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298" r:id="rId9"/>
    <p:sldId id="309" r:id="rId10"/>
    <p:sldId id="417" r:id="rId11"/>
    <p:sldId id="340" r:id="rId12"/>
    <p:sldId id="334" r:id="rId13"/>
    <p:sldId id="311" r:id="rId14"/>
    <p:sldId id="337" r:id="rId15"/>
    <p:sldId id="312" r:id="rId16"/>
    <p:sldId id="350" r:id="rId17"/>
    <p:sldId id="310" r:id="rId18"/>
    <p:sldId id="316" r:id="rId19"/>
    <p:sldId id="317" r:id="rId20"/>
    <p:sldId id="307" r:id="rId21"/>
    <p:sldId id="318" r:id="rId22"/>
    <p:sldId id="320" r:id="rId23"/>
    <p:sldId id="322" r:id="rId24"/>
    <p:sldId id="330" r:id="rId25"/>
    <p:sldId id="323" r:id="rId26"/>
    <p:sldId id="324" r:id="rId27"/>
    <p:sldId id="325" r:id="rId28"/>
    <p:sldId id="281" r:id="rId29"/>
    <p:sldId id="327" r:id="rId30"/>
    <p:sldId id="328" r:id="rId31"/>
    <p:sldId id="329" r:id="rId32"/>
    <p:sldId id="331" r:id="rId33"/>
    <p:sldId id="321" r:id="rId34"/>
    <p:sldId id="326" r:id="rId35"/>
    <p:sldId id="319" r:id="rId36"/>
    <p:sldId id="333" r:id="rId37"/>
    <p:sldId id="335" r:id="rId38"/>
    <p:sldId id="336" r:id="rId39"/>
    <p:sldId id="315" r:id="rId40"/>
    <p:sldId id="418" r:id="rId41"/>
    <p:sldId id="339" r:id="rId42"/>
    <p:sldId id="313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9" autoAdjust="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F-4680-B87C-751BF44884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F-4680-B87C-751BF44884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F-4680-B87C-751BF448848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8F-4680-B87C-751BF4488480}"/>
              </c:ext>
            </c:extLst>
          </c:dPt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45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8F-4680-B87C-751BF4488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7623392"/>
        <c:axId val="226888888"/>
      </c:barChart>
      <c:catAx>
        <c:axId val="5676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888888"/>
        <c:crosses val="autoZero"/>
        <c:auto val="1"/>
        <c:lblAlgn val="ctr"/>
        <c:lblOffset val="100"/>
        <c:noMultiLvlLbl val="0"/>
      </c:catAx>
      <c:valAx>
        <c:axId val="226888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76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5.1559414652304979E-2"/>
          <c:w val="0.96040689356511411"/>
          <c:h val="0.91274560597302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508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F0-406A-9C81-51202C0284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CF0-406A-9C81-51202C0284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CF0-406A-9C81-51202C0284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CF0-406A-9C81-51202C0284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508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CF0-406A-9C81-51202C02842D}"/>
              </c:ext>
            </c:extLst>
          </c:dPt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F0-406A-9C81-51202C028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2143360"/>
        <c:axId val="172144896"/>
      </c:barChart>
      <c:catAx>
        <c:axId val="172143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72144896"/>
        <c:crosses val="autoZero"/>
        <c:auto val="1"/>
        <c:lblAlgn val="ctr"/>
        <c:lblOffset val="100"/>
        <c:noMultiLvlLbl val="0"/>
      </c:catAx>
      <c:valAx>
        <c:axId val="17214489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21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4E2-4EE4-9DE3-4620179076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E2-4EE4-9DE3-46201790764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2-4EE4-9DE3-462017907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FD9-426C-A47C-62A5914315A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FD9-426C-A47C-62A5914315A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9-426C-A47C-62A591431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012-4D02-9CF2-3E2A137707F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12-4D02-9CF2-3E2A137707F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12-4D02-9CF2-3E2A13770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80814457180923E-2"/>
          <c:y val="2.786889113083511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B0B-4A8F-B6B7-858EA0A0566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B0B-4A8F-B6B7-858EA0A0566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B-4A8F-B6B7-858EA0A0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0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E5937-913C-4DF0-8E82-65A47DDDC31E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999F162-95E0-4D26-9B0B-F89D7C9C2CD6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5500EBD9-7FEB-4C9B-90B0-E6506479940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ECC743D-893B-4ED5-B76A-71D9E33C790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0338A706-2839-4889-B276-3C91A5008C47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1">
                <a:extLst>
                  <a:ext uri="{FF2B5EF4-FFF2-40B4-BE49-F238E27FC236}">
                    <a16:creationId xmlns:a16="http://schemas.microsoft.com/office/drawing/2014/main" id="{616CB14F-A8D5-43BE-B9BB-C84CA789A56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F4D75F51-CA0F-47A5-AE8D-1E8259DE456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5091A2-A6BE-4FF7-8613-48ADC5A3E7C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A5751C-DC39-4EAB-8D5A-995478E8C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970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35A98AA-E492-481F-A0A2-5AB4074341ED}"/>
              </a:ext>
            </a:extLst>
          </p:cNvPr>
          <p:cNvSpPr/>
          <p:nvPr userDrawn="1"/>
        </p:nvSpPr>
        <p:spPr>
          <a:xfrm>
            <a:off x="1" y="2060849"/>
            <a:ext cx="4190267" cy="172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B5C9FBD0-20CD-4905-85F1-6B80C34BA003}"/>
              </a:ext>
            </a:extLst>
          </p:cNvPr>
          <p:cNvSpPr/>
          <p:nvPr userDrawn="1"/>
        </p:nvSpPr>
        <p:spPr>
          <a:xfrm>
            <a:off x="7769438" y="3261741"/>
            <a:ext cx="4422562" cy="172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65C379D-DA86-44A5-95E7-A772F6F644DE}"/>
              </a:ext>
            </a:extLst>
          </p:cNvPr>
          <p:cNvGrpSpPr/>
          <p:nvPr userDrawn="1"/>
        </p:nvGrpSpPr>
        <p:grpSpPr>
          <a:xfrm>
            <a:off x="4057675" y="1772818"/>
            <a:ext cx="3867113" cy="3041550"/>
            <a:chOff x="2444748" y="555044"/>
            <a:chExt cx="7282046" cy="572745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27E2EA-88FC-43F2-9200-16B6F6549489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0EB835-AB79-4DA8-8A97-F4203C3CE83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D2667F-D369-43BA-B3FC-9650FA4B500E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AB814C-2B88-4F3E-AAEA-1A8B5531107F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7BCBE1-B33E-43C0-BABC-0CA264355A55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657BE8-E29E-44FF-A0DB-AF74DE1CEBF3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606E8F-4D66-421F-8A57-A71984B60A41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3815B7-F11B-4328-A726-A78730332458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0B773E8-2056-4D4F-A52F-DCD6F0AFA36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03257" y="1895562"/>
            <a:ext cx="3599245" cy="21214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42A0091-A03F-413B-A6D0-BE0FB6E6CE1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14449" y="3260426"/>
            <a:ext cx="1045514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9FE0FF0-E548-48F6-87D3-2658CDD85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1002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766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110DE-18EB-4210-943D-C1649298D02E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04A8032-0DFA-47B7-8CFC-183FE2C2206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F7F1429-037F-4061-98EE-8305BEA0650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298BE42-C164-4361-8F9B-AB07C782CA4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CCF50C-19B6-42D7-A358-E6573A97A4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52281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5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93" r:id="rId13"/>
    <p:sldLayoutId id="2147483686" r:id="rId14"/>
    <p:sldLayoutId id="2147483694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98134C-65EA-429A-BB49-F24AC68C5063}"/>
              </a:ext>
            </a:extLst>
          </p:cNvPr>
          <p:cNvGrpSpPr/>
          <p:nvPr/>
        </p:nvGrpSpPr>
        <p:grpSpPr>
          <a:xfrm>
            <a:off x="2891610" y="-58722"/>
            <a:ext cx="9300390" cy="6350346"/>
            <a:chOff x="2881484" y="-84299"/>
            <a:chExt cx="9300391" cy="6308401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3ECDE13-B757-44C1-A3B8-78A5BCEA811F}"/>
                </a:ext>
              </a:extLst>
            </p:cNvPr>
            <p:cNvSpPr/>
            <p:nvPr/>
          </p:nvSpPr>
          <p:spPr>
            <a:xfrm>
              <a:off x="2881484" y="-40033"/>
              <a:ext cx="9300390" cy="6264135"/>
            </a:xfrm>
            <a:custGeom>
              <a:avLst/>
              <a:gdLst>
                <a:gd name="connsiteX0" fmla="*/ 4364121 w 9300390"/>
                <a:gd name="connsiteY0" fmla="*/ 0 h 6264135"/>
                <a:gd name="connsiteX1" fmla="*/ 9103940 w 9300390"/>
                <a:gd name="connsiteY1" fmla="*/ 18289 h 6264135"/>
                <a:gd name="connsiteX2" fmla="*/ 9300390 w 9300390"/>
                <a:gd name="connsiteY2" fmla="*/ 17910 h 6264135"/>
                <a:gd name="connsiteX3" fmla="*/ 9300390 w 9300390"/>
                <a:gd name="connsiteY3" fmla="*/ 5321766 h 6264135"/>
                <a:gd name="connsiteX4" fmla="*/ 9197740 w 9300390"/>
                <a:gd name="connsiteY4" fmla="*/ 5290131 h 6264135"/>
                <a:gd name="connsiteX5" fmla="*/ 8024662 w 9300390"/>
                <a:gd name="connsiteY5" fmla="*/ 5294153 h 6264135"/>
                <a:gd name="connsiteX6" fmla="*/ 6785813 w 9300390"/>
                <a:gd name="connsiteY6" fmla="*/ 5933284 h 6264135"/>
                <a:gd name="connsiteX7" fmla="*/ 5668313 w 9300390"/>
                <a:gd name="connsiteY7" fmla="*/ 5572756 h 6264135"/>
                <a:gd name="connsiteX8" fmla="*/ 4537380 w 9300390"/>
                <a:gd name="connsiteY8" fmla="*/ 5308035 h 6264135"/>
                <a:gd name="connsiteX9" fmla="*/ 3810354 w 9300390"/>
                <a:gd name="connsiteY9" fmla="*/ 5760480 h 6264135"/>
                <a:gd name="connsiteX10" fmla="*/ 2713415 w 9300390"/>
                <a:gd name="connsiteY10" fmla="*/ 6096553 h 6264135"/>
                <a:gd name="connsiteX11" fmla="*/ 0 w 9300390"/>
                <a:gd name="connsiteY11" fmla="*/ 6196966 h 6264135"/>
                <a:gd name="connsiteX12" fmla="*/ 1982418 w 9300390"/>
                <a:gd name="connsiteY12" fmla="*/ 5034882 h 6264135"/>
                <a:gd name="connsiteX13" fmla="*/ 2477339 w 9300390"/>
                <a:gd name="connsiteY13" fmla="*/ 4467039 h 6264135"/>
                <a:gd name="connsiteX14" fmla="*/ 2135808 w 9300390"/>
                <a:gd name="connsiteY14" fmla="*/ 4085040 h 6264135"/>
                <a:gd name="connsiteX15" fmla="*/ 2059617 w 9300390"/>
                <a:gd name="connsiteY15" fmla="*/ 3630196 h 6264135"/>
                <a:gd name="connsiteX16" fmla="*/ 2273240 w 9300390"/>
                <a:gd name="connsiteY16" fmla="*/ 3575577 h 6264135"/>
                <a:gd name="connsiteX17" fmla="*/ 2880492 w 9300390"/>
                <a:gd name="connsiteY17" fmla="*/ 3461672 h 6264135"/>
                <a:gd name="connsiteX18" fmla="*/ 3037539 w 9300390"/>
                <a:gd name="connsiteY18" fmla="*/ 3322922 h 6264135"/>
                <a:gd name="connsiteX19" fmla="*/ 2913100 w 9300390"/>
                <a:gd name="connsiteY19" fmla="*/ 3163544 h 6264135"/>
                <a:gd name="connsiteX20" fmla="*/ 2168163 w 9300390"/>
                <a:gd name="connsiteY20" fmla="*/ 2824228 h 6264135"/>
                <a:gd name="connsiteX21" fmla="*/ 1813827 w 9300390"/>
                <a:gd name="connsiteY21" fmla="*/ 2476996 h 6264135"/>
                <a:gd name="connsiteX22" fmla="*/ 2020008 w 9300390"/>
                <a:gd name="connsiteY22" fmla="*/ 2259239 h 6264135"/>
                <a:gd name="connsiteX23" fmla="*/ 3240693 w 9300390"/>
                <a:gd name="connsiteY23" fmla="*/ 1940614 h 6264135"/>
                <a:gd name="connsiteX24" fmla="*/ 3452677 w 9300390"/>
                <a:gd name="connsiteY24" fmla="*/ 1758923 h 6264135"/>
                <a:gd name="connsiteX25" fmla="*/ 2997300 w 9300390"/>
                <a:gd name="connsiteY25" fmla="*/ 1150409 h 6264135"/>
                <a:gd name="connsiteX26" fmla="*/ 3320730 w 9300390"/>
                <a:gd name="connsiteY26" fmla="*/ 530739 h 6264135"/>
                <a:gd name="connsiteX27" fmla="*/ 3530947 w 9300390"/>
                <a:gd name="connsiteY27" fmla="*/ 10184 h 6264135"/>
                <a:gd name="connsiteX28" fmla="*/ 4364121 w 9300390"/>
                <a:gd name="connsiteY28" fmla="*/ 0 h 62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00390" h="6264135">
                  <a:moveTo>
                    <a:pt x="4364121" y="0"/>
                  </a:moveTo>
                  <a:cubicBezTo>
                    <a:pt x="6099879" y="924"/>
                    <a:pt x="7898539" y="18888"/>
                    <a:pt x="9103940" y="18289"/>
                  </a:cubicBezTo>
                  <a:lnTo>
                    <a:pt x="9300390" y="17910"/>
                  </a:lnTo>
                  <a:lnTo>
                    <a:pt x="9300390" y="5321766"/>
                  </a:lnTo>
                  <a:lnTo>
                    <a:pt x="9197740" y="5290131"/>
                  </a:lnTo>
                  <a:cubicBezTo>
                    <a:pt x="8809676" y="5185129"/>
                    <a:pt x="8398029" y="5163237"/>
                    <a:pt x="8024662" y="5294153"/>
                  </a:cubicBezTo>
                  <a:cubicBezTo>
                    <a:pt x="7584297" y="5448537"/>
                    <a:pt x="7246738" y="5868483"/>
                    <a:pt x="6785813" y="5933284"/>
                  </a:cubicBezTo>
                  <a:cubicBezTo>
                    <a:pt x="6391805" y="5988680"/>
                    <a:pt x="6016846" y="5769755"/>
                    <a:pt x="5668313" y="5572756"/>
                  </a:cubicBezTo>
                  <a:cubicBezTo>
                    <a:pt x="5319780" y="5375820"/>
                    <a:pt x="4917636" y="5188292"/>
                    <a:pt x="4537380" y="5308035"/>
                  </a:cubicBezTo>
                  <a:cubicBezTo>
                    <a:pt x="4265478" y="5393659"/>
                    <a:pt x="4060559" y="5621600"/>
                    <a:pt x="3810354" y="5760480"/>
                  </a:cubicBezTo>
                  <a:cubicBezTo>
                    <a:pt x="3547724" y="5906300"/>
                    <a:pt x="3348474" y="6023805"/>
                    <a:pt x="2713415" y="6096553"/>
                  </a:cubicBezTo>
                  <a:cubicBezTo>
                    <a:pt x="2078356" y="6169302"/>
                    <a:pt x="949982" y="6366981"/>
                    <a:pt x="0" y="6196966"/>
                  </a:cubicBezTo>
                  <a:cubicBezTo>
                    <a:pt x="934403" y="5780522"/>
                    <a:pt x="1569527" y="5323203"/>
                    <a:pt x="1982418" y="5034882"/>
                  </a:cubicBezTo>
                  <a:cubicBezTo>
                    <a:pt x="2395307" y="4746561"/>
                    <a:pt x="2544952" y="4739479"/>
                    <a:pt x="2477339" y="4467039"/>
                  </a:cubicBezTo>
                  <a:cubicBezTo>
                    <a:pt x="2434955" y="4296310"/>
                    <a:pt x="2263716" y="4202319"/>
                    <a:pt x="2135808" y="4085040"/>
                  </a:cubicBezTo>
                  <a:cubicBezTo>
                    <a:pt x="2007898" y="3967761"/>
                    <a:pt x="1923761" y="3737614"/>
                    <a:pt x="2059617" y="3630196"/>
                  </a:cubicBezTo>
                  <a:cubicBezTo>
                    <a:pt x="2118715" y="3583491"/>
                    <a:pt x="2198815" y="3580248"/>
                    <a:pt x="2273240" y="3575577"/>
                  </a:cubicBezTo>
                  <a:cubicBezTo>
                    <a:pt x="2479105" y="3562734"/>
                    <a:pt x="2683456" y="3524398"/>
                    <a:pt x="2880492" y="3461672"/>
                  </a:cubicBezTo>
                  <a:cubicBezTo>
                    <a:pt x="2950816" y="3439292"/>
                    <a:pt x="3032368" y="3398427"/>
                    <a:pt x="3037539" y="3322922"/>
                  </a:cubicBezTo>
                  <a:cubicBezTo>
                    <a:pt x="3042522" y="3250985"/>
                    <a:pt x="2974153" y="3198963"/>
                    <a:pt x="2913100" y="3163544"/>
                  </a:cubicBezTo>
                  <a:cubicBezTo>
                    <a:pt x="2676266" y="3025963"/>
                    <a:pt x="2426377" y="2912187"/>
                    <a:pt x="2168163" y="2824228"/>
                  </a:cubicBezTo>
                  <a:cubicBezTo>
                    <a:pt x="1998500" y="2766431"/>
                    <a:pt x="1784562" y="2658299"/>
                    <a:pt x="1813827" y="2476996"/>
                  </a:cubicBezTo>
                  <a:cubicBezTo>
                    <a:pt x="1830667" y="2372886"/>
                    <a:pt x="1927104" y="2304063"/>
                    <a:pt x="2020008" y="2259239"/>
                  </a:cubicBezTo>
                  <a:cubicBezTo>
                    <a:pt x="2400959" y="2075343"/>
                    <a:pt x="2845676" y="2089873"/>
                    <a:pt x="3240693" y="1940614"/>
                  </a:cubicBezTo>
                  <a:cubicBezTo>
                    <a:pt x="3330443" y="1906689"/>
                    <a:pt x="3426691" y="1853564"/>
                    <a:pt x="3452677" y="1758923"/>
                  </a:cubicBezTo>
                  <a:cubicBezTo>
                    <a:pt x="3524388" y="1497771"/>
                    <a:pt x="3141670" y="1427780"/>
                    <a:pt x="2997300" y="1150409"/>
                  </a:cubicBezTo>
                  <a:cubicBezTo>
                    <a:pt x="2997300" y="1150409"/>
                    <a:pt x="2751195" y="802660"/>
                    <a:pt x="3320730" y="530739"/>
                  </a:cubicBezTo>
                  <a:cubicBezTo>
                    <a:pt x="3523379" y="433958"/>
                    <a:pt x="3639935" y="186362"/>
                    <a:pt x="3530947" y="10184"/>
                  </a:cubicBezTo>
                  <a:cubicBezTo>
                    <a:pt x="3741165" y="0"/>
                    <a:pt x="4130505" y="0"/>
                    <a:pt x="4364121" y="0"/>
                  </a:cubicBezTo>
                  <a:close/>
                </a:path>
              </a:pathLst>
            </a:custGeom>
            <a:solidFill>
              <a:schemeClr val="accent1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E53971D-A42B-4534-B1F6-6C3B0F46EC58}"/>
                </a:ext>
              </a:extLst>
            </p:cNvPr>
            <p:cNvSpPr/>
            <p:nvPr/>
          </p:nvSpPr>
          <p:spPr>
            <a:xfrm>
              <a:off x="4049348" y="-9805"/>
              <a:ext cx="7639" cy="8107"/>
            </a:xfrm>
            <a:custGeom>
              <a:avLst/>
              <a:gdLst>
                <a:gd name="connsiteX0" fmla="*/ 3832 w 7639"/>
                <a:gd name="connsiteY0" fmla="*/ 7884 h 7883"/>
                <a:gd name="connsiteX1" fmla="*/ 3832 w 7639"/>
                <a:gd name="connsiteY1" fmla="*/ 0 h 7883"/>
                <a:gd name="connsiteX2" fmla="*/ 3832 w 7639"/>
                <a:gd name="connsiteY2" fmla="*/ 7884 h 7883"/>
                <a:gd name="connsiteX3" fmla="*/ 3832 w 7639"/>
                <a:gd name="connsiteY3" fmla="*/ 7884 h 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9" h="7883">
                  <a:moveTo>
                    <a:pt x="3832" y="7884"/>
                  </a:moveTo>
                  <a:cubicBezTo>
                    <a:pt x="8877" y="7884"/>
                    <a:pt x="8940" y="0"/>
                    <a:pt x="3832" y="0"/>
                  </a:cubicBezTo>
                  <a:cubicBezTo>
                    <a:pt x="-1277" y="0"/>
                    <a:pt x="-1277" y="7884"/>
                    <a:pt x="3832" y="7884"/>
                  </a:cubicBezTo>
                  <a:lnTo>
                    <a:pt x="3832" y="7884"/>
                  </a:lnTo>
                  <a:close/>
                </a:path>
              </a:pathLst>
            </a:custGeom>
            <a:solidFill>
              <a:srgbClr val="346EAE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0D1CC17-ACC2-4F93-8DEE-E1A789D416D1}"/>
                </a:ext>
              </a:extLst>
            </p:cNvPr>
            <p:cNvSpPr/>
            <p:nvPr/>
          </p:nvSpPr>
          <p:spPr>
            <a:xfrm>
              <a:off x="3031285" y="-38195"/>
              <a:ext cx="9150589" cy="6163125"/>
            </a:xfrm>
            <a:custGeom>
              <a:avLst/>
              <a:gdLst>
                <a:gd name="connsiteX0" fmla="*/ 8431046 w 9150589"/>
                <a:gd name="connsiteY0" fmla="*/ 25 h 6163125"/>
                <a:gd name="connsiteX1" fmla="*/ 9077536 w 9150589"/>
                <a:gd name="connsiteY1" fmla="*/ 837 h 6163125"/>
                <a:gd name="connsiteX2" fmla="*/ 9150589 w 9150589"/>
                <a:gd name="connsiteY2" fmla="*/ 1056 h 6163125"/>
                <a:gd name="connsiteX3" fmla="*/ 9150589 w 9150589"/>
                <a:gd name="connsiteY3" fmla="*/ 4898555 h 6163125"/>
                <a:gd name="connsiteX4" fmla="*/ 9083719 w 9150589"/>
                <a:gd name="connsiteY4" fmla="*/ 4882323 h 6163125"/>
                <a:gd name="connsiteX5" fmla="*/ 8276182 w 9150589"/>
                <a:gd name="connsiteY5" fmla="*/ 4785901 h 6163125"/>
                <a:gd name="connsiteX6" fmla="*/ 7318441 w 9150589"/>
                <a:gd name="connsiteY6" fmla="*/ 5218367 h 6163125"/>
                <a:gd name="connsiteX7" fmla="*/ 5940204 w 9150589"/>
                <a:gd name="connsiteY7" fmla="*/ 5426589 h 6163125"/>
                <a:gd name="connsiteX8" fmla="*/ 4782339 w 9150589"/>
                <a:gd name="connsiteY8" fmla="*/ 5015011 h 6163125"/>
                <a:gd name="connsiteX9" fmla="*/ 3478652 w 9150589"/>
                <a:gd name="connsiteY9" fmla="*/ 5583307 h 6163125"/>
                <a:gd name="connsiteX10" fmla="*/ 0 w 9150589"/>
                <a:gd name="connsiteY10" fmla="*/ 6144412 h 6163125"/>
                <a:gd name="connsiteX11" fmla="*/ 2422744 w 9150589"/>
                <a:gd name="connsiteY11" fmla="*/ 4991842 h 6163125"/>
                <a:gd name="connsiteX12" fmla="*/ 2731949 w 9150589"/>
                <a:gd name="connsiteY12" fmla="*/ 4516964 h 6163125"/>
                <a:gd name="connsiteX13" fmla="*/ 2470203 w 9150589"/>
                <a:gd name="connsiteY13" fmla="*/ 4204827 h 6163125"/>
                <a:gd name="connsiteX14" fmla="*/ 2283386 w 9150589"/>
                <a:gd name="connsiteY14" fmla="*/ 3812448 h 6163125"/>
                <a:gd name="connsiteX15" fmla="*/ 2406627 w 9150589"/>
                <a:gd name="connsiteY15" fmla="*/ 3748749 h 6163125"/>
                <a:gd name="connsiteX16" fmla="*/ 3045162 w 9150589"/>
                <a:gd name="connsiteY16" fmla="*/ 3646195 h 6163125"/>
                <a:gd name="connsiteX17" fmla="*/ 3171431 w 9150589"/>
                <a:gd name="connsiteY17" fmla="*/ 3615124 h 6163125"/>
                <a:gd name="connsiteX18" fmla="*/ 3258533 w 9150589"/>
                <a:gd name="connsiteY18" fmla="*/ 3092559 h 6163125"/>
                <a:gd name="connsiteX19" fmla="*/ 2283259 w 9150589"/>
                <a:gd name="connsiteY19" fmla="*/ 2663402 h 6163125"/>
                <a:gd name="connsiteX20" fmla="*/ 2228071 w 9150589"/>
                <a:gd name="connsiteY20" fmla="*/ 2531593 h 6163125"/>
                <a:gd name="connsiteX21" fmla="*/ 2335293 w 9150589"/>
                <a:gd name="connsiteY21" fmla="*/ 2438833 h 6163125"/>
                <a:gd name="connsiteX22" fmla="*/ 3349103 w 9150589"/>
                <a:gd name="connsiteY22" fmla="*/ 2094651 h 6163125"/>
                <a:gd name="connsiteX23" fmla="*/ 3702114 w 9150589"/>
                <a:gd name="connsiteY23" fmla="*/ 1667310 h 6163125"/>
                <a:gd name="connsiteX24" fmla="*/ 3516306 w 9150589"/>
                <a:gd name="connsiteY24" fmla="*/ 1291603 h 6163125"/>
                <a:gd name="connsiteX25" fmla="*/ 3484896 w 9150589"/>
                <a:gd name="connsiteY25" fmla="*/ 867505 h 6163125"/>
                <a:gd name="connsiteX26" fmla="*/ 3884580 w 9150589"/>
                <a:gd name="connsiteY26" fmla="*/ 8476 h 6163125"/>
                <a:gd name="connsiteX27" fmla="*/ 8431046 w 9150589"/>
                <a:gd name="connsiteY27" fmla="*/ 25 h 6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0589" h="6163125">
                  <a:moveTo>
                    <a:pt x="8431046" y="25"/>
                  </a:moveTo>
                  <a:cubicBezTo>
                    <a:pt x="8665318" y="102"/>
                    <a:pt x="8883520" y="357"/>
                    <a:pt x="9077536" y="837"/>
                  </a:cubicBezTo>
                  <a:lnTo>
                    <a:pt x="9150589" y="1056"/>
                  </a:lnTo>
                  <a:lnTo>
                    <a:pt x="9150589" y="4898555"/>
                  </a:lnTo>
                  <a:lnTo>
                    <a:pt x="9083719" y="4882323"/>
                  </a:lnTo>
                  <a:cubicBezTo>
                    <a:pt x="8791761" y="4816201"/>
                    <a:pt x="8458458" y="4764577"/>
                    <a:pt x="8276182" y="4785901"/>
                  </a:cubicBezTo>
                  <a:cubicBezTo>
                    <a:pt x="7829888" y="4838119"/>
                    <a:pt x="7778863" y="4976416"/>
                    <a:pt x="7318441" y="5218367"/>
                  </a:cubicBezTo>
                  <a:cubicBezTo>
                    <a:pt x="6777163" y="5502872"/>
                    <a:pt x="6516803" y="5624497"/>
                    <a:pt x="5940204" y="5426589"/>
                  </a:cubicBezTo>
                  <a:cubicBezTo>
                    <a:pt x="5742160" y="5358609"/>
                    <a:pt x="4988330" y="5049779"/>
                    <a:pt x="4782339" y="5015011"/>
                  </a:cubicBezTo>
                  <a:cubicBezTo>
                    <a:pt x="3937686" y="4872499"/>
                    <a:pt x="4050836" y="5293937"/>
                    <a:pt x="3478652" y="5583307"/>
                  </a:cubicBezTo>
                  <a:cubicBezTo>
                    <a:pt x="2584110" y="5934560"/>
                    <a:pt x="1331312" y="6243334"/>
                    <a:pt x="0" y="6144412"/>
                  </a:cubicBezTo>
                  <a:cubicBezTo>
                    <a:pt x="1113463" y="5929574"/>
                    <a:pt x="1961558" y="5252400"/>
                    <a:pt x="2422744" y="4991842"/>
                  </a:cubicBezTo>
                  <a:cubicBezTo>
                    <a:pt x="2712606" y="4828078"/>
                    <a:pt x="2724039" y="4648133"/>
                    <a:pt x="2731949" y="4516964"/>
                  </a:cubicBezTo>
                  <a:cubicBezTo>
                    <a:pt x="2739859" y="4385795"/>
                    <a:pt x="2615582" y="4257433"/>
                    <a:pt x="2470203" y="4204827"/>
                  </a:cubicBezTo>
                  <a:cubicBezTo>
                    <a:pt x="2324823" y="4152219"/>
                    <a:pt x="2177866" y="3927976"/>
                    <a:pt x="2283386" y="3812448"/>
                  </a:cubicBezTo>
                  <a:cubicBezTo>
                    <a:pt x="2315236" y="3777550"/>
                    <a:pt x="2362035" y="3762436"/>
                    <a:pt x="2406627" y="3748749"/>
                  </a:cubicBezTo>
                  <a:cubicBezTo>
                    <a:pt x="2611987" y="3685570"/>
                    <a:pt x="2833746" y="3680251"/>
                    <a:pt x="3045162" y="3646195"/>
                  </a:cubicBezTo>
                  <a:cubicBezTo>
                    <a:pt x="3088050" y="3639320"/>
                    <a:pt x="3131254" y="3631859"/>
                    <a:pt x="3171431" y="3615124"/>
                  </a:cubicBezTo>
                  <a:cubicBezTo>
                    <a:pt x="3408390" y="3516332"/>
                    <a:pt x="3507917" y="3243439"/>
                    <a:pt x="3258533" y="3092559"/>
                  </a:cubicBezTo>
                  <a:cubicBezTo>
                    <a:pt x="2950996" y="2906521"/>
                    <a:pt x="2536680" y="2921635"/>
                    <a:pt x="2283259" y="2663402"/>
                  </a:cubicBezTo>
                  <a:cubicBezTo>
                    <a:pt x="2248633" y="2628114"/>
                    <a:pt x="2216088" y="2580177"/>
                    <a:pt x="2228071" y="2531593"/>
                  </a:cubicBezTo>
                  <a:cubicBezTo>
                    <a:pt x="2239992" y="2483137"/>
                    <a:pt x="2290072" y="2457125"/>
                    <a:pt x="2335293" y="2438833"/>
                  </a:cubicBezTo>
                  <a:cubicBezTo>
                    <a:pt x="2666985" y="2304949"/>
                    <a:pt x="3029142" y="2255910"/>
                    <a:pt x="3349103" y="2094651"/>
                  </a:cubicBezTo>
                  <a:cubicBezTo>
                    <a:pt x="3520468" y="2008249"/>
                    <a:pt x="3692275" y="1863336"/>
                    <a:pt x="3702114" y="1667310"/>
                  </a:cubicBezTo>
                  <a:cubicBezTo>
                    <a:pt x="3709557" y="1519544"/>
                    <a:pt x="3625356" y="1395843"/>
                    <a:pt x="3516306" y="1291603"/>
                  </a:cubicBezTo>
                  <a:cubicBezTo>
                    <a:pt x="3400254" y="1180680"/>
                    <a:pt x="3352635" y="957150"/>
                    <a:pt x="3484896" y="867505"/>
                  </a:cubicBezTo>
                  <a:cubicBezTo>
                    <a:pt x="4338947" y="288765"/>
                    <a:pt x="3939074" y="176611"/>
                    <a:pt x="3884580" y="8476"/>
                  </a:cubicBezTo>
                  <a:cubicBezTo>
                    <a:pt x="4130831" y="8476"/>
                    <a:pt x="6713051" y="-538"/>
                    <a:pt x="8431046" y="25"/>
                  </a:cubicBezTo>
                  <a:close/>
                </a:path>
              </a:pathLst>
            </a:custGeom>
            <a:solidFill>
              <a:schemeClr val="accent2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21318A0-4980-406F-8C57-2E76F9F2BED7}"/>
                </a:ext>
              </a:extLst>
            </p:cNvPr>
            <p:cNvSpPr/>
            <p:nvPr/>
          </p:nvSpPr>
          <p:spPr>
            <a:xfrm>
              <a:off x="3466412" y="-29830"/>
              <a:ext cx="8715463" cy="6085212"/>
            </a:xfrm>
            <a:custGeom>
              <a:avLst/>
              <a:gdLst>
                <a:gd name="connsiteX0" fmla="*/ 8715463 w 8715463"/>
                <a:gd name="connsiteY0" fmla="*/ 0 h 6085212"/>
                <a:gd name="connsiteX1" fmla="*/ 8715463 w 8715463"/>
                <a:gd name="connsiteY1" fmla="*/ 4444881 h 6085212"/>
                <a:gd name="connsiteX2" fmla="*/ 8687761 w 8715463"/>
                <a:gd name="connsiteY2" fmla="*/ 4436286 h 6085212"/>
                <a:gd name="connsiteX3" fmla="*/ 7322168 w 8715463"/>
                <a:gd name="connsiteY3" fmla="*/ 4492580 h 6085212"/>
                <a:gd name="connsiteX4" fmla="*/ 5943931 w 8715463"/>
                <a:gd name="connsiteY4" fmla="*/ 5101223 h 6085212"/>
                <a:gd name="connsiteX5" fmla="*/ 4355477 w 8715463"/>
                <a:gd name="connsiteY5" fmla="*/ 4617772 h 6085212"/>
                <a:gd name="connsiteX6" fmla="*/ 2899409 w 8715463"/>
                <a:gd name="connsiteY6" fmla="*/ 5349533 h 6085212"/>
                <a:gd name="connsiteX7" fmla="*/ 0 w 8715463"/>
                <a:gd name="connsiteY7" fmla="*/ 6083565 h 6085212"/>
                <a:gd name="connsiteX8" fmla="*/ 2050656 w 8715463"/>
                <a:gd name="connsiteY8" fmla="*/ 5157527 h 6085212"/>
                <a:gd name="connsiteX9" fmla="*/ 2535244 w 8715463"/>
                <a:gd name="connsiteY9" fmla="*/ 4797128 h 6085212"/>
                <a:gd name="connsiteX10" fmla="*/ 2632392 w 8715463"/>
                <a:gd name="connsiteY10" fmla="*/ 4380570 h 6085212"/>
                <a:gd name="connsiteX11" fmla="*/ 2439996 w 8715463"/>
                <a:gd name="connsiteY11" fmla="*/ 4116417 h 6085212"/>
                <a:gd name="connsiteX12" fmla="*/ 2393513 w 8715463"/>
                <a:gd name="connsiteY12" fmla="*/ 3929602 h 6085212"/>
                <a:gd name="connsiteX13" fmla="*/ 3055132 w 8715463"/>
                <a:gd name="connsiteY13" fmla="*/ 3740062 h 6085212"/>
                <a:gd name="connsiteX14" fmla="*/ 3366579 w 8715463"/>
                <a:gd name="connsiteY14" fmla="*/ 3283595 h 6085212"/>
                <a:gd name="connsiteX15" fmla="*/ 2805937 w 8715463"/>
                <a:gd name="connsiteY15" fmla="*/ 2795085 h 6085212"/>
                <a:gd name="connsiteX16" fmla="*/ 2805937 w 8715463"/>
                <a:gd name="connsiteY16" fmla="*/ 2346597 h 6085212"/>
                <a:gd name="connsiteX17" fmla="*/ 3382158 w 8715463"/>
                <a:gd name="connsiteY17" fmla="*/ 2154397 h 6085212"/>
                <a:gd name="connsiteX18" fmla="*/ 3795339 w 8715463"/>
                <a:gd name="connsiteY18" fmla="*/ 1789393 h 6085212"/>
                <a:gd name="connsiteX19" fmla="*/ 3553460 w 8715463"/>
                <a:gd name="connsiteY19" fmla="*/ 1241400 h 6085212"/>
                <a:gd name="connsiteX20" fmla="*/ 3857149 w 8715463"/>
                <a:gd name="connsiteY20" fmla="*/ 112 h 60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5463" h="6085212">
                  <a:moveTo>
                    <a:pt x="8715463" y="0"/>
                  </a:moveTo>
                  <a:lnTo>
                    <a:pt x="8715463" y="4444881"/>
                  </a:lnTo>
                  <a:lnTo>
                    <a:pt x="8687761" y="4436286"/>
                  </a:lnTo>
                  <a:cubicBezTo>
                    <a:pt x="8270004" y="4323060"/>
                    <a:pt x="7872191" y="4308277"/>
                    <a:pt x="7322168" y="4492580"/>
                  </a:cubicBezTo>
                  <a:cubicBezTo>
                    <a:pt x="6810217" y="4664152"/>
                    <a:pt x="6481236" y="5136965"/>
                    <a:pt x="5943931" y="5101223"/>
                  </a:cubicBezTo>
                  <a:cubicBezTo>
                    <a:pt x="5648126" y="5081569"/>
                    <a:pt x="4647813" y="4668628"/>
                    <a:pt x="4355477" y="4617772"/>
                  </a:cubicBezTo>
                  <a:cubicBezTo>
                    <a:pt x="3774715" y="4516709"/>
                    <a:pt x="3625322" y="5105234"/>
                    <a:pt x="2899409" y="5349533"/>
                  </a:cubicBezTo>
                  <a:cubicBezTo>
                    <a:pt x="2173496" y="5593831"/>
                    <a:pt x="951433" y="6118334"/>
                    <a:pt x="0" y="6083565"/>
                  </a:cubicBezTo>
                  <a:cubicBezTo>
                    <a:pt x="761714" y="5885072"/>
                    <a:pt x="1632383" y="5380609"/>
                    <a:pt x="2050656" y="5157527"/>
                  </a:cubicBezTo>
                  <a:cubicBezTo>
                    <a:pt x="2368695" y="4987904"/>
                    <a:pt x="2438288" y="4926621"/>
                    <a:pt x="2535244" y="4797128"/>
                  </a:cubicBezTo>
                  <a:cubicBezTo>
                    <a:pt x="2632200" y="4667635"/>
                    <a:pt x="2648267" y="4494022"/>
                    <a:pt x="2632392" y="4380570"/>
                  </a:cubicBezTo>
                  <a:cubicBezTo>
                    <a:pt x="2616517" y="4267118"/>
                    <a:pt x="2479809" y="4191578"/>
                    <a:pt x="2439996" y="4116417"/>
                  </a:cubicBezTo>
                  <a:cubicBezTo>
                    <a:pt x="2400183" y="4041256"/>
                    <a:pt x="2341038" y="4003161"/>
                    <a:pt x="2393513" y="3929602"/>
                  </a:cubicBezTo>
                  <a:cubicBezTo>
                    <a:pt x="2417480" y="3896001"/>
                    <a:pt x="2911456" y="3810312"/>
                    <a:pt x="3055132" y="3740062"/>
                  </a:cubicBezTo>
                  <a:cubicBezTo>
                    <a:pt x="3198809" y="3669812"/>
                    <a:pt x="3378815" y="3446735"/>
                    <a:pt x="3366579" y="3283595"/>
                  </a:cubicBezTo>
                  <a:cubicBezTo>
                    <a:pt x="3355605" y="3137580"/>
                    <a:pt x="3343243" y="2907175"/>
                    <a:pt x="2805937" y="2795085"/>
                  </a:cubicBezTo>
                  <a:cubicBezTo>
                    <a:pt x="2220949" y="2673007"/>
                    <a:pt x="2533405" y="2442665"/>
                    <a:pt x="2805937" y="2346597"/>
                  </a:cubicBezTo>
                  <a:cubicBezTo>
                    <a:pt x="3009721" y="2274725"/>
                    <a:pt x="3141730" y="2249103"/>
                    <a:pt x="3382158" y="2154397"/>
                  </a:cubicBezTo>
                  <a:cubicBezTo>
                    <a:pt x="3583356" y="2075130"/>
                    <a:pt x="3840750" y="2005983"/>
                    <a:pt x="3795339" y="1789393"/>
                  </a:cubicBezTo>
                  <a:cubicBezTo>
                    <a:pt x="3774525" y="1690277"/>
                    <a:pt x="3585311" y="1337337"/>
                    <a:pt x="3553460" y="1241400"/>
                  </a:cubicBezTo>
                  <a:cubicBezTo>
                    <a:pt x="3400070" y="779549"/>
                    <a:pt x="4511200" y="448599"/>
                    <a:pt x="3857149" y="112"/>
                  </a:cubicBezTo>
                  <a:close/>
                </a:path>
              </a:pathLst>
            </a:custGeom>
            <a:solidFill>
              <a:schemeClr val="accent3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6EDC35-7CA1-4EC7-9FD1-8F91B0134D34}"/>
                </a:ext>
              </a:extLst>
            </p:cNvPr>
            <p:cNvSpPr/>
            <p:nvPr/>
          </p:nvSpPr>
          <p:spPr>
            <a:xfrm>
              <a:off x="4048110" y="-77592"/>
              <a:ext cx="8133764" cy="5979931"/>
            </a:xfrm>
            <a:custGeom>
              <a:avLst/>
              <a:gdLst>
                <a:gd name="connsiteX0" fmla="*/ 3727042 w 8133764"/>
                <a:gd name="connsiteY0" fmla="*/ 22599 h 5979931"/>
                <a:gd name="connsiteX1" fmla="*/ 8133764 w 8133764"/>
                <a:gd name="connsiteY1" fmla="*/ 29808 h 5979931"/>
                <a:gd name="connsiteX2" fmla="*/ 8133764 w 8133764"/>
                <a:gd name="connsiteY2" fmla="*/ 3984599 h 5979931"/>
                <a:gd name="connsiteX3" fmla="*/ 8079385 w 8133764"/>
                <a:gd name="connsiteY3" fmla="*/ 3970499 h 5979931"/>
                <a:gd name="connsiteX4" fmla="*/ 7596979 w 8133764"/>
                <a:gd name="connsiteY4" fmla="*/ 3931071 h 5979931"/>
                <a:gd name="connsiteX5" fmla="*/ 6427824 w 8133764"/>
                <a:gd name="connsiteY5" fmla="*/ 4277395 h 5979931"/>
                <a:gd name="connsiteX6" fmla="*/ 4849525 w 8133764"/>
                <a:gd name="connsiteY6" fmla="*/ 4597836 h 5979931"/>
                <a:gd name="connsiteX7" fmla="*/ 4238677 w 8133764"/>
                <a:gd name="connsiteY7" fmla="*/ 4298022 h 5979931"/>
                <a:gd name="connsiteX8" fmla="*/ 3246500 w 8133764"/>
                <a:gd name="connsiteY8" fmla="*/ 4375344 h 5979931"/>
                <a:gd name="connsiteX9" fmla="*/ 2481254 w 8133764"/>
                <a:gd name="connsiteY9" fmla="*/ 5113031 h 5979931"/>
                <a:gd name="connsiteX10" fmla="*/ 0 w 8133764"/>
                <a:gd name="connsiteY10" fmla="*/ 5979931 h 5979931"/>
                <a:gd name="connsiteX11" fmla="*/ 2052999 w 8133764"/>
                <a:gd name="connsiteY11" fmla="*/ 5024942 h 5979931"/>
                <a:gd name="connsiteX12" fmla="*/ 2424518 w 8133764"/>
                <a:gd name="connsiteY12" fmla="*/ 4515235 h 5979931"/>
                <a:gd name="connsiteX13" fmla="*/ 2302195 w 8133764"/>
                <a:gd name="connsiteY13" fmla="*/ 4115228 h 5979931"/>
                <a:gd name="connsiteX14" fmla="*/ 2660377 w 8133764"/>
                <a:gd name="connsiteY14" fmla="*/ 3931007 h 5979931"/>
                <a:gd name="connsiteX15" fmla="*/ 3143126 w 8133764"/>
                <a:gd name="connsiteY15" fmla="*/ 3523644 h 5979931"/>
                <a:gd name="connsiteX16" fmla="*/ 2863783 w 8133764"/>
                <a:gd name="connsiteY16" fmla="*/ 2826783 h 5979931"/>
                <a:gd name="connsiteX17" fmla="*/ 2496833 w 8133764"/>
                <a:gd name="connsiteY17" fmla="*/ 2657740 h 5979931"/>
                <a:gd name="connsiteX18" fmla="*/ 3088885 w 8133764"/>
                <a:gd name="connsiteY18" fmla="*/ 2288584 h 5979931"/>
                <a:gd name="connsiteX19" fmla="*/ 3804935 w 8133764"/>
                <a:gd name="connsiteY19" fmla="*/ 2041117 h 5979931"/>
                <a:gd name="connsiteX20" fmla="*/ 3644040 w 8133764"/>
                <a:gd name="connsiteY20" fmla="*/ 1469902 h 5979931"/>
                <a:gd name="connsiteX21" fmla="*/ 3478666 w 8133764"/>
                <a:gd name="connsiteY21" fmla="*/ 1161981 h 5979931"/>
                <a:gd name="connsiteX22" fmla="*/ 3548108 w 8133764"/>
                <a:gd name="connsiteY22" fmla="*/ 1025890 h 5979931"/>
                <a:gd name="connsiteX23" fmla="*/ 3897776 w 8133764"/>
                <a:gd name="connsiteY23" fmla="*/ 579348 h 5979931"/>
                <a:gd name="connsiteX24" fmla="*/ 3727042 w 8133764"/>
                <a:gd name="connsiteY24" fmla="*/ 22599 h 5979931"/>
                <a:gd name="connsiteX25" fmla="*/ 7260974 w 8133764"/>
                <a:gd name="connsiteY25" fmla="*/ 15 h 5979931"/>
                <a:gd name="connsiteX26" fmla="*/ 8093432 w 8133764"/>
                <a:gd name="connsiteY26" fmla="*/ 2512 h 5979931"/>
                <a:gd name="connsiteX27" fmla="*/ 8133764 w 8133764"/>
                <a:gd name="connsiteY27" fmla="*/ 2894 h 5979931"/>
                <a:gd name="connsiteX28" fmla="*/ 8133764 w 8133764"/>
                <a:gd name="connsiteY28" fmla="*/ 17410 h 5979931"/>
                <a:gd name="connsiteX29" fmla="*/ 7990963 w 8133764"/>
                <a:gd name="connsiteY29" fmla="*/ 16660 h 5979931"/>
                <a:gd name="connsiteX30" fmla="*/ 3727042 w 8133764"/>
                <a:gd name="connsiteY30" fmla="*/ 22599 h 5979931"/>
                <a:gd name="connsiteX31" fmla="*/ 7260974 w 8133764"/>
                <a:gd name="connsiteY31" fmla="*/ 15 h 597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3764" h="5979931">
                  <a:moveTo>
                    <a:pt x="3727042" y="22599"/>
                  </a:moveTo>
                  <a:lnTo>
                    <a:pt x="8133764" y="29808"/>
                  </a:lnTo>
                  <a:lnTo>
                    <a:pt x="8133764" y="3984599"/>
                  </a:lnTo>
                  <a:lnTo>
                    <a:pt x="8079385" y="3970499"/>
                  </a:lnTo>
                  <a:cubicBezTo>
                    <a:pt x="7926452" y="3938588"/>
                    <a:pt x="7762447" y="3921066"/>
                    <a:pt x="7596979" y="3931071"/>
                  </a:cubicBezTo>
                  <a:cubicBezTo>
                    <a:pt x="7118835" y="3960002"/>
                    <a:pt x="6855827" y="4037129"/>
                    <a:pt x="6427824" y="4277395"/>
                  </a:cubicBezTo>
                  <a:cubicBezTo>
                    <a:pt x="5942174" y="4550029"/>
                    <a:pt x="5370179" y="4790360"/>
                    <a:pt x="4849525" y="4597836"/>
                  </a:cubicBezTo>
                  <a:cubicBezTo>
                    <a:pt x="4636974" y="4519217"/>
                    <a:pt x="4452363" y="4373397"/>
                    <a:pt x="4238677" y="4298022"/>
                  </a:cubicBezTo>
                  <a:cubicBezTo>
                    <a:pt x="3880684" y="4171662"/>
                    <a:pt x="3539404" y="4239509"/>
                    <a:pt x="3246500" y="4375344"/>
                  </a:cubicBezTo>
                  <a:cubicBezTo>
                    <a:pt x="2953596" y="4511179"/>
                    <a:pt x="3022337" y="4845600"/>
                    <a:pt x="2481254" y="5113031"/>
                  </a:cubicBezTo>
                  <a:cubicBezTo>
                    <a:pt x="1940171" y="5380462"/>
                    <a:pt x="1179958" y="5747721"/>
                    <a:pt x="0" y="5979931"/>
                  </a:cubicBezTo>
                  <a:cubicBezTo>
                    <a:pt x="1290283" y="5508632"/>
                    <a:pt x="1638748" y="5250317"/>
                    <a:pt x="2052999" y="5024942"/>
                  </a:cubicBezTo>
                  <a:cubicBezTo>
                    <a:pt x="2369999" y="4852477"/>
                    <a:pt x="2409111" y="4711637"/>
                    <a:pt x="2424518" y="4515235"/>
                  </a:cubicBezTo>
                  <a:cubicBezTo>
                    <a:pt x="2436835" y="4358224"/>
                    <a:pt x="2308439" y="4172115"/>
                    <a:pt x="2302195" y="4115228"/>
                  </a:cubicBezTo>
                  <a:cubicBezTo>
                    <a:pt x="2287625" y="3983159"/>
                    <a:pt x="2496833" y="3955008"/>
                    <a:pt x="2660377" y="3931007"/>
                  </a:cubicBezTo>
                  <a:cubicBezTo>
                    <a:pt x="2880308" y="3898704"/>
                    <a:pt x="3055331" y="3733553"/>
                    <a:pt x="3143126" y="3523644"/>
                  </a:cubicBezTo>
                  <a:cubicBezTo>
                    <a:pt x="3230985" y="3313736"/>
                    <a:pt x="3069585" y="2912861"/>
                    <a:pt x="2863783" y="2826783"/>
                  </a:cubicBezTo>
                  <a:cubicBezTo>
                    <a:pt x="2781159" y="2792274"/>
                    <a:pt x="2483273" y="2746802"/>
                    <a:pt x="2496833" y="2657740"/>
                  </a:cubicBezTo>
                  <a:cubicBezTo>
                    <a:pt x="2535748" y="2401452"/>
                    <a:pt x="2808595" y="2368694"/>
                    <a:pt x="3088885" y="2288584"/>
                  </a:cubicBezTo>
                  <a:cubicBezTo>
                    <a:pt x="3365075" y="2209706"/>
                    <a:pt x="3602349" y="2251221"/>
                    <a:pt x="3804935" y="2041117"/>
                  </a:cubicBezTo>
                  <a:cubicBezTo>
                    <a:pt x="4000583" y="1838215"/>
                    <a:pt x="3806890" y="1701411"/>
                    <a:pt x="3644040" y="1469902"/>
                  </a:cubicBezTo>
                  <a:cubicBezTo>
                    <a:pt x="3575103" y="1371954"/>
                    <a:pt x="3462835" y="1281789"/>
                    <a:pt x="3478666" y="1161981"/>
                  </a:cubicBezTo>
                  <a:cubicBezTo>
                    <a:pt x="3485478" y="1110541"/>
                    <a:pt x="3516194" y="1066107"/>
                    <a:pt x="3548108" y="1025890"/>
                  </a:cubicBezTo>
                  <a:cubicBezTo>
                    <a:pt x="3666052" y="877411"/>
                    <a:pt x="3815720" y="751505"/>
                    <a:pt x="3897776" y="579348"/>
                  </a:cubicBezTo>
                  <a:cubicBezTo>
                    <a:pt x="3979832" y="407193"/>
                    <a:pt x="3889955" y="115812"/>
                    <a:pt x="3727042" y="22599"/>
                  </a:cubicBezTo>
                  <a:close/>
                  <a:moveTo>
                    <a:pt x="7260974" y="15"/>
                  </a:moveTo>
                  <a:cubicBezTo>
                    <a:pt x="7564926" y="-118"/>
                    <a:pt x="7849101" y="599"/>
                    <a:pt x="8093432" y="2512"/>
                  </a:cubicBezTo>
                  <a:lnTo>
                    <a:pt x="8133764" y="2894"/>
                  </a:lnTo>
                  <a:lnTo>
                    <a:pt x="8133764" y="17410"/>
                  </a:lnTo>
                  <a:lnTo>
                    <a:pt x="7990963" y="16660"/>
                  </a:lnTo>
                  <a:cubicBezTo>
                    <a:pt x="6490824" y="9901"/>
                    <a:pt x="3727042" y="22599"/>
                    <a:pt x="3727042" y="22599"/>
                  </a:cubicBezTo>
                  <a:cubicBezTo>
                    <a:pt x="3727042" y="22599"/>
                    <a:pt x="5741214" y="681"/>
                    <a:pt x="7260974" y="15"/>
                  </a:cubicBezTo>
                  <a:close/>
                </a:path>
              </a:pathLst>
            </a:custGeom>
            <a:solidFill>
              <a:schemeClr val="accent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DC8E30F-D6AE-496F-AB08-1E2551E6D103}"/>
                </a:ext>
              </a:extLst>
            </p:cNvPr>
            <p:cNvSpPr/>
            <p:nvPr/>
          </p:nvSpPr>
          <p:spPr>
            <a:xfrm>
              <a:off x="6521418" y="-84299"/>
              <a:ext cx="5660456" cy="4922843"/>
            </a:xfrm>
            <a:custGeom>
              <a:avLst/>
              <a:gdLst>
                <a:gd name="connsiteX0" fmla="*/ 5660456 w 5660456"/>
                <a:gd name="connsiteY0" fmla="*/ 0 h 4922843"/>
                <a:gd name="connsiteX1" fmla="*/ 5660456 w 5660456"/>
                <a:gd name="connsiteY1" fmla="*/ 3424207 h 4922843"/>
                <a:gd name="connsiteX2" fmla="*/ 5547034 w 5660456"/>
                <a:gd name="connsiteY2" fmla="*/ 3407497 h 4922843"/>
                <a:gd name="connsiteX3" fmla="*/ 4711830 w 5660456"/>
                <a:gd name="connsiteY3" fmla="*/ 3371974 h 4922843"/>
                <a:gd name="connsiteX4" fmla="*/ 3969405 w 5660456"/>
                <a:gd name="connsiteY4" fmla="*/ 3844090 h 4922843"/>
                <a:gd name="connsiteX5" fmla="*/ 2662449 w 5660456"/>
                <a:gd name="connsiteY5" fmla="*/ 4255251 h 4922843"/>
                <a:gd name="connsiteX6" fmla="*/ 1335906 w 5660456"/>
                <a:gd name="connsiteY6" fmla="*/ 4009496 h 4922843"/>
                <a:gd name="connsiteX7" fmla="*/ 552744 w 5660456"/>
                <a:gd name="connsiteY7" fmla="*/ 4305265 h 4922843"/>
                <a:gd name="connsiteX8" fmla="*/ 0 w 5660456"/>
                <a:gd name="connsiteY8" fmla="*/ 4922843 h 4922843"/>
                <a:gd name="connsiteX9" fmla="*/ 404729 w 5660456"/>
                <a:gd name="connsiteY9" fmla="*/ 4117134 h 4922843"/>
                <a:gd name="connsiteX10" fmla="*/ 913590 w 5660456"/>
                <a:gd name="connsiteY10" fmla="*/ 3772628 h 4922843"/>
                <a:gd name="connsiteX11" fmla="*/ 1127024 w 5660456"/>
                <a:gd name="connsiteY11" fmla="*/ 3312465 h 4922843"/>
                <a:gd name="connsiteX12" fmla="*/ 1520211 w 5660456"/>
                <a:gd name="connsiteY12" fmla="*/ 2999677 h 4922843"/>
                <a:gd name="connsiteX13" fmla="*/ 1391167 w 5660456"/>
                <a:gd name="connsiteY13" fmla="*/ 2480681 h 4922843"/>
                <a:gd name="connsiteX14" fmla="*/ 1516237 w 5660456"/>
                <a:gd name="connsiteY14" fmla="*/ 2382732 h 4922843"/>
                <a:gd name="connsiteX15" fmla="*/ 1981831 w 5660456"/>
                <a:gd name="connsiteY15" fmla="*/ 2120476 h 4922843"/>
                <a:gd name="connsiteX16" fmla="*/ 1907848 w 5660456"/>
                <a:gd name="connsiteY16" fmla="*/ 1701048 h 4922843"/>
                <a:gd name="connsiteX17" fmla="*/ 1591229 w 5660456"/>
                <a:gd name="connsiteY17" fmla="*/ 1389169 h 4922843"/>
                <a:gd name="connsiteX18" fmla="*/ 1504128 w 5660456"/>
                <a:gd name="connsiteY18" fmla="*/ 1241404 h 4922843"/>
                <a:gd name="connsiteX19" fmla="*/ 1688044 w 5660456"/>
                <a:gd name="connsiteY19" fmla="*/ 905070 h 4922843"/>
                <a:gd name="connsiteX20" fmla="*/ 1751809 w 5660456"/>
                <a:gd name="connsiteY20" fmla="*/ 26128 h 4922843"/>
                <a:gd name="connsiteX21" fmla="*/ 5544585 w 5660456"/>
                <a:gd name="connsiteY21" fmla="*/ 577 h 49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60456" h="4922843">
                  <a:moveTo>
                    <a:pt x="5660456" y="0"/>
                  </a:moveTo>
                  <a:lnTo>
                    <a:pt x="5660456" y="3424207"/>
                  </a:lnTo>
                  <a:lnTo>
                    <a:pt x="5547034" y="3407497"/>
                  </a:lnTo>
                  <a:cubicBezTo>
                    <a:pt x="5226431" y="3366423"/>
                    <a:pt x="4919970" y="3351754"/>
                    <a:pt x="4711830" y="3371974"/>
                  </a:cubicBezTo>
                  <a:cubicBezTo>
                    <a:pt x="4295549" y="3412416"/>
                    <a:pt x="4278991" y="3635056"/>
                    <a:pt x="3969405" y="3844090"/>
                  </a:cubicBezTo>
                  <a:cubicBezTo>
                    <a:pt x="3645259" y="4062955"/>
                    <a:pt x="3101366" y="4227683"/>
                    <a:pt x="2662449" y="4255251"/>
                  </a:cubicBezTo>
                  <a:cubicBezTo>
                    <a:pt x="2223533" y="4282819"/>
                    <a:pt x="1687523" y="4001160"/>
                    <a:pt x="1335906" y="4009496"/>
                  </a:cubicBezTo>
                  <a:cubicBezTo>
                    <a:pt x="984289" y="4017831"/>
                    <a:pt x="775395" y="4153040"/>
                    <a:pt x="552744" y="4305265"/>
                  </a:cubicBezTo>
                  <a:cubicBezTo>
                    <a:pt x="330093" y="4457490"/>
                    <a:pt x="394322" y="4442376"/>
                    <a:pt x="0" y="4922843"/>
                  </a:cubicBezTo>
                  <a:cubicBezTo>
                    <a:pt x="288110" y="4394310"/>
                    <a:pt x="0" y="4194067"/>
                    <a:pt x="404729" y="4117134"/>
                  </a:cubicBezTo>
                  <a:cubicBezTo>
                    <a:pt x="607820" y="4078539"/>
                    <a:pt x="805990" y="3953865"/>
                    <a:pt x="913590" y="3772628"/>
                  </a:cubicBezTo>
                  <a:cubicBezTo>
                    <a:pt x="1000439" y="3626289"/>
                    <a:pt x="1004287" y="3428576"/>
                    <a:pt x="1127024" y="3312465"/>
                  </a:cubicBezTo>
                  <a:cubicBezTo>
                    <a:pt x="1253104" y="3193109"/>
                    <a:pt x="1488801" y="3172872"/>
                    <a:pt x="1520211" y="2999677"/>
                  </a:cubicBezTo>
                  <a:cubicBezTo>
                    <a:pt x="1553323" y="2817143"/>
                    <a:pt x="1304065" y="2643366"/>
                    <a:pt x="1391167" y="2480681"/>
                  </a:cubicBezTo>
                  <a:cubicBezTo>
                    <a:pt x="1416963" y="2432484"/>
                    <a:pt x="1466852" y="2403683"/>
                    <a:pt x="1516237" y="2382732"/>
                  </a:cubicBezTo>
                  <a:cubicBezTo>
                    <a:pt x="1684008" y="2311573"/>
                    <a:pt x="1896558" y="2285237"/>
                    <a:pt x="1981831" y="2120476"/>
                  </a:cubicBezTo>
                  <a:cubicBezTo>
                    <a:pt x="2050642" y="1987694"/>
                    <a:pt x="1998482" y="1819170"/>
                    <a:pt x="1907848" y="1701048"/>
                  </a:cubicBezTo>
                  <a:cubicBezTo>
                    <a:pt x="1817151" y="1582926"/>
                    <a:pt x="1693027" y="1497237"/>
                    <a:pt x="1591229" y="1389169"/>
                  </a:cubicBezTo>
                  <a:cubicBezTo>
                    <a:pt x="1551684" y="1347201"/>
                    <a:pt x="1514156" y="1299005"/>
                    <a:pt x="1504128" y="1241404"/>
                  </a:cubicBezTo>
                  <a:cubicBezTo>
                    <a:pt x="1481233" y="1109725"/>
                    <a:pt x="1602708" y="1006002"/>
                    <a:pt x="1688044" y="905070"/>
                  </a:cubicBezTo>
                  <a:cubicBezTo>
                    <a:pt x="1888990" y="667398"/>
                    <a:pt x="1916236" y="291822"/>
                    <a:pt x="1751809" y="26128"/>
                  </a:cubicBezTo>
                  <a:cubicBezTo>
                    <a:pt x="1751809" y="26128"/>
                    <a:pt x="4176817" y="7664"/>
                    <a:pt x="5544585" y="577"/>
                  </a:cubicBezTo>
                  <a:close/>
                </a:path>
              </a:pathLst>
            </a:custGeom>
            <a:solidFill>
              <a:srgbClr val="32359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598996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9952" y="271182"/>
            <a:ext cx="504249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Free </a:t>
            </a:r>
          </a:p>
          <a:p>
            <a:r>
              <a:rPr lang="en-US" sz="5400" dirty="0">
                <a:latin typeface="+mj-lt"/>
              </a:rPr>
              <a:t>Stop Ocean Pollution</a:t>
            </a:r>
          </a:p>
          <a:p>
            <a:r>
              <a:rPr lang="en-US" sz="5400" dirty="0">
                <a:latin typeface="+mj-lt"/>
              </a:rPr>
              <a:t>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89952" y="3661135"/>
            <a:ext cx="504243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48" name="Graphic 46">
            <a:extLst>
              <a:ext uri="{FF2B5EF4-FFF2-40B4-BE49-F238E27FC236}">
                <a16:creationId xmlns:a16="http://schemas.microsoft.com/office/drawing/2014/main" id="{026FA7E7-4CE9-4A90-ABFA-0E3C72E7B622}"/>
              </a:ext>
            </a:extLst>
          </p:cNvPr>
          <p:cNvGrpSpPr/>
          <p:nvPr/>
        </p:nvGrpSpPr>
        <p:grpSpPr>
          <a:xfrm>
            <a:off x="578278" y="4668049"/>
            <a:ext cx="3417708" cy="1930947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71F90CD-C750-48DD-BBBF-129355E85902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9A874C-4FE8-49A3-BFEB-3C058C0A9A29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90D6496-C7B5-43D7-AB5C-D6289CCFA65B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0B89ACB-7C53-4498-9357-7172B8C75EFA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FCB9D2-34CB-4350-B288-0DC15C598588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F54E453-A3CA-4215-8A65-BEA9E17AF452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A6E555A-E57B-44DE-BC8B-162EC79C5DAB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7D2CCFD-160C-40E7-BD77-56B3418D858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096C2B-DC1A-4D64-BCD2-17C927A72E6A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1524DA7-F7A7-40FB-9E8C-68D5DF847346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D742AD-FC8C-486D-841C-28FD80B85420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Graphic 3">
            <a:extLst>
              <a:ext uri="{FF2B5EF4-FFF2-40B4-BE49-F238E27FC236}">
                <a16:creationId xmlns:a16="http://schemas.microsoft.com/office/drawing/2014/main" id="{D86612C3-5364-4D2E-815E-F1F3192A77B6}"/>
              </a:ext>
            </a:extLst>
          </p:cNvPr>
          <p:cNvSpPr/>
          <p:nvPr/>
        </p:nvSpPr>
        <p:spPr>
          <a:xfrm>
            <a:off x="10669936" y="814660"/>
            <a:ext cx="1212897" cy="1589573"/>
          </a:xfrm>
          <a:custGeom>
            <a:avLst/>
            <a:gdLst>
              <a:gd name="connsiteX0" fmla="*/ 240837 w 1671995"/>
              <a:gd name="connsiteY0" fmla="*/ 0 h 2191248"/>
              <a:gd name="connsiteX1" fmla="*/ 278498 w 1671995"/>
              <a:gd name="connsiteY1" fmla="*/ 0 h 2191248"/>
              <a:gd name="connsiteX2" fmla="*/ 284203 w 1671995"/>
              <a:gd name="connsiteY2" fmla="*/ 1491 h 2191248"/>
              <a:gd name="connsiteX3" fmla="*/ 376111 w 1671995"/>
              <a:gd name="connsiteY3" fmla="*/ 98041 h 2191248"/>
              <a:gd name="connsiteX4" fmla="*/ 357349 w 1671995"/>
              <a:gd name="connsiteY4" fmla="*/ 211743 h 2191248"/>
              <a:gd name="connsiteX5" fmla="*/ 268560 w 1671995"/>
              <a:gd name="connsiteY5" fmla="*/ 419048 h 2191248"/>
              <a:gd name="connsiteX6" fmla="*/ 217432 w 1671995"/>
              <a:gd name="connsiteY6" fmla="*/ 649690 h 2191248"/>
              <a:gd name="connsiteX7" fmla="*/ 248976 w 1671995"/>
              <a:gd name="connsiteY7" fmla="*/ 792897 h 2191248"/>
              <a:gd name="connsiteX8" fmla="*/ 269125 w 1671995"/>
              <a:gd name="connsiteY8" fmla="*/ 796683 h 2191248"/>
              <a:gd name="connsiteX9" fmla="*/ 366995 w 1671995"/>
              <a:gd name="connsiteY9" fmla="*/ 711116 h 2191248"/>
              <a:gd name="connsiteX10" fmla="*/ 464180 w 1671995"/>
              <a:gd name="connsiteY10" fmla="*/ 553482 h 2191248"/>
              <a:gd name="connsiteX11" fmla="*/ 447371 w 1671995"/>
              <a:gd name="connsiteY11" fmla="*/ 479292 h 2191248"/>
              <a:gd name="connsiteX12" fmla="*/ 397974 w 1671995"/>
              <a:gd name="connsiteY12" fmla="*/ 470262 h 2191248"/>
              <a:gd name="connsiteX13" fmla="*/ 368880 w 1671995"/>
              <a:gd name="connsiteY13" fmla="*/ 495089 h 2191248"/>
              <a:gd name="connsiteX14" fmla="*/ 352534 w 1671995"/>
              <a:gd name="connsiteY14" fmla="*/ 513440 h 2191248"/>
              <a:gd name="connsiteX15" fmla="*/ 371022 w 1671995"/>
              <a:gd name="connsiteY15" fmla="*/ 466030 h 2191248"/>
              <a:gd name="connsiteX16" fmla="*/ 453111 w 1671995"/>
              <a:gd name="connsiteY16" fmla="*/ 444784 h 2191248"/>
              <a:gd name="connsiteX17" fmla="*/ 508986 w 1671995"/>
              <a:gd name="connsiteY17" fmla="*/ 563951 h 2191248"/>
              <a:gd name="connsiteX18" fmla="*/ 455510 w 1671995"/>
              <a:gd name="connsiteY18" fmla="*/ 687711 h 2191248"/>
              <a:gd name="connsiteX19" fmla="*/ 363037 w 1671995"/>
              <a:gd name="connsiteY19" fmla="*/ 804291 h 2191248"/>
              <a:gd name="connsiteX20" fmla="*/ 316158 w 1671995"/>
              <a:gd name="connsiteY20" fmla="*/ 857132 h 2191248"/>
              <a:gd name="connsiteX21" fmla="*/ 322755 w 1671995"/>
              <a:gd name="connsiteY21" fmla="*/ 859908 h 2191248"/>
              <a:gd name="connsiteX22" fmla="*/ 430083 w 1671995"/>
              <a:gd name="connsiteY22" fmla="*/ 861622 h 2191248"/>
              <a:gd name="connsiteX23" fmla="*/ 578430 w 1671995"/>
              <a:gd name="connsiteY23" fmla="*/ 696158 h 2191248"/>
              <a:gd name="connsiteX24" fmla="*/ 573992 w 1671995"/>
              <a:gd name="connsiteY24" fmla="*/ 672581 h 2191248"/>
              <a:gd name="connsiteX25" fmla="*/ 556978 w 1671995"/>
              <a:gd name="connsiteY25" fmla="*/ 596986 h 2191248"/>
              <a:gd name="connsiteX26" fmla="*/ 554494 w 1671995"/>
              <a:gd name="connsiteY26" fmla="*/ 579817 h 2191248"/>
              <a:gd name="connsiteX27" fmla="*/ 532014 w 1671995"/>
              <a:gd name="connsiteY27" fmla="*/ 453556 h 2191248"/>
              <a:gd name="connsiteX28" fmla="*/ 686683 w 1671995"/>
              <a:gd name="connsiteY28" fmla="*/ 237735 h 2191248"/>
              <a:gd name="connsiteX29" fmla="*/ 800968 w 1671995"/>
              <a:gd name="connsiteY29" fmla="*/ 226273 h 2191248"/>
              <a:gd name="connsiteX30" fmla="*/ 988671 w 1671995"/>
              <a:gd name="connsiteY30" fmla="*/ 441819 h 2191248"/>
              <a:gd name="connsiteX31" fmla="*/ 966209 w 1671995"/>
              <a:gd name="connsiteY31" fmla="*/ 582336 h 2191248"/>
              <a:gd name="connsiteX32" fmla="*/ 963090 w 1671995"/>
              <a:gd name="connsiteY32" fmla="*/ 598493 h 2191248"/>
              <a:gd name="connsiteX33" fmla="*/ 947704 w 1671995"/>
              <a:gd name="connsiteY33" fmla="*/ 669668 h 2191248"/>
              <a:gd name="connsiteX34" fmla="*/ 941450 w 1671995"/>
              <a:gd name="connsiteY34" fmla="*/ 693930 h 2191248"/>
              <a:gd name="connsiteX35" fmla="*/ 998010 w 1671995"/>
              <a:gd name="connsiteY35" fmla="*/ 828827 h 2191248"/>
              <a:gd name="connsiteX36" fmla="*/ 1040691 w 1671995"/>
              <a:gd name="connsiteY36" fmla="*/ 845892 h 2191248"/>
              <a:gd name="connsiteX37" fmla="*/ 1115292 w 1671995"/>
              <a:gd name="connsiteY37" fmla="*/ 797729 h 2191248"/>
              <a:gd name="connsiteX38" fmla="*/ 1133969 w 1671995"/>
              <a:gd name="connsiteY38" fmla="*/ 748657 h 2191248"/>
              <a:gd name="connsiteX39" fmla="*/ 1139640 w 1671995"/>
              <a:gd name="connsiteY39" fmla="*/ 658343 h 2191248"/>
              <a:gd name="connsiteX40" fmla="*/ 1140617 w 1671995"/>
              <a:gd name="connsiteY40" fmla="*/ 606238 h 2191248"/>
              <a:gd name="connsiteX41" fmla="*/ 1251491 w 1671995"/>
              <a:gd name="connsiteY41" fmla="*/ 470965 h 2191248"/>
              <a:gd name="connsiteX42" fmla="*/ 1416801 w 1671995"/>
              <a:gd name="connsiteY42" fmla="*/ 484123 h 2191248"/>
              <a:gd name="connsiteX43" fmla="*/ 1498359 w 1671995"/>
              <a:gd name="connsiteY43" fmla="*/ 587682 h 2191248"/>
              <a:gd name="connsiteX44" fmla="*/ 1501632 w 1671995"/>
              <a:gd name="connsiteY44" fmla="*/ 686477 h 2191248"/>
              <a:gd name="connsiteX45" fmla="*/ 1478638 w 1671995"/>
              <a:gd name="connsiteY45" fmla="*/ 774529 h 2191248"/>
              <a:gd name="connsiteX46" fmla="*/ 1310518 w 1671995"/>
              <a:gd name="connsiteY46" fmla="*/ 842671 h 2191248"/>
              <a:gd name="connsiteX47" fmla="*/ 1299844 w 1671995"/>
              <a:gd name="connsiteY47" fmla="*/ 837325 h 2191248"/>
              <a:gd name="connsiteX48" fmla="*/ 1306749 w 1671995"/>
              <a:gd name="connsiteY48" fmla="*/ 835578 h 2191248"/>
              <a:gd name="connsiteX49" fmla="*/ 1363754 w 1671995"/>
              <a:gd name="connsiteY49" fmla="*/ 825075 h 2191248"/>
              <a:gd name="connsiteX50" fmla="*/ 1441611 w 1671995"/>
              <a:gd name="connsiteY50" fmla="*/ 761387 h 2191248"/>
              <a:gd name="connsiteX51" fmla="*/ 1447779 w 1671995"/>
              <a:gd name="connsiteY51" fmla="*/ 690880 h 2191248"/>
              <a:gd name="connsiteX52" fmla="*/ 1414111 w 1671995"/>
              <a:gd name="connsiteY52" fmla="*/ 605022 h 2191248"/>
              <a:gd name="connsiteX53" fmla="*/ 1318246 w 1671995"/>
              <a:gd name="connsiteY53" fmla="*/ 587528 h 2191248"/>
              <a:gd name="connsiteX54" fmla="*/ 1308736 w 1671995"/>
              <a:gd name="connsiteY54" fmla="*/ 596986 h 2191248"/>
              <a:gd name="connsiteX55" fmla="*/ 1289375 w 1671995"/>
              <a:gd name="connsiteY55" fmla="*/ 611001 h 2191248"/>
              <a:gd name="connsiteX56" fmla="*/ 1276216 w 1671995"/>
              <a:gd name="connsiteY56" fmla="*/ 626028 h 2191248"/>
              <a:gd name="connsiteX57" fmla="*/ 1259733 w 1671995"/>
              <a:gd name="connsiteY57" fmla="*/ 654471 h 2191248"/>
              <a:gd name="connsiteX58" fmla="*/ 1253650 w 1671995"/>
              <a:gd name="connsiteY58" fmla="*/ 667098 h 2191248"/>
              <a:gd name="connsiteX59" fmla="*/ 1244226 w 1671995"/>
              <a:gd name="connsiteY59" fmla="*/ 709779 h 2191248"/>
              <a:gd name="connsiteX60" fmla="*/ 1240354 w 1671995"/>
              <a:gd name="connsiteY60" fmla="*/ 729312 h 2191248"/>
              <a:gd name="connsiteX61" fmla="*/ 1243353 w 1671995"/>
              <a:gd name="connsiteY61" fmla="*/ 744990 h 2191248"/>
              <a:gd name="connsiteX62" fmla="*/ 1239052 w 1671995"/>
              <a:gd name="connsiteY62" fmla="*/ 800230 h 2191248"/>
              <a:gd name="connsiteX63" fmla="*/ 1222226 w 1671995"/>
              <a:gd name="connsiteY63" fmla="*/ 877351 h 2191248"/>
              <a:gd name="connsiteX64" fmla="*/ 1206754 w 1671995"/>
              <a:gd name="connsiteY64" fmla="*/ 899436 h 2191248"/>
              <a:gd name="connsiteX65" fmla="*/ 1199284 w 1671995"/>
              <a:gd name="connsiteY65" fmla="*/ 908243 h 2191248"/>
              <a:gd name="connsiteX66" fmla="*/ 1327087 w 1671995"/>
              <a:gd name="connsiteY66" fmla="*/ 1031489 h 2191248"/>
              <a:gd name="connsiteX67" fmla="*/ 1354639 w 1671995"/>
              <a:gd name="connsiteY67" fmla="*/ 1108884 h 2191248"/>
              <a:gd name="connsiteX68" fmla="*/ 1334249 w 1671995"/>
              <a:gd name="connsiteY68" fmla="*/ 1184205 h 2191248"/>
              <a:gd name="connsiteX69" fmla="*/ 1267717 w 1671995"/>
              <a:gd name="connsiteY69" fmla="*/ 1269910 h 2191248"/>
              <a:gd name="connsiteX70" fmla="*/ 1260607 w 1671995"/>
              <a:gd name="connsiteY70" fmla="*/ 1278648 h 2191248"/>
              <a:gd name="connsiteX71" fmla="*/ 1267991 w 1671995"/>
              <a:gd name="connsiteY71" fmla="*/ 1284371 h 2191248"/>
              <a:gd name="connsiteX72" fmla="*/ 1394595 w 1671995"/>
              <a:gd name="connsiteY72" fmla="*/ 1333254 h 2191248"/>
              <a:gd name="connsiteX73" fmla="*/ 1540817 w 1671995"/>
              <a:gd name="connsiteY73" fmla="*/ 1267699 h 2191248"/>
              <a:gd name="connsiteX74" fmla="*/ 1578941 w 1671995"/>
              <a:gd name="connsiteY74" fmla="*/ 1173188 h 2191248"/>
              <a:gd name="connsiteX75" fmla="*/ 1498445 w 1671995"/>
              <a:gd name="connsiteY75" fmla="*/ 1006473 h 2191248"/>
              <a:gd name="connsiteX76" fmla="*/ 1455421 w 1671995"/>
              <a:gd name="connsiteY76" fmla="*/ 997632 h 2191248"/>
              <a:gd name="connsiteX77" fmla="*/ 1385805 w 1671995"/>
              <a:gd name="connsiteY77" fmla="*/ 1033613 h 2191248"/>
              <a:gd name="connsiteX78" fmla="*/ 1375611 w 1671995"/>
              <a:gd name="connsiteY78" fmla="*/ 1043911 h 2191248"/>
              <a:gd name="connsiteX79" fmla="*/ 1373949 w 1671995"/>
              <a:gd name="connsiteY79" fmla="*/ 1042369 h 2191248"/>
              <a:gd name="connsiteX80" fmla="*/ 1404790 w 1671995"/>
              <a:gd name="connsiteY80" fmla="*/ 995422 h 2191248"/>
              <a:gd name="connsiteX81" fmla="*/ 1548288 w 1671995"/>
              <a:gd name="connsiteY81" fmla="*/ 961942 h 2191248"/>
              <a:gd name="connsiteX82" fmla="*/ 1661133 w 1671995"/>
              <a:gd name="connsiteY82" fmla="*/ 1068087 h 2191248"/>
              <a:gd name="connsiteX83" fmla="*/ 1671996 w 1671995"/>
              <a:gd name="connsiteY83" fmla="*/ 1119729 h 2191248"/>
              <a:gd name="connsiteX84" fmla="*/ 1671996 w 1671995"/>
              <a:gd name="connsiteY84" fmla="*/ 1169384 h 2191248"/>
              <a:gd name="connsiteX85" fmla="*/ 1668552 w 1671995"/>
              <a:gd name="connsiteY85" fmla="*/ 1192892 h 2191248"/>
              <a:gd name="connsiteX86" fmla="*/ 1602689 w 1671995"/>
              <a:gd name="connsiteY86" fmla="*/ 1376501 h 2191248"/>
              <a:gd name="connsiteX87" fmla="*/ 1477147 w 1671995"/>
              <a:gd name="connsiteY87" fmla="*/ 1466609 h 2191248"/>
              <a:gd name="connsiteX88" fmla="*/ 1362246 w 1671995"/>
              <a:gd name="connsiteY88" fmla="*/ 1467877 h 2191248"/>
              <a:gd name="connsiteX89" fmla="*/ 1234803 w 1671995"/>
              <a:gd name="connsiteY89" fmla="*/ 1435836 h 2191248"/>
              <a:gd name="connsiteX90" fmla="*/ 1139417 w 1671995"/>
              <a:gd name="connsiteY90" fmla="*/ 1394629 h 2191248"/>
              <a:gd name="connsiteX91" fmla="*/ 1128349 w 1671995"/>
              <a:gd name="connsiteY91" fmla="*/ 1388375 h 2191248"/>
              <a:gd name="connsiteX92" fmla="*/ 1047373 w 1671995"/>
              <a:gd name="connsiteY92" fmla="*/ 1497622 h 2191248"/>
              <a:gd name="connsiteX93" fmla="*/ 1021689 w 1671995"/>
              <a:gd name="connsiteY93" fmla="*/ 1584868 h 2191248"/>
              <a:gd name="connsiteX94" fmla="*/ 1059795 w 1671995"/>
              <a:gd name="connsiteY94" fmla="*/ 1768083 h 2191248"/>
              <a:gd name="connsiteX95" fmla="*/ 1147470 w 1671995"/>
              <a:gd name="connsiteY95" fmla="*/ 1864000 h 2191248"/>
              <a:gd name="connsiteX96" fmla="*/ 1298473 w 1671995"/>
              <a:gd name="connsiteY96" fmla="*/ 1882590 h 2191248"/>
              <a:gd name="connsiteX97" fmla="*/ 1339492 w 1671995"/>
              <a:gd name="connsiteY97" fmla="*/ 1871916 h 2191248"/>
              <a:gd name="connsiteX98" fmla="*/ 1329297 w 1671995"/>
              <a:gd name="connsiteY98" fmla="*/ 1880483 h 2191248"/>
              <a:gd name="connsiteX99" fmla="*/ 1240577 w 1671995"/>
              <a:gd name="connsiteY99" fmla="*/ 1925922 h 2191248"/>
              <a:gd name="connsiteX100" fmla="*/ 1111814 w 1671995"/>
              <a:gd name="connsiteY100" fmla="*/ 1917784 h 2191248"/>
              <a:gd name="connsiteX101" fmla="*/ 1004812 w 1671995"/>
              <a:gd name="connsiteY101" fmla="*/ 1832559 h 2191248"/>
              <a:gd name="connsiteX102" fmla="*/ 936053 w 1671995"/>
              <a:gd name="connsiteY102" fmla="*/ 1652702 h 2191248"/>
              <a:gd name="connsiteX103" fmla="*/ 932506 w 1671995"/>
              <a:gd name="connsiteY103" fmla="*/ 1636887 h 2191248"/>
              <a:gd name="connsiteX104" fmla="*/ 928394 w 1671995"/>
              <a:gd name="connsiteY104" fmla="*/ 1646328 h 2191248"/>
              <a:gd name="connsiteX105" fmla="*/ 893954 w 1671995"/>
              <a:gd name="connsiteY105" fmla="*/ 1736522 h 2191248"/>
              <a:gd name="connsiteX106" fmla="*/ 844231 w 1671995"/>
              <a:gd name="connsiteY106" fmla="*/ 1861927 h 2191248"/>
              <a:gd name="connsiteX107" fmla="*/ 820278 w 1671995"/>
              <a:gd name="connsiteY107" fmla="*/ 2061401 h 2191248"/>
              <a:gd name="connsiteX108" fmla="*/ 822831 w 1671995"/>
              <a:gd name="connsiteY108" fmla="*/ 2070294 h 2191248"/>
              <a:gd name="connsiteX109" fmla="*/ 871080 w 1671995"/>
              <a:gd name="connsiteY109" fmla="*/ 2122022 h 2191248"/>
              <a:gd name="connsiteX110" fmla="*/ 1021483 w 1671995"/>
              <a:gd name="connsiteY110" fmla="*/ 2181443 h 2191248"/>
              <a:gd name="connsiteX111" fmla="*/ 1038360 w 1671995"/>
              <a:gd name="connsiteY111" fmla="*/ 2185863 h 2191248"/>
              <a:gd name="connsiteX112" fmla="*/ 1038257 w 1671995"/>
              <a:gd name="connsiteY112" fmla="*/ 2188416 h 2191248"/>
              <a:gd name="connsiteX113" fmla="*/ 1024482 w 1671995"/>
              <a:gd name="connsiteY113" fmla="*/ 2191244 h 2191248"/>
              <a:gd name="connsiteX114" fmla="*/ 977586 w 1671995"/>
              <a:gd name="connsiteY114" fmla="*/ 2188622 h 2191248"/>
              <a:gd name="connsiteX115" fmla="*/ 844745 w 1671995"/>
              <a:gd name="connsiteY115" fmla="*/ 2151081 h 2191248"/>
              <a:gd name="connsiteX116" fmla="*/ 744014 w 1671995"/>
              <a:gd name="connsiteY116" fmla="*/ 2044284 h 2191248"/>
              <a:gd name="connsiteX117" fmla="*/ 729107 w 1671995"/>
              <a:gd name="connsiteY117" fmla="*/ 1958597 h 2191248"/>
              <a:gd name="connsiteX118" fmla="*/ 764163 w 1671995"/>
              <a:gd name="connsiteY118" fmla="*/ 1741011 h 2191248"/>
              <a:gd name="connsiteX119" fmla="*/ 829119 w 1671995"/>
              <a:gd name="connsiteY119" fmla="*/ 1560195 h 2191248"/>
              <a:gd name="connsiteX120" fmla="*/ 843700 w 1671995"/>
              <a:gd name="connsiteY120" fmla="*/ 1410495 h 2191248"/>
              <a:gd name="connsiteX121" fmla="*/ 834533 w 1671995"/>
              <a:gd name="connsiteY121" fmla="*/ 1285964 h 2191248"/>
              <a:gd name="connsiteX122" fmla="*/ 830215 w 1671995"/>
              <a:gd name="connsiteY122" fmla="*/ 1204886 h 2191248"/>
              <a:gd name="connsiteX123" fmla="*/ 826549 w 1671995"/>
              <a:gd name="connsiteY123" fmla="*/ 1211722 h 2191248"/>
              <a:gd name="connsiteX124" fmla="*/ 819404 w 1671995"/>
              <a:gd name="connsiteY124" fmla="*/ 1261668 h 2191248"/>
              <a:gd name="connsiteX125" fmla="*/ 774838 w 1671995"/>
              <a:gd name="connsiteY125" fmla="*/ 1420655 h 2191248"/>
              <a:gd name="connsiteX126" fmla="*/ 680549 w 1671995"/>
              <a:gd name="connsiteY126" fmla="*/ 1543764 h 2191248"/>
              <a:gd name="connsiteX127" fmla="*/ 557852 w 1671995"/>
              <a:gd name="connsiteY127" fmla="*/ 1577775 h 2191248"/>
              <a:gd name="connsiteX128" fmla="*/ 432636 w 1671995"/>
              <a:gd name="connsiteY128" fmla="*/ 1556306 h 2191248"/>
              <a:gd name="connsiteX129" fmla="*/ 412281 w 1671995"/>
              <a:gd name="connsiteY129" fmla="*/ 1557694 h 2191248"/>
              <a:gd name="connsiteX130" fmla="*/ 278224 w 1671995"/>
              <a:gd name="connsiteY130" fmla="*/ 1596194 h 2191248"/>
              <a:gd name="connsiteX131" fmla="*/ 127478 w 1671995"/>
              <a:gd name="connsiteY131" fmla="*/ 1572703 h 2191248"/>
              <a:gd name="connsiteX132" fmla="*/ 103953 w 1671995"/>
              <a:gd name="connsiteY132" fmla="*/ 1561189 h 2191248"/>
              <a:gd name="connsiteX133" fmla="*/ 89663 w 1671995"/>
              <a:gd name="connsiteY133" fmla="*/ 1626453 h 2191248"/>
              <a:gd name="connsiteX134" fmla="*/ 103593 w 1671995"/>
              <a:gd name="connsiteY134" fmla="*/ 1741131 h 2191248"/>
              <a:gd name="connsiteX135" fmla="*/ 195517 w 1671995"/>
              <a:gd name="connsiteY135" fmla="*/ 1832764 h 2191248"/>
              <a:gd name="connsiteX136" fmla="*/ 201669 w 1671995"/>
              <a:gd name="connsiteY136" fmla="*/ 1835968 h 2191248"/>
              <a:gd name="connsiteX137" fmla="*/ 161061 w 1671995"/>
              <a:gd name="connsiteY137" fmla="*/ 1837750 h 2191248"/>
              <a:gd name="connsiteX138" fmla="*/ 92507 w 1671995"/>
              <a:gd name="connsiteY138" fmla="*/ 1785012 h 2191248"/>
              <a:gd name="connsiteX139" fmla="*/ 51505 w 1671995"/>
              <a:gd name="connsiteY139" fmla="*/ 1666255 h 2191248"/>
              <a:gd name="connsiteX140" fmla="*/ 58410 w 1671995"/>
              <a:gd name="connsiteY140" fmla="*/ 1536567 h 2191248"/>
              <a:gd name="connsiteX141" fmla="*/ 54744 w 1671995"/>
              <a:gd name="connsiteY141" fmla="*/ 1518440 h 2191248"/>
              <a:gd name="connsiteX142" fmla="*/ 19413 w 1671995"/>
              <a:gd name="connsiteY142" fmla="*/ 1459173 h 2191248"/>
              <a:gd name="connsiteX143" fmla="*/ 4729 w 1671995"/>
              <a:gd name="connsiteY143" fmla="*/ 1326298 h 2191248"/>
              <a:gd name="connsiteX144" fmla="*/ 110155 w 1671995"/>
              <a:gd name="connsiteY144" fmla="*/ 1177009 h 2191248"/>
              <a:gd name="connsiteX145" fmla="*/ 115810 w 1671995"/>
              <a:gd name="connsiteY145" fmla="*/ 1174593 h 2191248"/>
              <a:gd name="connsiteX146" fmla="*/ 113634 w 1671995"/>
              <a:gd name="connsiteY146" fmla="*/ 1178071 h 2191248"/>
              <a:gd name="connsiteX147" fmla="*/ 110481 w 1671995"/>
              <a:gd name="connsiteY147" fmla="*/ 1182115 h 2191248"/>
              <a:gd name="connsiteX148" fmla="*/ 68057 w 1671995"/>
              <a:gd name="connsiteY148" fmla="*/ 1348744 h 2191248"/>
              <a:gd name="connsiteX149" fmla="*/ 106900 w 1671995"/>
              <a:gd name="connsiteY149" fmla="*/ 1428434 h 2191248"/>
              <a:gd name="connsiteX150" fmla="*/ 121926 w 1671995"/>
              <a:gd name="connsiteY150" fmla="*/ 1429325 h 2191248"/>
              <a:gd name="connsiteX151" fmla="*/ 143001 w 1671995"/>
              <a:gd name="connsiteY151" fmla="*/ 1411883 h 2191248"/>
              <a:gd name="connsiteX152" fmla="*/ 287819 w 1671995"/>
              <a:gd name="connsiteY152" fmla="*/ 1376364 h 2191248"/>
              <a:gd name="connsiteX153" fmla="*/ 382210 w 1671995"/>
              <a:gd name="connsiteY153" fmla="*/ 1391510 h 2191248"/>
              <a:gd name="connsiteX154" fmla="*/ 399259 w 1671995"/>
              <a:gd name="connsiteY154" fmla="*/ 1386507 h 2191248"/>
              <a:gd name="connsiteX155" fmla="*/ 470657 w 1671995"/>
              <a:gd name="connsiteY155" fmla="*/ 1289562 h 2191248"/>
              <a:gd name="connsiteX156" fmla="*/ 581720 w 1671995"/>
              <a:gd name="connsiteY156" fmla="*/ 1026469 h 2191248"/>
              <a:gd name="connsiteX157" fmla="*/ 586757 w 1671995"/>
              <a:gd name="connsiteY157" fmla="*/ 1007484 h 2191248"/>
              <a:gd name="connsiteX158" fmla="*/ 584770 w 1671995"/>
              <a:gd name="connsiteY158" fmla="*/ 1006576 h 2191248"/>
              <a:gd name="connsiteX159" fmla="*/ 554168 w 1671995"/>
              <a:gd name="connsiteY159" fmla="*/ 1047458 h 2191248"/>
              <a:gd name="connsiteX160" fmla="*/ 403045 w 1671995"/>
              <a:gd name="connsiteY160" fmla="*/ 1192498 h 2191248"/>
              <a:gd name="connsiteX161" fmla="*/ 244007 w 1671995"/>
              <a:gd name="connsiteY161" fmla="*/ 1232609 h 2191248"/>
              <a:gd name="connsiteX162" fmla="*/ 149701 w 1671995"/>
              <a:gd name="connsiteY162" fmla="*/ 1160132 h 2191248"/>
              <a:gd name="connsiteX163" fmla="*/ 137227 w 1671995"/>
              <a:gd name="connsiteY163" fmla="*/ 1071822 h 2191248"/>
              <a:gd name="connsiteX164" fmla="*/ 174083 w 1671995"/>
              <a:gd name="connsiteY164" fmla="*/ 927896 h 2191248"/>
              <a:gd name="connsiteX165" fmla="*/ 171256 w 1671995"/>
              <a:gd name="connsiteY165" fmla="*/ 911876 h 2191248"/>
              <a:gd name="connsiteX166" fmla="*/ 109230 w 1671995"/>
              <a:gd name="connsiteY166" fmla="*/ 795158 h 2191248"/>
              <a:gd name="connsiteX167" fmla="*/ 127169 w 1671995"/>
              <a:gd name="connsiteY167" fmla="*/ 538558 h 2191248"/>
              <a:gd name="connsiteX168" fmla="*/ 257354 w 1671995"/>
              <a:gd name="connsiteY168" fmla="*/ 234788 h 2191248"/>
              <a:gd name="connsiteX169" fmla="*/ 300943 w 1671995"/>
              <a:gd name="connsiteY169" fmla="*/ 144834 h 2191248"/>
              <a:gd name="connsiteX170" fmla="*/ 281770 w 1671995"/>
              <a:gd name="connsiteY170" fmla="*/ 75990 h 2191248"/>
              <a:gd name="connsiteX171" fmla="*/ 186368 w 1671995"/>
              <a:gd name="connsiteY171" fmla="*/ 77172 h 2191248"/>
              <a:gd name="connsiteX172" fmla="*/ 138598 w 1671995"/>
              <a:gd name="connsiteY172" fmla="*/ 128129 h 2191248"/>
              <a:gd name="connsiteX173" fmla="*/ 81627 w 1671995"/>
              <a:gd name="connsiteY173" fmla="*/ 241796 h 2191248"/>
              <a:gd name="connsiteX174" fmla="*/ 74791 w 1671995"/>
              <a:gd name="connsiteY174" fmla="*/ 257748 h 2191248"/>
              <a:gd name="connsiteX175" fmla="*/ 72786 w 1671995"/>
              <a:gd name="connsiteY175" fmla="*/ 257114 h 2191248"/>
              <a:gd name="connsiteX176" fmla="*/ 76692 w 1671995"/>
              <a:gd name="connsiteY176" fmla="*/ 231259 h 2191248"/>
              <a:gd name="connsiteX177" fmla="*/ 124462 w 1671995"/>
              <a:gd name="connsiteY177" fmla="*/ 85893 h 2191248"/>
              <a:gd name="connsiteX178" fmla="*/ 196991 w 1671995"/>
              <a:gd name="connsiteY178" fmla="*/ 13313 h 2191248"/>
              <a:gd name="connsiteX179" fmla="*/ 240837 w 1671995"/>
              <a:gd name="connsiteY179" fmla="*/ 0 h 2191248"/>
              <a:gd name="connsiteX180" fmla="*/ 723916 w 1671995"/>
              <a:gd name="connsiteY180" fmla="*/ 1061559 h 2191248"/>
              <a:gd name="connsiteX181" fmla="*/ 543562 w 1671995"/>
              <a:gd name="connsiteY181" fmla="*/ 1437070 h 2191248"/>
              <a:gd name="connsiteX182" fmla="*/ 599299 w 1671995"/>
              <a:gd name="connsiteY182" fmla="*/ 1419644 h 2191248"/>
              <a:gd name="connsiteX183" fmla="*/ 674038 w 1671995"/>
              <a:gd name="connsiteY183" fmla="*/ 1326761 h 2191248"/>
              <a:gd name="connsiteX184" fmla="*/ 723916 w 1671995"/>
              <a:gd name="connsiteY184" fmla="*/ 1061559 h 2191248"/>
              <a:gd name="connsiteX185" fmla="*/ 264842 w 1671995"/>
              <a:gd name="connsiteY185" fmla="*/ 970834 h 2191248"/>
              <a:gd name="connsiteX186" fmla="*/ 263009 w 1671995"/>
              <a:gd name="connsiteY186" fmla="*/ 980138 h 2191248"/>
              <a:gd name="connsiteX187" fmla="*/ 263797 w 1671995"/>
              <a:gd name="connsiteY187" fmla="*/ 1022853 h 2191248"/>
              <a:gd name="connsiteX188" fmla="*/ 274557 w 1671995"/>
              <a:gd name="connsiteY188" fmla="*/ 1062005 h 2191248"/>
              <a:gd name="connsiteX189" fmla="*/ 313229 w 1671995"/>
              <a:gd name="connsiteY189" fmla="*/ 1079618 h 2191248"/>
              <a:gd name="connsiteX190" fmla="*/ 324023 w 1671995"/>
              <a:gd name="connsiteY190" fmla="*/ 1077031 h 2191248"/>
              <a:gd name="connsiteX191" fmla="*/ 457652 w 1671995"/>
              <a:gd name="connsiteY191" fmla="*/ 1005856 h 2191248"/>
              <a:gd name="connsiteX192" fmla="*/ 461044 w 1671995"/>
              <a:gd name="connsiteY192" fmla="*/ 1002309 h 2191248"/>
              <a:gd name="connsiteX193" fmla="*/ 426331 w 1671995"/>
              <a:gd name="connsiteY193" fmla="*/ 1002207 h 2191248"/>
              <a:gd name="connsiteX194" fmla="*/ 334149 w 1671995"/>
              <a:gd name="connsiteY194" fmla="*/ 996193 h 2191248"/>
              <a:gd name="connsiteX195" fmla="*/ 318729 w 1671995"/>
              <a:gd name="connsiteY195" fmla="*/ 991755 h 2191248"/>
              <a:gd name="connsiteX196" fmla="*/ 264842 w 1671995"/>
              <a:gd name="connsiteY196" fmla="*/ 970834 h 2191248"/>
              <a:gd name="connsiteX197" fmla="*/ 1065706 w 1671995"/>
              <a:gd name="connsiteY197" fmla="*/ 1018467 h 2191248"/>
              <a:gd name="connsiteX198" fmla="*/ 1159961 w 1671995"/>
              <a:gd name="connsiteY198" fmla="*/ 1188814 h 2191248"/>
              <a:gd name="connsiteX199" fmla="*/ 1170122 w 1671995"/>
              <a:gd name="connsiteY199" fmla="*/ 1174558 h 2191248"/>
              <a:gd name="connsiteX200" fmla="*/ 1186742 w 1671995"/>
              <a:gd name="connsiteY200" fmla="*/ 1130798 h 2191248"/>
              <a:gd name="connsiteX201" fmla="*/ 1181481 w 1671995"/>
              <a:gd name="connsiteY201" fmla="*/ 1095896 h 2191248"/>
              <a:gd name="connsiteX202" fmla="*/ 1174302 w 1671995"/>
              <a:gd name="connsiteY202" fmla="*/ 1080527 h 2191248"/>
              <a:gd name="connsiteX203" fmla="*/ 1148156 w 1671995"/>
              <a:gd name="connsiteY203" fmla="*/ 1054089 h 2191248"/>
              <a:gd name="connsiteX204" fmla="*/ 1120021 w 1671995"/>
              <a:gd name="connsiteY204" fmla="*/ 1032346 h 2191248"/>
              <a:gd name="connsiteX205" fmla="*/ 1108439 w 1671995"/>
              <a:gd name="connsiteY205" fmla="*/ 1023076 h 2191248"/>
              <a:gd name="connsiteX206" fmla="*/ 1065706 w 1671995"/>
              <a:gd name="connsiteY206" fmla="*/ 1018467 h 2191248"/>
              <a:gd name="connsiteX207" fmla="*/ 975650 w 1671995"/>
              <a:gd name="connsiteY207" fmla="*/ 1380185 h 2191248"/>
              <a:gd name="connsiteX208" fmla="*/ 1027977 w 1671995"/>
              <a:gd name="connsiteY208" fmla="*/ 1315332 h 2191248"/>
              <a:gd name="connsiteX209" fmla="*/ 1029228 w 1671995"/>
              <a:gd name="connsiteY209" fmla="*/ 1300477 h 2191248"/>
              <a:gd name="connsiteX210" fmla="*/ 986684 w 1671995"/>
              <a:gd name="connsiteY210" fmla="*/ 1216845 h 2191248"/>
              <a:gd name="connsiteX211" fmla="*/ 976284 w 1671995"/>
              <a:gd name="connsiteY211" fmla="*/ 1189037 h 2191248"/>
              <a:gd name="connsiteX212" fmla="*/ 975650 w 1671995"/>
              <a:gd name="connsiteY212" fmla="*/ 1380185 h 21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671995" h="2191248">
                <a:moveTo>
                  <a:pt x="240837" y="0"/>
                </a:moveTo>
                <a:cubicBezTo>
                  <a:pt x="253396" y="0"/>
                  <a:pt x="265938" y="0"/>
                  <a:pt x="278498" y="0"/>
                </a:cubicBezTo>
                <a:cubicBezTo>
                  <a:pt x="280400" y="514"/>
                  <a:pt x="282267" y="1336"/>
                  <a:pt x="284203" y="1491"/>
                </a:cubicBezTo>
                <a:cubicBezTo>
                  <a:pt x="338347" y="6083"/>
                  <a:pt x="370919" y="43692"/>
                  <a:pt x="376111" y="98041"/>
                </a:cubicBezTo>
                <a:cubicBezTo>
                  <a:pt x="379897" y="137604"/>
                  <a:pt x="372136" y="175659"/>
                  <a:pt x="357349" y="211743"/>
                </a:cubicBezTo>
                <a:cubicBezTo>
                  <a:pt x="328855" y="281307"/>
                  <a:pt x="299761" y="350683"/>
                  <a:pt x="268560" y="419048"/>
                </a:cubicBezTo>
                <a:cubicBezTo>
                  <a:pt x="235029" y="492571"/>
                  <a:pt x="214947" y="568355"/>
                  <a:pt x="217432" y="649690"/>
                </a:cubicBezTo>
                <a:cubicBezTo>
                  <a:pt x="218957" y="699550"/>
                  <a:pt x="226393" y="747817"/>
                  <a:pt x="248976" y="792897"/>
                </a:cubicBezTo>
                <a:cubicBezTo>
                  <a:pt x="256309" y="807546"/>
                  <a:pt x="256943" y="807461"/>
                  <a:pt x="269125" y="796683"/>
                </a:cubicBezTo>
                <a:cubicBezTo>
                  <a:pt x="301560" y="767932"/>
                  <a:pt x="333275" y="738273"/>
                  <a:pt x="366995" y="711116"/>
                </a:cubicBezTo>
                <a:cubicBezTo>
                  <a:pt x="418295" y="669806"/>
                  <a:pt x="450096" y="617118"/>
                  <a:pt x="464180" y="553482"/>
                </a:cubicBezTo>
                <a:cubicBezTo>
                  <a:pt x="470125" y="526599"/>
                  <a:pt x="464899" y="501138"/>
                  <a:pt x="447371" y="479292"/>
                </a:cubicBezTo>
                <a:cubicBezTo>
                  <a:pt x="433972" y="462603"/>
                  <a:pt x="416204" y="458936"/>
                  <a:pt x="397974" y="470262"/>
                </a:cubicBezTo>
                <a:cubicBezTo>
                  <a:pt x="387265" y="476927"/>
                  <a:pt x="378184" y="486368"/>
                  <a:pt x="368880" y="495089"/>
                </a:cubicBezTo>
                <a:cubicBezTo>
                  <a:pt x="363174" y="500435"/>
                  <a:pt x="358394" y="506792"/>
                  <a:pt x="352534" y="513440"/>
                </a:cubicBezTo>
                <a:cubicBezTo>
                  <a:pt x="352517" y="500401"/>
                  <a:pt x="359628" y="482650"/>
                  <a:pt x="371022" y="466030"/>
                </a:cubicBezTo>
                <a:cubicBezTo>
                  <a:pt x="390246" y="437947"/>
                  <a:pt x="422458" y="429928"/>
                  <a:pt x="453111" y="444784"/>
                </a:cubicBezTo>
                <a:cubicBezTo>
                  <a:pt x="483456" y="459485"/>
                  <a:pt x="519283" y="508814"/>
                  <a:pt x="508986" y="563951"/>
                </a:cubicBezTo>
                <a:cubicBezTo>
                  <a:pt x="500487" y="609425"/>
                  <a:pt x="482445" y="650855"/>
                  <a:pt x="455510" y="687711"/>
                </a:cubicBezTo>
                <a:cubicBezTo>
                  <a:pt x="426262" y="727719"/>
                  <a:pt x="394393" y="765842"/>
                  <a:pt x="363037" y="804291"/>
                </a:cubicBezTo>
                <a:cubicBezTo>
                  <a:pt x="348285" y="822367"/>
                  <a:pt x="332093" y="839262"/>
                  <a:pt x="316158" y="857132"/>
                </a:cubicBezTo>
                <a:cubicBezTo>
                  <a:pt x="318677" y="858212"/>
                  <a:pt x="320665" y="859240"/>
                  <a:pt x="322755" y="859908"/>
                </a:cubicBezTo>
                <a:cubicBezTo>
                  <a:pt x="358343" y="871319"/>
                  <a:pt x="394701" y="869538"/>
                  <a:pt x="430083" y="861622"/>
                </a:cubicBezTo>
                <a:cubicBezTo>
                  <a:pt x="504942" y="844899"/>
                  <a:pt x="566830" y="774255"/>
                  <a:pt x="578430" y="696158"/>
                </a:cubicBezTo>
                <a:cubicBezTo>
                  <a:pt x="579715" y="687505"/>
                  <a:pt x="579098" y="679829"/>
                  <a:pt x="573992" y="672581"/>
                </a:cubicBezTo>
                <a:cubicBezTo>
                  <a:pt x="557869" y="649759"/>
                  <a:pt x="553003" y="624486"/>
                  <a:pt x="556978" y="596986"/>
                </a:cubicBezTo>
                <a:cubicBezTo>
                  <a:pt x="557766" y="591469"/>
                  <a:pt x="556738" y="584958"/>
                  <a:pt x="554494" y="579817"/>
                </a:cubicBezTo>
                <a:cubicBezTo>
                  <a:pt x="536760" y="539501"/>
                  <a:pt x="526068" y="497916"/>
                  <a:pt x="532014" y="453556"/>
                </a:cubicBezTo>
                <a:cubicBezTo>
                  <a:pt x="545327" y="354316"/>
                  <a:pt x="595770" y="281616"/>
                  <a:pt x="686683" y="237735"/>
                </a:cubicBezTo>
                <a:cubicBezTo>
                  <a:pt x="723573" y="219933"/>
                  <a:pt x="762878" y="215958"/>
                  <a:pt x="800968" y="226273"/>
                </a:cubicBezTo>
                <a:cubicBezTo>
                  <a:pt x="901288" y="253447"/>
                  <a:pt x="971829" y="334834"/>
                  <a:pt x="988671" y="441819"/>
                </a:cubicBezTo>
                <a:cubicBezTo>
                  <a:pt x="996382" y="490789"/>
                  <a:pt x="988037" y="537736"/>
                  <a:pt x="966209" y="582336"/>
                </a:cubicBezTo>
                <a:cubicBezTo>
                  <a:pt x="963861" y="587134"/>
                  <a:pt x="962388" y="593319"/>
                  <a:pt x="963090" y="598493"/>
                </a:cubicBezTo>
                <a:cubicBezTo>
                  <a:pt x="966637" y="624229"/>
                  <a:pt x="961086" y="647874"/>
                  <a:pt x="947704" y="669668"/>
                </a:cubicBezTo>
                <a:cubicBezTo>
                  <a:pt x="942975" y="677379"/>
                  <a:pt x="940662" y="685089"/>
                  <a:pt x="941450" y="693930"/>
                </a:cubicBezTo>
                <a:cubicBezTo>
                  <a:pt x="946059" y="744870"/>
                  <a:pt x="964787" y="790104"/>
                  <a:pt x="998010" y="828827"/>
                </a:cubicBezTo>
                <a:cubicBezTo>
                  <a:pt x="1008667" y="841249"/>
                  <a:pt x="1023265" y="848411"/>
                  <a:pt x="1040691" y="845892"/>
                </a:cubicBezTo>
                <a:cubicBezTo>
                  <a:pt x="1072903" y="841249"/>
                  <a:pt x="1099666" y="827165"/>
                  <a:pt x="1115292" y="797729"/>
                </a:cubicBezTo>
                <a:cubicBezTo>
                  <a:pt x="1123482" y="782325"/>
                  <a:pt x="1131553" y="765602"/>
                  <a:pt x="1133969" y="748657"/>
                </a:cubicBezTo>
                <a:cubicBezTo>
                  <a:pt x="1138201" y="718878"/>
                  <a:pt x="1138338" y="688499"/>
                  <a:pt x="1139640" y="658343"/>
                </a:cubicBezTo>
                <a:cubicBezTo>
                  <a:pt x="1140377" y="640969"/>
                  <a:pt x="1137430" y="623064"/>
                  <a:pt x="1140617" y="606238"/>
                </a:cubicBezTo>
                <a:cubicBezTo>
                  <a:pt x="1152885" y="541420"/>
                  <a:pt x="1187924" y="493599"/>
                  <a:pt x="1251491" y="470965"/>
                </a:cubicBezTo>
                <a:cubicBezTo>
                  <a:pt x="1308119" y="450781"/>
                  <a:pt x="1363651" y="459570"/>
                  <a:pt x="1416801" y="484123"/>
                </a:cubicBezTo>
                <a:cubicBezTo>
                  <a:pt x="1460990" y="504530"/>
                  <a:pt x="1488062" y="540169"/>
                  <a:pt x="1498359" y="587682"/>
                </a:cubicBezTo>
                <a:cubicBezTo>
                  <a:pt x="1505436" y="620271"/>
                  <a:pt x="1505384" y="653408"/>
                  <a:pt x="1501632" y="686477"/>
                </a:cubicBezTo>
                <a:cubicBezTo>
                  <a:pt x="1498188" y="716890"/>
                  <a:pt x="1492328" y="746772"/>
                  <a:pt x="1478638" y="774529"/>
                </a:cubicBezTo>
                <a:cubicBezTo>
                  <a:pt x="1447420" y="837822"/>
                  <a:pt x="1373143" y="867893"/>
                  <a:pt x="1310518" y="842671"/>
                </a:cubicBezTo>
                <a:cubicBezTo>
                  <a:pt x="1307520" y="841472"/>
                  <a:pt x="1304727" y="839793"/>
                  <a:pt x="1299844" y="837325"/>
                </a:cubicBezTo>
                <a:cubicBezTo>
                  <a:pt x="1303699" y="836332"/>
                  <a:pt x="1305207" y="835852"/>
                  <a:pt x="1306749" y="835578"/>
                </a:cubicBezTo>
                <a:cubicBezTo>
                  <a:pt x="1325785" y="832168"/>
                  <a:pt x="1345232" y="830266"/>
                  <a:pt x="1363754" y="825075"/>
                </a:cubicBezTo>
                <a:cubicBezTo>
                  <a:pt x="1398587" y="815325"/>
                  <a:pt x="1426619" y="796444"/>
                  <a:pt x="1441611" y="761387"/>
                </a:cubicBezTo>
                <a:cubicBezTo>
                  <a:pt x="1451480" y="738290"/>
                  <a:pt x="1451669" y="714748"/>
                  <a:pt x="1447779" y="690880"/>
                </a:cubicBezTo>
                <a:cubicBezTo>
                  <a:pt x="1442742" y="659936"/>
                  <a:pt x="1433644" y="630106"/>
                  <a:pt x="1414111" y="605022"/>
                </a:cubicBezTo>
                <a:cubicBezTo>
                  <a:pt x="1388581" y="572227"/>
                  <a:pt x="1352976" y="569914"/>
                  <a:pt x="1318246" y="587528"/>
                </a:cubicBezTo>
                <a:cubicBezTo>
                  <a:pt x="1314459" y="589447"/>
                  <a:pt x="1312197" y="594159"/>
                  <a:pt x="1308736" y="596986"/>
                </a:cubicBezTo>
                <a:cubicBezTo>
                  <a:pt x="1302534" y="602057"/>
                  <a:pt x="1296588" y="608637"/>
                  <a:pt x="1289375" y="611001"/>
                </a:cubicBezTo>
                <a:cubicBezTo>
                  <a:pt x="1280996" y="613760"/>
                  <a:pt x="1277021" y="617221"/>
                  <a:pt x="1276216" y="626028"/>
                </a:cubicBezTo>
                <a:cubicBezTo>
                  <a:pt x="1275136" y="637816"/>
                  <a:pt x="1270390" y="648782"/>
                  <a:pt x="1259733" y="654471"/>
                </a:cubicBezTo>
                <a:cubicBezTo>
                  <a:pt x="1253359" y="657863"/>
                  <a:pt x="1252862" y="661256"/>
                  <a:pt x="1253650" y="667098"/>
                </a:cubicBezTo>
                <a:cubicBezTo>
                  <a:pt x="1255689" y="682416"/>
                  <a:pt x="1255775" y="697631"/>
                  <a:pt x="1244226" y="709779"/>
                </a:cubicBezTo>
                <a:cubicBezTo>
                  <a:pt x="1238504" y="715811"/>
                  <a:pt x="1237870" y="721842"/>
                  <a:pt x="1240354" y="729312"/>
                </a:cubicBezTo>
                <a:cubicBezTo>
                  <a:pt x="1242033" y="734332"/>
                  <a:pt x="1243661" y="739833"/>
                  <a:pt x="1243353" y="744990"/>
                </a:cubicBezTo>
                <a:cubicBezTo>
                  <a:pt x="1242290" y="763426"/>
                  <a:pt x="1239343" y="781811"/>
                  <a:pt x="1239052" y="800230"/>
                </a:cubicBezTo>
                <a:cubicBezTo>
                  <a:pt x="1238641" y="827233"/>
                  <a:pt x="1232969" y="852883"/>
                  <a:pt x="1222226" y="877351"/>
                </a:cubicBezTo>
                <a:cubicBezTo>
                  <a:pt x="1218679" y="885421"/>
                  <a:pt x="1212100" y="892189"/>
                  <a:pt x="1206754" y="899436"/>
                </a:cubicBezTo>
                <a:cubicBezTo>
                  <a:pt x="1204544" y="902435"/>
                  <a:pt x="1201922" y="905159"/>
                  <a:pt x="1199284" y="908243"/>
                </a:cubicBezTo>
                <a:cubicBezTo>
                  <a:pt x="1252999" y="939102"/>
                  <a:pt x="1294498" y="980721"/>
                  <a:pt x="1327087" y="1031489"/>
                </a:cubicBezTo>
                <a:cubicBezTo>
                  <a:pt x="1342268" y="1055134"/>
                  <a:pt x="1351691" y="1080835"/>
                  <a:pt x="1354639" y="1108884"/>
                </a:cubicBezTo>
                <a:cubicBezTo>
                  <a:pt x="1357551" y="1136658"/>
                  <a:pt x="1348350" y="1161091"/>
                  <a:pt x="1334249" y="1184205"/>
                </a:cubicBezTo>
                <a:cubicBezTo>
                  <a:pt x="1315281" y="1215269"/>
                  <a:pt x="1292099" y="1243061"/>
                  <a:pt x="1267717" y="1269910"/>
                </a:cubicBezTo>
                <a:cubicBezTo>
                  <a:pt x="1265318" y="1272548"/>
                  <a:pt x="1263211" y="1275444"/>
                  <a:pt x="1260607" y="1278648"/>
                </a:cubicBezTo>
                <a:cubicBezTo>
                  <a:pt x="1263536" y="1280944"/>
                  <a:pt x="1265627" y="1282880"/>
                  <a:pt x="1267991" y="1284371"/>
                </a:cubicBezTo>
                <a:cubicBezTo>
                  <a:pt x="1307023" y="1308890"/>
                  <a:pt x="1348624" y="1326812"/>
                  <a:pt x="1394595" y="1333254"/>
                </a:cubicBezTo>
                <a:cubicBezTo>
                  <a:pt x="1456998" y="1341993"/>
                  <a:pt x="1505950" y="1320164"/>
                  <a:pt x="1540817" y="1267699"/>
                </a:cubicBezTo>
                <a:cubicBezTo>
                  <a:pt x="1559956" y="1238897"/>
                  <a:pt x="1572104" y="1207096"/>
                  <a:pt x="1578941" y="1173188"/>
                </a:cubicBezTo>
                <a:cubicBezTo>
                  <a:pt x="1592785" y="1104583"/>
                  <a:pt x="1560265" y="1037092"/>
                  <a:pt x="1498445" y="1006473"/>
                </a:cubicBezTo>
                <a:cubicBezTo>
                  <a:pt x="1484840" y="999739"/>
                  <a:pt x="1470551" y="996690"/>
                  <a:pt x="1455421" y="997632"/>
                </a:cubicBezTo>
                <a:cubicBezTo>
                  <a:pt x="1426944" y="999397"/>
                  <a:pt x="1404841" y="1013532"/>
                  <a:pt x="1385805" y="1033613"/>
                </a:cubicBezTo>
                <a:cubicBezTo>
                  <a:pt x="1382481" y="1037109"/>
                  <a:pt x="1379020" y="1040484"/>
                  <a:pt x="1375611" y="1043911"/>
                </a:cubicBezTo>
                <a:cubicBezTo>
                  <a:pt x="1375062" y="1043397"/>
                  <a:pt x="1374497" y="1042883"/>
                  <a:pt x="1373949" y="1042369"/>
                </a:cubicBezTo>
                <a:cubicBezTo>
                  <a:pt x="1379928" y="1023984"/>
                  <a:pt x="1390260" y="1008272"/>
                  <a:pt x="1404790" y="995422"/>
                </a:cubicBezTo>
                <a:cubicBezTo>
                  <a:pt x="1446563" y="958549"/>
                  <a:pt x="1495995" y="951044"/>
                  <a:pt x="1548288" y="961942"/>
                </a:cubicBezTo>
                <a:cubicBezTo>
                  <a:pt x="1606681" y="974124"/>
                  <a:pt x="1644102" y="1011151"/>
                  <a:pt x="1661133" y="1068087"/>
                </a:cubicBezTo>
                <a:cubicBezTo>
                  <a:pt x="1666153" y="1084879"/>
                  <a:pt x="1668449" y="1102493"/>
                  <a:pt x="1671996" y="1119729"/>
                </a:cubicBezTo>
                <a:cubicBezTo>
                  <a:pt x="1671996" y="1136281"/>
                  <a:pt x="1671996" y="1152832"/>
                  <a:pt x="1671996" y="1169384"/>
                </a:cubicBezTo>
                <a:cubicBezTo>
                  <a:pt x="1670848" y="1177214"/>
                  <a:pt x="1669666" y="1185045"/>
                  <a:pt x="1668552" y="1192892"/>
                </a:cubicBezTo>
                <a:cubicBezTo>
                  <a:pt x="1659248" y="1258635"/>
                  <a:pt x="1638088" y="1320027"/>
                  <a:pt x="1602689" y="1376501"/>
                </a:cubicBezTo>
                <a:cubicBezTo>
                  <a:pt x="1573012" y="1423825"/>
                  <a:pt x="1532062" y="1454649"/>
                  <a:pt x="1477147" y="1466609"/>
                </a:cubicBezTo>
                <a:cubicBezTo>
                  <a:pt x="1438887" y="1474936"/>
                  <a:pt x="1400489" y="1472709"/>
                  <a:pt x="1362246" y="1467877"/>
                </a:cubicBezTo>
                <a:cubicBezTo>
                  <a:pt x="1318554" y="1462360"/>
                  <a:pt x="1276970" y="1447916"/>
                  <a:pt x="1234803" y="1435836"/>
                </a:cubicBezTo>
                <a:cubicBezTo>
                  <a:pt x="1201100" y="1426190"/>
                  <a:pt x="1169299" y="1412825"/>
                  <a:pt x="1139417" y="1394629"/>
                </a:cubicBezTo>
                <a:cubicBezTo>
                  <a:pt x="1135853" y="1392453"/>
                  <a:pt x="1132135" y="1390516"/>
                  <a:pt x="1128349" y="1388375"/>
                </a:cubicBezTo>
                <a:cubicBezTo>
                  <a:pt x="1094971" y="1420655"/>
                  <a:pt x="1067574" y="1456465"/>
                  <a:pt x="1047373" y="1497622"/>
                </a:cubicBezTo>
                <a:cubicBezTo>
                  <a:pt x="1033820" y="1525242"/>
                  <a:pt x="1024447" y="1554198"/>
                  <a:pt x="1021689" y="1584868"/>
                </a:cubicBezTo>
                <a:cubicBezTo>
                  <a:pt x="1015898" y="1649704"/>
                  <a:pt x="1029348" y="1710701"/>
                  <a:pt x="1059795" y="1768083"/>
                </a:cubicBezTo>
                <a:cubicBezTo>
                  <a:pt x="1080767" y="1807611"/>
                  <a:pt x="1107908" y="1841605"/>
                  <a:pt x="1147470" y="1864000"/>
                </a:cubicBezTo>
                <a:cubicBezTo>
                  <a:pt x="1195137" y="1890986"/>
                  <a:pt x="1246111" y="1893350"/>
                  <a:pt x="1298473" y="1882590"/>
                </a:cubicBezTo>
                <a:cubicBezTo>
                  <a:pt x="1312300" y="1879746"/>
                  <a:pt x="1325819" y="1875514"/>
                  <a:pt x="1339492" y="1871916"/>
                </a:cubicBezTo>
                <a:cubicBezTo>
                  <a:pt x="1336528" y="1875394"/>
                  <a:pt x="1333032" y="1878152"/>
                  <a:pt x="1329297" y="1880483"/>
                </a:cubicBezTo>
                <a:cubicBezTo>
                  <a:pt x="1301026" y="1898165"/>
                  <a:pt x="1273046" y="1916670"/>
                  <a:pt x="1240577" y="1925922"/>
                </a:cubicBezTo>
                <a:cubicBezTo>
                  <a:pt x="1196851" y="1938379"/>
                  <a:pt x="1153878" y="1930651"/>
                  <a:pt x="1111814" y="1917784"/>
                </a:cubicBezTo>
                <a:cubicBezTo>
                  <a:pt x="1065261" y="1903545"/>
                  <a:pt x="1031609" y="1871898"/>
                  <a:pt x="1004812" y="1832559"/>
                </a:cubicBezTo>
                <a:cubicBezTo>
                  <a:pt x="967716" y="1778107"/>
                  <a:pt x="947378" y="1717092"/>
                  <a:pt x="936053" y="1652702"/>
                </a:cubicBezTo>
                <a:cubicBezTo>
                  <a:pt x="935265" y="1648179"/>
                  <a:pt x="934048" y="1643724"/>
                  <a:pt x="932506" y="1636887"/>
                </a:cubicBezTo>
                <a:cubicBezTo>
                  <a:pt x="930398" y="1641702"/>
                  <a:pt x="929285" y="1643981"/>
                  <a:pt x="928394" y="1646328"/>
                </a:cubicBezTo>
                <a:cubicBezTo>
                  <a:pt x="916914" y="1676399"/>
                  <a:pt x="905743" y="1706572"/>
                  <a:pt x="893954" y="1736522"/>
                </a:cubicBezTo>
                <a:cubicBezTo>
                  <a:pt x="877471" y="1778364"/>
                  <a:pt x="858572" y="1819382"/>
                  <a:pt x="844231" y="1861927"/>
                </a:cubicBezTo>
                <a:cubicBezTo>
                  <a:pt x="822505" y="1926453"/>
                  <a:pt x="819164" y="1993807"/>
                  <a:pt x="820278" y="2061401"/>
                </a:cubicBezTo>
                <a:cubicBezTo>
                  <a:pt x="820329" y="2064383"/>
                  <a:pt x="821614" y="2067467"/>
                  <a:pt x="822831" y="2070294"/>
                </a:cubicBezTo>
                <a:cubicBezTo>
                  <a:pt x="832717" y="2093288"/>
                  <a:pt x="850451" y="2109120"/>
                  <a:pt x="871080" y="2122022"/>
                </a:cubicBezTo>
                <a:cubicBezTo>
                  <a:pt x="917548" y="2151047"/>
                  <a:pt x="969121" y="2167290"/>
                  <a:pt x="1021483" y="2181443"/>
                </a:cubicBezTo>
                <a:cubicBezTo>
                  <a:pt x="1027103" y="2182968"/>
                  <a:pt x="1032740" y="2184390"/>
                  <a:pt x="1038360" y="2185863"/>
                </a:cubicBezTo>
                <a:cubicBezTo>
                  <a:pt x="1038326" y="2186720"/>
                  <a:pt x="1038292" y="2187560"/>
                  <a:pt x="1038257" y="2188416"/>
                </a:cubicBezTo>
                <a:cubicBezTo>
                  <a:pt x="1033666" y="2189410"/>
                  <a:pt x="1029039" y="2191363"/>
                  <a:pt x="1024482" y="2191244"/>
                </a:cubicBezTo>
                <a:cubicBezTo>
                  <a:pt x="1008838" y="2190815"/>
                  <a:pt x="993126" y="2190370"/>
                  <a:pt x="977586" y="2188622"/>
                </a:cubicBezTo>
                <a:cubicBezTo>
                  <a:pt x="931289" y="2183413"/>
                  <a:pt x="887923" y="2167376"/>
                  <a:pt x="844745" y="2151081"/>
                </a:cubicBezTo>
                <a:cubicBezTo>
                  <a:pt x="793925" y="2131891"/>
                  <a:pt x="760874" y="2095755"/>
                  <a:pt x="744014" y="2044284"/>
                </a:cubicBezTo>
                <a:cubicBezTo>
                  <a:pt x="734881" y="2016407"/>
                  <a:pt x="730975" y="1987673"/>
                  <a:pt x="729107" y="1958597"/>
                </a:cubicBezTo>
                <a:cubicBezTo>
                  <a:pt x="724258" y="1883430"/>
                  <a:pt x="735567" y="1810884"/>
                  <a:pt x="764163" y="1741011"/>
                </a:cubicBezTo>
                <a:cubicBezTo>
                  <a:pt x="788443" y="1681710"/>
                  <a:pt x="812002" y="1622118"/>
                  <a:pt x="829119" y="1560195"/>
                </a:cubicBezTo>
                <a:cubicBezTo>
                  <a:pt x="842689" y="1511089"/>
                  <a:pt x="848994" y="1461572"/>
                  <a:pt x="843700" y="1410495"/>
                </a:cubicBezTo>
                <a:cubicBezTo>
                  <a:pt x="839399" y="1369116"/>
                  <a:pt x="837275" y="1327497"/>
                  <a:pt x="834533" y="1285964"/>
                </a:cubicBezTo>
                <a:cubicBezTo>
                  <a:pt x="832751" y="1258961"/>
                  <a:pt x="831620" y="1231923"/>
                  <a:pt x="830215" y="1204886"/>
                </a:cubicBezTo>
                <a:cubicBezTo>
                  <a:pt x="827868" y="1207062"/>
                  <a:pt x="826891" y="1209341"/>
                  <a:pt x="826549" y="1211722"/>
                </a:cubicBezTo>
                <a:cubicBezTo>
                  <a:pt x="824064" y="1228359"/>
                  <a:pt x="821357" y="1244962"/>
                  <a:pt x="819404" y="1261668"/>
                </a:cubicBezTo>
                <a:cubicBezTo>
                  <a:pt x="812893" y="1317028"/>
                  <a:pt x="798140" y="1370041"/>
                  <a:pt x="774838" y="1420655"/>
                </a:cubicBezTo>
                <a:cubicBezTo>
                  <a:pt x="752667" y="1468768"/>
                  <a:pt x="722425" y="1510815"/>
                  <a:pt x="680549" y="1543764"/>
                </a:cubicBezTo>
                <a:cubicBezTo>
                  <a:pt x="644482" y="1572138"/>
                  <a:pt x="602041" y="1578529"/>
                  <a:pt x="557852" y="1577775"/>
                </a:cubicBezTo>
                <a:cubicBezTo>
                  <a:pt x="515034" y="1577055"/>
                  <a:pt x="473724" y="1567494"/>
                  <a:pt x="432636" y="1556306"/>
                </a:cubicBezTo>
                <a:cubicBezTo>
                  <a:pt x="426365" y="1554592"/>
                  <a:pt x="418038" y="1554935"/>
                  <a:pt x="412281" y="1557694"/>
                </a:cubicBezTo>
                <a:cubicBezTo>
                  <a:pt x="369703" y="1578117"/>
                  <a:pt x="325102" y="1590985"/>
                  <a:pt x="278224" y="1596194"/>
                </a:cubicBezTo>
                <a:cubicBezTo>
                  <a:pt x="225845" y="1602002"/>
                  <a:pt x="175265" y="1596382"/>
                  <a:pt x="127478" y="1572703"/>
                </a:cubicBezTo>
                <a:cubicBezTo>
                  <a:pt x="119665" y="1568831"/>
                  <a:pt x="111817" y="1565044"/>
                  <a:pt x="103953" y="1561189"/>
                </a:cubicBezTo>
                <a:cubicBezTo>
                  <a:pt x="92901" y="1582213"/>
                  <a:pt x="89920" y="1603939"/>
                  <a:pt x="89663" y="1626453"/>
                </a:cubicBezTo>
                <a:cubicBezTo>
                  <a:pt x="89200" y="1665330"/>
                  <a:pt x="89423" y="1703916"/>
                  <a:pt x="103593" y="1741131"/>
                </a:cubicBezTo>
                <a:cubicBezTo>
                  <a:pt x="120573" y="1785663"/>
                  <a:pt x="148176" y="1818954"/>
                  <a:pt x="195517" y="1832764"/>
                </a:cubicBezTo>
                <a:cubicBezTo>
                  <a:pt x="197471" y="1833330"/>
                  <a:pt x="199201" y="1834666"/>
                  <a:pt x="201669" y="1835968"/>
                </a:cubicBezTo>
                <a:cubicBezTo>
                  <a:pt x="190925" y="1841057"/>
                  <a:pt x="171992" y="1840149"/>
                  <a:pt x="161061" y="1837750"/>
                </a:cubicBezTo>
                <a:cubicBezTo>
                  <a:pt x="129928" y="1830948"/>
                  <a:pt x="108767" y="1810953"/>
                  <a:pt x="92507" y="1785012"/>
                </a:cubicBezTo>
                <a:cubicBezTo>
                  <a:pt x="69702" y="1748653"/>
                  <a:pt x="56937" y="1708131"/>
                  <a:pt x="51505" y="1666255"/>
                </a:cubicBezTo>
                <a:cubicBezTo>
                  <a:pt x="45920" y="1623077"/>
                  <a:pt x="44874" y="1579163"/>
                  <a:pt x="58410" y="1536567"/>
                </a:cubicBezTo>
                <a:cubicBezTo>
                  <a:pt x="60621" y="1529628"/>
                  <a:pt x="58582" y="1524453"/>
                  <a:pt x="54744" y="1518440"/>
                </a:cubicBezTo>
                <a:cubicBezTo>
                  <a:pt x="42373" y="1499044"/>
                  <a:pt x="29351" y="1479836"/>
                  <a:pt x="19413" y="1459173"/>
                </a:cubicBezTo>
                <a:cubicBezTo>
                  <a:pt x="-925" y="1416920"/>
                  <a:pt x="-4300" y="1371669"/>
                  <a:pt x="4729" y="1326298"/>
                </a:cubicBezTo>
                <a:cubicBezTo>
                  <a:pt x="17648" y="1261377"/>
                  <a:pt x="57776" y="1214601"/>
                  <a:pt x="110155" y="1177009"/>
                </a:cubicBezTo>
                <a:cubicBezTo>
                  <a:pt x="111458" y="1176083"/>
                  <a:pt x="113154" y="1175706"/>
                  <a:pt x="115810" y="1174593"/>
                </a:cubicBezTo>
                <a:cubicBezTo>
                  <a:pt x="114542" y="1176632"/>
                  <a:pt x="114148" y="1177386"/>
                  <a:pt x="113634" y="1178071"/>
                </a:cubicBezTo>
                <a:cubicBezTo>
                  <a:pt x="112623" y="1179442"/>
                  <a:pt x="111612" y="1180830"/>
                  <a:pt x="110481" y="1182115"/>
                </a:cubicBezTo>
                <a:cubicBezTo>
                  <a:pt x="67988" y="1230433"/>
                  <a:pt x="55600" y="1286547"/>
                  <a:pt x="68057" y="1348744"/>
                </a:cubicBezTo>
                <a:cubicBezTo>
                  <a:pt x="74037" y="1378557"/>
                  <a:pt x="85996" y="1405680"/>
                  <a:pt x="106900" y="1428434"/>
                </a:cubicBezTo>
                <a:cubicBezTo>
                  <a:pt x="112126" y="1434123"/>
                  <a:pt x="116306" y="1434414"/>
                  <a:pt x="121926" y="1429325"/>
                </a:cubicBezTo>
                <a:cubicBezTo>
                  <a:pt x="128677" y="1423208"/>
                  <a:pt x="135565" y="1417109"/>
                  <a:pt x="143001" y="1411883"/>
                </a:cubicBezTo>
                <a:cubicBezTo>
                  <a:pt x="186625" y="1381298"/>
                  <a:pt x="236108" y="1372183"/>
                  <a:pt x="287819" y="1376364"/>
                </a:cubicBezTo>
                <a:cubicBezTo>
                  <a:pt x="319483" y="1378917"/>
                  <a:pt x="350804" y="1386027"/>
                  <a:pt x="382210" y="1391510"/>
                </a:cubicBezTo>
                <a:cubicBezTo>
                  <a:pt x="389133" y="1392727"/>
                  <a:pt x="393896" y="1392247"/>
                  <a:pt x="399259" y="1386507"/>
                </a:cubicBezTo>
                <a:cubicBezTo>
                  <a:pt x="426862" y="1356934"/>
                  <a:pt x="450061" y="1324207"/>
                  <a:pt x="470657" y="1289562"/>
                </a:cubicBezTo>
                <a:cubicBezTo>
                  <a:pt x="519746" y="1206976"/>
                  <a:pt x="554065" y="1118136"/>
                  <a:pt x="581720" y="1026469"/>
                </a:cubicBezTo>
                <a:cubicBezTo>
                  <a:pt x="583605" y="1020197"/>
                  <a:pt x="585095" y="1013824"/>
                  <a:pt x="586757" y="1007484"/>
                </a:cubicBezTo>
                <a:cubicBezTo>
                  <a:pt x="586089" y="1007176"/>
                  <a:pt x="585438" y="1006867"/>
                  <a:pt x="584770" y="1006576"/>
                </a:cubicBezTo>
                <a:cubicBezTo>
                  <a:pt x="574575" y="1020215"/>
                  <a:pt x="564569" y="1033973"/>
                  <a:pt x="554168" y="1047458"/>
                </a:cubicBezTo>
                <a:cubicBezTo>
                  <a:pt x="511076" y="1103383"/>
                  <a:pt x="462963" y="1154152"/>
                  <a:pt x="403045" y="1192498"/>
                </a:cubicBezTo>
                <a:cubicBezTo>
                  <a:pt x="354556" y="1223511"/>
                  <a:pt x="302297" y="1240233"/>
                  <a:pt x="244007" y="1232609"/>
                </a:cubicBezTo>
                <a:cubicBezTo>
                  <a:pt x="198602" y="1226663"/>
                  <a:pt x="166201" y="1203704"/>
                  <a:pt x="149701" y="1160132"/>
                </a:cubicBezTo>
                <a:cubicBezTo>
                  <a:pt x="138923" y="1131638"/>
                  <a:pt x="135874" y="1101979"/>
                  <a:pt x="137227" y="1071822"/>
                </a:cubicBezTo>
                <a:cubicBezTo>
                  <a:pt x="139506" y="1021328"/>
                  <a:pt x="152117" y="973336"/>
                  <a:pt x="174083" y="927896"/>
                </a:cubicBezTo>
                <a:cubicBezTo>
                  <a:pt x="177407" y="921008"/>
                  <a:pt x="176430" y="917067"/>
                  <a:pt x="171256" y="911876"/>
                </a:cubicBezTo>
                <a:cubicBezTo>
                  <a:pt x="138786" y="879304"/>
                  <a:pt x="116872" y="840564"/>
                  <a:pt x="109230" y="795158"/>
                </a:cubicBezTo>
                <a:cubicBezTo>
                  <a:pt x="94632" y="708340"/>
                  <a:pt x="98813" y="622687"/>
                  <a:pt x="127169" y="538558"/>
                </a:cubicBezTo>
                <a:cubicBezTo>
                  <a:pt x="162500" y="433801"/>
                  <a:pt x="209070" y="333960"/>
                  <a:pt x="257354" y="234788"/>
                </a:cubicBezTo>
                <a:cubicBezTo>
                  <a:pt x="271935" y="204821"/>
                  <a:pt x="287322" y="175230"/>
                  <a:pt x="300943" y="144834"/>
                </a:cubicBezTo>
                <a:cubicBezTo>
                  <a:pt x="312646" y="118722"/>
                  <a:pt x="304233" y="91170"/>
                  <a:pt x="281770" y="75990"/>
                </a:cubicBezTo>
                <a:cubicBezTo>
                  <a:pt x="260541" y="61648"/>
                  <a:pt x="214810" y="55035"/>
                  <a:pt x="186368" y="77172"/>
                </a:cubicBezTo>
                <a:cubicBezTo>
                  <a:pt x="167692" y="91719"/>
                  <a:pt x="151517" y="108356"/>
                  <a:pt x="138598" y="128129"/>
                </a:cubicBezTo>
                <a:cubicBezTo>
                  <a:pt x="115244" y="163836"/>
                  <a:pt x="97065" y="202114"/>
                  <a:pt x="81627" y="241796"/>
                </a:cubicBezTo>
                <a:cubicBezTo>
                  <a:pt x="79537" y="247176"/>
                  <a:pt x="77087" y="252436"/>
                  <a:pt x="74791" y="257748"/>
                </a:cubicBezTo>
                <a:cubicBezTo>
                  <a:pt x="74122" y="257542"/>
                  <a:pt x="73454" y="257320"/>
                  <a:pt x="72786" y="257114"/>
                </a:cubicBezTo>
                <a:cubicBezTo>
                  <a:pt x="74088" y="248496"/>
                  <a:pt x="75322" y="239877"/>
                  <a:pt x="76692" y="231259"/>
                </a:cubicBezTo>
                <a:cubicBezTo>
                  <a:pt x="84883" y="180251"/>
                  <a:pt x="98778" y="131007"/>
                  <a:pt x="124462" y="85893"/>
                </a:cubicBezTo>
                <a:cubicBezTo>
                  <a:pt x="141905" y="55257"/>
                  <a:pt x="163888" y="28168"/>
                  <a:pt x="196991" y="13313"/>
                </a:cubicBezTo>
                <a:cubicBezTo>
                  <a:pt x="210801" y="7111"/>
                  <a:pt x="226170" y="4335"/>
                  <a:pt x="240837" y="0"/>
                </a:cubicBezTo>
                <a:close/>
                <a:moveTo>
                  <a:pt x="723916" y="1061559"/>
                </a:moveTo>
                <a:cubicBezTo>
                  <a:pt x="680001" y="1193817"/>
                  <a:pt x="624315" y="1320352"/>
                  <a:pt x="543562" y="1437070"/>
                </a:cubicBezTo>
                <a:cubicBezTo>
                  <a:pt x="566436" y="1437327"/>
                  <a:pt x="583553" y="1430936"/>
                  <a:pt x="599299" y="1419644"/>
                </a:cubicBezTo>
                <a:cubicBezTo>
                  <a:pt x="632831" y="1395571"/>
                  <a:pt x="656784" y="1363907"/>
                  <a:pt x="674038" y="1326761"/>
                </a:cubicBezTo>
                <a:cubicBezTo>
                  <a:pt x="713053" y="1242718"/>
                  <a:pt x="723470" y="1153175"/>
                  <a:pt x="723916" y="1061559"/>
                </a:cubicBezTo>
                <a:close/>
                <a:moveTo>
                  <a:pt x="264842" y="970834"/>
                </a:moveTo>
                <a:cubicBezTo>
                  <a:pt x="263934" y="975289"/>
                  <a:pt x="263009" y="977705"/>
                  <a:pt x="263009" y="980138"/>
                </a:cubicBezTo>
                <a:cubicBezTo>
                  <a:pt x="263026" y="994394"/>
                  <a:pt x="261912" y="1008838"/>
                  <a:pt x="263797" y="1022853"/>
                </a:cubicBezTo>
                <a:cubicBezTo>
                  <a:pt x="265579" y="1036184"/>
                  <a:pt x="269023" y="1049805"/>
                  <a:pt x="274557" y="1062005"/>
                </a:cubicBezTo>
                <a:cubicBezTo>
                  <a:pt x="281668" y="1077717"/>
                  <a:pt x="296403" y="1083234"/>
                  <a:pt x="313229" y="1079618"/>
                </a:cubicBezTo>
                <a:cubicBezTo>
                  <a:pt x="316844" y="1078848"/>
                  <a:pt x="320408" y="1077802"/>
                  <a:pt x="324023" y="1077031"/>
                </a:cubicBezTo>
                <a:cubicBezTo>
                  <a:pt x="375288" y="1065928"/>
                  <a:pt x="418449" y="1039593"/>
                  <a:pt x="457652" y="1005856"/>
                </a:cubicBezTo>
                <a:cubicBezTo>
                  <a:pt x="459057" y="1004640"/>
                  <a:pt x="460239" y="1003166"/>
                  <a:pt x="461044" y="1002309"/>
                </a:cubicBezTo>
                <a:cubicBezTo>
                  <a:pt x="449427" y="1002309"/>
                  <a:pt x="437845" y="1002841"/>
                  <a:pt x="426331" y="1002207"/>
                </a:cubicBezTo>
                <a:cubicBezTo>
                  <a:pt x="395575" y="1000528"/>
                  <a:pt x="364854" y="998506"/>
                  <a:pt x="334149" y="996193"/>
                </a:cubicBezTo>
                <a:cubicBezTo>
                  <a:pt x="328923" y="995799"/>
                  <a:pt x="323715" y="993640"/>
                  <a:pt x="318729" y="991755"/>
                </a:cubicBezTo>
                <a:cubicBezTo>
                  <a:pt x="301200" y="985107"/>
                  <a:pt x="283775" y="978202"/>
                  <a:pt x="264842" y="970834"/>
                </a:cubicBezTo>
                <a:close/>
                <a:moveTo>
                  <a:pt x="1065706" y="1018467"/>
                </a:moveTo>
                <a:cubicBezTo>
                  <a:pt x="1088632" y="1078625"/>
                  <a:pt x="1120861" y="1134499"/>
                  <a:pt x="1159961" y="1188814"/>
                </a:cubicBezTo>
                <a:cubicBezTo>
                  <a:pt x="1164364" y="1182783"/>
                  <a:pt x="1168254" y="1179082"/>
                  <a:pt x="1170122" y="1174558"/>
                </a:cubicBezTo>
                <a:cubicBezTo>
                  <a:pt x="1176101" y="1160149"/>
                  <a:pt x="1181670" y="1145551"/>
                  <a:pt x="1186742" y="1130798"/>
                </a:cubicBezTo>
                <a:cubicBezTo>
                  <a:pt x="1190974" y="1118479"/>
                  <a:pt x="1189106" y="1106810"/>
                  <a:pt x="1181481" y="1095896"/>
                </a:cubicBezTo>
                <a:cubicBezTo>
                  <a:pt x="1178277" y="1091304"/>
                  <a:pt x="1175193" y="1085924"/>
                  <a:pt x="1174302" y="1080527"/>
                </a:cubicBezTo>
                <a:cubicBezTo>
                  <a:pt x="1171766" y="1065140"/>
                  <a:pt x="1162840" y="1057892"/>
                  <a:pt x="1148156" y="1054089"/>
                </a:cubicBezTo>
                <a:cubicBezTo>
                  <a:pt x="1136299" y="1051022"/>
                  <a:pt x="1124819" y="1044665"/>
                  <a:pt x="1120021" y="1032346"/>
                </a:cubicBezTo>
                <a:cubicBezTo>
                  <a:pt x="1117588" y="1026092"/>
                  <a:pt x="1114042" y="1023744"/>
                  <a:pt x="1108439" y="1023076"/>
                </a:cubicBezTo>
                <a:cubicBezTo>
                  <a:pt x="1094594" y="1021448"/>
                  <a:pt x="1080699" y="1020078"/>
                  <a:pt x="1065706" y="1018467"/>
                </a:cubicBezTo>
                <a:close/>
                <a:moveTo>
                  <a:pt x="975650" y="1380185"/>
                </a:moveTo>
                <a:cubicBezTo>
                  <a:pt x="993315" y="1358184"/>
                  <a:pt x="1010312" y="1336476"/>
                  <a:pt x="1027977" y="1315332"/>
                </a:cubicBezTo>
                <a:cubicBezTo>
                  <a:pt x="1032483" y="1309952"/>
                  <a:pt x="1032346" y="1306388"/>
                  <a:pt x="1029228" y="1300477"/>
                </a:cubicBezTo>
                <a:cubicBezTo>
                  <a:pt x="1014664" y="1272805"/>
                  <a:pt x="1000477" y="1244911"/>
                  <a:pt x="986684" y="1216845"/>
                </a:cubicBezTo>
                <a:cubicBezTo>
                  <a:pt x="982349" y="1208004"/>
                  <a:pt x="979693" y="1198323"/>
                  <a:pt x="976284" y="1189037"/>
                </a:cubicBezTo>
                <a:cubicBezTo>
                  <a:pt x="971897" y="1253067"/>
                  <a:pt x="972874" y="1316874"/>
                  <a:pt x="975650" y="1380185"/>
                </a:cubicBezTo>
                <a:close/>
              </a:path>
            </a:pathLst>
          </a:custGeom>
          <a:solidFill>
            <a:schemeClr val="accent4"/>
          </a:solidFill>
          <a:ln w="1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Graphic 5">
            <a:extLst>
              <a:ext uri="{FF2B5EF4-FFF2-40B4-BE49-F238E27FC236}">
                <a16:creationId xmlns:a16="http://schemas.microsoft.com/office/drawing/2014/main" id="{CDC4B196-2B77-4934-AE6E-85A776DB2594}"/>
              </a:ext>
            </a:extLst>
          </p:cNvPr>
          <p:cNvSpPr/>
          <p:nvPr/>
        </p:nvSpPr>
        <p:spPr>
          <a:xfrm rot="20949620" flipH="1">
            <a:off x="9244061" y="566696"/>
            <a:ext cx="628072" cy="1282251"/>
          </a:xfrm>
          <a:custGeom>
            <a:avLst/>
            <a:gdLst>
              <a:gd name="connsiteX0" fmla="*/ 929652 w 1560647"/>
              <a:gd name="connsiteY0" fmla="*/ 723171 h 3186166"/>
              <a:gd name="connsiteX1" fmla="*/ 900909 w 1560647"/>
              <a:gd name="connsiteY1" fmla="*/ 770445 h 3186166"/>
              <a:gd name="connsiteX2" fmla="*/ 923341 w 1560647"/>
              <a:gd name="connsiteY2" fmla="*/ 911465 h 3186166"/>
              <a:gd name="connsiteX3" fmla="*/ 1037683 w 1560647"/>
              <a:gd name="connsiteY3" fmla="*/ 1001711 h 3186166"/>
              <a:gd name="connsiteX4" fmla="*/ 1282775 w 1560647"/>
              <a:gd name="connsiteY4" fmla="*/ 1194136 h 3186166"/>
              <a:gd name="connsiteX5" fmla="*/ 1398322 w 1560647"/>
              <a:gd name="connsiteY5" fmla="*/ 1449498 h 3186166"/>
              <a:gd name="connsiteX6" fmla="*/ 1222306 w 1560647"/>
              <a:gd name="connsiteY6" fmla="*/ 1918627 h 3186166"/>
              <a:gd name="connsiteX7" fmla="*/ 930685 w 1560647"/>
              <a:gd name="connsiteY7" fmla="*/ 2113174 h 3186166"/>
              <a:gd name="connsiteX8" fmla="*/ 743194 w 1560647"/>
              <a:gd name="connsiteY8" fmla="*/ 2366815 h 3186166"/>
              <a:gd name="connsiteX9" fmla="*/ 776355 w 1560647"/>
              <a:gd name="connsiteY9" fmla="*/ 2749198 h 3186166"/>
              <a:gd name="connsiteX10" fmla="*/ 1046404 w 1560647"/>
              <a:gd name="connsiteY10" fmla="*/ 2975185 h 3186166"/>
              <a:gd name="connsiteX11" fmla="*/ 1119725 w 1560647"/>
              <a:gd name="connsiteY11" fmla="*/ 2969505 h 3186166"/>
              <a:gd name="connsiteX12" fmla="*/ 1291955 w 1560647"/>
              <a:gd name="connsiteY12" fmla="*/ 2746960 h 3186166"/>
              <a:gd name="connsiteX13" fmla="*/ 1210028 w 1560647"/>
              <a:gd name="connsiteY13" fmla="*/ 2597564 h 3186166"/>
              <a:gd name="connsiteX14" fmla="*/ 1130052 w 1560647"/>
              <a:gd name="connsiteY14" fmla="*/ 2597908 h 3186166"/>
              <a:gd name="connsiteX15" fmla="*/ 1049789 w 1560647"/>
              <a:gd name="connsiteY15" fmla="*/ 2685630 h 3186166"/>
              <a:gd name="connsiteX16" fmla="*/ 991269 w 1560647"/>
              <a:gd name="connsiteY16" fmla="*/ 2789014 h 3186166"/>
              <a:gd name="connsiteX17" fmla="*/ 966370 w 1560647"/>
              <a:gd name="connsiteY17" fmla="*/ 2675131 h 3186166"/>
              <a:gd name="connsiteX18" fmla="*/ 1188227 w 1560647"/>
              <a:gd name="connsiteY18" fmla="*/ 2453102 h 3186166"/>
              <a:gd name="connsiteX19" fmla="*/ 1376234 w 1560647"/>
              <a:gd name="connsiteY19" fmla="*/ 2551036 h 3186166"/>
              <a:gd name="connsiteX20" fmla="*/ 1425172 w 1560647"/>
              <a:gd name="connsiteY20" fmla="*/ 2786834 h 3186166"/>
              <a:gd name="connsiteX21" fmla="*/ 1383405 w 1560647"/>
              <a:gd name="connsiteY21" fmla="*/ 2961416 h 3186166"/>
              <a:gd name="connsiteX22" fmla="*/ 1077557 w 1560647"/>
              <a:gd name="connsiteY22" fmla="*/ 3184650 h 3186166"/>
              <a:gd name="connsiteX23" fmla="*/ 391390 w 1560647"/>
              <a:gd name="connsiteY23" fmla="*/ 2805365 h 3186166"/>
              <a:gd name="connsiteX24" fmla="*/ 299136 w 1560647"/>
              <a:gd name="connsiteY24" fmla="*/ 2572550 h 3186166"/>
              <a:gd name="connsiteX25" fmla="*/ 353926 w 1560647"/>
              <a:gd name="connsiteY25" fmla="*/ 2215354 h 3186166"/>
              <a:gd name="connsiteX26" fmla="*/ 384276 w 1560647"/>
              <a:gd name="connsiteY26" fmla="*/ 2150638 h 3186166"/>
              <a:gd name="connsiteX27" fmla="*/ 368843 w 1560647"/>
              <a:gd name="connsiteY27" fmla="*/ 2121838 h 3186166"/>
              <a:gd name="connsiteX28" fmla="*/ 305619 w 1560647"/>
              <a:gd name="connsiteY28" fmla="*/ 2131419 h 3186166"/>
              <a:gd name="connsiteX29" fmla="*/ 185368 w 1560647"/>
              <a:gd name="connsiteY29" fmla="*/ 2191487 h 3186166"/>
              <a:gd name="connsiteX30" fmla="*/ 148880 w 1560647"/>
              <a:gd name="connsiteY30" fmla="*/ 2206002 h 3186166"/>
              <a:gd name="connsiteX31" fmla="*/ 173836 w 1560647"/>
              <a:gd name="connsiteY31" fmla="*/ 2144901 h 3186166"/>
              <a:gd name="connsiteX32" fmla="*/ 110785 w 1560647"/>
              <a:gd name="connsiteY32" fmla="*/ 2029125 h 3186166"/>
              <a:gd name="connsiteX33" fmla="*/ 10040 w 1560647"/>
              <a:gd name="connsiteY33" fmla="*/ 2016216 h 3186166"/>
              <a:gd name="connsiteX34" fmla="*/ 6942 w 1560647"/>
              <a:gd name="connsiteY34" fmla="*/ 2007323 h 3186166"/>
              <a:gd name="connsiteX35" fmla="*/ 106023 w 1560647"/>
              <a:gd name="connsiteY35" fmla="*/ 1947944 h 3186166"/>
              <a:gd name="connsiteX36" fmla="*/ 179860 w 1560647"/>
              <a:gd name="connsiteY36" fmla="*/ 1910365 h 3186166"/>
              <a:gd name="connsiteX37" fmla="*/ 186573 w 1560647"/>
              <a:gd name="connsiteY37" fmla="*/ 1853911 h 3186166"/>
              <a:gd name="connsiteX38" fmla="*/ 127710 w 1560647"/>
              <a:gd name="connsiteY38" fmla="*/ 1814841 h 3186166"/>
              <a:gd name="connsiteX39" fmla="*/ 0 w 1560647"/>
              <a:gd name="connsiteY39" fmla="*/ 1761887 h 3186166"/>
              <a:gd name="connsiteX40" fmla="*/ 115 w 1560647"/>
              <a:gd name="connsiteY40" fmla="*/ 1753511 h 3186166"/>
              <a:gd name="connsiteX41" fmla="*/ 137233 w 1560647"/>
              <a:gd name="connsiteY41" fmla="*/ 1719202 h 3186166"/>
              <a:gd name="connsiteX42" fmla="*/ 199883 w 1560647"/>
              <a:gd name="connsiteY42" fmla="*/ 1657241 h 3186166"/>
              <a:gd name="connsiteX43" fmla="*/ 166149 w 1560647"/>
              <a:gd name="connsiteY43" fmla="*/ 1557127 h 3186166"/>
              <a:gd name="connsiteX44" fmla="*/ 92082 w 1560647"/>
              <a:gd name="connsiteY44" fmla="*/ 1485585 h 3186166"/>
              <a:gd name="connsiteX45" fmla="*/ 69764 w 1560647"/>
              <a:gd name="connsiteY45" fmla="*/ 1461661 h 3186166"/>
              <a:gd name="connsiteX46" fmla="*/ 74354 w 1560647"/>
              <a:gd name="connsiteY46" fmla="*/ 1454030 h 3186166"/>
              <a:gd name="connsiteX47" fmla="*/ 132529 w 1560647"/>
              <a:gd name="connsiteY47" fmla="*/ 1478069 h 3186166"/>
              <a:gd name="connsiteX48" fmla="*/ 250887 w 1560647"/>
              <a:gd name="connsiteY48" fmla="*/ 1517483 h 3186166"/>
              <a:gd name="connsiteX49" fmla="*/ 347214 w 1560647"/>
              <a:gd name="connsiteY49" fmla="*/ 1467742 h 3186166"/>
              <a:gd name="connsiteX50" fmla="*/ 381809 w 1560647"/>
              <a:gd name="connsiteY50" fmla="*/ 1411862 h 3186166"/>
              <a:gd name="connsiteX51" fmla="*/ 407167 w 1560647"/>
              <a:gd name="connsiteY51" fmla="*/ 1397691 h 3186166"/>
              <a:gd name="connsiteX52" fmla="*/ 422199 w 1560647"/>
              <a:gd name="connsiteY52" fmla="*/ 1418804 h 3186166"/>
              <a:gd name="connsiteX53" fmla="*/ 436657 w 1560647"/>
              <a:gd name="connsiteY53" fmla="*/ 1520008 h 3186166"/>
              <a:gd name="connsiteX54" fmla="*/ 497012 w 1560647"/>
              <a:gd name="connsiteY54" fmla="*/ 1576863 h 3186166"/>
              <a:gd name="connsiteX55" fmla="*/ 566317 w 1560647"/>
              <a:gd name="connsiteY55" fmla="*/ 1561889 h 3186166"/>
              <a:gd name="connsiteX56" fmla="*/ 591331 w 1560647"/>
              <a:gd name="connsiteY56" fmla="*/ 1463210 h 3186166"/>
              <a:gd name="connsiteX57" fmla="*/ 401717 w 1560647"/>
              <a:gd name="connsiteY57" fmla="*/ 1176810 h 3186166"/>
              <a:gd name="connsiteX58" fmla="*/ 377105 w 1560647"/>
              <a:gd name="connsiteY58" fmla="*/ 769241 h 3186166"/>
              <a:gd name="connsiteX59" fmla="*/ 496094 w 1560647"/>
              <a:gd name="connsiteY59" fmla="*/ 584676 h 3186166"/>
              <a:gd name="connsiteX60" fmla="*/ 497585 w 1560647"/>
              <a:gd name="connsiteY60" fmla="*/ 534992 h 3186166"/>
              <a:gd name="connsiteX61" fmla="*/ 433845 w 1560647"/>
              <a:gd name="connsiteY61" fmla="*/ 465400 h 3186166"/>
              <a:gd name="connsiteX62" fmla="*/ 507568 w 1560647"/>
              <a:gd name="connsiteY62" fmla="*/ 399308 h 3186166"/>
              <a:gd name="connsiteX63" fmla="*/ 517608 w 1560647"/>
              <a:gd name="connsiteY63" fmla="*/ 357770 h 3186166"/>
              <a:gd name="connsiteX64" fmla="*/ 491619 w 1560647"/>
              <a:gd name="connsiteY64" fmla="*/ 240560 h 3186166"/>
              <a:gd name="connsiteX65" fmla="*/ 514338 w 1560647"/>
              <a:gd name="connsiteY65" fmla="*/ 243543 h 3186166"/>
              <a:gd name="connsiteX66" fmla="*/ 556736 w 1560647"/>
              <a:gd name="connsiteY66" fmla="*/ 249854 h 3186166"/>
              <a:gd name="connsiteX67" fmla="*/ 656333 w 1560647"/>
              <a:gd name="connsiteY67" fmla="*/ 166837 h 3186166"/>
              <a:gd name="connsiteX68" fmla="*/ 656964 w 1560647"/>
              <a:gd name="connsiteY68" fmla="*/ 56798 h 3186166"/>
              <a:gd name="connsiteX69" fmla="*/ 701485 w 1560647"/>
              <a:gd name="connsiteY69" fmla="*/ 90992 h 3186166"/>
              <a:gd name="connsiteX70" fmla="*/ 851340 w 1560647"/>
              <a:gd name="connsiteY70" fmla="*/ 66322 h 3186166"/>
              <a:gd name="connsiteX71" fmla="*/ 897983 w 1560647"/>
              <a:gd name="connsiteY71" fmla="*/ 0 h 3186166"/>
              <a:gd name="connsiteX72" fmla="*/ 1024545 w 1560647"/>
              <a:gd name="connsiteY72" fmla="*/ 55651 h 3186166"/>
              <a:gd name="connsiteX73" fmla="*/ 988229 w 1560647"/>
              <a:gd name="connsiteY73" fmla="*/ 117440 h 3186166"/>
              <a:gd name="connsiteX74" fmla="*/ 1010776 w 1560647"/>
              <a:gd name="connsiteY74" fmla="*/ 153412 h 3186166"/>
              <a:gd name="connsiteX75" fmla="*/ 1073196 w 1560647"/>
              <a:gd name="connsiteY75" fmla="*/ 145839 h 3186166"/>
              <a:gd name="connsiteX76" fmla="*/ 1186161 w 1560647"/>
              <a:gd name="connsiteY76" fmla="*/ 202063 h 3186166"/>
              <a:gd name="connsiteX77" fmla="*/ 1220756 w 1560647"/>
              <a:gd name="connsiteY77" fmla="*/ 301087 h 3186166"/>
              <a:gd name="connsiteX78" fmla="*/ 1356498 w 1560647"/>
              <a:gd name="connsiteY78" fmla="*/ 641187 h 3186166"/>
              <a:gd name="connsiteX79" fmla="*/ 1461603 w 1560647"/>
              <a:gd name="connsiteY79" fmla="*/ 754152 h 3186166"/>
              <a:gd name="connsiteX80" fmla="*/ 1549382 w 1560647"/>
              <a:gd name="connsiteY80" fmla="*/ 855011 h 3186166"/>
              <a:gd name="connsiteX81" fmla="*/ 1504804 w 1560647"/>
              <a:gd name="connsiteY81" fmla="*/ 946003 h 3186166"/>
              <a:gd name="connsiteX82" fmla="*/ 1385413 w 1560647"/>
              <a:gd name="connsiteY82" fmla="*/ 899188 h 3186166"/>
              <a:gd name="connsiteX83" fmla="*/ 1375087 w 1560647"/>
              <a:gd name="connsiteY83" fmla="*/ 889894 h 3186166"/>
              <a:gd name="connsiteX84" fmla="*/ 1141641 w 1560647"/>
              <a:gd name="connsiteY84" fmla="*/ 844570 h 3186166"/>
              <a:gd name="connsiteX85" fmla="*/ 1111176 w 1560647"/>
              <a:gd name="connsiteY85" fmla="*/ 851684 h 3186166"/>
              <a:gd name="connsiteX86" fmla="*/ 1003490 w 1560647"/>
              <a:gd name="connsiteY86" fmla="*/ 825178 h 3186166"/>
              <a:gd name="connsiteX87" fmla="*/ 929652 w 1560647"/>
              <a:gd name="connsiteY87" fmla="*/ 723171 h 3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60647" h="3186166">
                <a:moveTo>
                  <a:pt x="929652" y="723171"/>
                </a:moveTo>
                <a:cubicBezTo>
                  <a:pt x="919555" y="739637"/>
                  <a:pt x="909170" y="754496"/>
                  <a:pt x="900909" y="770445"/>
                </a:cubicBezTo>
                <a:cubicBezTo>
                  <a:pt x="870617" y="828907"/>
                  <a:pt x="874977" y="867059"/>
                  <a:pt x="923341" y="911465"/>
                </a:cubicBezTo>
                <a:cubicBezTo>
                  <a:pt x="959026" y="944225"/>
                  <a:pt x="999359" y="971820"/>
                  <a:pt x="1037683" y="1001711"/>
                </a:cubicBezTo>
                <a:cubicBezTo>
                  <a:pt x="1119610" y="1065566"/>
                  <a:pt x="1204520" y="1125978"/>
                  <a:pt x="1282775" y="1194136"/>
                </a:cubicBezTo>
                <a:cubicBezTo>
                  <a:pt x="1358506" y="1260114"/>
                  <a:pt x="1384840" y="1353113"/>
                  <a:pt x="1398322" y="1449498"/>
                </a:cubicBezTo>
                <a:cubicBezTo>
                  <a:pt x="1424598" y="1637620"/>
                  <a:pt x="1362981" y="1792581"/>
                  <a:pt x="1222306" y="1918627"/>
                </a:cubicBezTo>
                <a:cubicBezTo>
                  <a:pt x="1134240" y="1997570"/>
                  <a:pt x="1040437" y="2069514"/>
                  <a:pt x="930685" y="2113174"/>
                </a:cubicBezTo>
                <a:cubicBezTo>
                  <a:pt x="812442" y="2160219"/>
                  <a:pt x="755529" y="2246220"/>
                  <a:pt x="743194" y="2366815"/>
                </a:cubicBezTo>
                <a:cubicBezTo>
                  <a:pt x="729941" y="2496131"/>
                  <a:pt x="734646" y="2625504"/>
                  <a:pt x="776355" y="2749198"/>
                </a:cubicBezTo>
                <a:cubicBezTo>
                  <a:pt x="819441" y="2877022"/>
                  <a:pt x="910719" y="2955277"/>
                  <a:pt x="1046404" y="2975185"/>
                </a:cubicBezTo>
                <a:cubicBezTo>
                  <a:pt x="1070156" y="2978685"/>
                  <a:pt x="1096374" y="2975759"/>
                  <a:pt x="1119725" y="2969505"/>
                </a:cubicBezTo>
                <a:cubicBezTo>
                  <a:pt x="1206643" y="2946213"/>
                  <a:pt x="1289775" y="2837034"/>
                  <a:pt x="1291955" y="2746960"/>
                </a:cubicBezTo>
                <a:cubicBezTo>
                  <a:pt x="1293561" y="2681327"/>
                  <a:pt x="1258392" y="2635143"/>
                  <a:pt x="1210028" y="2597564"/>
                </a:cubicBezTo>
                <a:cubicBezTo>
                  <a:pt x="1184956" y="2578058"/>
                  <a:pt x="1153345" y="2577771"/>
                  <a:pt x="1130052" y="2597908"/>
                </a:cubicBezTo>
                <a:cubicBezTo>
                  <a:pt x="1100218" y="2623668"/>
                  <a:pt x="1073024" y="2653674"/>
                  <a:pt x="1049789" y="2685630"/>
                </a:cubicBezTo>
                <a:cubicBezTo>
                  <a:pt x="1027643" y="2716152"/>
                  <a:pt x="1012095" y="2751493"/>
                  <a:pt x="991269" y="2789014"/>
                </a:cubicBezTo>
                <a:cubicBezTo>
                  <a:pt x="970271" y="2751091"/>
                  <a:pt x="961436" y="2714373"/>
                  <a:pt x="966370" y="2675131"/>
                </a:cubicBezTo>
                <a:cubicBezTo>
                  <a:pt x="978303" y="2580123"/>
                  <a:pt x="1092990" y="2464175"/>
                  <a:pt x="1188227" y="2453102"/>
                </a:cubicBezTo>
                <a:cubicBezTo>
                  <a:pt x="1271875" y="2443406"/>
                  <a:pt x="1330681" y="2486837"/>
                  <a:pt x="1376234" y="2551036"/>
                </a:cubicBezTo>
                <a:cubicBezTo>
                  <a:pt x="1426549" y="2622005"/>
                  <a:pt x="1435442" y="2704161"/>
                  <a:pt x="1425172" y="2786834"/>
                </a:cubicBezTo>
                <a:cubicBezTo>
                  <a:pt x="1417828" y="2845927"/>
                  <a:pt x="1403887" y="2905479"/>
                  <a:pt x="1383405" y="2961416"/>
                </a:cubicBezTo>
                <a:cubicBezTo>
                  <a:pt x="1331771" y="3102321"/>
                  <a:pt x="1227125" y="3176044"/>
                  <a:pt x="1077557" y="3184650"/>
                </a:cubicBezTo>
                <a:cubicBezTo>
                  <a:pt x="769413" y="3202320"/>
                  <a:pt x="545892" y="3065029"/>
                  <a:pt x="391390" y="2805365"/>
                </a:cubicBezTo>
                <a:cubicBezTo>
                  <a:pt x="348476" y="2733191"/>
                  <a:pt x="312619" y="2657001"/>
                  <a:pt x="299136" y="2572550"/>
                </a:cubicBezTo>
                <a:cubicBezTo>
                  <a:pt x="279228" y="2447594"/>
                  <a:pt x="305218" y="2329695"/>
                  <a:pt x="353926" y="2215354"/>
                </a:cubicBezTo>
                <a:cubicBezTo>
                  <a:pt x="363278" y="2193437"/>
                  <a:pt x="373318" y="2171751"/>
                  <a:pt x="384276" y="2150638"/>
                </a:cubicBezTo>
                <a:cubicBezTo>
                  <a:pt x="393800" y="2132222"/>
                  <a:pt x="386915" y="2121608"/>
                  <a:pt x="368843" y="2121838"/>
                </a:cubicBezTo>
                <a:cubicBezTo>
                  <a:pt x="347616" y="2122124"/>
                  <a:pt x="324667" y="2123272"/>
                  <a:pt x="305619" y="2131419"/>
                </a:cubicBezTo>
                <a:cubicBezTo>
                  <a:pt x="264484" y="2148974"/>
                  <a:pt x="225471" y="2171407"/>
                  <a:pt x="185368" y="2191487"/>
                </a:cubicBezTo>
                <a:cubicBezTo>
                  <a:pt x="176361" y="2195962"/>
                  <a:pt x="166665" y="2199003"/>
                  <a:pt x="148880" y="2206002"/>
                </a:cubicBezTo>
                <a:cubicBezTo>
                  <a:pt x="159264" y="2180471"/>
                  <a:pt x="166263" y="2162514"/>
                  <a:pt x="173836" y="2144901"/>
                </a:cubicBezTo>
                <a:cubicBezTo>
                  <a:pt x="212390" y="2055573"/>
                  <a:pt x="206883" y="2044902"/>
                  <a:pt x="110785" y="2029125"/>
                </a:cubicBezTo>
                <a:cubicBezTo>
                  <a:pt x="77395" y="2023617"/>
                  <a:pt x="43660" y="2020462"/>
                  <a:pt x="10040" y="2016216"/>
                </a:cubicBezTo>
                <a:cubicBezTo>
                  <a:pt x="9007" y="2013233"/>
                  <a:pt x="7975" y="2010307"/>
                  <a:pt x="6942" y="2007323"/>
                </a:cubicBezTo>
                <a:cubicBezTo>
                  <a:pt x="39931" y="1987415"/>
                  <a:pt x="72518" y="1966819"/>
                  <a:pt x="106023" y="1947944"/>
                </a:cubicBezTo>
                <a:cubicBezTo>
                  <a:pt x="130062" y="1934404"/>
                  <a:pt x="156395" y="1924765"/>
                  <a:pt x="179860" y="1910365"/>
                </a:cubicBezTo>
                <a:cubicBezTo>
                  <a:pt x="205563" y="1894588"/>
                  <a:pt x="208374" y="1874106"/>
                  <a:pt x="186573" y="1853911"/>
                </a:cubicBezTo>
                <a:cubicBezTo>
                  <a:pt x="169534" y="1838019"/>
                  <a:pt x="148937" y="1824652"/>
                  <a:pt x="127710" y="1814841"/>
                </a:cubicBezTo>
                <a:cubicBezTo>
                  <a:pt x="85943" y="1795449"/>
                  <a:pt x="42627" y="1779328"/>
                  <a:pt x="0" y="1761887"/>
                </a:cubicBezTo>
                <a:cubicBezTo>
                  <a:pt x="57" y="1759076"/>
                  <a:pt x="57" y="1756322"/>
                  <a:pt x="115" y="1753511"/>
                </a:cubicBezTo>
                <a:cubicBezTo>
                  <a:pt x="45783" y="1741864"/>
                  <a:pt x="90992" y="1727980"/>
                  <a:pt x="137233" y="1719202"/>
                </a:cubicBezTo>
                <a:cubicBezTo>
                  <a:pt x="175902" y="1711859"/>
                  <a:pt x="195580" y="1696139"/>
                  <a:pt x="199883" y="1657241"/>
                </a:cubicBezTo>
                <a:cubicBezTo>
                  <a:pt x="204071" y="1618859"/>
                  <a:pt x="191392" y="1584952"/>
                  <a:pt x="166149" y="1557127"/>
                </a:cubicBezTo>
                <a:cubicBezTo>
                  <a:pt x="143143" y="1531769"/>
                  <a:pt x="116752" y="1509451"/>
                  <a:pt x="92082" y="1485585"/>
                </a:cubicBezTo>
                <a:cubicBezTo>
                  <a:pt x="84279" y="1478012"/>
                  <a:pt x="77165" y="1469693"/>
                  <a:pt x="69764" y="1461661"/>
                </a:cubicBezTo>
                <a:cubicBezTo>
                  <a:pt x="71313" y="1459136"/>
                  <a:pt x="72805" y="1456612"/>
                  <a:pt x="74354" y="1454030"/>
                </a:cubicBezTo>
                <a:cubicBezTo>
                  <a:pt x="93688" y="1462119"/>
                  <a:pt x="112793" y="1471012"/>
                  <a:pt x="132529" y="1478069"/>
                </a:cubicBezTo>
                <a:cubicBezTo>
                  <a:pt x="171714" y="1492068"/>
                  <a:pt x="210554" y="1508304"/>
                  <a:pt x="250887" y="1517483"/>
                </a:cubicBezTo>
                <a:cubicBezTo>
                  <a:pt x="294030" y="1527236"/>
                  <a:pt x="326445" y="1507156"/>
                  <a:pt x="347214" y="1467742"/>
                </a:cubicBezTo>
                <a:cubicBezTo>
                  <a:pt x="357426" y="1448408"/>
                  <a:pt x="368786" y="1429360"/>
                  <a:pt x="381809" y="1411862"/>
                </a:cubicBezTo>
                <a:cubicBezTo>
                  <a:pt x="387317" y="1404461"/>
                  <a:pt x="398562" y="1397748"/>
                  <a:pt x="407167" y="1397691"/>
                </a:cubicBezTo>
                <a:cubicBezTo>
                  <a:pt x="412331" y="1397691"/>
                  <a:pt x="420707" y="1410657"/>
                  <a:pt x="422199" y="1418804"/>
                </a:cubicBezTo>
                <a:cubicBezTo>
                  <a:pt x="428395" y="1452309"/>
                  <a:pt x="435337" y="1486101"/>
                  <a:pt x="436657" y="1520008"/>
                </a:cubicBezTo>
                <a:cubicBezTo>
                  <a:pt x="438378" y="1566192"/>
                  <a:pt x="450942" y="1581338"/>
                  <a:pt x="497012" y="1576863"/>
                </a:cubicBezTo>
                <a:cubicBezTo>
                  <a:pt x="520477" y="1574568"/>
                  <a:pt x="544860" y="1570896"/>
                  <a:pt x="566317" y="1561889"/>
                </a:cubicBezTo>
                <a:cubicBezTo>
                  <a:pt x="605444" y="1545423"/>
                  <a:pt x="615025" y="1498608"/>
                  <a:pt x="591331" y="1463210"/>
                </a:cubicBezTo>
                <a:cubicBezTo>
                  <a:pt x="527706" y="1368030"/>
                  <a:pt x="465170" y="1272104"/>
                  <a:pt x="401717" y="1176810"/>
                </a:cubicBezTo>
                <a:cubicBezTo>
                  <a:pt x="314283" y="1045600"/>
                  <a:pt x="308717" y="907851"/>
                  <a:pt x="377105" y="769241"/>
                </a:cubicBezTo>
                <a:cubicBezTo>
                  <a:pt x="409348" y="703952"/>
                  <a:pt x="453925" y="644514"/>
                  <a:pt x="496094" y="584676"/>
                </a:cubicBezTo>
                <a:cubicBezTo>
                  <a:pt x="509748" y="565341"/>
                  <a:pt x="512272" y="551572"/>
                  <a:pt x="497585" y="534992"/>
                </a:cubicBezTo>
                <a:cubicBezTo>
                  <a:pt x="475669" y="510207"/>
                  <a:pt x="452893" y="486111"/>
                  <a:pt x="433845" y="465400"/>
                </a:cubicBezTo>
                <a:cubicBezTo>
                  <a:pt x="459261" y="443140"/>
                  <a:pt x="485537" y="423174"/>
                  <a:pt x="507568" y="399308"/>
                </a:cubicBezTo>
                <a:cubicBezTo>
                  <a:pt x="516174" y="389956"/>
                  <a:pt x="519731" y="371023"/>
                  <a:pt x="517608" y="357770"/>
                </a:cubicBezTo>
                <a:cubicBezTo>
                  <a:pt x="511355" y="319331"/>
                  <a:pt x="501028" y="281638"/>
                  <a:pt x="491619" y="240560"/>
                </a:cubicBezTo>
                <a:cubicBezTo>
                  <a:pt x="500397" y="241707"/>
                  <a:pt x="507396" y="242510"/>
                  <a:pt x="514338" y="243543"/>
                </a:cubicBezTo>
                <a:cubicBezTo>
                  <a:pt x="528509" y="245666"/>
                  <a:pt x="542565" y="249682"/>
                  <a:pt x="556736" y="249854"/>
                </a:cubicBezTo>
                <a:cubicBezTo>
                  <a:pt x="645031" y="250887"/>
                  <a:pt x="649391" y="235454"/>
                  <a:pt x="656333" y="166837"/>
                </a:cubicBezTo>
                <a:cubicBezTo>
                  <a:pt x="659833" y="132070"/>
                  <a:pt x="656964" y="96729"/>
                  <a:pt x="656964" y="56798"/>
                </a:cubicBezTo>
                <a:cubicBezTo>
                  <a:pt x="673602" y="69592"/>
                  <a:pt x="687199" y="80779"/>
                  <a:pt x="701485" y="90992"/>
                </a:cubicBezTo>
                <a:cubicBezTo>
                  <a:pt x="764766" y="136028"/>
                  <a:pt x="806532" y="129086"/>
                  <a:pt x="851340" y="66322"/>
                </a:cubicBezTo>
                <a:cubicBezTo>
                  <a:pt x="866199" y="45496"/>
                  <a:pt x="880829" y="24440"/>
                  <a:pt x="897983" y="0"/>
                </a:cubicBezTo>
                <a:cubicBezTo>
                  <a:pt x="926841" y="51118"/>
                  <a:pt x="959830" y="87894"/>
                  <a:pt x="1024545" y="55651"/>
                </a:cubicBezTo>
                <a:cubicBezTo>
                  <a:pt x="1012382" y="76190"/>
                  <a:pt x="999416" y="96385"/>
                  <a:pt x="988229" y="117440"/>
                </a:cubicBezTo>
                <a:cubicBezTo>
                  <a:pt x="974000" y="144175"/>
                  <a:pt x="980598" y="154846"/>
                  <a:pt x="1010776" y="153412"/>
                </a:cubicBezTo>
                <a:cubicBezTo>
                  <a:pt x="1031659" y="152379"/>
                  <a:pt x="1052370" y="148134"/>
                  <a:pt x="1073196" y="145839"/>
                </a:cubicBezTo>
                <a:cubicBezTo>
                  <a:pt x="1122880" y="140331"/>
                  <a:pt x="1163155" y="158461"/>
                  <a:pt x="1186161" y="202063"/>
                </a:cubicBezTo>
                <a:cubicBezTo>
                  <a:pt x="1202340" y="232643"/>
                  <a:pt x="1212667" y="267180"/>
                  <a:pt x="1220756" y="301087"/>
                </a:cubicBezTo>
                <a:cubicBezTo>
                  <a:pt x="1249442" y="421281"/>
                  <a:pt x="1280079" y="540901"/>
                  <a:pt x="1356498" y="641187"/>
                </a:cubicBezTo>
                <a:cubicBezTo>
                  <a:pt x="1387536" y="681921"/>
                  <a:pt x="1426779" y="716229"/>
                  <a:pt x="1461603" y="754152"/>
                </a:cubicBezTo>
                <a:cubicBezTo>
                  <a:pt x="1491781" y="787026"/>
                  <a:pt x="1524770" y="818236"/>
                  <a:pt x="1549382" y="855011"/>
                </a:cubicBezTo>
                <a:cubicBezTo>
                  <a:pt x="1576117" y="894885"/>
                  <a:pt x="1552882" y="940610"/>
                  <a:pt x="1504804" y="946003"/>
                </a:cubicBezTo>
                <a:cubicBezTo>
                  <a:pt x="1458505" y="951167"/>
                  <a:pt x="1412493" y="947380"/>
                  <a:pt x="1385413" y="899188"/>
                </a:cubicBezTo>
                <a:cubicBezTo>
                  <a:pt x="1383233" y="895344"/>
                  <a:pt x="1379160" y="891442"/>
                  <a:pt x="1375087" y="889894"/>
                </a:cubicBezTo>
                <a:cubicBezTo>
                  <a:pt x="1299930" y="861265"/>
                  <a:pt x="1224141" y="835161"/>
                  <a:pt x="1141641" y="844570"/>
                </a:cubicBezTo>
                <a:cubicBezTo>
                  <a:pt x="1131314" y="845775"/>
                  <a:pt x="1120471" y="847381"/>
                  <a:pt x="1111176" y="851684"/>
                </a:cubicBezTo>
                <a:cubicBezTo>
                  <a:pt x="1067918" y="871535"/>
                  <a:pt x="1031774" y="858741"/>
                  <a:pt x="1003490" y="825178"/>
                </a:cubicBezTo>
                <a:cubicBezTo>
                  <a:pt x="977099" y="793796"/>
                  <a:pt x="955297" y="759029"/>
                  <a:pt x="929652" y="723171"/>
                </a:cubicBezTo>
                <a:close/>
              </a:path>
            </a:pathLst>
          </a:custGeom>
          <a:solidFill>
            <a:schemeClr val="accent4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17">
            <a:extLst>
              <a:ext uri="{FF2B5EF4-FFF2-40B4-BE49-F238E27FC236}">
                <a16:creationId xmlns:a16="http://schemas.microsoft.com/office/drawing/2014/main" id="{3BF9039A-1A6C-4A07-BA26-2F186F552C10}"/>
              </a:ext>
            </a:extLst>
          </p:cNvPr>
          <p:cNvSpPr/>
          <p:nvPr/>
        </p:nvSpPr>
        <p:spPr>
          <a:xfrm rot="20975569">
            <a:off x="7503226" y="2368802"/>
            <a:ext cx="577673" cy="873288"/>
          </a:xfrm>
          <a:custGeom>
            <a:avLst/>
            <a:gdLst>
              <a:gd name="connsiteX0" fmla="*/ 509828 w 509827"/>
              <a:gd name="connsiteY0" fmla="*/ 448493 h 770723"/>
              <a:gd name="connsiteX1" fmla="*/ 383526 w 509827"/>
              <a:gd name="connsiteY1" fmla="*/ 400201 h 770723"/>
              <a:gd name="connsiteX2" fmla="*/ 340759 w 509827"/>
              <a:gd name="connsiteY2" fmla="*/ 393438 h 770723"/>
              <a:gd name="connsiteX3" fmla="*/ 331234 w 509827"/>
              <a:gd name="connsiteY3" fmla="*/ 434586 h 770723"/>
              <a:gd name="connsiteX4" fmla="*/ 335139 w 509827"/>
              <a:gd name="connsiteY4" fmla="*/ 566889 h 770723"/>
              <a:gd name="connsiteX5" fmla="*/ 425627 w 509827"/>
              <a:gd name="connsiteY5" fmla="*/ 770724 h 770723"/>
              <a:gd name="connsiteX6" fmla="*/ 242461 w 509827"/>
              <a:gd name="connsiteY6" fmla="*/ 617466 h 770723"/>
              <a:gd name="connsiteX7" fmla="*/ 179215 w 509827"/>
              <a:gd name="connsiteY7" fmla="*/ 529551 h 770723"/>
              <a:gd name="connsiteX8" fmla="*/ 144544 w 509827"/>
              <a:gd name="connsiteY8" fmla="*/ 523359 h 770723"/>
              <a:gd name="connsiteX9" fmla="*/ 146259 w 509827"/>
              <a:gd name="connsiteY9" fmla="*/ 553458 h 770723"/>
              <a:gd name="connsiteX10" fmla="*/ 212076 w 509827"/>
              <a:gd name="connsiteY10" fmla="*/ 751959 h 770723"/>
              <a:gd name="connsiteX11" fmla="*/ 160832 w 509827"/>
              <a:gd name="connsiteY11" fmla="*/ 660424 h 770723"/>
              <a:gd name="connsiteX12" fmla="*/ 164832 w 509827"/>
              <a:gd name="connsiteY12" fmla="*/ 749673 h 770723"/>
              <a:gd name="connsiteX13" fmla="*/ 102729 w 509827"/>
              <a:gd name="connsiteY13" fmla="*/ 561459 h 770723"/>
              <a:gd name="connsiteX14" fmla="*/ 60534 w 509827"/>
              <a:gd name="connsiteY14" fmla="*/ 485640 h 770723"/>
              <a:gd name="connsiteX15" fmla="*/ 20910 w 509827"/>
              <a:gd name="connsiteY15" fmla="*/ 432777 h 770723"/>
              <a:gd name="connsiteX16" fmla="*/ 28434 w 509827"/>
              <a:gd name="connsiteY16" fmla="*/ 340479 h 770723"/>
              <a:gd name="connsiteX17" fmla="*/ 204837 w 509827"/>
              <a:gd name="connsiteY17" fmla="*/ 176554 h 770723"/>
              <a:gd name="connsiteX18" fmla="*/ 263321 w 509827"/>
              <a:gd name="connsiteY18" fmla="*/ 90924 h 770723"/>
              <a:gd name="connsiteX19" fmla="*/ 347427 w 509827"/>
              <a:gd name="connsiteY19" fmla="*/ 8533 h 770723"/>
              <a:gd name="connsiteX20" fmla="*/ 367715 w 509827"/>
              <a:gd name="connsiteY20" fmla="*/ 2437 h 770723"/>
              <a:gd name="connsiteX21" fmla="*/ 371525 w 509827"/>
              <a:gd name="connsiteY21" fmla="*/ 24059 h 770723"/>
              <a:gd name="connsiteX22" fmla="*/ 316470 w 509827"/>
              <a:gd name="connsiteY22" fmla="*/ 232847 h 770723"/>
              <a:gd name="connsiteX23" fmla="*/ 330091 w 509827"/>
              <a:gd name="connsiteY23" fmla="*/ 304856 h 770723"/>
              <a:gd name="connsiteX24" fmla="*/ 398862 w 509827"/>
              <a:gd name="connsiteY24" fmla="*/ 290854 h 770723"/>
              <a:gd name="connsiteX25" fmla="*/ 480300 w 509827"/>
              <a:gd name="connsiteY25" fmla="*/ 228751 h 770723"/>
              <a:gd name="connsiteX26" fmla="*/ 502779 w 509827"/>
              <a:gd name="connsiteY26" fmla="*/ 246849 h 770723"/>
              <a:gd name="connsiteX27" fmla="*/ 509828 w 509827"/>
              <a:gd name="connsiteY27" fmla="*/ 448493 h 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9827" h="770723">
                <a:moveTo>
                  <a:pt x="509828" y="448493"/>
                </a:moveTo>
                <a:cubicBezTo>
                  <a:pt x="453726" y="447540"/>
                  <a:pt x="415816" y="430014"/>
                  <a:pt x="383526" y="400201"/>
                </a:cubicBezTo>
                <a:cubicBezTo>
                  <a:pt x="370287" y="388009"/>
                  <a:pt x="357237" y="384199"/>
                  <a:pt x="340759" y="393438"/>
                </a:cubicBezTo>
                <a:cubicBezTo>
                  <a:pt x="321804" y="404011"/>
                  <a:pt x="327519" y="418680"/>
                  <a:pt x="331234" y="434586"/>
                </a:cubicBezTo>
                <a:cubicBezTo>
                  <a:pt x="341521" y="478306"/>
                  <a:pt x="337425" y="522978"/>
                  <a:pt x="335139" y="566889"/>
                </a:cubicBezTo>
                <a:cubicBezTo>
                  <a:pt x="330853" y="650613"/>
                  <a:pt x="343998" y="724432"/>
                  <a:pt x="425627" y="770724"/>
                </a:cubicBezTo>
                <a:cubicBezTo>
                  <a:pt x="343617" y="743006"/>
                  <a:pt x="285324" y="688809"/>
                  <a:pt x="242461" y="617466"/>
                </a:cubicBezTo>
                <a:cubicBezTo>
                  <a:pt x="223697" y="586224"/>
                  <a:pt x="207981" y="553363"/>
                  <a:pt x="179215" y="529551"/>
                </a:cubicBezTo>
                <a:cubicBezTo>
                  <a:pt x="168928" y="520978"/>
                  <a:pt x="156260" y="515073"/>
                  <a:pt x="144544" y="523359"/>
                </a:cubicBezTo>
                <a:cubicBezTo>
                  <a:pt x="132257" y="532027"/>
                  <a:pt x="142925" y="544410"/>
                  <a:pt x="146259" y="553458"/>
                </a:cubicBezTo>
                <a:cubicBezTo>
                  <a:pt x="170166" y="618228"/>
                  <a:pt x="195312" y="682617"/>
                  <a:pt x="212076" y="751959"/>
                </a:cubicBezTo>
                <a:cubicBezTo>
                  <a:pt x="196360" y="723861"/>
                  <a:pt x="180549" y="695667"/>
                  <a:pt x="160832" y="660424"/>
                </a:cubicBezTo>
                <a:cubicBezTo>
                  <a:pt x="152640" y="696810"/>
                  <a:pt x="178739" y="720051"/>
                  <a:pt x="164832" y="749673"/>
                </a:cubicBezTo>
                <a:cubicBezTo>
                  <a:pt x="143592" y="687094"/>
                  <a:pt x="118636" y="625372"/>
                  <a:pt x="102729" y="561459"/>
                </a:cubicBezTo>
                <a:cubicBezTo>
                  <a:pt x="95014" y="530313"/>
                  <a:pt x="82441" y="507357"/>
                  <a:pt x="60534" y="485640"/>
                </a:cubicBezTo>
                <a:cubicBezTo>
                  <a:pt x="45008" y="470305"/>
                  <a:pt x="35102" y="449636"/>
                  <a:pt x="20910" y="432777"/>
                </a:cubicBezTo>
                <a:cubicBezTo>
                  <a:pt x="-7665" y="398772"/>
                  <a:pt x="-8618" y="378103"/>
                  <a:pt x="28434" y="340479"/>
                </a:cubicBezTo>
                <a:cubicBezTo>
                  <a:pt x="85108" y="283044"/>
                  <a:pt x="146735" y="231894"/>
                  <a:pt x="204837" y="176554"/>
                </a:cubicBezTo>
                <a:cubicBezTo>
                  <a:pt x="229317" y="153218"/>
                  <a:pt x="245223" y="120452"/>
                  <a:pt x="263321" y="90924"/>
                </a:cubicBezTo>
                <a:cubicBezTo>
                  <a:pt x="284562" y="56158"/>
                  <a:pt x="316185" y="32727"/>
                  <a:pt x="347427" y="8533"/>
                </a:cubicBezTo>
                <a:cubicBezTo>
                  <a:pt x="353618" y="3675"/>
                  <a:pt x="360952" y="-3945"/>
                  <a:pt x="367715" y="2437"/>
                </a:cubicBezTo>
                <a:cubicBezTo>
                  <a:pt x="372096" y="6628"/>
                  <a:pt x="374287" y="18534"/>
                  <a:pt x="371525" y="24059"/>
                </a:cubicBezTo>
                <a:cubicBezTo>
                  <a:pt x="338283" y="89972"/>
                  <a:pt x="343998" y="165981"/>
                  <a:pt x="316470" y="232847"/>
                </a:cubicBezTo>
                <a:cubicBezTo>
                  <a:pt x="304469" y="262089"/>
                  <a:pt x="306088" y="286377"/>
                  <a:pt x="330091" y="304856"/>
                </a:cubicBezTo>
                <a:cubicBezTo>
                  <a:pt x="356094" y="324858"/>
                  <a:pt x="377716" y="314286"/>
                  <a:pt x="398862" y="290854"/>
                </a:cubicBezTo>
                <a:cubicBezTo>
                  <a:pt x="421626" y="265518"/>
                  <a:pt x="442962" y="236562"/>
                  <a:pt x="480300" y="228751"/>
                </a:cubicBezTo>
                <a:cubicBezTo>
                  <a:pt x="498017" y="225036"/>
                  <a:pt x="516019" y="229894"/>
                  <a:pt x="502779" y="246849"/>
                </a:cubicBezTo>
                <a:cubicBezTo>
                  <a:pt x="449725" y="314571"/>
                  <a:pt x="470109" y="379532"/>
                  <a:pt x="509828" y="448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Graphic 19">
            <a:extLst>
              <a:ext uri="{FF2B5EF4-FFF2-40B4-BE49-F238E27FC236}">
                <a16:creationId xmlns:a16="http://schemas.microsoft.com/office/drawing/2014/main" id="{0E62D966-B568-4793-B253-18248C702DBF}"/>
              </a:ext>
            </a:extLst>
          </p:cNvPr>
          <p:cNvSpPr/>
          <p:nvPr/>
        </p:nvSpPr>
        <p:spPr>
          <a:xfrm rot="20560002">
            <a:off x="8426185" y="3380484"/>
            <a:ext cx="1148565" cy="422668"/>
          </a:xfrm>
          <a:custGeom>
            <a:avLst/>
            <a:gdLst>
              <a:gd name="connsiteX0" fmla="*/ 12192000 w 12192000"/>
              <a:gd name="connsiteY0" fmla="*/ 2540635 h 4486619"/>
              <a:gd name="connsiteX1" fmla="*/ 12192000 w 12192000"/>
              <a:gd name="connsiteY1" fmla="*/ 2597785 h 4486619"/>
              <a:gd name="connsiteX2" fmla="*/ 12140089 w 12192000"/>
              <a:gd name="connsiteY2" fmla="*/ 2667889 h 4486619"/>
              <a:gd name="connsiteX3" fmla="*/ 11852720 w 12192000"/>
              <a:gd name="connsiteY3" fmla="*/ 2736183 h 4486619"/>
              <a:gd name="connsiteX4" fmla="*/ 11492865 w 12192000"/>
              <a:gd name="connsiteY4" fmla="*/ 2783903 h 4486619"/>
              <a:gd name="connsiteX5" fmla="*/ 11045857 w 12192000"/>
              <a:gd name="connsiteY5" fmla="*/ 2779617 h 4486619"/>
              <a:gd name="connsiteX6" fmla="*/ 10399871 w 12192000"/>
              <a:gd name="connsiteY6" fmla="*/ 2746946 h 4486619"/>
              <a:gd name="connsiteX7" fmla="*/ 10275284 w 12192000"/>
              <a:gd name="connsiteY7" fmla="*/ 2792476 h 4486619"/>
              <a:gd name="connsiteX8" fmla="*/ 10145649 w 12192000"/>
              <a:gd name="connsiteY8" fmla="*/ 2904300 h 4486619"/>
              <a:gd name="connsiteX9" fmla="*/ 9702736 w 12192000"/>
              <a:gd name="connsiteY9" fmla="*/ 3247771 h 4486619"/>
              <a:gd name="connsiteX10" fmla="*/ 9329451 w 12192000"/>
              <a:gd name="connsiteY10" fmla="*/ 3516662 h 4486619"/>
              <a:gd name="connsiteX11" fmla="*/ 9269063 w 12192000"/>
              <a:gd name="connsiteY11" fmla="*/ 3560953 h 4486619"/>
              <a:gd name="connsiteX12" fmla="*/ 9274493 w 12192000"/>
              <a:gd name="connsiteY12" fmla="*/ 3568763 h 4486619"/>
              <a:gd name="connsiteX13" fmla="*/ 9426130 w 12192000"/>
              <a:gd name="connsiteY13" fmla="*/ 3539141 h 4486619"/>
              <a:gd name="connsiteX14" fmla="*/ 9434417 w 12192000"/>
              <a:gd name="connsiteY14" fmla="*/ 3559334 h 4486619"/>
              <a:gd name="connsiteX15" fmla="*/ 9381744 w 12192000"/>
              <a:gd name="connsiteY15" fmla="*/ 3596577 h 4486619"/>
              <a:gd name="connsiteX16" fmla="*/ 9334881 w 12192000"/>
              <a:gd name="connsiteY16" fmla="*/ 3660013 h 4486619"/>
              <a:gd name="connsiteX17" fmla="*/ 9261062 w 12192000"/>
              <a:gd name="connsiteY17" fmla="*/ 3740213 h 4486619"/>
              <a:gd name="connsiteX18" fmla="*/ 9199150 w 12192000"/>
              <a:gd name="connsiteY18" fmla="*/ 3759930 h 4486619"/>
              <a:gd name="connsiteX19" fmla="*/ 9277541 w 12192000"/>
              <a:gd name="connsiteY19" fmla="*/ 3771360 h 4486619"/>
              <a:gd name="connsiteX20" fmla="*/ 9349359 w 12192000"/>
              <a:gd name="connsiteY20" fmla="*/ 3816699 h 4486619"/>
              <a:gd name="connsiteX21" fmla="*/ 9379458 w 12192000"/>
              <a:gd name="connsiteY21" fmla="*/ 3913569 h 4486619"/>
              <a:gd name="connsiteX22" fmla="*/ 9309735 w 12192000"/>
              <a:gd name="connsiteY22" fmla="*/ 4020820 h 4486619"/>
              <a:gd name="connsiteX23" fmla="*/ 9271349 w 12192000"/>
              <a:gd name="connsiteY23" fmla="*/ 4027869 h 4486619"/>
              <a:gd name="connsiteX24" fmla="*/ 9272397 w 12192000"/>
              <a:gd name="connsiteY24" fmla="*/ 4034822 h 4486619"/>
              <a:gd name="connsiteX25" fmla="*/ 9344216 w 12192000"/>
              <a:gd name="connsiteY25" fmla="*/ 4042061 h 4486619"/>
              <a:gd name="connsiteX26" fmla="*/ 9290399 w 12192000"/>
              <a:gd name="connsiteY26" fmla="*/ 4108450 h 4486619"/>
              <a:gd name="connsiteX27" fmla="*/ 9040083 w 12192000"/>
              <a:gd name="connsiteY27" fmla="*/ 4127786 h 4486619"/>
              <a:gd name="connsiteX28" fmla="*/ 8388001 w 12192000"/>
              <a:gd name="connsiteY28" fmla="*/ 4114737 h 4486619"/>
              <a:gd name="connsiteX29" fmla="*/ 8178927 w 12192000"/>
              <a:gd name="connsiteY29" fmla="*/ 4120833 h 4486619"/>
              <a:gd name="connsiteX30" fmla="*/ 8100727 w 12192000"/>
              <a:gd name="connsiteY30" fmla="*/ 4136263 h 4486619"/>
              <a:gd name="connsiteX31" fmla="*/ 7917180 w 12192000"/>
              <a:gd name="connsiteY31" fmla="*/ 4168838 h 4486619"/>
              <a:gd name="connsiteX32" fmla="*/ 7641527 w 12192000"/>
              <a:gd name="connsiteY32" fmla="*/ 4261136 h 4486619"/>
              <a:gd name="connsiteX33" fmla="*/ 7551992 w 12192000"/>
              <a:gd name="connsiteY33" fmla="*/ 4268565 h 4486619"/>
              <a:gd name="connsiteX34" fmla="*/ 7304342 w 12192000"/>
              <a:gd name="connsiteY34" fmla="*/ 4300950 h 4486619"/>
              <a:gd name="connsiteX35" fmla="*/ 6495193 w 12192000"/>
              <a:gd name="connsiteY35" fmla="*/ 4281424 h 4486619"/>
              <a:gd name="connsiteX36" fmla="*/ 6350032 w 12192000"/>
              <a:gd name="connsiteY36" fmla="*/ 4279805 h 4486619"/>
              <a:gd name="connsiteX37" fmla="*/ 6156674 w 12192000"/>
              <a:gd name="connsiteY37" fmla="*/ 4244086 h 4486619"/>
              <a:gd name="connsiteX38" fmla="*/ 6128957 w 12192000"/>
              <a:gd name="connsiteY38" fmla="*/ 4252849 h 4486619"/>
              <a:gd name="connsiteX39" fmla="*/ 6135815 w 12192000"/>
              <a:gd name="connsiteY39" fmla="*/ 4282186 h 4486619"/>
              <a:gd name="connsiteX40" fmla="*/ 6155818 w 12192000"/>
              <a:gd name="connsiteY40" fmla="*/ 4343051 h 4486619"/>
              <a:gd name="connsiteX41" fmla="*/ 6167724 w 12192000"/>
              <a:gd name="connsiteY41" fmla="*/ 4377246 h 4486619"/>
              <a:gd name="connsiteX42" fmla="*/ 6166676 w 12192000"/>
              <a:gd name="connsiteY42" fmla="*/ 4461637 h 4486619"/>
              <a:gd name="connsiteX43" fmla="*/ 6068473 w 12192000"/>
              <a:gd name="connsiteY43" fmla="*/ 4466400 h 4486619"/>
              <a:gd name="connsiteX44" fmla="*/ 6032849 w 12192000"/>
              <a:gd name="connsiteY44" fmla="*/ 4444683 h 4486619"/>
              <a:gd name="connsiteX45" fmla="*/ 5745480 w 12192000"/>
              <a:gd name="connsiteY45" fmla="*/ 4328954 h 4486619"/>
              <a:gd name="connsiteX46" fmla="*/ 5533644 w 12192000"/>
              <a:gd name="connsiteY46" fmla="*/ 4204081 h 4486619"/>
              <a:gd name="connsiteX47" fmla="*/ 5529930 w 12192000"/>
              <a:gd name="connsiteY47" fmla="*/ 4201319 h 4486619"/>
              <a:gd name="connsiteX48" fmla="*/ 5265706 w 12192000"/>
              <a:gd name="connsiteY48" fmla="*/ 4061301 h 4486619"/>
              <a:gd name="connsiteX49" fmla="*/ 5059204 w 12192000"/>
              <a:gd name="connsiteY49" fmla="*/ 3977577 h 4486619"/>
              <a:gd name="connsiteX50" fmla="*/ 4288155 w 12192000"/>
              <a:gd name="connsiteY50" fmla="*/ 3760883 h 4486619"/>
              <a:gd name="connsiteX51" fmla="*/ 3623691 w 12192000"/>
              <a:gd name="connsiteY51" fmla="*/ 3461512 h 4486619"/>
              <a:gd name="connsiteX52" fmla="*/ 3457956 w 12192000"/>
              <a:gd name="connsiteY52" fmla="*/ 3359213 h 4486619"/>
              <a:gd name="connsiteX53" fmla="*/ 3107817 w 12192000"/>
              <a:gd name="connsiteY53" fmla="*/ 3122708 h 4486619"/>
              <a:gd name="connsiteX54" fmla="*/ 2812447 w 12192000"/>
              <a:gd name="connsiteY54" fmla="*/ 2917158 h 4486619"/>
              <a:gd name="connsiteX55" fmla="*/ 2526983 w 12192000"/>
              <a:gd name="connsiteY55" fmla="*/ 2695988 h 4486619"/>
              <a:gd name="connsiteX56" fmla="*/ 2012633 w 12192000"/>
              <a:gd name="connsiteY56" fmla="*/ 2388807 h 4486619"/>
              <a:gd name="connsiteX57" fmla="*/ 1812322 w 12192000"/>
              <a:gd name="connsiteY57" fmla="*/ 2209451 h 4486619"/>
              <a:gd name="connsiteX58" fmla="*/ 1455230 w 12192000"/>
              <a:gd name="connsiteY58" fmla="*/ 1907889 h 4486619"/>
              <a:gd name="connsiteX59" fmla="*/ 1241108 w 12192000"/>
              <a:gd name="connsiteY59" fmla="*/ 1760252 h 4486619"/>
              <a:gd name="connsiteX60" fmla="*/ 879824 w 12192000"/>
              <a:gd name="connsiteY60" fmla="*/ 1431735 h 4486619"/>
              <a:gd name="connsiteX61" fmla="*/ 553498 w 12192000"/>
              <a:gd name="connsiteY61" fmla="*/ 1181608 h 4486619"/>
              <a:gd name="connsiteX62" fmla="*/ 459010 w 12192000"/>
              <a:gd name="connsiteY62" fmla="*/ 1119505 h 4486619"/>
              <a:gd name="connsiteX63" fmla="*/ 268129 w 12192000"/>
              <a:gd name="connsiteY63" fmla="*/ 949198 h 4486619"/>
              <a:gd name="connsiteX64" fmla="*/ 228981 w 12192000"/>
              <a:gd name="connsiteY64" fmla="*/ 924242 h 4486619"/>
              <a:gd name="connsiteX65" fmla="*/ 45244 w 12192000"/>
              <a:gd name="connsiteY65" fmla="*/ 792416 h 4486619"/>
              <a:gd name="connsiteX66" fmla="*/ 0 w 12192000"/>
              <a:gd name="connsiteY66" fmla="*/ 740219 h 4486619"/>
              <a:gd name="connsiteX67" fmla="*/ 0 w 12192000"/>
              <a:gd name="connsiteY67" fmla="*/ 654494 h 4486619"/>
              <a:gd name="connsiteX68" fmla="*/ 135541 w 12192000"/>
              <a:gd name="connsiteY68" fmla="*/ 603155 h 4486619"/>
              <a:gd name="connsiteX69" fmla="*/ 82010 w 12192000"/>
              <a:gd name="connsiteY69" fmla="*/ 412274 h 4486619"/>
              <a:gd name="connsiteX70" fmla="*/ 211074 w 12192000"/>
              <a:gd name="connsiteY70" fmla="*/ 305784 h 4486619"/>
              <a:gd name="connsiteX71" fmla="*/ 489775 w 12192000"/>
              <a:gd name="connsiteY71" fmla="*/ 206629 h 4486619"/>
              <a:gd name="connsiteX72" fmla="*/ 725329 w 12192000"/>
              <a:gd name="connsiteY72" fmla="*/ 136430 h 4486619"/>
              <a:gd name="connsiteX73" fmla="*/ 1291018 w 12192000"/>
              <a:gd name="connsiteY73" fmla="*/ 37465 h 4486619"/>
              <a:gd name="connsiteX74" fmla="*/ 1458754 w 12192000"/>
              <a:gd name="connsiteY74" fmla="*/ 10033 h 4486619"/>
              <a:gd name="connsiteX75" fmla="*/ 1803749 w 12192000"/>
              <a:gd name="connsiteY75" fmla="*/ 1746 h 4486619"/>
              <a:gd name="connsiteX76" fmla="*/ 2011775 w 12192000"/>
              <a:gd name="connsiteY76" fmla="*/ 44704 h 4486619"/>
              <a:gd name="connsiteX77" fmla="*/ 2308003 w 12192000"/>
              <a:gd name="connsiteY77" fmla="*/ 117189 h 4486619"/>
              <a:gd name="connsiteX78" fmla="*/ 2650712 w 12192000"/>
              <a:gd name="connsiteY78" fmla="*/ 217678 h 4486619"/>
              <a:gd name="connsiteX79" fmla="*/ 3006471 w 12192000"/>
              <a:gd name="connsiteY79" fmla="*/ 330549 h 4486619"/>
              <a:gd name="connsiteX80" fmla="*/ 3336893 w 12192000"/>
              <a:gd name="connsiteY80" fmla="*/ 449231 h 4486619"/>
              <a:gd name="connsiteX81" fmla="*/ 3566065 w 12192000"/>
              <a:gd name="connsiteY81" fmla="*/ 523907 h 4486619"/>
              <a:gd name="connsiteX82" fmla="*/ 3842290 w 12192000"/>
              <a:gd name="connsiteY82" fmla="*/ 645065 h 4486619"/>
              <a:gd name="connsiteX83" fmla="*/ 4601814 w 12192000"/>
              <a:gd name="connsiteY83" fmla="*/ 937958 h 4486619"/>
              <a:gd name="connsiteX84" fmla="*/ 4884515 w 12192000"/>
              <a:gd name="connsiteY84" fmla="*/ 1070546 h 4486619"/>
              <a:gd name="connsiteX85" fmla="*/ 5076635 w 12192000"/>
              <a:gd name="connsiteY85" fmla="*/ 1130554 h 4486619"/>
              <a:gd name="connsiteX86" fmla="*/ 5227225 w 12192000"/>
              <a:gd name="connsiteY86" fmla="*/ 1043686 h 4486619"/>
              <a:gd name="connsiteX87" fmla="*/ 5320760 w 12192000"/>
              <a:gd name="connsiteY87" fmla="*/ 875760 h 4486619"/>
              <a:gd name="connsiteX88" fmla="*/ 5498687 w 12192000"/>
              <a:gd name="connsiteY88" fmla="*/ 577628 h 4486619"/>
              <a:gd name="connsiteX89" fmla="*/ 5563458 w 12192000"/>
              <a:gd name="connsiteY89" fmla="*/ 467138 h 4486619"/>
              <a:gd name="connsiteX90" fmla="*/ 5714333 w 12192000"/>
              <a:gd name="connsiteY90" fmla="*/ 492665 h 4486619"/>
              <a:gd name="connsiteX91" fmla="*/ 5813679 w 12192000"/>
              <a:gd name="connsiteY91" fmla="*/ 532098 h 4486619"/>
              <a:gd name="connsiteX92" fmla="*/ 5822347 w 12192000"/>
              <a:gd name="connsiteY92" fmla="*/ 534384 h 4486619"/>
              <a:gd name="connsiteX93" fmla="*/ 5847683 w 12192000"/>
              <a:gd name="connsiteY93" fmla="*/ 647827 h 4486619"/>
              <a:gd name="connsiteX94" fmla="*/ 5939028 w 12192000"/>
              <a:gd name="connsiteY94" fmla="*/ 714216 h 4486619"/>
              <a:gd name="connsiteX95" fmla="*/ 5959983 w 12192000"/>
              <a:gd name="connsiteY95" fmla="*/ 768128 h 4486619"/>
              <a:gd name="connsiteX96" fmla="*/ 6027039 w 12192000"/>
              <a:gd name="connsiteY96" fmla="*/ 840613 h 4486619"/>
              <a:gd name="connsiteX97" fmla="*/ 6138291 w 12192000"/>
              <a:gd name="connsiteY97" fmla="*/ 926909 h 4486619"/>
              <a:gd name="connsiteX98" fmla="*/ 6279643 w 12192000"/>
              <a:gd name="connsiteY98" fmla="*/ 1083215 h 4486619"/>
              <a:gd name="connsiteX99" fmla="*/ 6308218 w 12192000"/>
              <a:gd name="connsiteY99" fmla="*/ 1105503 h 4486619"/>
              <a:gd name="connsiteX100" fmla="*/ 6360319 w 12192000"/>
              <a:gd name="connsiteY100" fmla="*/ 1124172 h 4486619"/>
              <a:gd name="connsiteX101" fmla="*/ 6414421 w 12192000"/>
              <a:gd name="connsiteY101" fmla="*/ 1222565 h 4486619"/>
              <a:gd name="connsiteX102" fmla="*/ 6450997 w 12192000"/>
              <a:gd name="connsiteY102" fmla="*/ 1267619 h 4486619"/>
              <a:gd name="connsiteX103" fmla="*/ 6495574 w 12192000"/>
              <a:gd name="connsiteY103" fmla="*/ 1350867 h 4486619"/>
              <a:gd name="connsiteX104" fmla="*/ 6557487 w 12192000"/>
              <a:gd name="connsiteY104" fmla="*/ 1415637 h 4486619"/>
              <a:gd name="connsiteX105" fmla="*/ 6587681 w 12192000"/>
              <a:gd name="connsiteY105" fmla="*/ 1446117 h 4486619"/>
              <a:gd name="connsiteX106" fmla="*/ 6646260 w 12192000"/>
              <a:gd name="connsiteY106" fmla="*/ 1493361 h 4486619"/>
              <a:gd name="connsiteX107" fmla="*/ 6706553 w 12192000"/>
              <a:gd name="connsiteY107" fmla="*/ 1619377 h 4486619"/>
              <a:gd name="connsiteX108" fmla="*/ 6676358 w 12192000"/>
              <a:gd name="connsiteY108" fmla="*/ 1694339 h 4486619"/>
              <a:gd name="connsiteX109" fmla="*/ 6645402 w 12192000"/>
              <a:gd name="connsiteY109" fmla="*/ 1726628 h 4486619"/>
              <a:gd name="connsiteX110" fmla="*/ 6664928 w 12192000"/>
              <a:gd name="connsiteY110" fmla="*/ 1778825 h 4486619"/>
              <a:gd name="connsiteX111" fmla="*/ 6728555 w 12192000"/>
              <a:gd name="connsiteY111" fmla="*/ 1809972 h 4486619"/>
              <a:gd name="connsiteX112" fmla="*/ 7422166 w 12192000"/>
              <a:gd name="connsiteY112" fmla="*/ 2164207 h 4486619"/>
              <a:gd name="connsiteX113" fmla="*/ 7465886 w 12192000"/>
              <a:gd name="connsiteY113" fmla="*/ 2181733 h 4486619"/>
              <a:gd name="connsiteX114" fmla="*/ 7747730 w 12192000"/>
              <a:gd name="connsiteY114" fmla="*/ 2258981 h 4486619"/>
              <a:gd name="connsiteX115" fmla="*/ 8024146 w 12192000"/>
              <a:gd name="connsiteY115" fmla="*/ 2316416 h 4486619"/>
              <a:gd name="connsiteX116" fmla="*/ 8313325 w 12192000"/>
              <a:gd name="connsiteY116" fmla="*/ 2340610 h 4486619"/>
              <a:gd name="connsiteX117" fmla="*/ 8707660 w 12192000"/>
              <a:gd name="connsiteY117" fmla="*/ 2284412 h 4486619"/>
              <a:gd name="connsiteX118" fmla="*/ 8729758 w 12192000"/>
              <a:gd name="connsiteY118" fmla="*/ 2264315 h 4486619"/>
              <a:gd name="connsiteX119" fmla="*/ 8736806 w 12192000"/>
              <a:gd name="connsiteY119" fmla="*/ 2142966 h 4486619"/>
              <a:gd name="connsiteX120" fmla="*/ 8786622 w 12192000"/>
              <a:gd name="connsiteY120" fmla="*/ 1983041 h 4486619"/>
              <a:gd name="connsiteX121" fmla="*/ 9065228 w 12192000"/>
              <a:gd name="connsiteY121" fmla="*/ 1874742 h 4486619"/>
              <a:gd name="connsiteX122" fmla="*/ 9096946 w 12192000"/>
              <a:gd name="connsiteY122" fmla="*/ 1881981 h 4486619"/>
              <a:gd name="connsiteX123" fmla="*/ 9258014 w 12192000"/>
              <a:gd name="connsiteY123" fmla="*/ 2029428 h 4486619"/>
              <a:gd name="connsiteX124" fmla="*/ 9244012 w 12192000"/>
              <a:gd name="connsiteY124" fmla="*/ 2106486 h 4486619"/>
              <a:gd name="connsiteX125" fmla="*/ 9025604 w 12192000"/>
              <a:gd name="connsiteY125" fmla="*/ 2300415 h 4486619"/>
              <a:gd name="connsiteX126" fmla="*/ 9031224 w 12192000"/>
              <a:gd name="connsiteY126" fmla="*/ 2313940 h 4486619"/>
              <a:gd name="connsiteX127" fmla="*/ 9121330 w 12192000"/>
              <a:gd name="connsiteY127" fmla="*/ 2304987 h 4486619"/>
              <a:gd name="connsiteX128" fmla="*/ 9316308 w 12192000"/>
              <a:gd name="connsiteY128" fmla="*/ 2246598 h 4486619"/>
              <a:gd name="connsiteX129" fmla="*/ 9707213 w 12192000"/>
              <a:gd name="connsiteY129" fmla="*/ 2086388 h 4486619"/>
              <a:gd name="connsiteX130" fmla="*/ 10005822 w 12192000"/>
              <a:gd name="connsiteY130" fmla="*/ 1926368 h 4486619"/>
              <a:gd name="connsiteX131" fmla="*/ 10275570 w 12192000"/>
              <a:gd name="connsiteY131" fmla="*/ 1695863 h 4486619"/>
              <a:gd name="connsiteX132" fmla="*/ 10456069 w 12192000"/>
              <a:gd name="connsiteY132" fmla="*/ 1551273 h 4486619"/>
              <a:gd name="connsiteX133" fmla="*/ 10640473 w 12192000"/>
              <a:gd name="connsiteY133" fmla="*/ 1421352 h 4486619"/>
              <a:gd name="connsiteX134" fmla="*/ 10722673 w 12192000"/>
              <a:gd name="connsiteY134" fmla="*/ 1385919 h 4486619"/>
              <a:gd name="connsiteX135" fmla="*/ 10856309 w 12192000"/>
              <a:gd name="connsiteY135" fmla="*/ 1291622 h 4486619"/>
              <a:gd name="connsiteX136" fmla="*/ 11168919 w 12192000"/>
              <a:gd name="connsiteY136" fmla="*/ 1154366 h 4486619"/>
              <a:gd name="connsiteX137" fmla="*/ 11420189 w 12192000"/>
              <a:gd name="connsiteY137" fmla="*/ 1128744 h 4486619"/>
              <a:gd name="connsiteX138" fmla="*/ 11639169 w 12192000"/>
              <a:gd name="connsiteY138" fmla="*/ 1154176 h 4486619"/>
              <a:gd name="connsiteX139" fmla="*/ 11753278 w 12192000"/>
              <a:gd name="connsiteY139" fmla="*/ 1327436 h 4486619"/>
              <a:gd name="connsiteX140" fmla="*/ 11744897 w 12192000"/>
              <a:gd name="connsiteY140" fmla="*/ 1596707 h 4486619"/>
              <a:gd name="connsiteX141" fmla="*/ 11796426 w 12192000"/>
              <a:gd name="connsiteY141" fmla="*/ 1685957 h 4486619"/>
              <a:gd name="connsiteX142" fmla="*/ 11818048 w 12192000"/>
              <a:gd name="connsiteY142" fmla="*/ 1744440 h 4486619"/>
              <a:gd name="connsiteX143" fmla="*/ 11826812 w 12192000"/>
              <a:gd name="connsiteY143" fmla="*/ 1905698 h 4486619"/>
              <a:gd name="connsiteX144" fmla="*/ 11827287 w 12192000"/>
              <a:gd name="connsiteY144" fmla="*/ 1927225 h 4486619"/>
              <a:gd name="connsiteX145" fmla="*/ 11911203 w 12192000"/>
              <a:gd name="connsiteY145" fmla="*/ 1950561 h 4486619"/>
              <a:gd name="connsiteX146" fmla="*/ 11988165 w 12192000"/>
              <a:gd name="connsiteY146" fmla="*/ 2075910 h 4486619"/>
              <a:gd name="connsiteX147" fmla="*/ 12002834 w 12192000"/>
              <a:gd name="connsiteY147" fmla="*/ 2093627 h 4486619"/>
              <a:gd name="connsiteX148" fmla="*/ 12065889 w 12192000"/>
              <a:gd name="connsiteY148" fmla="*/ 2241550 h 4486619"/>
              <a:gd name="connsiteX149" fmla="*/ 12071128 w 12192000"/>
              <a:gd name="connsiteY149" fmla="*/ 2364899 h 4486619"/>
              <a:gd name="connsiteX150" fmla="*/ 12119420 w 12192000"/>
              <a:gd name="connsiteY150" fmla="*/ 2450719 h 4486619"/>
              <a:gd name="connsiteX151" fmla="*/ 12192000 w 12192000"/>
              <a:gd name="connsiteY151" fmla="*/ 2540635 h 4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2192000" h="4486619">
                <a:moveTo>
                  <a:pt x="12192000" y="2540635"/>
                </a:moveTo>
                <a:cubicBezTo>
                  <a:pt x="12192000" y="2559685"/>
                  <a:pt x="12192000" y="2578735"/>
                  <a:pt x="12192000" y="2597785"/>
                </a:cubicBezTo>
                <a:cubicBezTo>
                  <a:pt x="12172759" y="2619788"/>
                  <a:pt x="12193620" y="2672270"/>
                  <a:pt x="12140089" y="2667889"/>
                </a:cubicBezTo>
                <a:cubicBezTo>
                  <a:pt x="12037123" y="2659412"/>
                  <a:pt x="11946541" y="2709513"/>
                  <a:pt x="11852720" y="2736183"/>
                </a:cubicBezTo>
                <a:cubicBezTo>
                  <a:pt x="11733562" y="2770187"/>
                  <a:pt x="11612595" y="2774760"/>
                  <a:pt x="11492865" y="2783903"/>
                </a:cubicBezTo>
                <a:cubicBezTo>
                  <a:pt x="11344847" y="2795143"/>
                  <a:pt x="11194828" y="2785428"/>
                  <a:pt x="11045857" y="2779617"/>
                </a:cubicBezTo>
                <a:cubicBezTo>
                  <a:pt x="10830402" y="2771235"/>
                  <a:pt x="10615136" y="2758948"/>
                  <a:pt x="10399871" y="2746946"/>
                </a:cubicBezTo>
                <a:cubicBezTo>
                  <a:pt x="10350722" y="2744184"/>
                  <a:pt x="10311099" y="2759043"/>
                  <a:pt x="10275284" y="2792476"/>
                </a:cubicBezTo>
                <a:cubicBezTo>
                  <a:pt x="10233565" y="2831433"/>
                  <a:pt x="10190416" y="2869057"/>
                  <a:pt x="10145649" y="2904300"/>
                </a:cubicBezTo>
                <a:cubicBezTo>
                  <a:pt x="9998773" y="3019743"/>
                  <a:pt x="9852088" y="3135567"/>
                  <a:pt x="9702736" y="3247771"/>
                </a:cubicBezTo>
                <a:cubicBezTo>
                  <a:pt x="9580245" y="3339878"/>
                  <a:pt x="9454039" y="3427127"/>
                  <a:pt x="9329451" y="3516662"/>
                </a:cubicBezTo>
                <a:cubicBezTo>
                  <a:pt x="9309164" y="3531235"/>
                  <a:pt x="9289161" y="3546189"/>
                  <a:pt x="9269063" y="3560953"/>
                </a:cubicBezTo>
                <a:cubicBezTo>
                  <a:pt x="9270873" y="3563525"/>
                  <a:pt x="9272683" y="3566192"/>
                  <a:pt x="9274493" y="3568763"/>
                </a:cubicBezTo>
                <a:cubicBezTo>
                  <a:pt x="9325070" y="3558858"/>
                  <a:pt x="9375553" y="3549047"/>
                  <a:pt x="9426130" y="3539141"/>
                </a:cubicBezTo>
                <a:cubicBezTo>
                  <a:pt x="9428892" y="3545903"/>
                  <a:pt x="9431655" y="3552571"/>
                  <a:pt x="9434417" y="3559334"/>
                </a:cubicBezTo>
                <a:cubicBezTo>
                  <a:pt x="9416891" y="3571907"/>
                  <a:pt x="9400508" y="3586385"/>
                  <a:pt x="9381744" y="3596577"/>
                </a:cubicBezTo>
                <a:cubicBezTo>
                  <a:pt x="9355550" y="3610864"/>
                  <a:pt x="9329071" y="3625247"/>
                  <a:pt x="9334881" y="3660013"/>
                </a:cubicBezTo>
                <a:cubicBezTo>
                  <a:pt x="9345073" y="3720497"/>
                  <a:pt x="9305163" y="3730688"/>
                  <a:pt x="9261062" y="3740213"/>
                </a:cubicBezTo>
                <a:cubicBezTo>
                  <a:pt x="9240012" y="3744786"/>
                  <a:pt x="9219724" y="3753168"/>
                  <a:pt x="9199150" y="3759930"/>
                </a:cubicBezTo>
                <a:cubicBezTo>
                  <a:pt x="9227630" y="3769836"/>
                  <a:pt x="9254776" y="3764026"/>
                  <a:pt x="9277541" y="3771360"/>
                </a:cubicBezTo>
                <a:cubicBezTo>
                  <a:pt x="9304115" y="3780028"/>
                  <a:pt x="9334976" y="3794887"/>
                  <a:pt x="9349359" y="3816699"/>
                </a:cubicBezTo>
                <a:cubicBezTo>
                  <a:pt x="9367171" y="3843845"/>
                  <a:pt x="9369838" y="3880898"/>
                  <a:pt x="9379458" y="3913569"/>
                </a:cubicBezTo>
                <a:cubicBezTo>
                  <a:pt x="9393555" y="3961575"/>
                  <a:pt x="9369552" y="4024344"/>
                  <a:pt x="9309735" y="4020820"/>
                </a:cubicBezTo>
                <a:cubicBezTo>
                  <a:pt x="9297162" y="4020058"/>
                  <a:pt x="9284208" y="4025392"/>
                  <a:pt x="9271349" y="4027869"/>
                </a:cubicBezTo>
                <a:cubicBezTo>
                  <a:pt x="9271730" y="4030154"/>
                  <a:pt x="9272111" y="4032536"/>
                  <a:pt x="9272397" y="4034822"/>
                </a:cubicBezTo>
                <a:cubicBezTo>
                  <a:pt x="9295638" y="4037203"/>
                  <a:pt x="9318879" y="4039489"/>
                  <a:pt x="9344216" y="4042061"/>
                </a:cubicBezTo>
                <a:cubicBezTo>
                  <a:pt x="9348311" y="4084637"/>
                  <a:pt x="9324404" y="4104735"/>
                  <a:pt x="9290399" y="4108450"/>
                </a:cubicBezTo>
                <a:cubicBezTo>
                  <a:pt x="9207151" y="4117499"/>
                  <a:pt x="9123521" y="4128357"/>
                  <a:pt x="9040083" y="4127786"/>
                </a:cubicBezTo>
                <a:cubicBezTo>
                  <a:pt x="8822722" y="4126357"/>
                  <a:pt x="8605361" y="4118261"/>
                  <a:pt x="8388001" y="4114737"/>
                </a:cubicBezTo>
                <a:cubicBezTo>
                  <a:pt x="8318373" y="4113594"/>
                  <a:pt x="8248460" y="4116927"/>
                  <a:pt x="8178927" y="4120833"/>
                </a:cubicBezTo>
                <a:cubicBezTo>
                  <a:pt x="8152638" y="4122261"/>
                  <a:pt x="8126920" y="4131691"/>
                  <a:pt x="8100727" y="4136263"/>
                </a:cubicBezTo>
                <a:cubicBezTo>
                  <a:pt x="8039481" y="4147026"/>
                  <a:pt x="7976521" y="4151694"/>
                  <a:pt x="7917180" y="4168838"/>
                </a:cubicBezTo>
                <a:cubicBezTo>
                  <a:pt x="7824121" y="4195604"/>
                  <a:pt x="7734014" y="4232370"/>
                  <a:pt x="7641527" y="4261136"/>
                </a:cubicBezTo>
                <a:cubicBezTo>
                  <a:pt x="7613619" y="4269804"/>
                  <a:pt x="7581710" y="4264755"/>
                  <a:pt x="7551992" y="4268565"/>
                </a:cubicBezTo>
                <a:cubicBezTo>
                  <a:pt x="7469315" y="4279233"/>
                  <a:pt x="7386828" y="4301617"/>
                  <a:pt x="7304342" y="4300950"/>
                </a:cubicBezTo>
                <a:cubicBezTo>
                  <a:pt x="7034594" y="4298760"/>
                  <a:pt x="6764941" y="4288282"/>
                  <a:pt x="6495193" y="4281424"/>
                </a:cubicBezTo>
                <a:cubicBezTo>
                  <a:pt x="6446806" y="4280186"/>
                  <a:pt x="6397752" y="4285710"/>
                  <a:pt x="6350032" y="4279805"/>
                </a:cubicBezTo>
                <a:cubicBezTo>
                  <a:pt x="6285071" y="4271804"/>
                  <a:pt x="6221254" y="4255421"/>
                  <a:pt x="6156674" y="4244086"/>
                </a:cubicBezTo>
                <a:cubicBezTo>
                  <a:pt x="6147721" y="4242562"/>
                  <a:pt x="6131910" y="4246753"/>
                  <a:pt x="6128957" y="4252849"/>
                </a:cubicBezTo>
                <a:cubicBezTo>
                  <a:pt x="6125623" y="4259993"/>
                  <a:pt x="6132671" y="4272280"/>
                  <a:pt x="6135815" y="4282186"/>
                </a:cubicBezTo>
                <a:cubicBezTo>
                  <a:pt x="6142292" y="4302570"/>
                  <a:pt x="6149150" y="4322763"/>
                  <a:pt x="6155818" y="4343051"/>
                </a:cubicBezTo>
                <a:cubicBezTo>
                  <a:pt x="6159627" y="4354671"/>
                  <a:pt x="6159723" y="4370959"/>
                  <a:pt x="6167724" y="4377246"/>
                </a:cubicBezTo>
                <a:cubicBezTo>
                  <a:pt x="6205824" y="4407059"/>
                  <a:pt x="6192393" y="4435824"/>
                  <a:pt x="6166676" y="4461637"/>
                </a:cubicBezTo>
                <a:cubicBezTo>
                  <a:pt x="6134005" y="4494403"/>
                  <a:pt x="6097143" y="4493832"/>
                  <a:pt x="6068473" y="4466400"/>
                </a:cubicBezTo>
                <a:cubicBezTo>
                  <a:pt x="6058662" y="4456970"/>
                  <a:pt x="6045708" y="4449636"/>
                  <a:pt x="6032849" y="4444683"/>
                </a:cubicBezTo>
                <a:cubicBezTo>
                  <a:pt x="5936456" y="4407916"/>
                  <a:pt x="5834634" y="4388580"/>
                  <a:pt x="5745480" y="4328954"/>
                </a:cubicBezTo>
                <a:cubicBezTo>
                  <a:pt x="5677853" y="4283805"/>
                  <a:pt x="5581269" y="4285806"/>
                  <a:pt x="5533644" y="4204081"/>
                </a:cubicBezTo>
                <a:cubicBezTo>
                  <a:pt x="5532882" y="4202843"/>
                  <a:pt x="5531263" y="4201986"/>
                  <a:pt x="5529930" y="4201319"/>
                </a:cubicBezTo>
                <a:cubicBezTo>
                  <a:pt x="5442014" y="4154361"/>
                  <a:pt x="5355336" y="4104830"/>
                  <a:pt x="5265706" y="4061301"/>
                </a:cubicBezTo>
                <a:cubicBezTo>
                  <a:pt x="5198936" y="4028916"/>
                  <a:pt x="5130260" y="3998246"/>
                  <a:pt x="5059204" y="3977577"/>
                </a:cubicBezTo>
                <a:cubicBezTo>
                  <a:pt x="4802886" y="3903091"/>
                  <a:pt x="4544473" y="3835273"/>
                  <a:pt x="4288155" y="3760883"/>
                </a:cubicBezTo>
                <a:cubicBezTo>
                  <a:pt x="4052888" y="3692588"/>
                  <a:pt x="3833908" y="3586099"/>
                  <a:pt x="3623691" y="3461512"/>
                </a:cubicBezTo>
                <a:cubicBezTo>
                  <a:pt x="3567874" y="3428460"/>
                  <a:pt x="3512058" y="3395123"/>
                  <a:pt x="3457956" y="3359213"/>
                </a:cubicBezTo>
                <a:cubicBezTo>
                  <a:pt x="3340608" y="3281299"/>
                  <a:pt x="3224117" y="3202146"/>
                  <a:pt x="3107817" y="3122708"/>
                </a:cubicBezTo>
                <a:cubicBezTo>
                  <a:pt x="3008757" y="3054985"/>
                  <a:pt x="2908840" y="2988405"/>
                  <a:pt x="2812447" y="2917158"/>
                </a:cubicBezTo>
                <a:cubicBezTo>
                  <a:pt x="2715673" y="2845530"/>
                  <a:pt x="2627853" y="2760758"/>
                  <a:pt x="2526983" y="2695988"/>
                </a:cubicBezTo>
                <a:cubicBezTo>
                  <a:pt x="2358962" y="2588260"/>
                  <a:pt x="2180749" y="2496439"/>
                  <a:pt x="2012633" y="2388807"/>
                </a:cubicBezTo>
                <a:cubicBezTo>
                  <a:pt x="1937861" y="2340991"/>
                  <a:pt x="1866233" y="2279460"/>
                  <a:pt x="1812322" y="2209451"/>
                </a:cubicBezTo>
                <a:cubicBezTo>
                  <a:pt x="1713929" y="2081816"/>
                  <a:pt x="1591247" y="1988947"/>
                  <a:pt x="1455230" y="1907889"/>
                </a:cubicBezTo>
                <a:cubicBezTo>
                  <a:pt x="1380839" y="1863598"/>
                  <a:pt x="1306639" y="1816354"/>
                  <a:pt x="1241108" y="1760252"/>
                </a:cubicBezTo>
                <a:cubicBezTo>
                  <a:pt x="1117473" y="1654429"/>
                  <a:pt x="1001649" y="1539653"/>
                  <a:pt x="879824" y="1431735"/>
                </a:cubicBezTo>
                <a:cubicBezTo>
                  <a:pt x="777145" y="1340866"/>
                  <a:pt x="678847" y="1243711"/>
                  <a:pt x="553498" y="1181608"/>
                </a:cubicBezTo>
                <a:cubicBezTo>
                  <a:pt x="519970" y="1164939"/>
                  <a:pt x="487585" y="1143698"/>
                  <a:pt x="459010" y="1119505"/>
                </a:cubicBezTo>
                <a:cubicBezTo>
                  <a:pt x="394049" y="1064355"/>
                  <a:pt x="332042" y="1005681"/>
                  <a:pt x="268129" y="949198"/>
                </a:cubicBezTo>
                <a:cubicBezTo>
                  <a:pt x="256699" y="939006"/>
                  <a:pt x="242983" y="930529"/>
                  <a:pt x="228981" y="924242"/>
                </a:cubicBezTo>
                <a:cubicBezTo>
                  <a:pt x="158591" y="893000"/>
                  <a:pt x="83820" y="869093"/>
                  <a:pt x="45244" y="792416"/>
                </a:cubicBezTo>
                <a:cubicBezTo>
                  <a:pt x="35147" y="772509"/>
                  <a:pt x="15335" y="757460"/>
                  <a:pt x="0" y="740219"/>
                </a:cubicBezTo>
                <a:cubicBezTo>
                  <a:pt x="0" y="711644"/>
                  <a:pt x="0" y="683069"/>
                  <a:pt x="0" y="654494"/>
                </a:cubicBezTo>
                <a:cubicBezTo>
                  <a:pt x="29147" y="601726"/>
                  <a:pt x="84582" y="610965"/>
                  <a:pt x="135541" y="603155"/>
                </a:cubicBezTo>
                <a:cubicBezTo>
                  <a:pt x="50864" y="528193"/>
                  <a:pt x="38767" y="484378"/>
                  <a:pt x="82010" y="412274"/>
                </a:cubicBezTo>
                <a:cubicBezTo>
                  <a:pt x="112205" y="361886"/>
                  <a:pt x="155543" y="325882"/>
                  <a:pt x="211074" y="305784"/>
                </a:cubicBezTo>
                <a:cubicBezTo>
                  <a:pt x="303752" y="272161"/>
                  <a:pt x="396240" y="237776"/>
                  <a:pt x="489775" y="206629"/>
                </a:cubicBezTo>
                <a:cubicBezTo>
                  <a:pt x="567500" y="180721"/>
                  <a:pt x="645224" y="152051"/>
                  <a:pt x="725329" y="136430"/>
                </a:cubicBezTo>
                <a:cubicBezTo>
                  <a:pt x="913162" y="99663"/>
                  <a:pt x="1102328" y="69945"/>
                  <a:pt x="1291018" y="37465"/>
                </a:cubicBezTo>
                <a:cubicBezTo>
                  <a:pt x="1346930" y="27845"/>
                  <a:pt x="1402461" y="13367"/>
                  <a:pt x="1458754" y="10033"/>
                </a:cubicBezTo>
                <a:cubicBezTo>
                  <a:pt x="1573625" y="3270"/>
                  <a:pt x="1689068" y="-3207"/>
                  <a:pt x="1803749" y="1746"/>
                </a:cubicBezTo>
                <a:cubicBezTo>
                  <a:pt x="1873568" y="4699"/>
                  <a:pt x="1942624" y="28511"/>
                  <a:pt x="2011775" y="44704"/>
                </a:cubicBezTo>
                <a:cubicBezTo>
                  <a:pt x="2110740" y="67850"/>
                  <a:pt x="2209991" y="90519"/>
                  <a:pt x="2308003" y="117189"/>
                </a:cubicBezTo>
                <a:cubicBezTo>
                  <a:pt x="2422874" y="148431"/>
                  <a:pt x="2536889" y="182816"/>
                  <a:pt x="2650712" y="217678"/>
                </a:cubicBezTo>
                <a:cubicBezTo>
                  <a:pt x="2769680" y="254063"/>
                  <a:pt x="2888647" y="290735"/>
                  <a:pt x="3006471" y="330549"/>
                </a:cubicBezTo>
                <a:cubicBezTo>
                  <a:pt x="3117342" y="367982"/>
                  <a:pt x="3226308" y="410845"/>
                  <a:pt x="3336893" y="449231"/>
                </a:cubicBezTo>
                <a:cubicBezTo>
                  <a:pt x="3412808" y="475615"/>
                  <a:pt x="3491484" y="494474"/>
                  <a:pt x="3566065" y="523907"/>
                </a:cubicBezTo>
                <a:cubicBezTo>
                  <a:pt x="3659505" y="560673"/>
                  <a:pt x="3748659" y="608584"/>
                  <a:pt x="3842290" y="645065"/>
                </a:cubicBezTo>
                <a:cubicBezTo>
                  <a:pt x="4095083" y="743648"/>
                  <a:pt x="4351592" y="833279"/>
                  <a:pt x="4601814" y="937958"/>
                </a:cubicBezTo>
                <a:cubicBezTo>
                  <a:pt x="4696873" y="977773"/>
                  <a:pt x="4797171" y="1009396"/>
                  <a:pt x="4884515" y="1070546"/>
                </a:cubicBezTo>
                <a:cubicBezTo>
                  <a:pt x="4939380" y="1108932"/>
                  <a:pt x="5004816" y="1136459"/>
                  <a:pt x="5076635" y="1130554"/>
                </a:cubicBezTo>
                <a:cubicBezTo>
                  <a:pt x="5139976" y="1125315"/>
                  <a:pt x="5196650" y="1111694"/>
                  <a:pt x="5227225" y="1043686"/>
                </a:cubicBezTo>
                <a:cubicBezTo>
                  <a:pt x="5253419" y="985488"/>
                  <a:pt x="5288280" y="931005"/>
                  <a:pt x="5320760" y="875760"/>
                </a:cubicBezTo>
                <a:cubicBezTo>
                  <a:pt x="5379530" y="776033"/>
                  <a:pt x="5439442" y="677069"/>
                  <a:pt x="5498687" y="577628"/>
                </a:cubicBezTo>
                <a:cubicBezTo>
                  <a:pt x="5520500" y="540956"/>
                  <a:pt x="5539835" y="502571"/>
                  <a:pt x="5563458" y="467138"/>
                </a:cubicBezTo>
                <a:cubicBezTo>
                  <a:pt x="5590508" y="426561"/>
                  <a:pt x="5674233" y="434848"/>
                  <a:pt x="5714333" y="492665"/>
                </a:cubicBezTo>
                <a:cubicBezTo>
                  <a:pt x="5743099" y="534194"/>
                  <a:pt x="5770340" y="544004"/>
                  <a:pt x="5813679" y="532098"/>
                </a:cubicBezTo>
                <a:cubicBezTo>
                  <a:pt x="5817394" y="531050"/>
                  <a:pt x="5822156" y="534289"/>
                  <a:pt x="5822347" y="534384"/>
                </a:cubicBezTo>
                <a:cubicBezTo>
                  <a:pt x="5831301" y="574484"/>
                  <a:pt x="5839587" y="611632"/>
                  <a:pt x="5847683" y="647827"/>
                </a:cubicBezTo>
                <a:cubicBezTo>
                  <a:pt x="5922740" y="638111"/>
                  <a:pt x="5931599" y="646684"/>
                  <a:pt x="5939028" y="714216"/>
                </a:cubicBezTo>
                <a:cubicBezTo>
                  <a:pt x="5941124" y="733457"/>
                  <a:pt x="5948363" y="764508"/>
                  <a:pt x="5959983" y="768128"/>
                </a:cubicBezTo>
                <a:cubicBezTo>
                  <a:pt x="5999417" y="780224"/>
                  <a:pt x="6004751" y="817086"/>
                  <a:pt x="6027039" y="840613"/>
                </a:cubicBezTo>
                <a:cubicBezTo>
                  <a:pt x="6059043" y="874331"/>
                  <a:pt x="6098668" y="901763"/>
                  <a:pt x="6138291" y="926909"/>
                </a:cubicBezTo>
                <a:cubicBezTo>
                  <a:pt x="6200394" y="966248"/>
                  <a:pt x="6248972" y="1015873"/>
                  <a:pt x="6279643" y="1083215"/>
                </a:cubicBezTo>
                <a:cubicBezTo>
                  <a:pt x="6284310" y="1093406"/>
                  <a:pt x="6304312" y="1107884"/>
                  <a:pt x="6308218" y="1105503"/>
                </a:cubicBezTo>
                <a:cubicBezTo>
                  <a:pt x="6336030" y="1088644"/>
                  <a:pt x="6342983" y="1108265"/>
                  <a:pt x="6360319" y="1124172"/>
                </a:cubicBezTo>
                <a:cubicBezTo>
                  <a:pt x="6390799" y="1152080"/>
                  <a:pt x="6413564" y="1177893"/>
                  <a:pt x="6414421" y="1222565"/>
                </a:cubicBezTo>
                <a:cubicBezTo>
                  <a:pt x="6414707" y="1238282"/>
                  <a:pt x="6434709" y="1260189"/>
                  <a:pt x="6450997" y="1267619"/>
                </a:cubicBezTo>
                <a:cubicBezTo>
                  <a:pt x="6487478" y="1284383"/>
                  <a:pt x="6505004" y="1307719"/>
                  <a:pt x="6495574" y="1350867"/>
                </a:cubicBezTo>
                <a:cubicBezTo>
                  <a:pt x="6543389" y="1348962"/>
                  <a:pt x="6576155" y="1358392"/>
                  <a:pt x="6557487" y="1415637"/>
                </a:cubicBezTo>
                <a:cubicBezTo>
                  <a:pt x="6555391" y="1421924"/>
                  <a:pt x="6576346" y="1436783"/>
                  <a:pt x="6587681" y="1446117"/>
                </a:cubicBezTo>
                <a:cubicBezTo>
                  <a:pt x="6607207" y="1462214"/>
                  <a:pt x="6634067" y="1473168"/>
                  <a:pt x="6646260" y="1493361"/>
                </a:cubicBezTo>
                <a:cubicBezTo>
                  <a:pt x="6670262" y="1532985"/>
                  <a:pt x="6683502" y="1578991"/>
                  <a:pt x="6706553" y="1619377"/>
                </a:cubicBezTo>
                <a:cubicBezTo>
                  <a:pt x="6732652" y="1665192"/>
                  <a:pt x="6728937" y="1676527"/>
                  <a:pt x="6676358" y="1694339"/>
                </a:cubicBezTo>
                <a:cubicBezTo>
                  <a:pt x="6663214" y="1698815"/>
                  <a:pt x="6645878" y="1715103"/>
                  <a:pt x="6645402" y="1726628"/>
                </a:cubicBezTo>
                <a:cubicBezTo>
                  <a:pt x="6644735" y="1744154"/>
                  <a:pt x="6652355" y="1767491"/>
                  <a:pt x="6664928" y="1778825"/>
                </a:cubicBezTo>
                <a:cubicBezTo>
                  <a:pt x="6681883" y="1793970"/>
                  <a:pt x="6706648" y="1800733"/>
                  <a:pt x="6728555" y="1809972"/>
                </a:cubicBezTo>
                <a:cubicBezTo>
                  <a:pt x="6968395" y="1911128"/>
                  <a:pt x="7204710" y="2019141"/>
                  <a:pt x="7422166" y="2164207"/>
                </a:cubicBezTo>
                <a:cubicBezTo>
                  <a:pt x="7434930" y="2172779"/>
                  <a:pt x="7450931" y="2176875"/>
                  <a:pt x="7465886" y="2181733"/>
                </a:cubicBezTo>
                <a:cubicBezTo>
                  <a:pt x="7558469" y="2212213"/>
                  <a:pt x="7648480" y="2248027"/>
                  <a:pt x="7747730" y="2258981"/>
                </a:cubicBezTo>
                <a:cubicBezTo>
                  <a:pt x="7840790" y="2269268"/>
                  <a:pt x="7931182" y="2302700"/>
                  <a:pt x="8024146" y="2316416"/>
                </a:cubicBezTo>
                <a:cubicBezTo>
                  <a:pt x="8119682" y="2330513"/>
                  <a:pt x="8216742" y="2334038"/>
                  <a:pt x="8313325" y="2340610"/>
                </a:cubicBezTo>
                <a:cubicBezTo>
                  <a:pt x="8448580" y="2349849"/>
                  <a:pt x="8582216" y="2344801"/>
                  <a:pt x="8707660" y="2284412"/>
                </a:cubicBezTo>
                <a:cubicBezTo>
                  <a:pt x="8716518" y="2280126"/>
                  <a:pt x="8728900" y="2271840"/>
                  <a:pt x="8729758" y="2264315"/>
                </a:cubicBezTo>
                <a:cubicBezTo>
                  <a:pt x="8734425" y="2223929"/>
                  <a:pt x="8743950" y="2181733"/>
                  <a:pt x="8736806" y="2142966"/>
                </a:cubicBezTo>
                <a:cubicBezTo>
                  <a:pt x="8724805" y="2078196"/>
                  <a:pt x="8744045" y="2022951"/>
                  <a:pt x="8786622" y="1983041"/>
                </a:cubicBezTo>
                <a:cubicBezTo>
                  <a:pt x="8863203" y="1911128"/>
                  <a:pt x="8956834" y="1870456"/>
                  <a:pt x="9065228" y="1874742"/>
                </a:cubicBezTo>
                <a:cubicBezTo>
                  <a:pt x="9075896" y="1875123"/>
                  <a:pt x="9086850" y="1878171"/>
                  <a:pt x="9096946" y="1881981"/>
                </a:cubicBezTo>
                <a:cubicBezTo>
                  <a:pt x="9170384" y="1909604"/>
                  <a:pt x="9213437" y="1969421"/>
                  <a:pt x="9258014" y="2029428"/>
                </a:cubicBezTo>
                <a:cubicBezTo>
                  <a:pt x="9284208" y="2064766"/>
                  <a:pt x="9272874" y="2082101"/>
                  <a:pt x="9244012" y="2106486"/>
                </a:cubicBezTo>
                <a:cubicBezTo>
                  <a:pt x="9169718" y="2169350"/>
                  <a:pt x="9098185" y="2235549"/>
                  <a:pt x="9025604" y="2300415"/>
                </a:cubicBezTo>
                <a:cubicBezTo>
                  <a:pt x="9027509" y="2304891"/>
                  <a:pt x="9029414" y="2309463"/>
                  <a:pt x="9031224" y="2313940"/>
                </a:cubicBezTo>
                <a:cubicBezTo>
                  <a:pt x="9061323" y="2311273"/>
                  <a:pt x="9093041" y="2313749"/>
                  <a:pt x="9121330" y="2304987"/>
                </a:cubicBezTo>
                <a:cubicBezTo>
                  <a:pt x="9186291" y="2284889"/>
                  <a:pt x="9251918" y="2266315"/>
                  <a:pt x="9316308" y="2246598"/>
                </a:cubicBezTo>
                <a:cubicBezTo>
                  <a:pt x="9450419" y="2205545"/>
                  <a:pt x="9579293" y="2145443"/>
                  <a:pt x="9707213" y="2086388"/>
                </a:cubicBezTo>
                <a:cubicBezTo>
                  <a:pt x="9809702" y="2039048"/>
                  <a:pt x="9913620" y="1990376"/>
                  <a:pt x="10005822" y="1926368"/>
                </a:cubicBezTo>
                <a:cubicBezTo>
                  <a:pt x="10102501" y="1859312"/>
                  <a:pt x="10185368" y="1772444"/>
                  <a:pt x="10275570" y="1695863"/>
                </a:cubicBezTo>
                <a:cubicBezTo>
                  <a:pt x="10334339" y="1646047"/>
                  <a:pt x="10394538" y="1597660"/>
                  <a:pt x="10456069" y="1551273"/>
                </a:cubicBezTo>
                <a:cubicBezTo>
                  <a:pt x="10516077" y="1506029"/>
                  <a:pt x="10577512" y="1462405"/>
                  <a:pt x="10640473" y="1421352"/>
                </a:cubicBezTo>
                <a:cubicBezTo>
                  <a:pt x="10665047" y="1405255"/>
                  <a:pt x="10697813" y="1401826"/>
                  <a:pt x="10722673" y="1385919"/>
                </a:cubicBezTo>
                <a:cubicBezTo>
                  <a:pt x="10768585" y="1356487"/>
                  <a:pt x="10807637" y="1313815"/>
                  <a:pt x="10856309" y="1291622"/>
                </a:cubicBezTo>
                <a:cubicBezTo>
                  <a:pt x="10959655" y="1244568"/>
                  <a:pt x="11052047" y="1173988"/>
                  <a:pt x="11168919" y="1154366"/>
                </a:cubicBezTo>
                <a:cubicBezTo>
                  <a:pt x="11252359" y="1140365"/>
                  <a:pt x="11331130" y="1107599"/>
                  <a:pt x="11420189" y="1128744"/>
                </a:cubicBezTo>
                <a:cubicBezTo>
                  <a:pt x="11491151" y="1145603"/>
                  <a:pt x="11565922" y="1147032"/>
                  <a:pt x="11639169" y="1154176"/>
                </a:cubicBezTo>
                <a:cubicBezTo>
                  <a:pt x="11731942" y="1163225"/>
                  <a:pt x="11778805" y="1237234"/>
                  <a:pt x="11753278" y="1327436"/>
                </a:cubicBezTo>
                <a:cubicBezTo>
                  <a:pt x="11728228" y="1415828"/>
                  <a:pt x="11715273" y="1506791"/>
                  <a:pt x="11744897" y="1596707"/>
                </a:cubicBezTo>
                <a:cubicBezTo>
                  <a:pt x="11755565" y="1629092"/>
                  <a:pt x="11771757" y="1664621"/>
                  <a:pt x="11796426" y="1685957"/>
                </a:cubicBezTo>
                <a:cubicBezTo>
                  <a:pt x="11818905" y="1705483"/>
                  <a:pt x="11816810" y="1719389"/>
                  <a:pt x="11818048" y="1744440"/>
                </a:cubicBezTo>
                <a:cubicBezTo>
                  <a:pt x="11820716" y="1797780"/>
                  <a:pt x="11741372" y="1856931"/>
                  <a:pt x="11826812" y="1905698"/>
                </a:cubicBezTo>
                <a:cubicBezTo>
                  <a:pt x="11830527" y="1907794"/>
                  <a:pt x="11827287" y="1922177"/>
                  <a:pt x="11827287" y="1927225"/>
                </a:cubicBezTo>
                <a:cubicBezTo>
                  <a:pt x="11859197" y="1935226"/>
                  <a:pt x="11896248" y="1933321"/>
                  <a:pt x="11911203" y="1950561"/>
                </a:cubicBezTo>
                <a:cubicBezTo>
                  <a:pt x="11942921" y="1987042"/>
                  <a:pt x="11963019" y="2033619"/>
                  <a:pt x="11988165" y="2075910"/>
                </a:cubicBezTo>
                <a:cubicBezTo>
                  <a:pt x="11992070" y="2082482"/>
                  <a:pt x="11996547" y="2090293"/>
                  <a:pt x="12002834" y="2093627"/>
                </a:cubicBezTo>
                <a:cubicBezTo>
                  <a:pt x="12062460" y="2126107"/>
                  <a:pt x="12066175" y="2193544"/>
                  <a:pt x="12065889" y="2241550"/>
                </a:cubicBezTo>
                <a:cubicBezTo>
                  <a:pt x="12065698" y="2282507"/>
                  <a:pt x="12074842" y="2323656"/>
                  <a:pt x="12071128" y="2364899"/>
                </a:cubicBezTo>
                <a:cubicBezTo>
                  <a:pt x="12067603" y="2403666"/>
                  <a:pt x="12086368" y="2438432"/>
                  <a:pt x="12119420" y="2450719"/>
                </a:cubicBezTo>
                <a:cubicBezTo>
                  <a:pt x="12164759" y="2467388"/>
                  <a:pt x="12183523" y="2497772"/>
                  <a:pt x="12192000" y="254063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Graphic 25">
            <a:extLst>
              <a:ext uri="{FF2B5EF4-FFF2-40B4-BE49-F238E27FC236}">
                <a16:creationId xmlns:a16="http://schemas.microsoft.com/office/drawing/2014/main" id="{F0272E3F-AA10-41DD-AF3C-CAEF2191D72F}"/>
              </a:ext>
            </a:extLst>
          </p:cNvPr>
          <p:cNvSpPr/>
          <p:nvPr/>
        </p:nvSpPr>
        <p:spPr>
          <a:xfrm rot="20742157">
            <a:off x="10150992" y="3976779"/>
            <a:ext cx="935744" cy="724711"/>
          </a:xfrm>
          <a:custGeom>
            <a:avLst/>
            <a:gdLst>
              <a:gd name="connsiteX0" fmla="*/ 865035 w 8857962"/>
              <a:gd name="connsiteY0" fmla="*/ 6860280 h 6860279"/>
              <a:gd name="connsiteX1" fmla="*/ 858115 w 8857962"/>
              <a:gd name="connsiteY1" fmla="*/ 6860280 h 6860279"/>
              <a:gd name="connsiteX2" fmla="*/ 816524 w 8857962"/>
              <a:gd name="connsiteY2" fmla="*/ 6778689 h 6860279"/>
              <a:gd name="connsiteX3" fmla="*/ 789397 w 8857962"/>
              <a:gd name="connsiteY3" fmla="*/ 6720144 h 6860279"/>
              <a:gd name="connsiteX4" fmla="*/ 740332 w 8857962"/>
              <a:gd name="connsiteY4" fmla="*/ 6585129 h 6860279"/>
              <a:gd name="connsiteX5" fmla="*/ 758117 w 8857962"/>
              <a:gd name="connsiteY5" fmla="*/ 6389285 h 6860279"/>
              <a:gd name="connsiteX6" fmla="*/ 851748 w 8857962"/>
              <a:gd name="connsiteY6" fmla="*/ 6163960 h 6860279"/>
              <a:gd name="connsiteX7" fmla="*/ 864828 w 8857962"/>
              <a:gd name="connsiteY7" fmla="*/ 6113166 h 6860279"/>
              <a:gd name="connsiteX8" fmla="*/ 902474 w 8857962"/>
              <a:gd name="connsiteY8" fmla="*/ 5973030 h 6860279"/>
              <a:gd name="connsiteX9" fmla="*/ 1078803 w 8857962"/>
              <a:gd name="connsiteY9" fmla="*/ 5742931 h 6860279"/>
              <a:gd name="connsiteX10" fmla="*/ 1191742 w 8857962"/>
              <a:gd name="connsiteY10" fmla="*/ 5587224 h 6860279"/>
              <a:gd name="connsiteX11" fmla="*/ 1213402 w 8857962"/>
              <a:gd name="connsiteY11" fmla="*/ 5560443 h 6860279"/>
              <a:gd name="connsiteX12" fmla="*/ 1979132 w 8857962"/>
              <a:gd name="connsiteY12" fmla="*/ 5256020 h 6860279"/>
              <a:gd name="connsiteX13" fmla="*/ 2015809 w 8857962"/>
              <a:gd name="connsiteY13" fmla="*/ 5235120 h 6860279"/>
              <a:gd name="connsiteX14" fmla="*/ 2035394 w 8857962"/>
              <a:gd name="connsiteY14" fmla="*/ 5188754 h 6860279"/>
              <a:gd name="connsiteX15" fmla="*/ 2025221 w 8857962"/>
              <a:gd name="connsiteY15" fmla="*/ 5180243 h 6860279"/>
              <a:gd name="connsiteX16" fmla="*/ 1800658 w 8857962"/>
              <a:gd name="connsiteY16" fmla="*/ 5003429 h 6860279"/>
              <a:gd name="connsiteX17" fmla="*/ 1773253 w 8857962"/>
              <a:gd name="connsiteY17" fmla="*/ 4992980 h 6860279"/>
              <a:gd name="connsiteX18" fmla="*/ 1720313 w 8857962"/>
              <a:gd name="connsiteY18" fmla="*/ 5006059 h 6860279"/>
              <a:gd name="connsiteX19" fmla="*/ 1333746 w 8857962"/>
              <a:gd name="connsiteY19" fmla="*/ 5205155 h 6860279"/>
              <a:gd name="connsiteX20" fmla="*/ 833825 w 8857962"/>
              <a:gd name="connsiteY20" fmla="*/ 5478091 h 6860279"/>
              <a:gd name="connsiteX21" fmla="*/ 683793 w 8857962"/>
              <a:gd name="connsiteY21" fmla="*/ 5489994 h 6860279"/>
              <a:gd name="connsiteX22" fmla="*/ 646631 w 8857962"/>
              <a:gd name="connsiteY22" fmla="*/ 5494908 h 6860279"/>
              <a:gd name="connsiteX23" fmla="*/ 506565 w 8857962"/>
              <a:gd name="connsiteY23" fmla="*/ 5653797 h 6860279"/>
              <a:gd name="connsiteX24" fmla="*/ 397086 w 8857962"/>
              <a:gd name="connsiteY24" fmla="*/ 5807289 h 6860279"/>
              <a:gd name="connsiteX25" fmla="*/ 207539 w 8857962"/>
              <a:gd name="connsiteY25" fmla="*/ 6013098 h 6860279"/>
              <a:gd name="connsiteX26" fmla="*/ 116192 w 8857962"/>
              <a:gd name="connsiteY26" fmla="*/ 6084516 h 6860279"/>
              <a:gd name="connsiteX27" fmla="*/ 70310 w 8857962"/>
              <a:gd name="connsiteY27" fmla="*/ 6148598 h 6860279"/>
              <a:gd name="connsiteX28" fmla="*/ 67542 w 8857962"/>
              <a:gd name="connsiteY28" fmla="*/ 6200292 h 6860279"/>
              <a:gd name="connsiteX29" fmla="*/ 58338 w 8857962"/>
              <a:gd name="connsiteY29" fmla="*/ 6254270 h 6860279"/>
              <a:gd name="connsiteX30" fmla="*/ 45466 w 8857962"/>
              <a:gd name="connsiteY30" fmla="*/ 5882513 h 6860279"/>
              <a:gd name="connsiteX31" fmla="*/ 333281 w 8857962"/>
              <a:gd name="connsiteY31" fmla="*/ 5398024 h 6860279"/>
              <a:gd name="connsiteX32" fmla="*/ 459230 w 8857962"/>
              <a:gd name="connsiteY32" fmla="*/ 5300794 h 6860279"/>
              <a:gd name="connsiteX33" fmla="*/ 490233 w 8857962"/>
              <a:gd name="connsiteY33" fmla="*/ 5250622 h 6860279"/>
              <a:gd name="connsiteX34" fmla="*/ 509679 w 8857962"/>
              <a:gd name="connsiteY34" fmla="*/ 5185018 h 6860279"/>
              <a:gd name="connsiteX35" fmla="*/ 922059 w 8857962"/>
              <a:gd name="connsiteY35" fmla="*/ 4903362 h 6860279"/>
              <a:gd name="connsiteX36" fmla="*/ 998666 w 8857962"/>
              <a:gd name="connsiteY36" fmla="*/ 4840734 h 6860279"/>
              <a:gd name="connsiteX37" fmla="*/ 1016936 w 8857962"/>
              <a:gd name="connsiteY37" fmla="*/ 4826063 h 6860279"/>
              <a:gd name="connsiteX38" fmla="*/ 1607305 w 8857962"/>
              <a:gd name="connsiteY38" fmla="*/ 4669733 h 6860279"/>
              <a:gd name="connsiteX39" fmla="*/ 1656024 w 8857962"/>
              <a:gd name="connsiteY39" fmla="*/ 4669802 h 6860279"/>
              <a:gd name="connsiteX40" fmla="*/ 1605367 w 8857962"/>
              <a:gd name="connsiteY40" fmla="*/ 4628696 h 6860279"/>
              <a:gd name="connsiteX41" fmla="*/ 1565714 w 8857962"/>
              <a:gd name="connsiteY41" fmla="*/ 4584337 h 6860279"/>
              <a:gd name="connsiteX42" fmla="*/ 1532981 w 8857962"/>
              <a:gd name="connsiteY42" fmla="*/ 4555410 h 6860279"/>
              <a:gd name="connsiteX43" fmla="*/ 1243921 w 8857962"/>
              <a:gd name="connsiteY43" fmla="*/ 4474097 h 6860279"/>
              <a:gd name="connsiteX44" fmla="*/ 967456 w 8857962"/>
              <a:gd name="connsiteY44" fmla="*/ 4311954 h 6860279"/>
              <a:gd name="connsiteX45" fmla="*/ 797701 w 8857962"/>
              <a:gd name="connsiteY45" fmla="*/ 4153272 h 6860279"/>
              <a:gd name="connsiteX46" fmla="*/ 400338 w 8857962"/>
              <a:gd name="connsiteY46" fmla="*/ 3690928 h 6860279"/>
              <a:gd name="connsiteX47" fmla="*/ 369958 w 8857962"/>
              <a:gd name="connsiteY47" fmla="*/ 3632936 h 6860279"/>
              <a:gd name="connsiteX48" fmla="*/ 358471 w 8857962"/>
              <a:gd name="connsiteY48" fmla="*/ 3590308 h 6860279"/>
              <a:gd name="connsiteX49" fmla="*/ 321447 w 8857962"/>
              <a:gd name="connsiteY49" fmla="*/ 3542973 h 6860279"/>
              <a:gd name="connsiteX50" fmla="*/ 256812 w 8857962"/>
              <a:gd name="connsiteY50" fmla="*/ 3490586 h 6860279"/>
              <a:gd name="connsiteX51" fmla="*/ 213837 w 8857962"/>
              <a:gd name="connsiteY51" fmla="*/ 3423806 h 6860279"/>
              <a:gd name="connsiteX52" fmla="*/ 0 w 8857962"/>
              <a:gd name="connsiteY52" fmla="*/ 2926376 h 6860279"/>
              <a:gd name="connsiteX53" fmla="*/ 0 w 8857962"/>
              <a:gd name="connsiteY53" fmla="*/ 2767347 h 6860279"/>
              <a:gd name="connsiteX54" fmla="*/ 23460 w 8857962"/>
              <a:gd name="connsiteY54" fmla="*/ 2768178 h 6860279"/>
              <a:gd name="connsiteX55" fmla="*/ 47819 w 8857962"/>
              <a:gd name="connsiteY55" fmla="*/ 2832329 h 6860279"/>
              <a:gd name="connsiteX56" fmla="*/ 90240 w 8857962"/>
              <a:gd name="connsiteY56" fmla="*/ 2887137 h 6860279"/>
              <a:gd name="connsiteX57" fmla="*/ 248853 w 8857962"/>
              <a:gd name="connsiteY57" fmla="*/ 3023952 h 6860279"/>
              <a:gd name="connsiteX58" fmla="*/ 403591 w 8857962"/>
              <a:gd name="connsiteY58" fmla="*/ 3236058 h 6860279"/>
              <a:gd name="connsiteX59" fmla="*/ 462206 w 8857962"/>
              <a:gd name="connsiteY59" fmla="*/ 3363945 h 6860279"/>
              <a:gd name="connsiteX60" fmla="*/ 545803 w 8857962"/>
              <a:gd name="connsiteY60" fmla="*/ 3425466 h 6860279"/>
              <a:gd name="connsiteX61" fmla="*/ 623310 w 8857962"/>
              <a:gd name="connsiteY61" fmla="*/ 3453909 h 6860279"/>
              <a:gd name="connsiteX62" fmla="*/ 710159 w 8857962"/>
              <a:gd name="connsiteY62" fmla="*/ 3552038 h 6860279"/>
              <a:gd name="connsiteX63" fmla="*/ 808843 w 8857962"/>
              <a:gd name="connsiteY63" fmla="*/ 3671828 h 6860279"/>
              <a:gd name="connsiteX64" fmla="*/ 1113266 w 8857962"/>
              <a:gd name="connsiteY64" fmla="*/ 3973691 h 6860279"/>
              <a:gd name="connsiteX65" fmla="*/ 1140463 w 8857962"/>
              <a:gd name="connsiteY65" fmla="*/ 3986424 h 6860279"/>
              <a:gd name="connsiteX66" fmla="*/ 1395544 w 8857962"/>
              <a:gd name="connsiteY66" fmla="*/ 4098118 h 6860279"/>
              <a:gd name="connsiteX67" fmla="*/ 1612288 w 8857962"/>
              <a:gd name="connsiteY67" fmla="*/ 4240330 h 6860279"/>
              <a:gd name="connsiteX68" fmla="*/ 1673048 w 8857962"/>
              <a:gd name="connsiteY68" fmla="*/ 4245520 h 6860279"/>
              <a:gd name="connsiteX69" fmla="*/ 1763496 w 8857962"/>
              <a:gd name="connsiteY69" fmla="*/ 4248150 h 6860279"/>
              <a:gd name="connsiteX70" fmla="*/ 2753304 w 8857962"/>
              <a:gd name="connsiteY70" fmla="*/ 4707380 h 6860279"/>
              <a:gd name="connsiteX71" fmla="*/ 2783269 w 8857962"/>
              <a:gd name="connsiteY71" fmla="*/ 4717760 h 6860279"/>
              <a:gd name="connsiteX72" fmla="*/ 2791781 w 8857962"/>
              <a:gd name="connsiteY72" fmla="*/ 4708141 h 6860279"/>
              <a:gd name="connsiteX73" fmla="*/ 2747006 w 8857962"/>
              <a:gd name="connsiteY73" fmla="*/ 4646481 h 6860279"/>
              <a:gd name="connsiteX74" fmla="*/ 2568048 w 8857962"/>
              <a:gd name="connsiteY74" fmla="*/ 4460533 h 6860279"/>
              <a:gd name="connsiteX75" fmla="*/ 2446043 w 8857962"/>
              <a:gd name="connsiteY75" fmla="*/ 4379289 h 6860279"/>
              <a:gd name="connsiteX76" fmla="*/ 2001830 w 8857962"/>
              <a:gd name="connsiteY76" fmla="*/ 4189535 h 6860279"/>
              <a:gd name="connsiteX77" fmla="*/ 1691179 w 8857962"/>
              <a:gd name="connsiteY77" fmla="*/ 4076042 h 6860279"/>
              <a:gd name="connsiteX78" fmla="*/ 1619069 w 8857962"/>
              <a:gd name="connsiteY78" fmla="*/ 4028846 h 6860279"/>
              <a:gd name="connsiteX79" fmla="*/ 1494643 w 8857962"/>
              <a:gd name="connsiteY79" fmla="*/ 3903035 h 6860279"/>
              <a:gd name="connsiteX80" fmla="*/ 1445370 w 8857962"/>
              <a:gd name="connsiteY80" fmla="*/ 3859645 h 6860279"/>
              <a:gd name="connsiteX81" fmla="*/ 1167521 w 8857962"/>
              <a:gd name="connsiteY81" fmla="*/ 3494807 h 6860279"/>
              <a:gd name="connsiteX82" fmla="*/ 1121017 w 8857962"/>
              <a:gd name="connsiteY82" fmla="*/ 3225470 h 6860279"/>
              <a:gd name="connsiteX83" fmla="*/ 1114235 w 8857962"/>
              <a:gd name="connsiteY83" fmla="*/ 3180004 h 6860279"/>
              <a:gd name="connsiteX84" fmla="*/ 988078 w 8857962"/>
              <a:gd name="connsiteY84" fmla="*/ 2583614 h 6860279"/>
              <a:gd name="connsiteX85" fmla="*/ 1027385 w 8857962"/>
              <a:gd name="connsiteY85" fmla="*/ 2518148 h 6860279"/>
              <a:gd name="connsiteX86" fmla="*/ 1061779 w 8857962"/>
              <a:gd name="connsiteY86" fmla="*/ 2464101 h 6860279"/>
              <a:gd name="connsiteX87" fmla="*/ 1077211 w 8857962"/>
              <a:gd name="connsiteY87" fmla="*/ 2340989 h 6860279"/>
              <a:gd name="connsiteX88" fmla="*/ 1265997 w 8857962"/>
              <a:gd name="connsiteY88" fmla="*/ 1921550 h 6860279"/>
              <a:gd name="connsiteX89" fmla="*/ 1464401 w 8857962"/>
              <a:gd name="connsiteY89" fmla="*/ 1755464 h 6860279"/>
              <a:gd name="connsiteX90" fmla="*/ 1505646 w 8857962"/>
              <a:gd name="connsiteY90" fmla="*/ 1742730 h 6860279"/>
              <a:gd name="connsiteX91" fmla="*/ 1472844 w 8857962"/>
              <a:gd name="connsiteY91" fmla="*/ 1788197 h 6860279"/>
              <a:gd name="connsiteX92" fmla="*/ 1449038 w 8857962"/>
              <a:gd name="connsiteY92" fmla="*/ 1858161 h 6860279"/>
              <a:gd name="connsiteX93" fmla="*/ 1454367 w 8857962"/>
              <a:gd name="connsiteY93" fmla="*/ 1971515 h 6860279"/>
              <a:gd name="connsiteX94" fmla="*/ 1336168 w 8857962"/>
              <a:gd name="connsiteY94" fmla="*/ 2355937 h 6860279"/>
              <a:gd name="connsiteX95" fmla="*/ 1340459 w 8857962"/>
              <a:gd name="connsiteY95" fmla="*/ 2549082 h 6860279"/>
              <a:gd name="connsiteX96" fmla="*/ 1395060 w 8857962"/>
              <a:gd name="connsiteY96" fmla="*/ 2655377 h 6860279"/>
              <a:gd name="connsiteX97" fmla="*/ 1466823 w 8857962"/>
              <a:gd name="connsiteY97" fmla="*/ 2939455 h 6860279"/>
              <a:gd name="connsiteX98" fmla="*/ 1549451 w 8857962"/>
              <a:gd name="connsiteY98" fmla="*/ 3343945 h 6860279"/>
              <a:gd name="connsiteX99" fmla="*/ 1555403 w 8857962"/>
              <a:gd name="connsiteY99" fmla="*/ 3363253 h 6860279"/>
              <a:gd name="connsiteX100" fmla="*/ 1680522 w 8857962"/>
              <a:gd name="connsiteY100" fmla="*/ 3643386 h 6860279"/>
              <a:gd name="connsiteX101" fmla="*/ 1744050 w 8857962"/>
              <a:gd name="connsiteY101" fmla="*/ 3665323 h 6860279"/>
              <a:gd name="connsiteX102" fmla="*/ 1852214 w 8857962"/>
              <a:gd name="connsiteY102" fmla="*/ 3656465 h 6860279"/>
              <a:gd name="connsiteX103" fmla="*/ 1958371 w 8857962"/>
              <a:gd name="connsiteY103" fmla="*/ 3706153 h 6860279"/>
              <a:gd name="connsiteX104" fmla="*/ 2000377 w 8857962"/>
              <a:gd name="connsiteY104" fmla="*/ 3726360 h 6860279"/>
              <a:gd name="connsiteX105" fmla="*/ 1986329 w 8857962"/>
              <a:gd name="connsiteY105" fmla="*/ 3582072 h 6860279"/>
              <a:gd name="connsiteX106" fmla="*/ 1921693 w 8857962"/>
              <a:gd name="connsiteY106" fmla="*/ 3444151 h 6860279"/>
              <a:gd name="connsiteX107" fmla="*/ 1899825 w 8857962"/>
              <a:gd name="connsiteY107" fmla="*/ 3412456 h 6860279"/>
              <a:gd name="connsiteX108" fmla="*/ 1594226 w 8857962"/>
              <a:gd name="connsiteY108" fmla="*/ 2992049 h 6860279"/>
              <a:gd name="connsiteX109" fmla="*/ 1596025 w 8857962"/>
              <a:gd name="connsiteY109" fmla="*/ 2693024 h 6860279"/>
              <a:gd name="connsiteX110" fmla="*/ 1678584 w 8857962"/>
              <a:gd name="connsiteY110" fmla="*/ 2388047 h 6860279"/>
              <a:gd name="connsiteX111" fmla="*/ 1797267 w 8857962"/>
              <a:gd name="connsiteY111" fmla="*/ 2276215 h 6860279"/>
              <a:gd name="connsiteX112" fmla="*/ 1895950 w 8857962"/>
              <a:gd name="connsiteY112" fmla="*/ 2235593 h 6860279"/>
              <a:gd name="connsiteX113" fmla="*/ 1956433 w 8857962"/>
              <a:gd name="connsiteY113" fmla="*/ 2172964 h 6860279"/>
              <a:gd name="connsiteX114" fmla="*/ 2008266 w 8857962"/>
              <a:gd name="connsiteY114" fmla="*/ 2085700 h 6860279"/>
              <a:gd name="connsiteX115" fmla="*/ 2078715 w 8857962"/>
              <a:gd name="connsiteY115" fmla="*/ 2009853 h 6860279"/>
              <a:gd name="connsiteX116" fmla="*/ 2801469 w 8857962"/>
              <a:gd name="connsiteY116" fmla="*/ 1394433 h 6860279"/>
              <a:gd name="connsiteX117" fmla="*/ 3041880 w 8857962"/>
              <a:gd name="connsiteY117" fmla="*/ 1351388 h 6860279"/>
              <a:gd name="connsiteX118" fmla="*/ 3051983 w 8857962"/>
              <a:gd name="connsiteY118" fmla="*/ 1352911 h 6860279"/>
              <a:gd name="connsiteX119" fmla="*/ 3093228 w 8857962"/>
              <a:gd name="connsiteY119" fmla="*/ 1336717 h 6860279"/>
              <a:gd name="connsiteX120" fmla="*/ 3181047 w 8857962"/>
              <a:gd name="connsiteY120" fmla="*/ 1271182 h 6860279"/>
              <a:gd name="connsiteX121" fmla="*/ 3806017 w 8857962"/>
              <a:gd name="connsiteY121" fmla="*/ 1112985 h 6860279"/>
              <a:gd name="connsiteX122" fmla="*/ 4161028 w 8857962"/>
              <a:gd name="connsiteY122" fmla="*/ 1185648 h 6860279"/>
              <a:gd name="connsiteX123" fmla="*/ 4252375 w 8857962"/>
              <a:gd name="connsiteY123" fmla="*/ 1266546 h 6860279"/>
              <a:gd name="connsiteX124" fmla="*/ 4253621 w 8857962"/>
              <a:gd name="connsiteY124" fmla="*/ 1303362 h 6860279"/>
              <a:gd name="connsiteX125" fmla="*/ 4217359 w 8857962"/>
              <a:gd name="connsiteY125" fmla="*/ 1315818 h 6860279"/>
              <a:gd name="connsiteX126" fmla="*/ 4181858 w 8857962"/>
              <a:gd name="connsiteY126" fmla="*/ 1303846 h 6860279"/>
              <a:gd name="connsiteX127" fmla="*/ 3972381 w 8857962"/>
              <a:gd name="connsiteY127" fmla="*/ 1271390 h 6860279"/>
              <a:gd name="connsiteX128" fmla="*/ 3574326 w 8857962"/>
              <a:gd name="connsiteY128" fmla="*/ 1427650 h 6860279"/>
              <a:gd name="connsiteX129" fmla="*/ 3456958 w 8857962"/>
              <a:gd name="connsiteY129" fmla="*/ 1528894 h 6860279"/>
              <a:gd name="connsiteX130" fmla="*/ 3409693 w 8857962"/>
              <a:gd name="connsiteY130" fmla="*/ 1586955 h 6860279"/>
              <a:gd name="connsiteX131" fmla="*/ 3414537 w 8857962"/>
              <a:gd name="connsiteY131" fmla="*/ 1599134 h 6860279"/>
              <a:gd name="connsiteX132" fmla="*/ 3466231 w 8857962"/>
              <a:gd name="connsiteY132" fmla="*/ 1588754 h 6860279"/>
              <a:gd name="connsiteX133" fmla="*/ 3523601 w 8857962"/>
              <a:gd name="connsiteY133" fmla="*/ 1573529 h 6860279"/>
              <a:gd name="connsiteX134" fmla="*/ 3631142 w 8857962"/>
              <a:gd name="connsiteY134" fmla="*/ 1561073 h 6860279"/>
              <a:gd name="connsiteX135" fmla="*/ 3677785 w 8857962"/>
              <a:gd name="connsiteY135" fmla="*/ 1561488 h 6860279"/>
              <a:gd name="connsiteX136" fmla="*/ 3749963 w 8857962"/>
              <a:gd name="connsiteY136" fmla="*/ 1589515 h 6860279"/>
              <a:gd name="connsiteX137" fmla="*/ 3858196 w 8857962"/>
              <a:gd name="connsiteY137" fmla="*/ 1588892 h 6860279"/>
              <a:gd name="connsiteX138" fmla="*/ 3986222 w 8857962"/>
              <a:gd name="connsiteY138" fmla="*/ 1629722 h 6860279"/>
              <a:gd name="connsiteX139" fmla="*/ 4148917 w 8857962"/>
              <a:gd name="connsiteY139" fmla="*/ 1697333 h 6860279"/>
              <a:gd name="connsiteX140" fmla="*/ 4170509 w 8857962"/>
              <a:gd name="connsiteY140" fmla="*/ 1732281 h 6860279"/>
              <a:gd name="connsiteX141" fmla="*/ 4136045 w 8857962"/>
              <a:gd name="connsiteY141" fmla="*/ 1749443 h 6860279"/>
              <a:gd name="connsiteX142" fmla="*/ 3932659 w 8857962"/>
              <a:gd name="connsiteY142" fmla="*/ 1763906 h 6860279"/>
              <a:gd name="connsiteX143" fmla="*/ 3252602 w 8857962"/>
              <a:gd name="connsiteY143" fmla="*/ 2024801 h 6860279"/>
              <a:gd name="connsiteX144" fmla="*/ 2860984 w 8857962"/>
              <a:gd name="connsiteY144" fmla="*/ 2326526 h 6860279"/>
              <a:gd name="connsiteX145" fmla="*/ 2580504 w 8857962"/>
              <a:gd name="connsiteY145" fmla="*/ 2486868 h 6860279"/>
              <a:gd name="connsiteX146" fmla="*/ 2386529 w 8857962"/>
              <a:gd name="connsiteY146" fmla="*/ 2555310 h 6860279"/>
              <a:gd name="connsiteX147" fmla="*/ 2412826 w 8857962"/>
              <a:gd name="connsiteY147" fmla="*/ 2676207 h 6860279"/>
              <a:gd name="connsiteX148" fmla="*/ 2465904 w 8857962"/>
              <a:gd name="connsiteY148" fmla="*/ 2639391 h 6860279"/>
              <a:gd name="connsiteX149" fmla="*/ 2939390 w 8857962"/>
              <a:gd name="connsiteY149" fmla="*/ 2432475 h 6860279"/>
              <a:gd name="connsiteX150" fmla="*/ 3099249 w 8857962"/>
              <a:gd name="connsiteY150" fmla="*/ 2396213 h 6860279"/>
              <a:gd name="connsiteX151" fmla="*/ 3587752 w 8857962"/>
              <a:gd name="connsiteY151" fmla="*/ 2301958 h 6860279"/>
              <a:gd name="connsiteX152" fmla="*/ 3786986 w 8857962"/>
              <a:gd name="connsiteY152" fmla="*/ 2269018 h 6860279"/>
              <a:gd name="connsiteX153" fmla="*/ 3810861 w 8857962"/>
              <a:gd name="connsiteY153" fmla="*/ 2256492 h 6860279"/>
              <a:gd name="connsiteX154" fmla="*/ 3917503 w 8857962"/>
              <a:gd name="connsiteY154" fmla="*/ 2228050 h 6860279"/>
              <a:gd name="connsiteX155" fmla="*/ 4007674 w 8857962"/>
              <a:gd name="connsiteY155" fmla="*/ 2202514 h 6860279"/>
              <a:gd name="connsiteX156" fmla="*/ 4044698 w 8857962"/>
              <a:gd name="connsiteY156" fmla="*/ 2171857 h 6860279"/>
              <a:gd name="connsiteX157" fmla="*/ 4346007 w 8857962"/>
              <a:gd name="connsiteY157" fmla="*/ 2107083 h 6860279"/>
              <a:gd name="connsiteX158" fmla="*/ 4401023 w 8857962"/>
              <a:gd name="connsiteY158" fmla="*/ 2109644 h 6860279"/>
              <a:gd name="connsiteX159" fmla="*/ 4820046 w 8857962"/>
              <a:gd name="connsiteY159" fmla="*/ 2222306 h 6860279"/>
              <a:gd name="connsiteX160" fmla="*/ 4848558 w 8857962"/>
              <a:gd name="connsiteY160" fmla="*/ 2240714 h 6860279"/>
              <a:gd name="connsiteX161" fmla="*/ 4885789 w 8857962"/>
              <a:gd name="connsiteY161" fmla="*/ 2236769 h 6860279"/>
              <a:gd name="connsiteX162" fmla="*/ 5031046 w 8857962"/>
              <a:gd name="connsiteY162" fmla="*/ 2280713 h 6860279"/>
              <a:gd name="connsiteX163" fmla="*/ 5170836 w 8857962"/>
              <a:gd name="connsiteY163" fmla="*/ 2280921 h 6860279"/>
              <a:gd name="connsiteX164" fmla="*/ 5350209 w 8857962"/>
              <a:gd name="connsiteY164" fmla="*/ 2287910 h 6860279"/>
              <a:gd name="connsiteX165" fmla="*/ 5784803 w 8857962"/>
              <a:gd name="connsiteY165" fmla="*/ 2396697 h 6860279"/>
              <a:gd name="connsiteX166" fmla="*/ 5824595 w 8857962"/>
              <a:gd name="connsiteY166" fmla="*/ 2405140 h 6860279"/>
              <a:gd name="connsiteX167" fmla="*/ 6083967 w 8857962"/>
              <a:gd name="connsiteY167" fmla="*/ 2461402 h 6860279"/>
              <a:gd name="connsiteX168" fmla="*/ 6304101 w 8857962"/>
              <a:gd name="connsiteY168" fmla="*/ 2584514 h 6860279"/>
              <a:gd name="connsiteX169" fmla="*/ 6376626 w 8857962"/>
              <a:gd name="connsiteY169" fmla="*/ 2619669 h 6860279"/>
              <a:gd name="connsiteX170" fmla="*/ 6385968 w 8857962"/>
              <a:gd name="connsiteY170" fmla="*/ 2612610 h 6860279"/>
              <a:gd name="connsiteX171" fmla="*/ 6348183 w 8857962"/>
              <a:gd name="connsiteY171" fmla="*/ 2518632 h 6860279"/>
              <a:gd name="connsiteX172" fmla="*/ 6300503 w 8857962"/>
              <a:gd name="connsiteY172" fmla="*/ 2415590 h 6860279"/>
              <a:gd name="connsiteX173" fmla="*/ 6255521 w 8857962"/>
              <a:gd name="connsiteY173" fmla="*/ 2284519 h 6860279"/>
              <a:gd name="connsiteX174" fmla="*/ 6224379 w 8857962"/>
              <a:gd name="connsiteY174" fmla="*/ 2103208 h 6860279"/>
              <a:gd name="connsiteX175" fmla="*/ 6232545 w 8857962"/>
              <a:gd name="connsiteY175" fmla="*/ 1972207 h 6860279"/>
              <a:gd name="connsiteX176" fmla="*/ 6212615 w 8857962"/>
              <a:gd name="connsiteY176" fmla="*/ 1944041 h 6860279"/>
              <a:gd name="connsiteX177" fmla="*/ 5766603 w 8857962"/>
              <a:gd name="connsiteY177" fmla="*/ 1727160 h 6860279"/>
              <a:gd name="connsiteX178" fmla="*/ 5457820 w 8857962"/>
              <a:gd name="connsiteY178" fmla="*/ 1536783 h 6860279"/>
              <a:gd name="connsiteX179" fmla="*/ 4857070 w 8857962"/>
              <a:gd name="connsiteY179" fmla="*/ 1224332 h 6860279"/>
              <a:gd name="connsiteX180" fmla="*/ 4494655 w 8857962"/>
              <a:gd name="connsiteY180" fmla="*/ 1055477 h 6860279"/>
              <a:gd name="connsiteX181" fmla="*/ 4315696 w 8857962"/>
              <a:gd name="connsiteY181" fmla="*/ 1003090 h 6860279"/>
              <a:gd name="connsiteX182" fmla="*/ 4067673 w 8857962"/>
              <a:gd name="connsiteY182" fmla="*/ 884684 h 6860279"/>
              <a:gd name="connsiteX183" fmla="*/ 4041722 w 8857962"/>
              <a:gd name="connsiteY183" fmla="*/ 763787 h 6860279"/>
              <a:gd name="connsiteX184" fmla="*/ 4144419 w 8857962"/>
              <a:gd name="connsiteY184" fmla="*/ 752715 h 6860279"/>
              <a:gd name="connsiteX185" fmla="*/ 4207740 w 8857962"/>
              <a:gd name="connsiteY185" fmla="*/ 756728 h 6860279"/>
              <a:gd name="connsiteX186" fmla="*/ 4300610 w 8857962"/>
              <a:gd name="connsiteY186" fmla="*/ 744964 h 6860279"/>
              <a:gd name="connsiteX187" fmla="*/ 4372027 w 8857962"/>
              <a:gd name="connsiteY187" fmla="*/ 728494 h 6860279"/>
              <a:gd name="connsiteX188" fmla="*/ 4433964 w 8857962"/>
              <a:gd name="connsiteY188" fmla="*/ 710639 h 6860279"/>
              <a:gd name="connsiteX189" fmla="*/ 4497907 w 8857962"/>
              <a:gd name="connsiteY189" fmla="*/ 722750 h 6860279"/>
              <a:gd name="connsiteX190" fmla="*/ 4563857 w 8857962"/>
              <a:gd name="connsiteY190" fmla="*/ 703858 h 6860279"/>
              <a:gd name="connsiteX191" fmla="*/ 4734373 w 8857962"/>
              <a:gd name="connsiteY191" fmla="*/ 669810 h 6860279"/>
              <a:gd name="connsiteX192" fmla="*/ 4764892 w 8857962"/>
              <a:gd name="connsiteY192" fmla="*/ 667803 h 6860279"/>
              <a:gd name="connsiteX193" fmla="*/ 4856793 w 8857962"/>
              <a:gd name="connsiteY193" fmla="*/ 667180 h 6860279"/>
              <a:gd name="connsiteX194" fmla="*/ 4935823 w 8857962"/>
              <a:gd name="connsiteY194" fmla="*/ 709809 h 6860279"/>
              <a:gd name="connsiteX195" fmla="*/ 5021565 w 8857962"/>
              <a:gd name="connsiteY195" fmla="*/ 695692 h 6860279"/>
              <a:gd name="connsiteX196" fmla="*/ 4942674 w 8857962"/>
              <a:gd name="connsiteY196" fmla="*/ 594102 h 6860279"/>
              <a:gd name="connsiteX197" fmla="*/ 4853472 w 8857962"/>
              <a:gd name="connsiteY197" fmla="*/ 557424 h 6860279"/>
              <a:gd name="connsiteX198" fmla="*/ 4785584 w 8857962"/>
              <a:gd name="connsiteY198" fmla="*/ 539708 h 6860279"/>
              <a:gd name="connsiteX199" fmla="*/ 4718111 w 8857962"/>
              <a:gd name="connsiteY199" fmla="*/ 462478 h 6860279"/>
              <a:gd name="connsiteX200" fmla="*/ 4676935 w 8857962"/>
              <a:gd name="connsiteY200" fmla="*/ 412929 h 6860279"/>
              <a:gd name="connsiteX201" fmla="*/ 4503789 w 8857962"/>
              <a:gd name="connsiteY201" fmla="*/ 347878 h 6860279"/>
              <a:gd name="connsiteX202" fmla="*/ 4360055 w 8857962"/>
              <a:gd name="connsiteY202" fmla="*/ 306080 h 6860279"/>
              <a:gd name="connsiteX203" fmla="*/ 4317772 w 8857962"/>
              <a:gd name="connsiteY203" fmla="*/ 292377 h 6860279"/>
              <a:gd name="connsiteX204" fmla="*/ 3940340 w 8857962"/>
              <a:gd name="connsiteY204" fmla="*/ 340266 h 6860279"/>
              <a:gd name="connsiteX205" fmla="*/ 3924700 w 8857962"/>
              <a:gd name="connsiteY205" fmla="*/ 347463 h 6860279"/>
              <a:gd name="connsiteX206" fmla="*/ 3857020 w 8857962"/>
              <a:gd name="connsiteY206" fmla="*/ 337913 h 6860279"/>
              <a:gd name="connsiteX207" fmla="*/ 3846017 w 8857962"/>
              <a:gd name="connsiteY207" fmla="*/ 271340 h 6860279"/>
              <a:gd name="connsiteX208" fmla="*/ 3907884 w 8857962"/>
              <a:gd name="connsiteY208" fmla="*/ 185944 h 6860279"/>
              <a:gd name="connsiteX209" fmla="*/ 4389397 w 8857962"/>
              <a:gd name="connsiteY209" fmla="*/ 2625 h 6860279"/>
              <a:gd name="connsiteX210" fmla="*/ 5008693 w 8857962"/>
              <a:gd name="connsiteY210" fmla="*/ 52659 h 6860279"/>
              <a:gd name="connsiteX211" fmla="*/ 5435882 w 8857962"/>
              <a:gd name="connsiteY211" fmla="*/ 200822 h 6860279"/>
              <a:gd name="connsiteX212" fmla="*/ 5450830 w 8857962"/>
              <a:gd name="connsiteY212" fmla="*/ 207950 h 6860279"/>
              <a:gd name="connsiteX213" fmla="*/ 5593803 w 8857962"/>
              <a:gd name="connsiteY213" fmla="*/ 172726 h 6860279"/>
              <a:gd name="connsiteX214" fmla="*/ 5638647 w 8857962"/>
              <a:gd name="connsiteY214" fmla="*/ 160615 h 6860279"/>
              <a:gd name="connsiteX215" fmla="*/ 5743974 w 8857962"/>
              <a:gd name="connsiteY215" fmla="*/ 197985 h 6860279"/>
              <a:gd name="connsiteX216" fmla="*/ 6273652 w 8857962"/>
              <a:gd name="connsiteY216" fmla="*/ 580469 h 6860279"/>
              <a:gd name="connsiteX217" fmla="*/ 6869281 w 8857962"/>
              <a:gd name="connsiteY217" fmla="*/ 1187585 h 6860279"/>
              <a:gd name="connsiteX218" fmla="*/ 7007340 w 8857962"/>
              <a:gd name="connsiteY218" fmla="*/ 1561419 h 6860279"/>
              <a:gd name="connsiteX219" fmla="*/ 7114535 w 8857962"/>
              <a:gd name="connsiteY219" fmla="*/ 1769581 h 6860279"/>
              <a:gd name="connsiteX220" fmla="*/ 7259861 w 8857962"/>
              <a:gd name="connsiteY220" fmla="*/ 2046323 h 6860279"/>
              <a:gd name="connsiteX221" fmla="*/ 7219170 w 8857962"/>
              <a:gd name="connsiteY221" fmla="*/ 2515588 h 6860279"/>
              <a:gd name="connsiteX222" fmla="*/ 6928380 w 8857962"/>
              <a:gd name="connsiteY222" fmla="*/ 2969696 h 6860279"/>
              <a:gd name="connsiteX223" fmla="*/ 6860492 w 8857962"/>
              <a:gd name="connsiteY223" fmla="*/ 3106026 h 6860279"/>
              <a:gd name="connsiteX224" fmla="*/ 6836409 w 8857962"/>
              <a:gd name="connsiteY224" fmla="*/ 3199657 h 6860279"/>
              <a:gd name="connsiteX225" fmla="*/ 6825960 w 8857962"/>
              <a:gd name="connsiteY225" fmla="*/ 3281248 h 6860279"/>
              <a:gd name="connsiteX226" fmla="*/ 6857655 w 8857962"/>
              <a:gd name="connsiteY226" fmla="*/ 3574806 h 6860279"/>
              <a:gd name="connsiteX227" fmla="*/ 6833918 w 8857962"/>
              <a:gd name="connsiteY227" fmla="*/ 3724838 h 6860279"/>
              <a:gd name="connsiteX228" fmla="*/ 6915854 w 8857962"/>
              <a:gd name="connsiteY228" fmla="*/ 3691067 h 6860279"/>
              <a:gd name="connsiteX229" fmla="*/ 7005887 w 8857962"/>
              <a:gd name="connsiteY229" fmla="*/ 3647400 h 6860279"/>
              <a:gd name="connsiteX230" fmla="*/ 7105124 w 8857962"/>
              <a:gd name="connsiteY230" fmla="*/ 3652729 h 6860279"/>
              <a:gd name="connsiteX231" fmla="*/ 7160417 w 8857962"/>
              <a:gd name="connsiteY231" fmla="*/ 3644632 h 6860279"/>
              <a:gd name="connsiteX232" fmla="*/ 7224153 w 8857962"/>
              <a:gd name="connsiteY232" fmla="*/ 3524080 h 6860279"/>
              <a:gd name="connsiteX233" fmla="*/ 7279377 w 8857962"/>
              <a:gd name="connsiteY233" fmla="*/ 3402422 h 6860279"/>
              <a:gd name="connsiteX234" fmla="*/ 7304151 w 8857962"/>
              <a:gd name="connsiteY234" fmla="*/ 3322908 h 6860279"/>
              <a:gd name="connsiteX235" fmla="*/ 7346227 w 8857962"/>
              <a:gd name="connsiteY235" fmla="*/ 3034332 h 6860279"/>
              <a:gd name="connsiteX236" fmla="*/ 7456466 w 8857962"/>
              <a:gd name="connsiteY236" fmla="*/ 2653924 h 6860279"/>
              <a:gd name="connsiteX237" fmla="*/ 7556049 w 8857962"/>
              <a:gd name="connsiteY237" fmla="*/ 2451298 h 6860279"/>
              <a:gd name="connsiteX238" fmla="*/ 7602831 w 8857962"/>
              <a:gd name="connsiteY238" fmla="*/ 2327148 h 6860279"/>
              <a:gd name="connsiteX239" fmla="*/ 7601101 w 8857962"/>
              <a:gd name="connsiteY239" fmla="*/ 2296076 h 6860279"/>
              <a:gd name="connsiteX240" fmla="*/ 7586776 w 8857962"/>
              <a:gd name="connsiteY240" fmla="*/ 1999334 h 6860279"/>
              <a:gd name="connsiteX241" fmla="*/ 7629128 w 8857962"/>
              <a:gd name="connsiteY241" fmla="*/ 1795463 h 6860279"/>
              <a:gd name="connsiteX242" fmla="*/ 7633972 w 8857962"/>
              <a:gd name="connsiteY242" fmla="*/ 1714426 h 6860279"/>
              <a:gd name="connsiteX243" fmla="*/ 7600409 w 8857962"/>
              <a:gd name="connsiteY243" fmla="*/ 1651867 h 6860279"/>
              <a:gd name="connsiteX244" fmla="*/ 7644560 w 8857962"/>
              <a:gd name="connsiteY244" fmla="*/ 1669306 h 6860279"/>
              <a:gd name="connsiteX245" fmla="*/ 7724627 w 8857962"/>
              <a:gd name="connsiteY245" fmla="*/ 1758924 h 6860279"/>
              <a:gd name="connsiteX246" fmla="*/ 7826148 w 8857962"/>
              <a:gd name="connsiteY246" fmla="*/ 1977190 h 6860279"/>
              <a:gd name="connsiteX247" fmla="*/ 7848639 w 8857962"/>
              <a:gd name="connsiteY247" fmla="*/ 2248949 h 6860279"/>
              <a:gd name="connsiteX248" fmla="*/ 7836529 w 8857962"/>
              <a:gd name="connsiteY248" fmla="*/ 2447215 h 6860279"/>
              <a:gd name="connsiteX249" fmla="*/ 7841303 w 8857962"/>
              <a:gd name="connsiteY249" fmla="*/ 2538078 h 6860279"/>
              <a:gd name="connsiteX250" fmla="*/ 7857497 w 8857962"/>
              <a:gd name="connsiteY250" fmla="*/ 2682089 h 6860279"/>
              <a:gd name="connsiteX251" fmla="*/ 7753900 w 8857962"/>
              <a:gd name="connsiteY251" fmla="*/ 3131700 h 6860279"/>
              <a:gd name="connsiteX252" fmla="*/ 7737084 w 8857962"/>
              <a:gd name="connsiteY252" fmla="*/ 3198204 h 6860279"/>
              <a:gd name="connsiteX253" fmla="*/ 7695977 w 8857962"/>
              <a:gd name="connsiteY253" fmla="*/ 3414325 h 6860279"/>
              <a:gd name="connsiteX254" fmla="*/ 7299376 w 8857962"/>
              <a:gd name="connsiteY254" fmla="*/ 3959435 h 6860279"/>
              <a:gd name="connsiteX255" fmla="*/ 7275363 w 8857962"/>
              <a:gd name="connsiteY255" fmla="*/ 3983034 h 6860279"/>
              <a:gd name="connsiteX256" fmla="*/ 7140625 w 8857962"/>
              <a:gd name="connsiteY256" fmla="*/ 4087668 h 6860279"/>
              <a:gd name="connsiteX257" fmla="*/ 6905058 w 8857962"/>
              <a:gd name="connsiteY257" fmla="*/ 4163168 h 6860279"/>
              <a:gd name="connsiteX258" fmla="*/ 6530048 w 8857962"/>
              <a:gd name="connsiteY258" fmla="*/ 4338390 h 6860279"/>
              <a:gd name="connsiteX259" fmla="*/ 6058639 w 8857962"/>
              <a:gd name="connsiteY259" fmla="*/ 4698522 h 6860279"/>
              <a:gd name="connsiteX260" fmla="*/ 6040092 w 8857962"/>
              <a:gd name="connsiteY260" fmla="*/ 4728348 h 6860279"/>
              <a:gd name="connsiteX261" fmla="*/ 6046321 w 8857962"/>
              <a:gd name="connsiteY261" fmla="*/ 4737829 h 6860279"/>
              <a:gd name="connsiteX262" fmla="*/ 6089295 w 8857962"/>
              <a:gd name="connsiteY262" fmla="*/ 4725788 h 6860279"/>
              <a:gd name="connsiteX263" fmla="*/ 6647278 w 8857962"/>
              <a:gd name="connsiteY263" fmla="*/ 4468145 h 6860279"/>
              <a:gd name="connsiteX264" fmla="*/ 7054190 w 8857962"/>
              <a:gd name="connsiteY264" fmla="*/ 4270710 h 6860279"/>
              <a:gd name="connsiteX265" fmla="*/ 7165953 w 8857962"/>
              <a:gd name="connsiteY265" fmla="*/ 4253547 h 6860279"/>
              <a:gd name="connsiteX266" fmla="*/ 7227336 w 8857962"/>
              <a:gd name="connsiteY266" fmla="*/ 4246420 h 6860279"/>
              <a:gd name="connsiteX267" fmla="*/ 7711617 w 8857962"/>
              <a:gd name="connsiteY267" fmla="*/ 3990092 h 6860279"/>
              <a:gd name="connsiteX268" fmla="*/ 7742344 w 8857962"/>
              <a:gd name="connsiteY268" fmla="*/ 3968639 h 6860279"/>
              <a:gd name="connsiteX269" fmla="*/ 8227040 w 8857962"/>
              <a:gd name="connsiteY269" fmla="*/ 3452386 h 6860279"/>
              <a:gd name="connsiteX270" fmla="*/ 8320049 w 8857962"/>
              <a:gd name="connsiteY270" fmla="*/ 3404152 h 6860279"/>
              <a:gd name="connsiteX271" fmla="*/ 8383162 w 8857962"/>
              <a:gd name="connsiteY271" fmla="*/ 3356679 h 6860279"/>
              <a:gd name="connsiteX272" fmla="*/ 8450496 w 8857962"/>
              <a:gd name="connsiteY272" fmla="*/ 3221180 h 6860279"/>
              <a:gd name="connsiteX273" fmla="*/ 8629731 w 8857962"/>
              <a:gd name="connsiteY273" fmla="*/ 2979939 h 6860279"/>
              <a:gd name="connsiteX274" fmla="*/ 8734574 w 8857962"/>
              <a:gd name="connsiteY274" fmla="*/ 2866238 h 6860279"/>
              <a:gd name="connsiteX275" fmla="*/ 8797894 w 8857962"/>
              <a:gd name="connsiteY275" fmla="*/ 2779458 h 6860279"/>
              <a:gd name="connsiteX276" fmla="*/ 8824468 w 8857962"/>
              <a:gd name="connsiteY276" fmla="*/ 2702850 h 6860279"/>
              <a:gd name="connsiteX277" fmla="*/ 8836855 w 8857962"/>
              <a:gd name="connsiteY277" fmla="*/ 2702020 h 6860279"/>
              <a:gd name="connsiteX278" fmla="*/ 8850004 w 8857962"/>
              <a:gd name="connsiteY278" fmla="*/ 2754476 h 6860279"/>
              <a:gd name="connsiteX279" fmla="*/ 8842045 w 8857962"/>
              <a:gd name="connsiteY279" fmla="*/ 2833159 h 6860279"/>
              <a:gd name="connsiteX280" fmla="*/ 8857962 w 8857962"/>
              <a:gd name="connsiteY280" fmla="*/ 2884231 h 6860279"/>
              <a:gd name="connsiteX281" fmla="*/ 8857962 w 8857962"/>
              <a:gd name="connsiteY281" fmla="*/ 2946444 h 6860279"/>
              <a:gd name="connsiteX282" fmla="*/ 8842738 w 8857962"/>
              <a:gd name="connsiteY282" fmla="*/ 2980215 h 6860279"/>
              <a:gd name="connsiteX283" fmla="*/ 8767514 w 8857962"/>
              <a:gd name="connsiteY283" fmla="*/ 3176682 h 6860279"/>
              <a:gd name="connsiteX284" fmla="*/ 8542951 w 8857962"/>
              <a:gd name="connsiteY284" fmla="*/ 3504081 h 6860279"/>
              <a:gd name="connsiteX285" fmla="*/ 8510287 w 8857962"/>
              <a:gd name="connsiteY285" fmla="*/ 3577021 h 6860279"/>
              <a:gd name="connsiteX286" fmla="*/ 8489734 w 8857962"/>
              <a:gd name="connsiteY286" fmla="*/ 3661102 h 6860279"/>
              <a:gd name="connsiteX287" fmla="*/ 7954727 w 8857962"/>
              <a:gd name="connsiteY287" fmla="*/ 4237285 h 6860279"/>
              <a:gd name="connsiteX288" fmla="*/ 7932167 w 8857962"/>
              <a:gd name="connsiteY288" fmla="*/ 4258530 h 6860279"/>
              <a:gd name="connsiteX289" fmla="*/ 7671203 w 8857962"/>
              <a:gd name="connsiteY289" fmla="*/ 4439219 h 6860279"/>
              <a:gd name="connsiteX290" fmla="*/ 7329687 w 8857962"/>
              <a:gd name="connsiteY290" fmla="*/ 4549528 h 6860279"/>
              <a:gd name="connsiteX291" fmla="*/ 7300899 w 8857962"/>
              <a:gd name="connsiteY291" fmla="*/ 4565790 h 6860279"/>
              <a:gd name="connsiteX292" fmla="*/ 7240485 w 8857962"/>
              <a:gd name="connsiteY292" fmla="*/ 4631326 h 6860279"/>
              <a:gd name="connsiteX293" fmla="*/ 7214603 w 8857962"/>
              <a:gd name="connsiteY293" fmla="*/ 4660322 h 6860279"/>
              <a:gd name="connsiteX294" fmla="*/ 7377368 w 8857962"/>
              <a:gd name="connsiteY294" fmla="*/ 4668695 h 6860279"/>
              <a:gd name="connsiteX295" fmla="*/ 7816390 w 8857962"/>
              <a:gd name="connsiteY295" fmla="*/ 4789593 h 6860279"/>
              <a:gd name="connsiteX296" fmla="*/ 8103513 w 8857962"/>
              <a:gd name="connsiteY296" fmla="*/ 4968205 h 6860279"/>
              <a:gd name="connsiteX297" fmla="*/ 8309668 w 8857962"/>
              <a:gd name="connsiteY297" fmla="*/ 5124880 h 6860279"/>
              <a:gd name="connsiteX298" fmla="*/ 8396449 w 8857962"/>
              <a:gd name="connsiteY298" fmla="*/ 5274012 h 6860279"/>
              <a:gd name="connsiteX299" fmla="*/ 8442953 w 8857962"/>
              <a:gd name="connsiteY299" fmla="*/ 5319617 h 6860279"/>
              <a:gd name="connsiteX300" fmla="*/ 8473264 w 8857962"/>
              <a:gd name="connsiteY300" fmla="*/ 5337818 h 6860279"/>
              <a:gd name="connsiteX301" fmla="*/ 8841769 w 8857962"/>
              <a:gd name="connsiteY301" fmla="*/ 5956698 h 6860279"/>
              <a:gd name="connsiteX302" fmla="*/ 8847582 w 8857962"/>
              <a:gd name="connsiteY302" fmla="*/ 5986455 h 6860279"/>
              <a:gd name="connsiteX303" fmla="*/ 8835471 w 8857962"/>
              <a:gd name="connsiteY303" fmla="*/ 6120086 h 6860279"/>
              <a:gd name="connsiteX304" fmla="*/ 8814987 w 8857962"/>
              <a:gd name="connsiteY304" fmla="*/ 6218077 h 6860279"/>
              <a:gd name="connsiteX305" fmla="*/ 8796164 w 8857962"/>
              <a:gd name="connsiteY305" fmla="*/ 6217455 h 6860279"/>
              <a:gd name="connsiteX306" fmla="*/ 8784953 w 8857962"/>
              <a:gd name="connsiteY306" fmla="*/ 6122024 h 6860279"/>
              <a:gd name="connsiteX307" fmla="*/ 8737826 w 8857962"/>
              <a:gd name="connsiteY307" fmla="*/ 6066731 h 6860279"/>
              <a:gd name="connsiteX308" fmla="*/ 8708899 w 8857962"/>
              <a:gd name="connsiteY308" fmla="*/ 6049707 h 6860279"/>
              <a:gd name="connsiteX309" fmla="*/ 8361570 w 8857962"/>
              <a:gd name="connsiteY309" fmla="*/ 5663071 h 6860279"/>
              <a:gd name="connsiteX310" fmla="*/ 8228078 w 8857962"/>
              <a:gd name="connsiteY310" fmla="*/ 5505219 h 6860279"/>
              <a:gd name="connsiteX311" fmla="*/ 8195761 w 8857962"/>
              <a:gd name="connsiteY311" fmla="*/ 5492140 h 6860279"/>
              <a:gd name="connsiteX312" fmla="*/ 7982200 w 8857962"/>
              <a:gd name="connsiteY312" fmla="*/ 5450480 h 6860279"/>
              <a:gd name="connsiteX313" fmla="*/ 7776668 w 8857962"/>
              <a:gd name="connsiteY313" fmla="*/ 5329790 h 6860279"/>
              <a:gd name="connsiteX314" fmla="*/ 7570720 w 8857962"/>
              <a:gd name="connsiteY314" fmla="*/ 5184810 h 6860279"/>
              <a:gd name="connsiteX315" fmla="*/ 7541725 w 8857962"/>
              <a:gd name="connsiteY315" fmla="*/ 5166679 h 6860279"/>
              <a:gd name="connsiteX316" fmla="*/ 7349618 w 8857962"/>
              <a:gd name="connsiteY316" fmla="*/ 5073393 h 6860279"/>
              <a:gd name="connsiteX317" fmla="*/ 7191074 w 8857962"/>
              <a:gd name="connsiteY317" fmla="*/ 4989381 h 6860279"/>
              <a:gd name="connsiteX318" fmla="*/ 7066301 w 8857962"/>
              <a:gd name="connsiteY318" fmla="*/ 4950074 h 6860279"/>
              <a:gd name="connsiteX319" fmla="*/ 6978344 w 8857962"/>
              <a:gd name="connsiteY319" fmla="*/ 5090901 h 6860279"/>
              <a:gd name="connsiteX320" fmla="*/ 6894263 w 8857962"/>
              <a:gd name="connsiteY320" fmla="*/ 5138721 h 6860279"/>
              <a:gd name="connsiteX321" fmla="*/ 6825752 w 8857962"/>
              <a:gd name="connsiteY321" fmla="*/ 5187439 h 6860279"/>
              <a:gd name="connsiteX322" fmla="*/ 6918692 w 8857962"/>
              <a:gd name="connsiteY322" fmla="*/ 5221141 h 6860279"/>
              <a:gd name="connsiteX323" fmla="*/ 7039104 w 8857962"/>
              <a:gd name="connsiteY323" fmla="*/ 5225570 h 6860279"/>
              <a:gd name="connsiteX324" fmla="*/ 7382765 w 8857962"/>
              <a:gd name="connsiteY324" fmla="*/ 5339478 h 6860279"/>
              <a:gd name="connsiteX325" fmla="*/ 7698538 w 8857962"/>
              <a:gd name="connsiteY325" fmla="*/ 5588193 h 6860279"/>
              <a:gd name="connsiteX326" fmla="*/ 7749679 w 8857962"/>
              <a:gd name="connsiteY326" fmla="*/ 5653036 h 6860279"/>
              <a:gd name="connsiteX327" fmla="*/ 8010228 w 8857962"/>
              <a:gd name="connsiteY327" fmla="*/ 5988047 h 6860279"/>
              <a:gd name="connsiteX328" fmla="*/ 8022615 w 8857962"/>
              <a:gd name="connsiteY328" fmla="*/ 6035866 h 6860279"/>
              <a:gd name="connsiteX329" fmla="*/ 8075693 w 8857962"/>
              <a:gd name="connsiteY329" fmla="*/ 6182023 h 6860279"/>
              <a:gd name="connsiteX330" fmla="*/ 8127181 w 8857962"/>
              <a:gd name="connsiteY330" fmla="*/ 6266173 h 6860279"/>
              <a:gd name="connsiteX331" fmla="*/ 8169533 w 8857962"/>
              <a:gd name="connsiteY331" fmla="*/ 6498902 h 6860279"/>
              <a:gd name="connsiteX332" fmla="*/ 8148495 w 8857962"/>
              <a:gd name="connsiteY332" fmla="*/ 6644920 h 6860279"/>
              <a:gd name="connsiteX333" fmla="*/ 8075970 w 8857962"/>
              <a:gd name="connsiteY333" fmla="*/ 6785264 h 6860279"/>
              <a:gd name="connsiteX334" fmla="*/ 8056870 w 8857962"/>
              <a:gd name="connsiteY334" fmla="*/ 6814882 h 6860279"/>
              <a:gd name="connsiteX335" fmla="*/ 8036801 w 8857962"/>
              <a:gd name="connsiteY335" fmla="*/ 6738067 h 6860279"/>
              <a:gd name="connsiteX336" fmla="*/ 8024968 w 8857962"/>
              <a:gd name="connsiteY336" fmla="*/ 6688656 h 6860279"/>
              <a:gd name="connsiteX337" fmla="*/ 7888846 w 8857962"/>
              <a:gd name="connsiteY337" fmla="*/ 6473643 h 6860279"/>
              <a:gd name="connsiteX338" fmla="*/ 7823103 w 8857962"/>
              <a:gd name="connsiteY338" fmla="*/ 6277523 h 6860279"/>
              <a:gd name="connsiteX339" fmla="*/ 7754730 w 8857962"/>
              <a:gd name="connsiteY339" fmla="*/ 6232264 h 6860279"/>
              <a:gd name="connsiteX340" fmla="*/ 7590582 w 8857962"/>
              <a:gd name="connsiteY340" fmla="*/ 6160500 h 6860279"/>
              <a:gd name="connsiteX341" fmla="*/ 7426986 w 8857962"/>
              <a:gd name="connsiteY341" fmla="*/ 5959812 h 6860279"/>
              <a:gd name="connsiteX342" fmla="*/ 7279307 w 8857962"/>
              <a:gd name="connsiteY342" fmla="*/ 5787567 h 6860279"/>
              <a:gd name="connsiteX343" fmla="*/ 7113221 w 8857962"/>
              <a:gd name="connsiteY343" fmla="*/ 5619888 h 6860279"/>
              <a:gd name="connsiteX344" fmla="*/ 7024641 w 8857962"/>
              <a:gd name="connsiteY344" fmla="*/ 5523627 h 6860279"/>
              <a:gd name="connsiteX345" fmla="*/ 6940629 w 8857962"/>
              <a:gd name="connsiteY345" fmla="*/ 5513316 h 6860279"/>
              <a:gd name="connsiteX346" fmla="*/ 6920837 w 8857962"/>
              <a:gd name="connsiteY346" fmla="*/ 5537537 h 6860279"/>
              <a:gd name="connsiteX347" fmla="*/ 6860907 w 8857962"/>
              <a:gd name="connsiteY347" fmla="*/ 5614352 h 6860279"/>
              <a:gd name="connsiteX348" fmla="*/ 6622365 w 8857962"/>
              <a:gd name="connsiteY348" fmla="*/ 5683900 h 6860279"/>
              <a:gd name="connsiteX349" fmla="*/ 5912275 w 8857962"/>
              <a:gd name="connsiteY349" fmla="*/ 5795387 h 6860279"/>
              <a:gd name="connsiteX350" fmla="*/ 5887431 w 8857962"/>
              <a:gd name="connsiteY350" fmla="*/ 5803552 h 6860279"/>
              <a:gd name="connsiteX351" fmla="*/ 5838989 w 8857962"/>
              <a:gd name="connsiteY351" fmla="*/ 5812964 h 6860279"/>
              <a:gd name="connsiteX352" fmla="*/ 5717192 w 8857962"/>
              <a:gd name="connsiteY352" fmla="*/ 5790819 h 6860279"/>
              <a:gd name="connsiteX353" fmla="*/ 5366126 w 8857962"/>
              <a:gd name="connsiteY353" fmla="*/ 5679541 h 6860279"/>
              <a:gd name="connsiteX354" fmla="*/ 5227305 w 8857962"/>
              <a:gd name="connsiteY354" fmla="*/ 5673728 h 6860279"/>
              <a:gd name="connsiteX355" fmla="*/ 5038105 w 8857962"/>
              <a:gd name="connsiteY355" fmla="*/ 5654351 h 6860279"/>
              <a:gd name="connsiteX356" fmla="*/ 4975545 w 8857962"/>
              <a:gd name="connsiteY356" fmla="*/ 5617673 h 6860279"/>
              <a:gd name="connsiteX357" fmla="*/ 4948487 w 8857962"/>
              <a:gd name="connsiteY357" fmla="*/ 5617673 h 6860279"/>
              <a:gd name="connsiteX358" fmla="*/ 4776380 w 8857962"/>
              <a:gd name="connsiteY358" fmla="*/ 5671375 h 6860279"/>
              <a:gd name="connsiteX359" fmla="*/ 4599912 w 8857962"/>
              <a:gd name="connsiteY359" fmla="*/ 5711236 h 6860279"/>
              <a:gd name="connsiteX360" fmla="*/ 4243656 w 8857962"/>
              <a:gd name="connsiteY360" fmla="*/ 5699264 h 6860279"/>
              <a:gd name="connsiteX361" fmla="*/ 4128987 w 8857962"/>
              <a:gd name="connsiteY361" fmla="*/ 5670198 h 6860279"/>
              <a:gd name="connsiteX362" fmla="*/ 4008989 w 8857962"/>
              <a:gd name="connsiteY362" fmla="*/ 5658434 h 6860279"/>
              <a:gd name="connsiteX363" fmla="*/ 3903316 w 8857962"/>
              <a:gd name="connsiteY363" fmla="*/ 5628953 h 6860279"/>
              <a:gd name="connsiteX364" fmla="*/ 3803734 w 8857962"/>
              <a:gd name="connsiteY364" fmla="*/ 5681617 h 6860279"/>
              <a:gd name="connsiteX365" fmla="*/ 3626851 w 8857962"/>
              <a:gd name="connsiteY365" fmla="*/ 5696773 h 6860279"/>
              <a:gd name="connsiteX366" fmla="*/ 3497995 w 8857962"/>
              <a:gd name="connsiteY366" fmla="*/ 5704177 h 6860279"/>
              <a:gd name="connsiteX367" fmla="*/ 3282083 w 8857962"/>
              <a:gd name="connsiteY367" fmla="*/ 5780093 h 6860279"/>
              <a:gd name="connsiteX368" fmla="*/ 2782161 w 8857962"/>
              <a:gd name="connsiteY368" fmla="*/ 5801822 h 6860279"/>
              <a:gd name="connsiteX369" fmla="*/ 2280095 w 8857962"/>
              <a:gd name="connsiteY369" fmla="*/ 5707222 h 6860279"/>
              <a:gd name="connsiteX370" fmla="*/ 1981139 w 8857962"/>
              <a:gd name="connsiteY370" fmla="*/ 5637258 h 6860279"/>
              <a:gd name="connsiteX371" fmla="*/ 1935465 w 8857962"/>
              <a:gd name="connsiteY371" fmla="*/ 5561896 h 6860279"/>
              <a:gd name="connsiteX372" fmla="*/ 1830484 w 8857962"/>
              <a:gd name="connsiteY372" fmla="*/ 5588747 h 6860279"/>
              <a:gd name="connsiteX373" fmla="*/ 1297830 w 8857962"/>
              <a:gd name="connsiteY373" fmla="*/ 6197593 h 6860279"/>
              <a:gd name="connsiteX374" fmla="*/ 1134096 w 8857962"/>
              <a:gd name="connsiteY374" fmla="*/ 6272402 h 6860279"/>
              <a:gd name="connsiteX375" fmla="*/ 1089253 w 8857962"/>
              <a:gd name="connsiteY375" fmla="*/ 6302851 h 6860279"/>
              <a:gd name="connsiteX376" fmla="*/ 1018112 w 8857962"/>
              <a:gd name="connsiteY376" fmla="*/ 6511774 h 6860279"/>
              <a:gd name="connsiteX377" fmla="*/ 873271 w 8857962"/>
              <a:gd name="connsiteY377" fmla="*/ 6746095 h 6860279"/>
              <a:gd name="connsiteX378" fmla="*/ 862890 w 8857962"/>
              <a:gd name="connsiteY378" fmla="*/ 6785748 h 6860279"/>
              <a:gd name="connsiteX379" fmla="*/ 865035 w 8857962"/>
              <a:gd name="connsiteY379" fmla="*/ 6860280 h 6860279"/>
              <a:gd name="connsiteX380" fmla="*/ 2803545 w 8857962"/>
              <a:gd name="connsiteY380" fmla="*/ 5066819 h 6860279"/>
              <a:gd name="connsiteX381" fmla="*/ 2814825 w 8857962"/>
              <a:gd name="connsiteY381" fmla="*/ 5084881 h 6860279"/>
              <a:gd name="connsiteX382" fmla="*/ 3035859 w 8857962"/>
              <a:gd name="connsiteY382" fmla="*/ 5223494 h 6860279"/>
              <a:gd name="connsiteX383" fmla="*/ 3143400 w 8857962"/>
              <a:gd name="connsiteY383" fmla="*/ 5253251 h 6860279"/>
              <a:gd name="connsiteX384" fmla="*/ 3186998 w 8857962"/>
              <a:gd name="connsiteY384" fmla="*/ 5231729 h 6860279"/>
              <a:gd name="connsiteX385" fmla="*/ 3169282 w 8857962"/>
              <a:gd name="connsiteY385" fmla="*/ 5181696 h 6860279"/>
              <a:gd name="connsiteX386" fmla="*/ 3108107 w 8857962"/>
              <a:gd name="connsiteY386" fmla="*/ 5121628 h 6860279"/>
              <a:gd name="connsiteX387" fmla="*/ 3075997 w 8857962"/>
              <a:gd name="connsiteY387" fmla="*/ 5103081 h 6860279"/>
              <a:gd name="connsiteX388" fmla="*/ 2908941 w 8857962"/>
              <a:gd name="connsiteY388" fmla="*/ 5079483 h 6860279"/>
              <a:gd name="connsiteX389" fmla="*/ 2803545 w 8857962"/>
              <a:gd name="connsiteY389" fmla="*/ 5066819 h 6860279"/>
              <a:gd name="connsiteX390" fmla="*/ 6055940 w 8857962"/>
              <a:gd name="connsiteY390" fmla="*/ 5070556 h 6860279"/>
              <a:gd name="connsiteX391" fmla="*/ 6051857 w 8857962"/>
              <a:gd name="connsiteY391" fmla="*/ 5057546 h 6860279"/>
              <a:gd name="connsiteX392" fmla="*/ 5824525 w 8857962"/>
              <a:gd name="connsiteY392" fmla="*/ 5087303 h 6860279"/>
              <a:gd name="connsiteX393" fmla="*/ 5728887 w 8857962"/>
              <a:gd name="connsiteY393" fmla="*/ 5144949 h 6860279"/>
              <a:gd name="connsiteX394" fmla="*/ 5675878 w 8857962"/>
              <a:gd name="connsiteY394" fmla="*/ 5198028 h 6860279"/>
              <a:gd name="connsiteX395" fmla="*/ 5662383 w 8857962"/>
              <a:gd name="connsiteY395" fmla="*/ 5226747 h 6860279"/>
              <a:gd name="connsiteX396" fmla="*/ 5690479 w 8857962"/>
              <a:gd name="connsiteY396" fmla="*/ 5233667 h 6860279"/>
              <a:gd name="connsiteX397" fmla="*/ 5842380 w 8857962"/>
              <a:gd name="connsiteY397" fmla="*/ 5191523 h 6860279"/>
              <a:gd name="connsiteX398" fmla="*/ 6043068 w 8857962"/>
              <a:gd name="connsiteY398" fmla="*/ 5084120 h 6860279"/>
              <a:gd name="connsiteX399" fmla="*/ 6055940 w 8857962"/>
              <a:gd name="connsiteY399" fmla="*/ 5070556 h 68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8857962" h="6860279">
                <a:moveTo>
                  <a:pt x="865035" y="6860280"/>
                </a:moveTo>
                <a:cubicBezTo>
                  <a:pt x="862752" y="6860280"/>
                  <a:pt x="860399" y="6860280"/>
                  <a:pt x="858115" y="6860280"/>
                </a:cubicBezTo>
                <a:cubicBezTo>
                  <a:pt x="844205" y="6833083"/>
                  <a:pt x="829880" y="6806163"/>
                  <a:pt x="816524" y="6778689"/>
                </a:cubicBezTo>
                <a:cubicBezTo>
                  <a:pt x="807043" y="6759243"/>
                  <a:pt x="803722" y="6734330"/>
                  <a:pt x="789397" y="6720144"/>
                </a:cubicBezTo>
                <a:cubicBezTo>
                  <a:pt x="750781" y="6681944"/>
                  <a:pt x="737287" y="6636201"/>
                  <a:pt x="740332" y="6585129"/>
                </a:cubicBezTo>
                <a:cubicBezTo>
                  <a:pt x="744276" y="6519732"/>
                  <a:pt x="750920" y="6454474"/>
                  <a:pt x="758117" y="6389285"/>
                </a:cubicBezTo>
                <a:cubicBezTo>
                  <a:pt x="767390" y="6305342"/>
                  <a:pt x="791196" y="6227558"/>
                  <a:pt x="851748" y="6163960"/>
                </a:cubicBezTo>
                <a:cubicBezTo>
                  <a:pt x="862475" y="6152750"/>
                  <a:pt x="866696" y="6129705"/>
                  <a:pt x="864828" y="6113166"/>
                </a:cubicBezTo>
                <a:cubicBezTo>
                  <a:pt x="859084" y="6060849"/>
                  <a:pt x="872232" y="6013929"/>
                  <a:pt x="902474" y="5973030"/>
                </a:cubicBezTo>
                <a:cubicBezTo>
                  <a:pt x="959913" y="5895384"/>
                  <a:pt x="1020534" y="5820023"/>
                  <a:pt x="1078803" y="5742931"/>
                </a:cubicBezTo>
                <a:cubicBezTo>
                  <a:pt x="1117418" y="5691790"/>
                  <a:pt x="1154026" y="5639126"/>
                  <a:pt x="1191742" y="5587224"/>
                </a:cubicBezTo>
                <a:cubicBezTo>
                  <a:pt x="1198455" y="5577951"/>
                  <a:pt x="1205375" y="5568609"/>
                  <a:pt x="1213402" y="5560443"/>
                </a:cubicBezTo>
                <a:cubicBezTo>
                  <a:pt x="1423225" y="5345084"/>
                  <a:pt x="1674501" y="5233114"/>
                  <a:pt x="1979132" y="5256020"/>
                </a:cubicBezTo>
                <a:cubicBezTo>
                  <a:pt x="1998024" y="5257403"/>
                  <a:pt x="2009581" y="5254290"/>
                  <a:pt x="2015809" y="5235120"/>
                </a:cubicBezTo>
                <a:cubicBezTo>
                  <a:pt x="2021000" y="5219065"/>
                  <a:pt x="2028889" y="5203910"/>
                  <a:pt x="2035394" y="5188754"/>
                </a:cubicBezTo>
                <a:cubicBezTo>
                  <a:pt x="2030342" y="5184533"/>
                  <a:pt x="2028058" y="5181973"/>
                  <a:pt x="2025221" y="5180243"/>
                </a:cubicBezTo>
                <a:cubicBezTo>
                  <a:pt x="1943769" y="5129725"/>
                  <a:pt x="1857542" y="5085435"/>
                  <a:pt x="1800658" y="5003429"/>
                </a:cubicBezTo>
                <a:cubicBezTo>
                  <a:pt x="1795952" y="4996647"/>
                  <a:pt x="1782180" y="4992080"/>
                  <a:pt x="1773253" y="4992980"/>
                </a:cubicBezTo>
                <a:cubicBezTo>
                  <a:pt x="1755261" y="4994779"/>
                  <a:pt x="1736230" y="4997962"/>
                  <a:pt x="1720313" y="5006059"/>
                </a:cubicBezTo>
                <a:cubicBezTo>
                  <a:pt x="1591042" y="5071594"/>
                  <a:pt x="1461564" y="5136852"/>
                  <a:pt x="1333746" y="5205155"/>
                </a:cubicBezTo>
                <a:cubicBezTo>
                  <a:pt x="1166275" y="5294635"/>
                  <a:pt x="999981" y="5386259"/>
                  <a:pt x="833825" y="5478091"/>
                </a:cubicBezTo>
                <a:cubicBezTo>
                  <a:pt x="784760" y="5505219"/>
                  <a:pt x="735903" y="5506465"/>
                  <a:pt x="683793" y="5489994"/>
                </a:cubicBezTo>
                <a:cubicBezTo>
                  <a:pt x="672790" y="5486534"/>
                  <a:pt x="655835" y="5488403"/>
                  <a:pt x="646631" y="5494908"/>
                </a:cubicBezTo>
                <a:cubicBezTo>
                  <a:pt x="587601" y="5536706"/>
                  <a:pt x="535630" y="5587086"/>
                  <a:pt x="506565" y="5653797"/>
                </a:cubicBezTo>
                <a:cubicBezTo>
                  <a:pt x="480475" y="5713520"/>
                  <a:pt x="439992" y="5760716"/>
                  <a:pt x="397086" y="5807289"/>
                </a:cubicBezTo>
                <a:cubicBezTo>
                  <a:pt x="333904" y="5875938"/>
                  <a:pt x="272313" y="5946041"/>
                  <a:pt x="207539" y="6013098"/>
                </a:cubicBezTo>
                <a:cubicBezTo>
                  <a:pt x="180758" y="6040780"/>
                  <a:pt x="150447" y="6068807"/>
                  <a:pt x="116192" y="6084516"/>
                </a:cubicBezTo>
                <a:cubicBezTo>
                  <a:pt x="84427" y="6099049"/>
                  <a:pt x="72525" y="6118010"/>
                  <a:pt x="70310" y="6148598"/>
                </a:cubicBezTo>
                <a:cubicBezTo>
                  <a:pt x="69064" y="6165829"/>
                  <a:pt x="69480" y="6183199"/>
                  <a:pt x="67542" y="6200292"/>
                </a:cubicBezTo>
                <a:cubicBezTo>
                  <a:pt x="65466" y="6218423"/>
                  <a:pt x="61452" y="6236277"/>
                  <a:pt x="58338" y="6254270"/>
                </a:cubicBezTo>
                <a:cubicBezTo>
                  <a:pt x="7059" y="6130397"/>
                  <a:pt x="-208" y="6006801"/>
                  <a:pt x="45466" y="5882513"/>
                </a:cubicBezTo>
                <a:cubicBezTo>
                  <a:pt x="111347" y="5703278"/>
                  <a:pt x="211830" y="5544457"/>
                  <a:pt x="333281" y="5398024"/>
                </a:cubicBezTo>
                <a:cubicBezTo>
                  <a:pt x="368228" y="5355879"/>
                  <a:pt x="403314" y="5315811"/>
                  <a:pt x="459230" y="5300794"/>
                </a:cubicBezTo>
                <a:cubicBezTo>
                  <a:pt x="483728" y="5294219"/>
                  <a:pt x="490025" y="5276434"/>
                  <a:pt x="490233" y="5250622"/>
                </a:cubicBezTo>
                <a:cubicBezTo>
                  <a:pt x="490371" y="5228269"/>
                  <a:pt x="494869" y="5197543"/>
                  <a:pt x="509679" y="5185018"/>
                </a:cubicBezTo>
                <a:cubicBezTo>
                  <a:pt x="637220" y="5076992"/>
                  <a:pt x="768359" y="4973395"/>
                  <a:pt x="922059" y="4903362"/>
                </a:cubicBezTo>
                <a:cubicBezTo>
                  <a:pt x="953200" y="4889175"/>
                  <a:pt x="987870" y="4880387"/>
                  <a:pt x="998666" y="4840734"/>
                </a:cubicBezTo>
                <a:cubicBezTo>
                  <a:pt x="1000327" y="4834574"/>
                  <a:pt x="1010085" y="4829799"/>
                  <a:pt x="1016936" y="4826063"/>
                </a:cubicBezTo>
                <a:cubicBezTo>
                  <a:pt x="1200877" y="4725511"/>
                  <a:pt x="1394852" y="4662813"/>
                  <a:pt x="1607305" y="4669733"/>
                </a:cubicBezTo>
                <a:cubicBezTo>
                  <a:pt x="1623498" y="4670287"/>
                  <a:pt x="1639761" y="4669802"/>
                  <a:pt x="1656024" y="4669802"/>
                </a:cubicBezTo>
                <a:cubicBezTo>
                  <a:pt x="1640799" y="4652225"/>
                  <a:pt x="1621630" y="4642191"/>
                  <a:pt x="1605367" y="4628696"/>
                </a:cubicBezTo>
                <a:cubicBezTo>
                  <a:pt x="1590004" y="4615962"/>
                  <a:pt x="1571250" y="4601638"/>
                  <a:pt x="1565714" y="4584337"/>
                </a:cubicBezTo>
                <a:cubicBezTo>
                  <a:pt x="1559486" y="4564683"/>
                  <a:pt x="1549244" y="4559908"/>
                  <a:pt x="1532981" y="4555410"/>
                </a:cubicBezTo>
                <a:cubicBezTo>
                  <a:pt x="1436512" y="4528836"/>
                  <a:pt x="1339490" y="4503716"/>
                  <a:pt x="1243921" y="4474097"/>
                </a:cubicBezTo>
                <a:cubicBezTo>
                  <a:pt x="1139494" y="4441710"/>
                  <a:pt x="1038181" y="4397974"/>
                  <a:pt x="967456" y="4311954"/>
                </a:cubicBezTo>
                <a:cubicBezTo>
                  <a:pt x="917076" y="4250779"/>
                  <a:pt x="857838" y="4202960"/>
                  <a:pt x="797701" y="4153272"/>
                </a:cubicBezTo>
                <a:cubicBezTo>
                  <a:pt x="639019" y="4022271"/>
                  <a:pt x="518675" y="3857084"/>
                  <a:pt x="400338" y="3690928"/>
                </a:cubicBezTo>
                <a:cubicBezTo>
                  <a:pt x="387813" y="3673282"/>
                  <a:pt x="378678" y="3652867"/>
                  <a:pt x="369958" y="3632936"/>
                </a:cubicBezTo>
                <a:cubicBezTo>
                  <a:pt x="364076" y="3619511"/>
                  <a:pt x="358401" y="3604494"/>
                  <a:pt x="358471" y="3590308"/>
                </a:cubicBezTo>
                <a:cubicBezTo>
                  <a:pt x="358678" y="3563249"/>
                  <a:pt x="343938" y="3547748"/>
                  <a:pt x="321447" y="3542973"/>
                </a:cubicBezTo>
                <a:cubicBezTo>
                  <a:pt x="289683" y="3536191"/>
                  <a:pt x="272728" y="3514946"/>
                  <a:pt x="256812" y="3490586"/>
                </a:cubicBezTo>
                <a:cubicBezTo>
                  <a:pt x="242348" y="3468441"/>
                  <a:pt x="226362" y="3447058"/>
                  <a:pt x="213837" y="3423806"/>
                </a:cubicBezTo>
                <a:cubicBezTo>
                  <a:pt x="128094" y="3264431"/>
                  <a:pt x="31280" y="3109417"/>
                  <a:pt x="0" y="2926376"/>
                </a:cubicBezTo>
                <a:cubicBezTo>
                  <a:pt x="0" y="2873366"/>
                  <a:pt x="0" y="2820357"/>
                  <a:pt x="0" y="2767347"/>
                </a:cubicBezTo>
                <a:cubicBezTo>
                  <a:pt x="8443" y="2750324"/>
                  <a:pt x="17993" y="2755791"/>
                  <a:pt x="23460" y="2768178"/>
                </a:cubicBezTo>
                <a:cubicBezTo>
                  <a:pt x="32664" y="2789077"/>
                  <a:pt x="36954" y="2812468"/>
                  <a:pt x="47819" y="2832329"/>
                </a:cubicBezTo>
                <a:cubicBezTo>
                  <a:pt x="58892" y="2852536"/>
                  <a:pt x="71556" y="2876757"/>
                  <a:pt x="90240" y="2887137"/>
                </a:cubicBezTo>
                <a:cubicBezTo>
                  <a:pt x="153077" y="2922085"/>
                  <a:pt x="205602" y="2967897"/>
                  <a:pt x="248853" y="3023952"/>
                </a:cubicBezTo>
                <a:cubicBezTo>
                  <a:pt x="302347" y="3093223"/>
                  <a:pt x="355495" y="3163049"/>
                  <a:pt x="403591" y="3236058"/>
                </a:cubicBezTo>
                <a:cubicBezTo>
                  <a:pt x="429127" y="3274812"/>
                  <a:pt x="447258" y="3319655"/>
                  <a:pt x="462206" y="3363945"/>
                </a:cubicBezTo>
                <a:cubicBezTo>
                  <a:pt x="482136" y="3422698"/>
                  <a:pt x="485043" y="3428857"/>
                  <a:pt x="545803" y="3425466"/>
                </a:cubicBezTo>
                <a:cubicBezTo>
                  <a:pt x="576598" y="3423736"/>
                  <a:pt x="602480" y="3429826"/>
                  <a:pt x="623310" y="3453909"/>
                </a:cubicBezTo>
                <a:cubicBezTo>
                  <a:pt x="651891" y="3486918"/>
                  <a:pt x="681994" y="3518683"/>
                  <a:pt x="710159" y="3552038"/>
                </a:cubicBezTo>
                <a:cubicBezTo>
                  <a:pt x="743584" y="3591553"/>
                  <a:pt x="772788" y="3635012"/>
                  <a:pt x="808843" y="3671828"/>
                </a:cubicBezTo>
                <a:cubicBezTo>
                  <a:pt x="908841" y="3773902"/>
                  <a:pt x="1011261" y="3873624"/>
                  <a:pt x="1113266" y="3973691"/>
                </a:cubicBezTo>
                <a:cubicBezTo>
                  <a:pt x="1120048" y="3980335"/>
                  <a:pt x="1130844" y="3984210"/>
                  <a:pt x="1140463" y="3986424"/>
                </a:cubicBezTo>
                <a:cubicBezTo>
                  <a:pt x="1232641" y="4007531"/>
                  <a:pt x="1316445" y="4047807"/>
                  <a:pt x="1395544" y="4098118"/>
                </a:cubicBezTo>
                <a:cubicBezTo>
                  <a:pt x="1468415" y="4144484"/>
                  <a:pt x="1540593" y="4192095"/>
                  <a:pt x="1612288" y="4240330"/>
                </a:cubicBezTo>
                <a:cubicBezTo>
                  <a:pt x="1632702" y="4254101"/>
                  <a:pt x="1652218" y="4258807"/>
                  <a:pt x="1673048" y="4245520"/>
                </a:cubicBezTo>
                <a:cubicBezTo>
                  <a:pt x="1704327" y="4225520"/>
                  <a:pt x="1731939" y="4232233"/>
                  <a:pt x="1763496" y="4248150"/>
                </a:cubicBezTo>
                <a:cubicBezTo>
                  <a:pt x="2088195" y="4412437"/>
                  <a:pt x="2415248" y="4571880"/>
                  <a:pt x="2753304" y="4707380"/>
                </a:cubicBezTo>
                <a:cubicBezTo>
                  <a:pt x="2763131" y="4711324"/>
                  <a:pt x="2773303" y="4714369"/>
                  <a:pt x="2783269" y="4717760"/>
                </a:cubicBezTo>
                <a:cubicBezTo>
                  <a:pt x="2786106" y="4714576"/>
                  <a:pt x="2788943" y="4711324"/>
                  <a:pt x="2791781" y="4708141"/>
                </a:cubicBezTo>
                <a:cubicBezTo>
                  <a:pt x="2776971" y="4687449"/>
                  <a:pt x="2764169" y="4664958"/>
                  <a:pt x="2747006" y="4646481"/>
                </a:cubicBezTo>
                <a:cubicBezTo>
                  <a:pt x="2688461" y="4583368"/>
                  <a:pt x="2630953" y="4519078"/>
                  <a:pt x="2568048" y="4460533"/>
                </a:cubicBezTo>
                <a:cubicBezTo>
                  <a:pt x="2532616" y="4427593"/>
                  <a:pt x="2490195" y="4399012"/>
                  <a:pt x="2446043" y="4379289"/>
                </a:cubicBezTo>
                <a:cubicBezTo>
                  <a:pt x="2299056" y="4313685"/>
                  <a:pt x="2148748" y="4255347"/>
                  <a:pt x="2001830" y="4189535"/>
                </a:cubicBezTo>
                <a:cubicBezTo>
                  <a:pt x="1900725" y="4144276"/>
                  <a:pt x="1800104" y="4100332"/>
                  <a:pt x="1691179" y="4076042"/>
                </a:cubicBezTo>
                <a:cubicBezTo>
                  <a:pt x="1664397" y="4070091"/>
                  <a:pt x="1632287" y="4051337"/>
                  <a:pt x="1619069" y="4028846"/>
                </a:cubicBezTo>
                <a:cubicBezTo>
                  <a:pt x="1587582" y="3975283"/>
                  <a:pt x="1543569" y="3937844"/>
                  <a:pt x="1494643" y="3903035"/>
                </a:cubicBezTo>
                <a:cubicBezTo>
                  <a:pt x="1476927" y="3890440"/>
                  <a:pt x="1460872" y="3875077"/>
                  <a:pt x="1445370" y="3859645"/>
                </a:cubicBezTo>
                <a:cubicBezTo>
                  <a:pt x="1335891" y="3750858"/>
                  <a:pt x="1247866" y="3625324"/>
                  <a:pt x="1167521" y="3494807"/>
                </a:cubicBezTo>
                <a:cubicBezTo>
                  <a:pt x="1117072" y="3412871"/>
                  <a:pt x="1101294" y="3321662"/>
                  <a:pt x="1121017" y="3225470"/>
                </a:cubicBezTo>
                <a:cubicBezTo>
                  <a:pt x="1123923" y="3211284"/>
                  <a:pt x="1120117" y="3193775"/>
                  <a:pt x="1114235" y="3180004"/>
                </a:cubicBezTo>
                <a:cubicBezTo>
                  <a:pt x="1032991" y="2989419"/>
                  <a:pt x="981296" y="2792953"/>
                  <a:pt x="988078" y="2583614"/>
                </a:cubicBezTo>
                <a:cubicBezTo>
                  <a:pt x="989116" y="2552058"/>
                  <a:pt x="998320" y="2530674"/>
                  <a:pt x="1027385" y="2518148"/>
                </a:cubicBezTo>
                <a:cubicBezTo>
                  <a:pt x="1050914" y="2507975"/>
                  <a:pt x="1060395" y="2490536"/>
                  <a:pt x="1061779" y="2464101"/>
                </a:cubicBezTo>
                <a:cubicBezTo>
                  <a:pt x="1063994" y="2422856"/>
                  <a:pt x="1068907" y="2381403"/>
                  <a:pt x="1077211" y="2340989"/>
                </a:cubicBezTo>
                <a:cubicBezTo>
                  <a:pt x="1108699" y="2187220"/>
                  <a:pt x="1183507" y="2052621"/>
                  <a:pt x="1265997" y="1921550"/>
                </a:cubicBezTo>
                <a:cubicBezTo>
                  <a:pt x="1314369" y="1844666"/>
                  <a:pt x="1384195" y="1793940"/>
                  <a:pt x="1464401" y="1755464"/>
                </a:cubicBezTo>
                <a:cubicBezTo>
                  <a:pt x="1477204" y="1749305"/>
                  <a:pt x="1491875" y="1746883"/>
                  <a:pt x="1505646" y="1742730"/>
                </a:cubicBezTo>
                <a:cubicBezTo>
                  <a:pt x="1497757" y="1762592"/>
                  <a:pt x="1486269" y="1776501"/>
                  <a:pt x="1472844" y="1788197"/>
                </a:cubicBezTo>
                <a:cubicBezTo>
                  <a:pt x="1450837" y="1807296"/>
                  <a:pt x="1443502" y="1827711"/>
                  <a:pt x="1449038" y="1858161"/>
                </a:cubicBezTo>
                <a:cubicBezTo>
                  <a:pt x="1455751" y="1895115"/>
                  <a:pt x="1457896" y="1934145"/>
                  <a:pt x="1454367" y="1971515"/>
                </a:cubicBezTo>
                <a:cubicBezTo>
                  <a:pt x="1441564" y="2107498"/>
                  <a:pt x="1413606" y="2238845"/>
                  <a:pt x="1336168" y="2355937"/>
                </a:cubicBezTo>
                <a:cubicBezTo>
                  <a:pt x="1294508" y="2418980"/>
                  <a:pt x="1285304" y="2483478"/>
                  <a:pt x="1340459" y="2549082"/>
                </a:cubicBezTo>
                <a:cubicBezTo>
                  <a:pt x="1365579" y="2578908"/>
                  <a:pt x="1384195" y="2617662"/>
                  <a:pt x="1395060" y="2655377"/>
                </a:cubicBezTo>
                <a:cubicBezTo>
                  <a:pt x="1422049" y="2749147"/>
                  <a:pt x="1440319" y="2845477"/>
                  <a:pt x="1466823" y="2939455"/>
                </a:cubicBezTo>
                <a:cubicBezTo>
                  <a:pt x="1504400" y="3072394"/>
                  <a:pt x="1547168" y="3203948"/>
                  <a:pt x="1549451" y="3343945"/>
                </a:cubicBezTo>
                <a:cubicBezTo>
                  <a:pt x="1549590" y="3350450"/>
                  <a:pt x="1552635" y="3357163"/>
                  <a:pt x="1555403" y="3363253"/>
                </a:cubicBezTo>
                <a:cubicBezTo>
                  <a:pt x="1597063" y="3456608"/>
                  <a:pt x="1639346" y="3549755"/>
                  <a:pt x="1680522" y="3643386"/>
                </a:cubicBezTo>
                <a:cubicBezTo>
                  <a:pt x="1698030" y="3683178"/>
                  <a:pt x="1708480" y="3689544"/>
                  <a:pt x="1744050" y="3665323"/>
                </a:cubicBezTo>
                <a:cubicBezTo>
                  <a:pt x="1779897" y="3640895"/>
                  <a:pt x="1815467" y="3641379"/>
                  <a:pt x="1852214" y="3656465"/>
                </a:cubicBezTo>
                <a:cubicBezTo>
                  <a:pt x="1888338" y="3671344"/>
                  <a:pt x="1923078" y="3689406"/>
                  <a:pt x="1958371" y="3706153"/>
                </a:cubicBezTo>
                <a:cubicBezTo>
                  <a:pt x="1972488" y="3712865"/>
                  <a:pt x="1986606" y="3719717"/>
                  <a:pt x="2000377" y="3726360"/>
                </a:cubicBezTo>
                <a:cubicBezTo>
                  <a:pt x="2026259" y="3680756"/>
                  <a:pt x="2018439" y="3615636"/>
                  <a:pt x="1986329" y="3582072"/>
                </a:cubicBezTo>
                <a:cubicBezTo>
                  <a:pt x="1949305" y="3543457"/>
                  <a:pt x="1926468" y="3498544"/>
                  <a:pt x="1921693" y="3444151"/>
                </a:cubicBezTo>
                <a:cubicBezTo>
                  <a:pt x="1920724" y="3432802"/>
                  <a:pt x="1910067" y="3416885"/>
                  <a:pt x="1899825" y="3412456"/>
                </a:cubicBezTo>
                <a:cubicBezTo>
                  <a:pt x="1714846" y="3332250"/>
                  <a:pt x="1618377" y="3184710"/>
                  <a:pt x="1594226" y="2992049"/>
                </a:cubicBezTo>
                <a:cubicBezTo>
                  <a:pt x="1581977" y="2893919"/>
                  <a:pt x="1590627" y="2792606"/>
                  <a:pt x="1596025" y="2693024"/>
                </a:cubicBezTo>
                <a:cubicBezTo>
                  <a:pt x="1601769" y="2586244"/>
                  <a:pt x="1638446" y="2486661"/>
                  <a:pt x="1678584" y="2388047"/>
                </a:cubicBezTo>
                <a:cubicBezTo>
                  <a:pt x="1701905" y="2330816"/>
                  <a:pt x="1741282" y="2296491"/>
                  <a:pt x="1797267" y="2276215"/>
                </a:cubicBezTo>
                <a:cubicBezTo>
                  <a:pt x="1830761" y="2264104"/>
                  <a:pt x="1866054" y="2254070"/>
                  <a:pt x="1895950" y="2235593"/>
                </a:cubicBezTo>
                <a:cubicBezTo>
                  <a:pt x="1919963" y="2220714"/>
                  <a:pt x="1939548" y="2196424"/>
                  <a:pt x="1956433" y="2172964"/>
                </a:cubicBezTo>
                <a:cubicBezTo>
                  <a:pt x="1976087" y="2145560"/>
                  <a:pt x="1988128" y="2112620"/>
                  <a:pt x="2008266" y="2085700"/>
                </a:cubicBezTo>
                <a:cubicBezTo>
                  <a:pt x="2028819" y="2058226"/>
                  <a:pt x="2056501" y="2036150"/>
                  <a:pt x="2078715" y="2009853"/>
                </a:cubicBezTo>
                <a:cubicBezTo>
                  <a:pt x="2285769" y="1765014"/>
                  <a:pt x="2521405" y="1554222"/>
                  <a:pt x="2801469" y="1394433"/>
                </a:cubicBezTo>
                <a:cubicBezTo>
                  <a:pt x="2878215" y="1350627"/>
                  <a:pt x="2952746" y="1315957"/>
                  <a:pt x="3041880" y="1351388"/>
                </a:cubicBezTo>
                <a:cubicBezTo>
                  <a:pt x="3044994" y="1352634"/>
                  <a:pt x="3049146" y="1353949"/>
                  <a:pt x="3051983" y="1352911"/>
                </a:cubicBezTo>
                <a:cubicBezTo>
                  <a:pt x="3065962" y="1348136"/>
                  <a:pt x="3081394" y="1344953"/>
                  <a:pt x="3093228" y="1336717"/>
                </a:cubicBezTo>
                <a:cubicBezTo>
                  <a:pt x="3123262" y="1315818"/>
                  <a:pt x="3148660" y="1286130"/>
                  <a:pt x="3181047" y="1271182"/>
                </a:cubicBezTo>
                <a:cubicBezTo>
                  <a:pt x="3379243" y="1179765"/>
                  <a:pt x="3585398" y="1116652"/>
                  <a:pt x="3806017" y="1112985"/>
                </a:cubicBezTo>
                <a:cubicBezTo>
                  <a:pt x="3929544" y="1110909"/>
                  <a:pt x="4050788" y="1126272"/>
                  <a:pt x="4161028" y="1185648"/>
                </a:cubicBezTo>
                <a:cubicBezTo>
                  <a:pt x="4195975" y="1204471"/>
                  <a:pt x="4224003" y="1237342"/>
                  <a:pt x="4252375" y="1266546"/>
                </a:cubicBezTo>
                <a:cubicBezTo>
                  <a:pt x="4259088" y="1273466"/>
                  <a:pt x="4259573" y="1295196"/>
                  <a:pt x="4253621" y="1303362"/>
                </a:cubicBezTo>
                <a:cubicBezTo>
                  <a:pt x="4247255" y="1312012"/>
                  <a:pt x="4229954" y="1315818"/>
                  <a:pt x="4217359" y="1315818"/>
                </a:cubicBezTo>
                <a:cubicBezTo>
                  <a:pt x="4205525" y="1315818"/>
                  <a:pt x="4193484" y="1308690"/>
                  <a:pt x="4181858" y="1303846"/>
                </a:cubicBezTo>
                <a:cubicBezTo>
                  <a:pt x="4114662" y="1275957"/>
                  <a:pt x="4044836" y="1262670"/>
                  <a:pt x="3972381" y="1271390"/>
                </a:cubicBezTo>
                <a:cubicBezTo>
                  <a:pt x="3826363" y="1289037"/>
                  <a:pt x="3697161" y="1352011"/>
                  <a:pt x="3574326" y="1427650"/>
                </a:cubicBezTo>
                <a:cubicBezTo>
                  <a:pt x="3530867" y="1454431"/>
                  <a:pt x="3494605" y="1493462"/>
                  <a:pt x="3456958" y="1528894"/>
                </a:cubicBezTo>
                <a:cubicBezTo>
                  <a:pt x="3438965" y="1545848"/>
                  <a:pt x="3425333" y="1567440"/>
                  <a:pt x="3409693" y="1586955"/>
                </a:cubicBezTo>
                <a:cubicBezTo>
                  <a:pt x="3411284" y="1591038"/>
                  <a:pt x="3412945" y="1595052"/>
                  <a:pt x="3414537" y="1599134"/>
                </a:cubicBezTo>
                <a:cubicBezTo>
                  <a:pt x="3431768" y="1595744"/>
                  <a:pt x="3449208" y="1593045"/>
                  <a:pt x="3466231" y="1588754"/>
                </a:cubicBezTo>
                <a:cubicBezTo>
                  <a:pt x="3485885" y="1583771"/>
                  <a:pt x="3510521" y="1566886"/>
                  <a:pt x="3523601" y="1573529"/>
                </a:cubicBezTo>
                <a:cubicBezTo>
                  <a:pt x="3564915" y="1594706"/>
                  <a:pt x="3596056" y="1576644"/>
                  <a:pt x="3631142" y="1561073"/>
                </a:cubicBezTo>
                <a:cubicBezTo>
                  <a:pt x="3644705" y="1555052"/>
                  <a:pt x="3672871" y="1554014"/>
                  <a:pt x="3677785" y="1561488"/>
                </a:cubicBezTo>
                <a:cubicBezTo>
                  <a:pt x="3696469" y="1590069"/>
                  <a:pt x="3724289" y="1586124"/>
                  <a:pt x="3749963" y="1589515"/>
                </a:cubicBezTo>
                <a:cubicBezTo>
                  <a:pt x="3790308" y="1594844"/>
                  <a:pt x="3831761" y="1611591"/>
                  <a:pt x="3858196" y="1588892"/>
                </a:cubicBezTo>
                <a:cubicBezTo>
                  <a:pt x="3907054" y="1605363"/>
                  <a:pt x="3946430" y="1628823"/>
                  <a:pt x="3986222" y="1629722"/>
                </a:cubicBezTo>
                <a:cubicBezTo>
                  <a:pt x="4051687" y="1631175"/>
                  <a:pt x="4096462" y="1671521"/>
                  <a:pt x="4148917" y="1697333"/>
                </a:cubicBezTo>
                <a:cubicBezTo>
                  <a:pt x="4159298" y="1702454"/>
                  <a:pt x="4163450" y="1720309"/>
                  <a:pt x="4170509" y="1732281"/>
                </a:cubicBezTo>
                <a:cubicBezTo>
                  <a:pt x="4159021" y="1738232"/>
                  <a:pt x="4147949" y="1748336"/>
                  <a:pt x="4136045" y="1749443"/>
                </a:cubicBezTo>
                <a:cubicBezTo>
                  <a:pt x="4068365" y="1755741"/>
                  <a:pt x="4000477" y="1764252"/>
                  <a:pt x="3932659" y="1763906"/>
                </a:cubicBezTo>
                <a:cubicBezTo>
                  <a:pt x="3671556" y="1762730"/>
                  <a:pt x="3454674" y="1875185"/>
                  <a:pt x="3252602" y="2024801"/>
                </a:cubicBezTo>
                <a:cubicBezTo>
                  <a:pt x="3120217" y="2122861"/>
                  <a:pt x="2989285" y="2223137"/>
                  <a:pt x="2860984" y="2326526"/>
                </a:cubicBezTo>
                <a:cubicBezTo>
                  <a:pt x="2775518" y="2395382"/>
                  <a:pt x="2683201" y="2449637"/>
                  <a:pt x="2580504" y="2486868"/>
                </a:cubicBezTo>
                <a:cubicBezTo>
                  <a:pt x="2516907" y="2509913"/>
                  <a:pt x="2452894" y="2531919"/>
                  <a:pt x="2386529" y="2555310"/>
                </a:cubicBezTo>
                <a:cubicBezTo>
                  <a:pt x="2397809" y="2595309"/>
                  <a:pt x="2382653" y="2638907"/>
                  <a:pt x="2412826" y="2676207"/>
                </a:cubicBezTo>
                <a:cubicBezTo>
                  <a:pt x="2432064" y="2662851"/>
                  <a:pt x="2448881" y="2651087"/>
                  <a:pt x="2465904" y="2639391"/>
                </a:cubicBezTo>
                <a:cubicBezTo>
                  <a:pt x="2610469" y="2540155"/>
                  <a:pt x="2762231" y="2456627"/>
                  <a:pt x="2939390" y="2432475"/>
                </a:cubicBezTo>
                <a:cubicBezTo>
                  <a:pt x="2993991" y="2425070"/>
                  <a:pt x="3046862" y="2419119"/>
                  <a:pt x="3099249" y="2396213"/>
                </a:cubicBezTo>
                <a:cubicBezTo>
                  <a:pt x="3254332" y="2328394"/>
                  <a:pt x="3419312" y="2300644"/>
                  <a:pt x="3587752" y="2301958"/>
                </a:cubicBezTo>
                <a:cubicBezTo>
                  <a:pt x="3657370" y="2302512"/>
                  <a:pt x="3722766" y="2293377"/>
                  <a:pt x="3786986" y="2269018"/>
                </a:cubicBezTo>
                <a:cubicBezTo>
                  <a:pt x="3795499" y="2265835"/>
                  <a:pt x="3806917" y="2263066"/>
                  <a:pt x="3810861" y="2256492"/>
                </a:cubicBezTo>
                <a:cubicBezTo>
                  <a:pt x="3837643" y="2212064"/>
                  <a:pt x="3877019" y="2215939"/>
                  <a:pt x="3917503" y="2228050"/>
                </a:cubicBezTo>
                <a:cubicBezTo>
                  <a:pt x="3953904" y="2238984"/>
                  <a:pt x="3984007" y="2237531"/>
                  <a:pt x="4007674" y="2202514"/>
                </a:cubicBezTo>
                <a:cubicBezTo>
                  <a:pt x="4016325" y="2189781"/>
                  <a:pt x="4031342" y="2180784"/>
                  <a:pt x="4044698" y="2171857"/>
                </a:cubicBezTo>
                <a:cubicBezTo>
                  <a:pt x="4136391" y="2110267"/>
                  <a:pt x="4239019" y="2098640"/>
                  <a:pt x="4346007" y="2107083"/>
                </a:cubicBezTo>
                <a:cubicBezTo>
                  <a:pt x="4364277" y="2108537"/>
                  <a:pt x="4382892" y="2111305"/>
                  <a:pt x="4401023" y="2109644"/>
                </a:cubicBezTo>
                <a:cubicBezTo>
                  <a:pt x="4554723" y="2095665"/>
                  <a:pt x="4703855" y="2097118"/>
                  <a:pt x="4820046" y="2222306"/>
                </a:cubicBezTo>
                <a:cubicBezTo>
                  <a:pt x="4827659" y="2230472"/>
                  <a:pt x="4838178" y="2238569"/>
                  <a:pt x="4848558" y="2240714"/>
                </a:cubicBezTo>
                <a:cubicBezTo>
                  <a:pt x="4860392" y="2243136"/>
                  <a:pt x="4875893" y="2242652"/>
                  <a:pt x="4885789" y="2236769"/>
                </a:cubicBezTo>
                <a:cubicBezTo>
                  <a:pt x="4950840" y="2197947"/>
                  <a:pt x="5001842" y="2212618"/>
                  <a:pt x="5031046" y="2280713"/>
                </a:cubicBezTo>
                <a:cubicBezTo>
                  <a:pt x="5077550" y="2280713"/>
                  <a:pt x="5124193" y="2279883"/>
                  <a:pt x="5170836" y="2280921"/>
                </a:cubicBezTo>
                <a:cubicBezTo>
                  <a:pt x="5230696" y="2282236"/>
                  <a:pt x="5290833" y="2281751"/>
                  <a:pt x="5350209" y="2287910"/>
                </a:cubicBezTo>
                <a:cubicBezTo>
                  <a:pt x="5500034" y="2303481"/>
                  <a:pt x="5643145" y="2347632"/>
                  <a:pt x="5784803" y="2396697"/>
                </a:cubicBezTo>
                <a:cubicBezTo>
                  <a:pt x="5797606" y="2401126"/>
                  <a:pt x="5811861" y="2406801"/>
                  <a:pt x="5824595" y="2405140"/>
                </a:cubicBezTo>
                <a:cubicBezTo>
                  <a:pt x="5917949" y="2393237"/>
                  <a:pt x="6003207" y="2419326"/>
                  <a:pt x="6083967" y="2461402"/>
                </a:cubicBezTo>
                <a:cubicBezTo>
                  <a:pt x="6158498" y="2500155"/>
                  <a:pt x="6230539" y="2543753"/>
                  <a:pt x="6304101" y="2584514"/>
                </a:cubicBezTo>
                <a:cubicBezTo>
                  <a:pt x="6327561" y="2597524"/>
                  <a:pt x="6352405" y="2608043"/>
                  <a:pt x="6376626" y="2619669"/>
                </a:cubicBezTo>
                <a:cubicBezTo>
                  <a:pt x="6379740" y="2617316"/>
                  <a:pt x="6382854" y="2614963"/>
                  <a:pt x="6385968" y="2612610"/>
                </a:cubicBezTo>
                <a:cubicBezTo>
                  <a:pt x="6373442" y="2581261"/>
                  <a:pt x="6361678" y="2549566"/>
                  <a:pt x="6348183" y="2518632"/>
                </a:cubicBezTo>
                <a:cubicBezTo>
                  <a:pt x="6332959" y="2483962"/>
                  <a:pt x="6314135" y="2450814"/>
                  <a:pt x="6300503" y="2415590"/>
                </a:cubicBezTo>
                <a:cubicBezTo>
                  <a:pt x="6283825" y="2372476"/>
                  <a:pt x="6275175" y="2325972"/>
                  <a:pt x="6255521" y="2284519"/>
                </a:cubicBezTo>
                <a:cubicBezTo>
                  <a:pt x="6227840" y="2226112"/>
                  <a:pt x="6219674" y="2166252"/>
                  <a:pt x="6224379" y="2103208"/>
                </a:cubicBezTo>
                <a:cubicBezTo>
                  <a:pt x="6227632" y="2059541"/>
                  <a:pt x="6231853" y="2015943"/>
                  <a:pt x="6232545" y="1972207"/>
                </a:cubicBezTo>
                <a:cubicBezTo>
                  <a:pt x="6232684" y="1962588"/>
                  <a:pt x="6221542" y="1946671"/>
                  <a:pt x="6212615" y="1944041"/>
                </a:cubicBezTo>
                <a:cubicBezTo>
                  <a:pt x="6051718" y="1896637"/>
                  <a:pt x="5907707" y="1814978"/>
                  <a:pt x="5766603" y="1727160"/>
                </a:cubicBezTo>
                <a:cubicBezTo>
                  <a:pt x="5663906" y="1663286"/>
                  <a:pt x="5563908" y="1594429"/>
                  <a:pt x="5457820" y="1536783"/>
                </a:cubicBezTo>
                <a:cubicBezTo>
                  <a:pt x="5259484" y="1429034"/>
                  <a:pt x="5058173" y="1326891"/>
                  <a:pt x="4857070" y="1224332"/>
                </a:cubicBezTo>
                <a:cubicBezTo>
                  <a:pt x="4738318" y="1163779"/>
                  <a:pt x="4625033" y="1091393"/>
                  <a:pt x="4494655" y="1055477"/>
                </a:cubicBezTo>
                <a:cubicBezTo>
                  <a:pt x="4434725" y="1038938"/>
                  <a:pt x="4375141" y="1021222"/>
                  <a:pt x="4315696" y="1003090"/>
                </a:cubicBezTo>
                <a:cubicBezTo>
                  <a:pt x="4227117" y="976032"/>
                  <a:pt x="4141859" y="941708"/>
                  <a:pt x="4067673" y="884684"/>
                </a:cubicBezTo>
                <a:cubicBezTo>
                  <a:pt x="4024491" y="851467"/>
                  <a:pt x="4014871" y="804894"/>
                  <a:pt x="4041722" y="763787"/>
                </a:cubicBezTo>
                <a:cubicBezTo>
                  <a:pt x="4064421" y="729047"/>
                  <a:pt x="4087603" y="728494"/>
                  <a:pt x="4144419" y="752715"/>
                </a:cubicBezTo>
                <a:cubicBezTo>
                  <a:pt x="4163450" y="760811"/>
                  <a:pt x="4195906" y="766832"/>
                  <a:pt x="4207740" y="756728"/>
                </a:cubicBezTo>
                <a:cubicBezTo>
                  <a:pt x="4238812" y="730362"/>
                  <a:pt x="4267393" y="732784"/>
                  <a:pt x="4300610" y="744964"/>
                </a:cubicBezTo>
                <a:cubicBezTo>
                  <a:pt x="4327599" y="754860"/>
                  <a:pt x="4349190" y="751261"/>
                  <a:pt x="4372027" y="728494"/>
                </a:cubicBezTo>
                <a:cubicBezTo>
                  <a:pt x="4385522" y="714999"/>
                  <a:pt x="4412719" y="711193"/>
                  <a:pt x="4433964" y="710639"/>
                </a:cubicBezTo>
                <a:cubicBezTo>
                  <a:pt x="4455140" y="710086"/>
                  <a:pt x="4476800" y="723580"/>
                  <a:pt x="4497907" y="722750"/>
                </a:cubicBezTo>
                <a:cubicBezTo>
                  <a:pt x="4520536" y="721850"/>
                  <a:pt x="4550501" y="718459"/>
                  <a:pt x="4563857" y="703858"/>
                </a:cubicBezTo>
                <a:cubicBezTo>
                  <a:pt x="4614030" y="649049"/>
                  <a:pt x="4670637" y="647872"/>
                  <a:pt x="4734373" y="669810"/>
                </a:cubicBezTo>
                <a:cubicBezTo>
                  <a:pt x="4743439" y="672924"/>
                  <a:pt x="4757141" y="672647"/>
                  <a:pt x="4764892" y="667803"/>
                </a:cubicBezTo>
                <a:cubicBezTo>
                  <a:pt x="4796033" y="648426"/>
                  <a:pt x="4826344" y="651402"/>
                  <a:pt x="4856793" y="667180"/>
                </a:cubicBezTo>
                <a:cubicBezTo>
                  <a:pt x="4883367" y="680951"/>
                  <a:pt x="4908765" y="697006"/>
                  <a:pt x="4935823" y="709809"/>
                </a:cubicBezTo>
                <a:cubicBezTo>
                  <a:pt x="4965718" y="723996"/>
                  <a:pt x="4995130" y="725241"/>
                  <a:pt x="5021565" y="695692"/>
                </a:cubicBezTo>
                <a:cubicBezTo>
                  <a:pt x="4994922" y="661159"/>
                  <a:pt x="4970147" y="626489"/>
                  <a:pt x="4942674" y="594102"/>
                </a:cubicBezTo>
                <a:cubicBezTo>
                  <a:pt x="4919906" y="567251"/>
                  <a:pt x="4889941" y="556802"/>
                  <a:pt x="4853472" y="557424"/>
                </a:cubicBezTo>
                <a:cubicBezTo>
                  <a:pt x="4830565" y="557770"/>
                  <a:pt x="4802607" y="553065"/>
                  <a:pt x="4785584" y="539708"/>
                </a:cubicBezTo>
                <a:cubicBezTo>
                  <a:pt x="4759148" y="518878"/>
                  <a:pt x="4739979" y="488844"/>
                  <a:pt x="4718111" y="462478"/>
                </a:cubicBezTo>
                <a:cubicBezTo>
                  <a:pt x="4704270" y="445800"/>
                  <a:pt x="4694512" y="421026"/>
                  <a:pt x="4676935" y="412929"/>
                </a:cubicBezTo>
                <a:cubicBezTo>
                  <a:pt x="4620881" y="387185"/>
                  <a:pt x="4563512" y="360542"/>
                  <a:pt x="4503789" y="347878"/>
                </a:cubicBezTo>
                <a:cubicBezTo>
                  <a:pt x="4454309" y="337359"/>
                  <a:pt x="4403099" y="339435"/>
                  <a:pt x="4360055" y="306080"/>
                </a:cubicBezTo>
                <a:cubicBezTo>
                  <a:pt x="4348983" y="297498"/>
                  <a:pt x="4332236" y="293208"/>
                  <a:pt x="4317772" y="292377"/>
                </a:cubicBezTo>
                <a:cubicBezTo>
                  <a:pt x="4189124" y="285111"/>
                  <a:pt x="4057846" y="259022"/>
                  <a:pt x="3940340" y="340266"/>
                </a:cubicBezTo>
                <a:cubicBezTo>
                  <a:pt x="3935703" y="343449"/>
                  <a:pt x="3929960" y="345179"/>
                  <a:pt x="3924700" y="347463"/>
                </a:cubicBezTo>
                <a:cubicBezTo>
                  <a:pt x="3900203" y="357982"/>
                  <a:pt x="3876950" y="355698"/>
                  <a:pt x="3857020" y="337913"/>
                </a:cubicBezTo>
                <a:cubicBezTo>
                  <a:pt x="3835982" y="319159"/>
                  <a:pt x="3833906" y="293139"/>
                  <a:pt x="3846017" y="271340"/>
                </a:cubicBezTo>
                <a:cubicBezTo>
                  <a:pt x="3863040" y="240752"/>
                  <a:pt x="3882140" y="208850"/>
                  <a:pt x="3907884" y="185944"/>
                </a:cubicBezTo>
                <a:cubicBezTo>
                  <a:pt x="4044629" y="64285"/>
                  <a:pt x="4210854" y="13352"/>
                  <a:pt x="4389397" y="2625"/>
                </a:cubicBezTo>
                <a:cubicBezTo>
                  <a:pt x="4597698" y="-9900"/>
                  <a:pt x="4803300" y="24978"/>
                  <a:pt x="5008693" y="52659"/>
                </a:cubicBezTo>
                <a:cubicBezTo>
                  <a:pt x="5160247" y="73074"/>
                  <a:pt x="5306404" y="114111"/>
                  <a:pt x="5435882" y="200822"/>
                </a:cubicBezTo>
                <a:cubicBezTo>
                  <a:pt x="5440588" y="204005"/>
                  <a:pt x="5448270" y="209542"/>
                  <a:pt x="5450830" y="207950"/>
                </a:cubicBezTo>
                <a:cubicBezTo>
                  <a:pt x="5494566" y="181169"/>
                  <a:pt x="5553112" y="216254"/>
                  <a:pt x="5593803" y="172726"/>
                </a:cubicBezTo>
                <a:cubicBezTo>
                  <a:pt x="5603007" y="162899"/>
                  <a:pt x="5625152" y="157294"/>
                  <a:pt x="5638647" y="160615"/>
                </a:cubicBezTo>
                <a:cubicBezTo>
                  <a:pt x="5674771" y="169542"/>
                  <a:pt x="5714493" y="177224"/>
                  <a:pt x="5743974" y="197985"/>
                </a:cubicBezTo>
                <a:cubicBezTo>
                  <a:pt x="5921963" y="323450"/>
                  <a:pt x="6098361" y="451267"/>
                  <a:pt x="6273652" y="580469"/>
                </a:cubicBezTo>
                <a:cubicBezTo>
                  <a:pt x="6504651" y="750777"/>
                  <a:pt x="6702571" y="954372"/>
                  <a:pt x="6869281" y="1187585"/>
                </a:cubicBezTo>
                <a:cubicBezTo>
                  <a:pt x="6949002" y="1299071"/>
                  <a:pt x="7003811" y="1423359"/>
                  <a:pt x="7007340" y="1561419"/>
                </a:cubicBezTo>
                <a:cubicBezTo>
                  <a:pt x="7009624" y="1652421"/>
                  <a:pt x="7043118" y="1721623"/>
                  <a:pt x="7114535" y="1769581"/>
                </a:cubicBezTo>
                <a:cubicBezTo>
                  <a:pt x="7214741" y="1836915"/>
                  <a:pt x="7246505" y="1935045"/>
                  <a:pt x="7259861" y="2046323"/>
                </a:cubicBezTo>
                <a:cubicBezTo>
                  <a:pt x="7279030" y="2205767"/>
                  <a:pt x="7252180" y="2361473"/>
                  <a:pt x="7219170" y="2515588"/>
                </a:cubicBezTo>
                <a:cubicBezTo>
                  <a:pt x="7179310" y="2701743"/>
                  <a:pt x="7072599" y="2848730"/>
                  <a:pt x="6928380" y="2969696"/>
                </a:cubicBezTo>
                <a:cubicBezTo>
                  <a:pt x="6885336" y="3005820"/>
                  <a:pt x="6855163" y="3049211"/>
                  <a:pt x="6860492" y="3106026"/>
                </a:cubicBezTo>
                <a:cubicBezTo>
                  <a:pt x="6863883" y="3142288"/>
                  <a:pt x="6856478" y="3171630"/>
                  <a:pt x="6836409" y="3199657"/>
                </a:cubicBezTo>
                <a:cubicBezTo>
                  <a:pt x="6818140" y="3225124"/>
                  <a:pt x="6817033" y="3251214"/>
                  <a:pt x="6825960" y="3281248"/>
                </a:cubicBezTo>
                <a:cubicBezTo>
                  <a:pt x="6854402" y="3376955"/>
                  <a:pt x="6867135" y="3475085"/>
                  <a:pt x="6857655" y="3574806"/>
                </a:cubicBezTo>
                <a:cubicBezTo>
                  <a:pt x="6853087" y="3623179"/>
                  <a:pt x="6842638" y="3670998"/>
                  <a:pt x="6833918" y="3724838"/>
                </a:cubicBezTo>
                <a:cubicBezTo>
                  <a:pt x="6863399" y="3712797"/>
                  <a:pt x="6890041" y="3702831"/>
                  <a:pt x="6915854" y="3691067"/>
                </a:cubicBezTo>
                <a:cubicBezTo>
                  <a:pt x="6946234" y="3677226"/>
                  <a:pt x="6975161" y="3660133"/>
                  <a:pt x="7005887" y="3647400"/>
                </a:cubicBezTo>
                <a:cubicBezTo>
                  <a:pt x="7039104" y="3633629"/>
                  <a:pt x="7075020" y="3630307"/>
                  <a:pt x="7105124" y="3652729"/>
                </a:cubicBezTo>
                <a:cubicBezTo>
                  <a:pt x="7129345" y="3670790"/>
                  <a:pt x="7148652" y="3663593"/>
                  <a:pt x="7160417" y="3644632"/>
                </a:cubicBezTo>
                <a:cubicBezTo>
                  <a:pt x="7184431" y="3606155"/>
                  <a:pt x="7204222" y="3564979"/>
                  <a:pt x="7224153" y="3524080"/>
                </a:cubicBezTo>
                <a:cubicBezTo>
                  <a:pt x="7243737" y="3484081"/>
                  <a:pt x="7262353" y="3443528"/>
                  <a:pt x="7279377" y="3402422"/>
                </a:cubicBezTo>
                <a:cubicBezTo>
                  <a:pt x="7290034" y="3376678"/>
                  <a:pt x="7306297" y="3348651"/>
                  <a:pt x="7304151" y="3322908"/>
                </a:cubicBezTo>
                <a:cubicBezTo>
                  <a:pt x="7295847" y="3222840"/>
                  <a:pt x="7317992" y="3128517"/>
                  <a:pt x="7346227" y="3034332"/>
                </a:cubicBezTo>
                <a:cubicBezTo>
                  <a:pt x="7384081" y="2907829"/>
                  <a:pt x="7428440" y="2782641"/>
                  <a:pt x="7456466" y="2653924"/>
                </a:cubicBezTo>
                <a:cubicBezTo>
                  <a:pt x="7473629" y="2575310"/>
                  <a:pt x="7495497" y="2502716"/>
                  <a:pt x="7556049" y="2451298"/>
                </a:cubicBezTo>
                <a:cubicBezTo>
                  <a:pt x="7598124" y="2415590"/>
                  <a:pt x="7606913" y="2375936"/>
                  <a:pt x="7602831" y="2327148"/>
                </a:cubicBezTo>
                <a:cubicBezTo>
                  <a:pt x="7601931" y="2316837"/>
                  <a:pt x="7601654" y="2306457"/>
                  <a:pt x="7601101" y="2296076"/>
                </a:cubicBezTo>
                <a:cubicBezTo>
                  <a:pt x="7595980" y="2197185"/>
                  <a:pt x="7587952" y="2098295"/>
                  <a:pt x="7586776" y="1999334"/>
                </a:cubicBezTo>
                <a:cubicBezTo>
                  <a:pt x="7585945" y="1929232"/>
                  <a:pt x="7593281" y="1857953"/>
                  <a:pt x="7629128" y="1795463"/>
                </a:cubicBezTo>
                <a:cubicBezTo>
                  <a:pt x="7645529" y="1766882"/>
                  <a:pt x="7647743" y="1742108"/>
                  <a:pt x="7633972" y="1714426"/>
                </a:cubicBezTo>
                <a:cubicBezTo>
                  <a:pt x="7623453" y="1693250"/>
                  <a:pt x="7611619" y="1672697"/>
                  <a:pt x="7600409" y="1651867"/>
                </a:cubicBezTo>
                <a:cubicBezTo>
                  <a:pt x="7618055" y="1654082"/>
                  <a:pt x="7634249" y="1658787"/>
                  <a:pt x="7644560" y="1669306"/>
                </a:cubicBezTo>
                <a:cubicBezTo>
                  <a:pt x="7672517" y="1697956"/>
                  <a:pt x="7696531" y="1730412"/>
                  <a:pt x="7724627" y="1758924"/>
                </a:cubicBezTo>
                <a:cubicBezTo>
                  <a:pt x="7784627" y="1819891"/>
                  <a:pt x="7816529" y="1894354"/>
                  <a:pt x="7826148" y="1977190"/>
                </a:cubicBezTo>
                <a:cubicBezTo>
                  <a:pt x="7836598" y="2067430"/>
                  <a:pt x="7837151" y="2158916"/>
                  <a:pt x="7848639" y="2248949"/>
                </a:cubicBezTo>
                <a:cubicBezTo>
                  <a:pt x="7857290" y="2316768"/>
                  <a:pt x="7850369" y="2381265"/>
                  <a:pt x="7836529" y="2447215"/>
                </a:cubicBezTo>
                <a:cubicBezTo>
                  <a:pt x="7830370" y="2476350"/>
                  <a:pt x="7828570" y="2513165"/>
                  <a:pt x="7841303" y="2538078"/>
                </a:cubicBezTo>
                <a:cubicBezTo>
                  <a:pt x="7865871" y="2586036"/>
                  <a:pt x="7861372" y="2633232"/>
                  <a:pt x="7857497" y="2682089"/>
                </a:cubicBezTo>
                <a:cubicBezTo>
                  <a:pt x="7845387" y="2837104"/>
                  <a:pt x="7801373" y="2984783"/>
                  <a:pt x="7753900" y="3131700"/>
                </a:cubicBezTo>
                <a:cubicBezTo>
                  <a:pt x="7746911" y="3153430"/>
                  <a:pt x="7741375" y="3175782"/>
                  <a:pt x="7737084" y="3198204"/>
                </a:cubicBezTo>
                <a:cubicBezTo>
                  <a:pt x="7723313" y="3270314"/>
                  <a:pt x="7717846" y="3344845"/>
                  <a:pt x="7695977" y="3414325"/>
                </a:cubicBezTo>
                <a:cubicBezTo>
                  <a:pt x="7625183" y="3639511"/>
                  <a:pt x="7480273" y="3813002"/>
                  <a:pt x="7299376" y="3959435"/>
                </a:cubicBezTo>
                <a:cubicBezTo>
                  <a:pt x="7290587" y="3966563"/>
                  <a:pt x="7277439" y="3973829"/>
                  <a:pt x="7275363" y="3983034"/>
                </a:cubicBezTo>
                <a:cubicBezTo>
                  <a:pt x="7259238" y="4055766"/>
                  <a:pt x="7203599" y="4078533"/>
                  <a:pt x="7140625" y="4087668"/>
                </a:cubicBezTo>
                <a:cubicBezTo>
                  <a:pt x="7057443" y="4099709"/>
                  <a:pt x="6980213" y="4126906"/>
                  <a:pt x="6905058" y="4163168"/>
                </a:cubicBezTo>
                <a:cubicBezTo>
                  <a:pt x="6780701" y="4223168"/>
                  <a:pt x="6659942" y="4294446"/>
                  <a:pt x="6530048" y="4338390"/>
                </a:cubicBezTo>
                <a:cubicBezTo>
                  <a:pt x="6329291" y="4406347"/>
                  <a:pt x="6193999" y="4550289"/>
                  <a:pt x="6058639" y="4698522"/>
                </a:cubicBezTo>
                <a:cubicBezTo>
                  <a:pt x="6050888" y="4707034"/>
                  <a:pt x="6046182" y="4718314"/>
                  <a:pt x="6040092" y="4728348"/>
                </a:cubicBezTo>
                <a:cubicBezTo>
                  <a:pt x="6042168" y="4731531"/>
                  <a:pt x="6044244" y="4734645"/>
                  <a:pt x="6046321" y="4737829"/>
                </a:cubicBezTo>
                <a:cubicBezTo>
                  <a:pt x="6060715" y="4733884"/>
                  <a:pt x="6075939" y="4731877"/>
                  <a:pt x="6089295" y="4725788"/>
                </a:cubicBezTo>
                <a:cubicBezTo>
                  <a:pt x="6275520" y="4640322"/>
                  <a:pt x="6461953" y="4555410"/>
                  <a:pt x="6647278" y="4468145"/>
                </a:cubicBezTo>
                <a:cubicBezTo>
                  <a:pt x="6783677" y="4403925"/>
                  <a:pt x="6918622" y="4336660"/>
                  <a:pt x="7054190" y="4270710"/>
                </a:cubicBezTo>
                <a:cubicBezTo>
                  <a:pt x="7089830" y="4253409"/>
                  <a:pt x="7126923" y="4234448"/>
                  <a:pt x="7165953" y="4253547"/>
                </a:cubicBezTo>
                <a:cubicBezTo>
                  <a:pt x="7190866" y="4265796"/>
                  <a:pt x="7206852" y="4259845"/>
                  <a:pt x="7227336" y="4246420"/>
                </a:cubicBezTo>
                <a:cubicBezTo>
                  <a:pt x="7380759" y="4146006"/>
                  <a:pt x="7537019" y="4050783"/>
                  <a:pt x="7711617" y="3990092"/>
                </a:cubicBezTo>
                <a:cubicBezTo>
                  <a:pt x="7723036" y="3986148"/>
                  <a:pt x="7733070" y="3976944"/>
                  <a:pt x="7742344" y="3968639"/>
                </a:cubicBezTo>
                <a:cubicBezTo>
                  <a:pt x="7919295" y="3810995"/>
                  <a:pt x="8077009" y="3635082"/>
                  <a:pt x="8227040" y="3452386"/>
                </a:cubicBezTo>
                <a:cubicBezTo>
                  <a:pt x="8253545" y="3420138"/>
                  <a:pt x="8281433" y="3405467"/>
                  <a:pt x="8320049" y="3404152"/>
                </a:cubicBezTo>
                <a:cubicBezTo>
                  <a:pt x="8352366" y="3403045"/>
                  <a:pt x="8370843" y="3389066"/>
                  <a:pt x="8383162" y="3356679"/>
                </a:cubicBezTo>
                <a:cubicBezTo>
                  <a:pt x="8401016" y="3309690"/>
                  <a:pt x="8422192" y="3262494"/>
                  <a:pt x="8450496" y="3221180"/>
                </a:cubicBezTo>
                <a:cubicBezTo>
                  <a:pt x="8507035" y="3138551"/>
                  <a:pt x="8568002" y="3058899"/>
                  <a:pt x="8629731" y="2979939"/>
                </a:cubicBezTo>
                <a:cubicBezTo>
                  <a:pt x="8661495" y="2939386"/>
                  <a:pt x="8695128" y="2898764"/>
                  <a:pt x="8734574" y="2866238"/>
                </a:cubicBezTo>
                <a:cubicBezTo>
                  <a:pt x="8764538" y="2841533"/>
                  <a:pt x="8787168" y="2816412"/>
                  <a:pt x="8797894" y="2779458"/>
                </a:cubicBezTo>
                <a:cubicBezTo>
                  <a:pt x="8805437" y="2753507"/>
                  <a:pt x="8815471" y="2728386"/>
                  <a:pt x="8824468" y="2702850"/>
                </a:cubicBezTo>
                <a:cubicBezTo>
                  <a:pt x="8828620" y="2702574"/>
                  <a:pt x="8832703" y="2702297"/>
                  <a:pt x="8836855" y="2702020"/>
                </a:cubicBezTo>
                <a:cubicBezTo>
                  <a:pt x="8841561" y="2719528"/>
                  <a:pt x="8849934" y="2736967"/>
                  <a:pt x="8850004" y="2754476"/>
                </a:cubicBezTo>
                <a:cubicBezTo>
                  <a:pt x="8850073" y="2780704"/>
                  <a:pt x="8841492" y="2807001"/>
                  <a:pt x="8842045" y="2833159"/>
                </a:cubicBezTo>
                <a:cubicBezTo>
                  <a:pt x="8842391" y="2850252"/>
                  <a:pt x="8852356" y="2867207"/>
                  <a:pt x="8857962" y="2884231"/>
                </a:cubicBezTo>
                <a:cubicBezTo>
                  <a:pt x="8857962" y="2904992"/>
                  <a:pt x="8857962" y="2925684"/>
                  <a:pt x="8857962" y="2946444"/>
                </a:cubicBezTo>
                <a:cubicBezTo>
                  <a:pt x="8852841" y="2957724"/>
                  <a:pt x="8847166" y="2968728"/>
                  <a:pt x="8842738" y="2980215"/>
                </a:cubicBezTo>
                <a:cubicBezTo>
                  <a:pt x="8817617" y="3045681"/>
                  <a:pt x="8794849" y="3112185"/>
                  <a:pt x="8767514" y="3176682"/>
                </a:cubicBezTo>
                <a:cubicBezTo>
                  <a:pt x="8714989" y="3300832"/>
                  <a:pt x="8647447" y="3415847"/>
                  <a:pt x="8542951" y="3504081"/>
                </a:cubicBezTo>
                <a:cubicBezTo>
                  <a:pt x="8518176" y="3525049"/>
                  <a:pt x="8510771" y="3545879"/>
                  <a:pt x="8510287" y="3577021"/>
                </a:cubicBezTo>
                <a:cubicBezTo>
                  <a:pt x="8509871" y="3605463"/>
                  <a:pt x="8505858" y="3639718"/>
                  <a:pt x="8489734" y="3661102"/>
                </a:cubicBezTo>
                <a:cubicBezTo>
                  <a:pt x="8330983" y="3871133"/>
                  <a:pt x="8160190" y="4070367"/>
                  <a:pt x="7954727" y="4237285"/>
                </a:cubicBezTo>
                <a:cubicBezTo>
                  <a:pt x="7946699" y="4243790"/>
                  <a:pt x="7938534" y="4250502"/>
                  <a:pt x="7932167" y="4258530"/>
                </a:cubicBezTo>
                <a:cubicBezTo>
                  <a:pt x="7863172" y="4344826"/>
                  <a:pt x="7773624" y="4402887"/>
                  <a:pt x="7671203" y="4439219"/>
                </a:cubicBezTo>
                <a:cubicBezTo>
                  <a:pt x="7558471" y="4479149"/>
                  <a:pt x="7443526" y="4512643"/>
                  <a:pt x="7329687" y="4549528"/>
                </a:cubicBezTo>
                <a:cubicBezTo>
                  <a:pt x="7319307" y="4552850"/>
                  <a:pt x="7308441" y="4558248"/>
                  <a:pt x="7300899" y="4565790"/>
                </a:cubicBezTo>
                <a:cubicBezTo>
                  <a:pt x="7279861" y="4586759"/>
                  <a:pt x="7260484" y="4609319"/>
                  <a:pt x="7240485" y="4631326"/>
                </a:cubicBezTo>
                <a:cubicBezTo>
                  <a:pt x="7232734" y="4639838"/>
                  <a:pt x="7225122" y="4648488"/>
                  <a:pt x="7214603" y="4660322"/>
                </a:cubicBezTo>
                <a:cubicBezTo>
                  <a:pt x="7273771" y="4663297"/>
                  <a:pt x="7325673" y="4664682"/>
                  <a:pt x="7377368" y="4668695"/>
                </a:cubicBezTo>
                <a:cubicBezTo>
                  <a:pt x="7531414" y="4680667"/>
                  <a:pt x="7681376" y="4709733"/>
                  <a:pt x="7816390" y="4789593"/>
                </a:cubicBezTo>
                <a:cubicBezTo>
                  <a:pt x="7913413" y="4846962"/>
                  <a:pt x="8010020" y="4905300"/>
                  <a:pt x="8103513" y="4968205"/>
                </a:cubicBezTo>
                <a:cubicBezTo>
                  <a:pt x="8175000" y="5016301"/>
                  <a:pt x="8241365" y="5072079"/>
                  <a:pt x="8309668" y="5124880"/>
                </a:cubicBezTo>
                <a:cubicBezTo>
                  <a:pt x="8358664" y="5162734"/>
                  <a:pt x="8395064" y="5207231"/>
                  <a:pt x="8396449" y="5274012"/>
                </a:cubicBezTo>
                <a:cubicBezTo>
                  <a:pt x="8397002" y="5299548"/>
                  <a:pt x="8411604" y="5318648"/>
                  <a:pt x="8442953" y="5319617"/>
                </a:cubicBezTo>
                <a:cubicBezTo>
                  <a:pt x="8453333" y="5319894"/>
                  <a:pt x="8465513" y="5329305"/>
                  <a:pt x="8473264" y="5337818"/>
                </a:cubicBezTo>
                <a:cubicBezTo>
                  <a:pt x="8638382" y="5518921"/>
                  <a:pt x="8760386" y="5725837"/>
                  <a:pt x="8841769" y="5956698"/>
                </a:cubicBezTo>
                <a:cubicBezTo>
                  <a:pt x="8845090" y="5966179"/>
                  <a:pt x="8848273" y="5976698"/>
                  <a:pt x="8847582" y="5986455"/>
                </a:cubicBezTo>
                <a:cubicBezTo>
                  <a:pt x="8844468" y="6031091"/>
                  <a:pt x="8841492" y="6075796"/>
                  <a:pt x="8835471" y="6120086"/>
                </a:cubicBezTo>
                <a:cubicBezTo>
                  <a:pt x="8830973" y="6153096"/>
                  <a:pt x="8821977" y="6185414"/>
                  <a:pt x="8814987" y="6218077"/>
                </a:cubicBezTo>
                <a:cubicBezTo>
                  <a:pt x="8808690" y="6217870"/>
                  <a:pt x="8802461" y="6217662"/>
                  <a:pt x="8796164" y="6217455"/>
                </a:cubicBezTo>
                <a:cubicBezTo>
                  <a:pt x="8792358" y="6185621"/>
                  <a:pt x="8787721" y="6153926"/>
                  <a:pt x="8784953" y="6122024"/>
                </a:cubicBezTo>
                <a:cubicBezTo>
                  <a:pt x="8782323" y="6091851"/>
                  <a:pt x="8775818" y="6067700"/>
                  <a:pt x="8737826" y="6066731"/>
                </a:cubicBezTo>
                <a:cubicBezTo>
                  <a:pt x="8727999" y="6066523"/>
                  <a:pt x="8717688" y="6056765"/>
                  <a:pt x="8708899" y="6049707"/>
                </a:cubicBezTo>
                <a:cubicBezTo>
                  <a:pt x="8572223" y="5939605"/>
                  <a:pt x="8458246" y="5809711"/>
                  <a:pt x="8361570" y="5663071"/>
                </a:cubicBezTo>
                <a:cubicBezTo>
                  <a:pt x="8323924" y="5605909"/>
                  <a:pt x="8273890" y="5556775"/>
                  <a:pt x="8228078" y="5505219"/>
                </a:cubicBezTo>
                <a:cubicBezTo>
                  <a:pt x="8220950" y="5497191"/>
                  <a:pt x="8204618" y="5489441"/>
                  <a:pt x="8195761" y="5492140"/>
                </a:cubicBezTo>
                <a:cubicBezTo>
                  <a:pt x="8116592" y="5516568"/>
                  <a:pt x="8048497" y="5489095"/>
                  <a:pt x="7982200" y="5450480"/>
                </a:cubicBezTo>
                <a:cubicBezTo>
                  <a:pt x="7913551" y="5410480"/>
                  <a:pt x="7843310" y="5372903"/>
                  <a:pt x="7776668" y="5329790"/>
                </a:cubicBezTo>
                <a:cubicBezTo>
                  <a:pt x="7706219" y="5284185"/>
                  <a:pt x="7639301" y="5233252"/>
                  <a:pt x="7570720" y="5184810"/>
                </a:cubicBezTo>
                <a:cubicBezTo>
                  <a:pt x="7561447" y="5178235"/>
                  <a:pt x="7551897" y="5171661"/>
                  <a:pt x="7541725" y="5166679"/>
                </a:cubicBezTo>
                <a:cubicBezTo>
                  <a:pt x="7477781" y="5135399"/>
                  <a:pt x="7413076" y="5105572"/>
                  <a:pt x="7349618" y="5073393"/>
                </a:cubicBezTo>
                <a:cubicBezTo>
                  <a:pt x="7296262" y="5046335"/>
                  <a:pt x="7245398" y="5014087"/>
                  <a:pt x="7191074" y="4989381"/>
                </a:cubicBezTo>
                <a:cubicBezTo>
                  <a:pt x="7153220" y="4972150"/>
                  <a:pt x="7111283" y="4963845"/>
                  <a:pt x="7066301" y="4950074"/>
                </a:cubicBezTo>
                <a:cubicBezTo>
                  <a:pt x="7069969" y="5024121"/>
                  <a:pt x="7029139" y="5061144"/>
                  <a:pt x="6978344" y="5090901"/>
                </a:cubicBezTo>
                <a:cubicBezTo>
                  <a:pt x="6950525" y="5107234"/>
                  <a:pt x="6921598" y="5121628"/>
                  <a:pt x="6894263" y="5138721"/>
                </a:cubicBezTo>
                <a:cubicBezTo>
                  <a:pt x="6871218" y="5153115"/>
                  <a:pt x="6849835" y="5170208"/>
                  <a:pt x="6825752" y="5187439"/>
                </a:cubicBezTo>
                <a:cubicBezTo>
                  <a:pt x="6854748" y="5215813"/>
                  <a:pt x="6886097" y="5220311"/>
                  <a:pt x="6918692" y="5221141"/>
                </a:cubicBezTo>
                <a:cubicBezTo>
                  <a:pt x="6958968" y="5222179"/>
                  <a:pt x="7001735" y="5214636"/>
                  <a:pt x="7039104" y="5225570"/>
                </a:cubicBezTo>
                <a:cubicBezTo>
                  <a:pt x="7154950" y="5259341"/>
                  <a:pt x="7270865" y="5294773"/>
                  <a:pt x="7382765" y="5339478"/>
                </a:cubicBezTo>
                <a:cubicBezTo>
                  <a:pt x="7510929" y="5390757"/>
                  <a:pt x="7620270" y="5470825"/>
                  <a:pt x="7698538" y="5588193"/>
                </a:cubicBezTo>
                <a:cubicBezTo>
                  <a:pt x="7713763" y="5611030"/>
                  <a:pt x="7731133" y="5632760"/>
                  <a:pt x="7749679" y="5653036"/>
                </a:cubicBezTo>
                <a:cubicBezTo>
                  <a:pt x="7845525" y="5757740"/>
                  <a:pt x="7936804" y="5865973"/>
                  <a:pt x="8010228" y="5988047"/>
                </a:cubicBezTo>
                <a:cubicBezTo>
                  <a:pt x="8018394" y="6001680"/>
                  <a:pt x="8022546" y="6019811"/>
                  <a:pt x="8022615" y="6035866"/>
                </a:cubicBezTo>
                <a:cubicBezTo>
                  <a:pt x="8022961" y="6091297"/>
                  <a:pt x="8041646" y="6138563"/>
                  <a:pt x="8075693" y="6182023"/>
                </a:cubicBezTo>
                <a:cubicBezTo>
                  <a:pt x="8095901" y="6207766"/>
                  <a:pt x="8114378" y="6236208"/>
                  <a:pt x="8127181" y="6266173"/>
                </a:cubicBezTo>
                <a:cubicBezTo>
                  <a:pt x="8158667" y="6340151"/>
                  <a:pt x="8171747" y="6418973"/>
                  <a:pt x="8169533" y="6498902"/>
                </a:cubicBezTo>
                <a:cubicBezTo>
                  <a:pt x="8168148" y="6547898"/>
                  <a:pt x="8163858" y="6598970"/>
                  <a:pt x="8148495" y="6644920"/>
                </a:cubicBezTo>
                <a:cubicBezTo>
                  <a:pt x="8131955" y="6694262"/>
                  <a:pt x="8101022" y="6738828"/>
                  <a:pt x="8075970" y="6785264"/>
                </a:cubicBezTo>
                <a:cubicBezTo>
                  <a:pt x="8070780" y="6794883"/>
                  <a:pt x="8064137" y="6803671"/>
                  <a:pt x="8056870" y="6814882"/>
                </a:cubicBezTo>
                <a:cubicBezTo>
                  <a:pt x="8023030" y="6792738"/>
                  <a:pt x="8038393" y="6763672"/>
                  <a:pt x="8036801" y="6738067"/>
                </a:cubicBezTo>
                <a:cubicBezTo>
                  <a:pt x="8035763" y="6720974"/>
                  <a:pt x="8035487" y="6696269"/>
                  <a:pt x="8024968" y="6688656"/>
                </a:cubicBezTo>
                <a:cubicBezTo>
                  <a:pt x="7950228" y="6634678"/>
                  <a:pt x="7916250" y="6556686"/>
                  <a:pt x="7888846" y="6473643"/>
                </a:cubicBezTo>
                <a:cubicBezTo>
                  <a:pt x="7867254" y="6408178"/>
                  <a:pt x="7844625" y="6342989"/>
                  <a:pt x="7823103" y="6277523"/>
                </a:cubicBezTo>
                <a:cubicBezTo>
                  <a:pt x="7812031" y="6243890"/>
                  <a:pt x="7788432" y="6228458"/>
                  <a:pt x="7754730" y="6232264"/>
                </a:cubicBezTo>
                <a:cubicBezTo>
                  <a:pt x="7685528" y="6240153"/>
                  <a:pt x="7632864" y="6208735"/>
                  <a:pt x="7590582" y="6160500"/>
                </a:cubicBezTo>
                <a:cubicBezTo>
                  <a:pt x="7533697" y="6095657"/>
                  <a:pt x="7481656" y="6026593"/>
                  <a:pt x="7426986" y="5959812"/>
                </a:cubicBezTo>
                <a:cubicBezTo>
                  <a:pt x="7378890" y="5900990"/>
                  <a:pt x="7339029" y="5830403"/>
                  <a:pt x="7279307" y="5787567"/>
                </a:cubicBezTo>
                <a:cubicBezTo>
                  <a:pt x="7212596" y="5739678"/>
                  <a:pt x="7162009" y="5682586"/>
                  <a:pt x="7113221" y="5619888"/>
                </a:cubicBezTo>
                <a:cubicBezTo>
                  <a:pt x="7086508" y="5585564"/>
                  <a:pt x="7055298" y="5554630"/>
                  <a:pt x="7024641" y="5523627"/>
                </a:cubicBezTo>
                <a:cubicBezTo>
                  <a:pt x="7000212" y="5498921"/>
                  <a:pt x="6969625" y="5502312"/>
                  <a:pt x="6940629" y="5513316"/>
                </a:cubicBezTo>
                <a:cubicBezTo>
                  <a:pt x="6931909" y="5516637"/>
                  <a:pt x="6921529" y="5528748"/>
                  <a:pt x="6920837" y="5537537"/>
                </a:cubicBezTo>
                <a:cubicBezTo>
                  <a:pt x="6916269" y="5595460"/>
                  <a:pt x="6917169" y="5597051"/>
                  <a:pt x="6860907" y="5614352"/>
                </a:cubicBezTo>
                <a:cubicBezTo>
                  <a:pt x="6781739" y="5638642"/>
                  <a:pt x="6702156" y="5661548"/>
                  <a:pt x="6622365" y="5683900"/>
                </a:cubicBezTo>
                <a:cubicBezTo>
                  <a:pt x="6390051" y="5748813"/>
                  <a:pt x="6156976" y="5809158"/>
                  <a:pt x="5912275" y="5795387"/>
                </a:cubicBezTo>
                <a:cubicBezTo>
                  <a:pt x="5904178" y="5794902"/>
                  <a:pt x="5895943" y="5801476"/>
                  <a:pt x="5887431" y="5803552"/>
                </a:cubicBezTo>
                <a:cubicBezTo>
                  <a:pt x="5871376" y="5807428"/>
                  <a:pt x="5854490" y="5814901"/>
                  <a:pt x="5838989" y="5812964"/>
                </a:cubicBezTo>
                <a:cubicBezTo>
                  <a:pt x="5798090" y="5807774"/>
                  <a:pt x="5758021" y="5796632"/>
                  <a:pt x="5717192" y="5790819"/>
                </a:cubicBezTo>
                <a:cubicBezTo>
                  <a:pt x="5593873" y="5773311"/>
                  <a:pt x="5478096" y="5731097"/>
                  <a:pt x="5366126" y="5679541"/>
                </a:cubicBezTo>
                <a:cubicBezTo>
                  <a:pt x="5318168" y="5657465"/>
                  <a:pt x="5275678" y="5657534"/>
                  <a:pt x="5227305" y="5673728"/>
                </a:cubicBezTo>
                <a:cubicBezTo>
                  <a:pt x="5162531" y="5695388"/>
                  <a:pt x="5097965" y="5692620"/>
                  <a:pt x="5038105" y="5654351"/>
                </a:cubicBezTo>
                <a:cubicBezTo>
                  <a:pt x="5017759" y="5641341"/>
                  <a:pt x="4997136" y="5628400"/>
                  <a:pt x="4975545" y="5617673"/>
                </a:cubicBezTo>
                <a:cubicBezTo>
                  <a:pt x="4968140" y="5614006"/>
                  <a:pt x="4954438" y="5613245"/>
                  <a:pt x="4948487" y="5617673"/>
                </a:cubicBezTo>
                <a:cubicBezTo>
                  <a:pt x="4897277" y="5656151"/>
                  <a:pt x="4838316" y="5667777"/>
                  <a:pt x="4776380" y="5671375"/>
                </a:cubicBezTo>
                <a:cubicBezTo>
                  <a:pt x="4715481" y="5674904"/>
                  <a:pt x="4657212" y="5684178"/>
                  <a:pt x="4599912" y="5711236"/>
                </a:cubicBezTo>
                <a:cubicBezTo>
                  <a:pt x="4480953" y="5767428"/>
                  <a:pt x="4361716" y="5772134"/>
                  <a:pt x="4243656" y="5699264"/>
                </a:cubicBezTo>
                <a:cubicBezTo>
                  <a:pt x="4211546" y="5679472"/>
                  <a:pt x="4167948" y="5676496"/>
                  <a:pt x="4128987" y="5670198"/>
                </a:cubicBezTo>
                <a:cubicBezTo>
                  <a:pt x="4089403" y="5663763"/>
                  <a:pt x="4048296" y="5665908"/>
                  <a:pt x="4008989" y="5658434"/>
                </a:cubicBezTo>
                <a:cubicBezTo>
                  <a:pt x="3972865" y="5651583"/>
                  <a:pt x="3936811" y="5625009"/>
                  <a:pt x="3903316" y="5628953"/>
                </a:cubicBezTo>
                <a:cubicBezTo>
                  <a:pt x="3868577" y="5633037"/>
                  <a:pt x="3837851" y="5665216"/>
                  <a:pt x="3803734" y="5681617"/>
                </a:cubicBezTo>
                <a:cubicBezTo>
                  <a:pt x="3747195" y="5708814"/>
                  <a:pt x="3687265" y="5723000"/>
                  <a:pt x="3626851" y="5696773"/>
                </a:cubicBezTo>
                <a:cubicBezTo>
                  <a:pt x="3581177" y="5676980"/>
                  <a:pt x="3538548" y="5679679"/>
                  <a:pt x="3497995" y="5704177"/>
                </a:cubicBezTo>
                <a:cubicBezTo>
                  <a:pt x="3430938" y="5744661"/>
                  <a:pt x="3357721" y="5761823"/>
                  <a:pt x="3282083" y="5780093"/>
                </a:cubicBezTo>
                <a:cubicBezTo>
                  <a:pt x="3115719" y="5820369"/>
                  <a:pt x="2949840" y="5830611"/>
                  <a:pt x="2782161" y="5801822"/>
                </a:cubicBezTo>
                <a:cubicBezTo>
                  <a:pt x="2614345" y="5773034"/>
                  <a:pt x="2447012" y="5740785"/>
                  <a:pt x="2280095" y="5707222"/>
                </a:cubicBezTo>
                <a:cubicBezTo>
                  <a:pt x="2179751" y="5687015"/>
                  <a:pt x="2079960" y="5663555"/>
                  <a:pt x="1981139" y="5637258"/>
                </a:cubicBezTo>
                <a:cubicBezTo>
                  <a:pt x="1929998" y="5623625"/>
                  <a:pt x="1926122" y="5610892"/>
                  <a:pt x="1935465" y="5561896"/>
                </a:cubicBezTo>
                <a:cubicBezTo>
                  <a:pt x="1898441" y="5541204"/>
                  <a:pt x="1865086" y="5549163"/>
                  <a:pt x="1830484" y="5588747"/>
                </a:cubicBezTo>
                <a:cubicBezTo>
                  <a:pt x="1652840" y="5791580"/>
                  <a:pt x="1475474" y="5994691"/>
                  <a:pt x="1297830" y="6197593"/>
                </a:cubicBezTo>
                <a:cubicBezTo>
                  <a:pt x="1254578" y="6247004"/>
                  <a:pt x="1200600" y="6276138"/>
                  <a:pt x="1134096" y="6272402"/>
                </a:cubicBezTo>
                <a:cubicBezTo>
                  <a:pt x="1107453" y="6270948"/>
                  <a:pt x="1096588" y="6281052"/>
                  <a:pt x="1089253" y="6302851"/>
                </a:cubicBezTo>
                <a:cubicBezTo>
                  <a:pt x="1065654" y="6372538"/>
                  <a:pt x="1041433" y="6442018"/>
                  <a:pt x="1018112" y="6511774"/>
                </a:cubicBezTo>
                <a:cubicBezTo>
                  <a:pt x="988216" y="6601253"/>
                  <a:pt x="950916" y="6685611"/>
                  <a:pt x="873271" y="6746095"/>
                </a:cubicBezTo>
                <a:cubicBezTo>
                  <a:pt x="864620" y="6752877"/>
                  <a:pt x="863375" y="6772115"/>
                  <a:pt x="862890" y="6785748"/>
                </a:cubicBezTo>
                <a:cubicBezTo>
                  <a:pt x="861921" y="6810799"/>
                  <a:pt x="864136" y="6835574"/>
                  <a:pt x="865035" y="6860280"/>
                </a:cubicBezTo>
                <a:close/>
                <a:moveTo>
                  <a:pt x="2803545" y="5066819"/>
                </a:moveTo>
                <a:cubicBezTo>
                  <a:pt x="2811296" y="5079483"/>
                  <a:pt x="2812334" y="5083289"/>
                  <a:pt x="2814825" y="5084881"/>
                </a:cubicBezTo>
                <a:cubicBezTo>
                  <a:pt x="2888180" y="5131662"/>
                  <a:pt x="2960151" y="5180934"/>
                  <a:pt x="3035859" y="5223494"/>
                </a:cubicBezTo>
                <a:cubicBezTo>
                  <a:pt x="3067485" y="5241279"/>
                  <a:pt x="3106723" y="5247854"/>
                  <a:pt x="3143400" y="5253251"/>
                </a:cubicBezTo>
                <a:cubicBezTo>
                  <a:pt x="3157448" y="5255327"/>
                  <a:pt x="3184437" y="5242317"/>
                  <a:pt x="3186998" y="5231729"/>
                </a:cubicBezTo>
                <a:cubicBezTo>
                  <a:pt x="3190527" y="5216989"/>
                  <a:pt x="3180078" y="5195329"/>
                  <a:pt x="3169282" y="5181696"/>
                </a:cubicBezTo>
                <a:cubicBezTo>
                  <a:pt x="3151704" y="5159412"/>
                  <a:pt x="3129490" y="5140589"/>
                  <a:pt x="3108107" y="5121628"/>
                </a:cubicBezTo>
                <a:cubicBezTo>
                  <a:pt x="3098972" y="5113531"/>
                  <a:pt x="3087484" y="5104950"/>
                  <a:pt x="3075997" y="5103081"/>
                </a:cubicBezTo>
                <a:cubicBezTo>
                  <a:pt x="3020496" y="5093946"/>
                  <a:pt x="2964719" y="5086819"/>
                  <a:pt x="2908941" y="5079483"/>
                </a:cubicBezTo>
                <a:cubicBezTo>
                  <a:pt x="2876623" y="5075193"/>
                  <a:pt x="2844098" y="5071663"/>
                  <a:pt x="2803545" y="5066819"/>
                </a:cubicBezTo>
                <a:close/>
                <a:moveTo>
                  <a:pt x="6055940" y="5070556"/>
                </a:moveTo>
                <a:cubicBezTo>
                  <a:pt x="6054556" y="5066196"/>
                  <a:pt x="6053241" y="5061905"/>
                  <a:pt x="6051857" y="5057546"/>
                </a:cubicBezTo>
                <a:cubicBezTo>
                  <a:pt x="5975941" y="5066750"/>
                  <a:pt x="5898988" y="5071248"/>
                  <a:pt x="5824525" y="5087303"/>
                </a:cubicBezTo>
                <a:cubicBezTo>
                  <a:pt x="5789993" y="5094708"/>
                  <a:pt x="5759060" y="5122873"/>
                  <a:pt x="5728887" y="5144949"/>
                </a:cubicBezTo>
                <a:cubicBezTo>
                  <a:pt x="5708888" y="5159551"/>
                  <a:pt x="5692348" y="5179274"/>
                  <a:pt x="5675878" y="5198028"/>
                </a:cubicBezTo>
                <a:cubicBezTo>
                  <a:pt x="5669165" y="5205709"/>
                  <a:pt x="5666743" y="5217059"/>
                  <a:pt x="5662383" y="5226747"/>
                </a:cubicBezTo>
                <a:cubicBezTo>
                  <a:pt x="5671795" y="5229307"/>
                  <a:pt x="5682175" y="5235743"/>
                  <a:pt x="5690479" y="5233667"/>
                </a:cubicBezTo>
                <a:cubicBezTo>
                  <a:pt x="5741551" y="5221141"/>
                  <a:pt x="5794837" y="5212629"/>
                  <a:pt x="5842380" y="5191523"/>
                </a:cubicBezTo>
                <a:cubicBezTo>
                  <a:pt x="5911513" y="5160797"/>
                  <a:pt x="5976495" y="5120659"/>
                  <a:pt x="6043068" y="5084120"/>
                </a:cubicBezTo>
                <a:cubicBezTo>
                  <a:pt x="6048258" y="5081213"/>
                  <a:pt x="6051718" y="5075123"/>
                  <a:pt x="6055940" y="5070556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Graphic 7">
            <a:extLst>
              <a:ext uri="{FF2B5EF4-FFF2-40B4-BE49-F238E27FC236}">
                <a16:creationId xmlns:a16="http://schemas.microsoft.com/office/drawing/2014/main" id="{A8632CCA-F834-447F-8A57-E267863217BD}"/>
              </a:ext>
            </a:extLst>
          </p:cNvPr>
          <p:cNvSpPr/>
          <p:nvPr/>
        </p:nvSpPr>
        <p:spPr>
          <a:xfrm rot="11700000">
            <a:off x="7851797" y="351448"/>
            <a:ext cx="1091099" cy="1261615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Graphic 55">
            <a:extLst>
              <a:ext uri="{FF2B5EF4-FFF2-40B4-BE49-F238E27FC236}">
                <a16:creationId xmlns:a16="http://schemas.microsoft.com/office/drawing/2014/main" id="{F94CA4F7-8F27-4A29-BBC3-97FB34C36B32}"/>
              </a:ext>
            </a:extLst>
          </p:cNvPr>
          <p:cNvSpPr/>
          <p:nvPr/>
        </p:nvSpPr>
        <p:spPr>
          <a:xfrm>
            <a:off x="9090825" y="2351036"/>
            <a:ext cx="562286" cy="319135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Graphic 23">
            <a:extLst>
              <a:ext uri="{FF2B5EF4-FFF2-40B4-BE49-F238E27FC236}">
                <a16:creationId xmlns:a16="http://schemas.microsoft.com/office/drawing/2014/main" id="{266DD11C-82B2-4786-AC27-B38F447D32E9}"/>
              </a:ext>
            </a:extLst>
          </p:cNvPr>
          <p:cNvSpPr/>
          <p:nvPr/>
        </p:nvSpPr>
        <p:spPr>
          <a:xfrm rot="1615291">
            <a:off x="9946402" y="2313008"/>
            <a:ext cx="742765" cy="367176"/>
          </a:xfrm>
          <a:custGeom>
            <a:avLst/>
            <a:gdLst>
              <a:gd name="connsiteX0" fmla="*/ 2195827 w 2195826"/>
              <a:gd name="connsiteY0" fmla="*/ 448239 h 1085477"/>
              <a:gd name="connsiteX1" fmla="*/ 2195827 w 2195826"/>
              <a:gd name="connsiteY1" fmla="*/ 461957 h 1085477"/>
              <a:gd name="connsiteX2" fmla="*/ 2189749 w 2195826"/>
              <a:gd name="connsiteY2" fmla="*/ 490937 h 1085477"/>
              <a:gd name="connsiteX3" fmla="*/ 2186333 w 2195826"/>
              <a:gd name="connsiteY3" fmla="*/ 516432 h 1085477"/>
              <a:gd name="connsiteX4" fmla="*/ 2161388 w 2195826"/>
              <a:gd name="connsiteY4" fmla="*/ 559713 h 1085477"/>
              <a:gd name="connsiteX5" fmla="*/ 2142434 w 2195826"/>
              <a:gd name="connsiteY5" fmla="*/ 583955 h 1085477"/>
              <a:gd name="connsiteX6" fmla="*/ 2123789 w 2195826"/>
              <a:gd name="connsiteY6" fmla="*/ 604402 h 1085477"/>
              <a:gd name="connsiteX7" fmla="*/ 2100337 w 2195826"/>
              <a:gd name="connsiteY7" fmla="*/ 626635 h 1085477"/>
              <a:gd name="connsiteX8" fmla="*/ 2069520 w 2195826"/>
              <a:gd name="connsiteY8" fmla="*/ 649297 h 1085477"/>
              <a:gd name="connsiteX9" fmla="*/ 2038806 w 2195826"/>
              <a:gd name="connsiteY9" fmla="*/ 672680 h 1085477"/>
              <a:gd name="connsiteX10" fmla="*/ 1999799 w 2195826"/>
              <a:gd name="connsiteY10" fmla="*/ 699514 h 1085477"/>
              <a:gd name="connsiteX11" fmla="*/ 1971781 w 2195826"/>
              <a:gd name="connsiteY11" fmla="*/ 718194 h 1085477"/>
              <a:gd name="connsiteX12" fmla="*/ 1937444 w 2195826"/>
              <a:gd name="connsiteY12" fmla="*/ 741405 h 1085477"/>
              <a:gd name="connsiteX13" fmla="*/ 1893201 w 2195826"/>
              <a:gd name="connsiteY13" fmla="*/ 770694 h 1085477"/>
              <a:gd name="connsiteX14" fmla="*/ 1858058 w 2195826"/>
              <a:gd name="connsiteY14" fmla="*/ 789596 h 1085477"/>
              <a:gd name="connsiteX15" fmla="*/ 1828374 w 2195826"/>
              <a:gd name="connsiteY15" fmla="*/ 805992 h 1085477"/>
              <a:gd name="connsiteX16" fmla="*/ 1815171 w 2195826"/>
              <a:gd name="connsiteY16" fmla="*/ 822096 h 1085477"/>
              <a:gd name="connsiteX17" fmla="*/ 1808132 w 2195826"/>
              <a:gd name="connsiteY17" fmla="*/ 873876 h 1085477"/>
              <a:gd name="connsiteX18" fmla="*/ 1770860 w 2195826"/>
              <a:gd name="connsiteY18" fmla="*/ 984131 h 1085477"/>
              <a:gd name="connsiteX19" fmla="*/ 1738446 w 2195826"/>
              <a:gd name="connsiteY19" fmla="*/ 996303 h 1085477"/>
              <a:gd name="connsiteX20" fmla="*/ 1734017 w 2195826"/>
              <a:gd name="connsiteY20" fmla="*/ 991084 h 1085477"/>
              <a:gd name="connsiteX21" fmla="*/ 1730051 w 2195826"/>
              <a:gd name="connsiteY21" fmla="*/ 897722 h 1085477"/>
              <a:gd name="connsiteX22" fmla="*/ 1732351 w 2195826"/>
              <a:gd name="connsiteY22" fmla="*/ 862871 h 1085477"/>
              <a:gd name="connsiteX23" fmla="*/ 1716265 w 2195826"/>
              <a:gd name="connsiteY23" fmla="*/ 849033 h 1085477"/>
              <a:gd name="connsiteX24" fmla="*/ 1648845 w 2195826"/>
              <a:gd name="connsiteY24" fmla="*/ 868038 h 1085477"/>
              <a:gd name="connsiteX25" fmla="*/ 1574008 w 2195826"/>
              <a:gd name="connsiteY25" fmla="*/ 885310 h 1085477"/>
              <a:gd name="connsiteX26" fmla="*/ 1517610 w 2195826"/>
              <a:gd name="connsiteY26" fmla="*/ 895782 h 1085477"/>
              <a:gd name="connsiteX27" fmla="*/ 1440370 w 2195826"/>
              <a:gd name="connsiteY27" fmla="*/ 932299 h 1085477"/>
              <a:gd name="connsiteX28" fmla="*/ 1355078 w 2195826"/>
              <a:gd name="connsiteY28" fmla="*/ 1005093 h 1085477"/>
              <a:gd name="connsiteX29" fmla="*/ 1222779 w 2195826"/>
              <a:gd name="connsiteY29" fmla="*/ 1073303 h 1085477"/>
              <a:gd name="connsiteX30" fmla="*/ 1141916 w 2195826"/>
              <a:gd name="connsiteY30" fmla="*/ 1085475 h 1085477"/>
              <a:gd name="connsiteX31" fmla="*/ 1136044 w 2195826"/>
              <a:gd name="connsiteY31" fmla="*/ 1084273 h 1085477"/>
              <a:gd name="connsiteX32" fmla="*/ 1135272 w 2195826"/>
              <a:gd name="connsiteY32" fmla="*/ 1081750 h 1085477"/>
              <a:gd name="connsiteX33" fmla="*/ 1200958 w 2195826"/>
              <a:gd name="connsiteY33" fmla="*/ 1035704 h 1085477"/>
              <a:gd name="connsiteX34" fmla="*/ 1182880 w 2195826"/>
              <a:gd name="connsiteY34" fmla="*/ 1041164 h 1085477"/>
              <a:gd name="connsiteX35" fmla="*/ 1180991 w 2195826"/>
              <a:gd name="connsiteY35" fmla="*/ 1038674 h 1085477"/>
              <a:gd name="connsiteX36" fmla="*/ 1218761 w 2195826"/>
              <a:gd name="connsiteY36" fmla="*/ 994552 h 1085477"/>
              <a:gd name="connsiteX37" fmla="*/ 1158329 w 2195826"/>
              <a:gd name="connsiteY37" fmla="*/ 1003531 h 1085477"/>
              <a:gd name="connsiteX38" fmla="*/ 1195533 w 2195826"/>
              <a:gd name="connsiteY38" fmla="*/ 959803 h 1085477"/>
              <a:gd name="connsiteX39" fmla="*/ 1194571 w 2195826"/>
              <a:gd name="connsiteY39" fmla="*/ 957846 h 1085477"/>
              <a:gd name="connsiteX40" fmla="*/ 1151736 w 2195826"/>
              <a:gd name="connsiteY40" fmla="*/ 971203 h 1085477"/>
              <a:gd name="connsiteX41" fmla="*/ 1116696 w 2195826"/>
              <a:gd name="connsiteY41" fmla="*/ 977006 h 1085477"/>
              <a:gd name="connsiteX42" fmla="*/ 1106360 w 2195826"/>
              <a:gd name="connsiteY42" fmla="*/ 971186 h 1085477"/>
              <a:gd name="connsiteX43" fmla="*/ 1113485 w 2195826"/>
              <a:gd name="connsiteY43" fmla="*/ 962430 h 1085477"/>
              <a:gd name="connsiteX44" fmla="*/ 1147993 w 2195826"/>
              <a:gd name="connsiteY44" fmla="*/ 933604 h 1085477"/>
              <a:gd name="connsiteX45" fmla="*/ 1136886 w 2195826"/>
              <a:gd name="connsiteY45" fmla="*/ 924007 h 1085477"/>
              <a:gd name="connsiteX46" fmla="*/ 1153453 w 2195826"/>
              <a:gd name="connsiteY46" fmla="*/ 918239 h 1085477"/>
              <a:gd name="connsiteX47" fmla="*/ 1192940 w 2195826"/>
              <a:gd name="connsiteY47" fmla="*/ 893894 h 1085477"/>
              <a:gd name="connsiteX48" fmla="*/ 1181867 w 2195826"/>
              <a:gd name="connsiteY48" fmla="*/ 888846 h 1085477"/>
              <a:gd name="connsiteX49" fmla="*/ 1177386 w 2195826"/>
              <a:gd name="connsiteY49" fmla="*/ 884039 h 1085477"/>
              <a:gd name="connsiteX50" fmla="*/ 1181832 w 2195826"/>
              <a:gd name="connsiteY50" fmla="*/ 878271 h 1085477"/>
              <a:gd name="connsiteX51" fmla="*/ 1196013 w 2195826"/>
              <a:gd name="connsiteY51" fmla="*/ 869876 h 1085477"/>
              <a:gd name="connsiteX52" fmla="*/ 1184854 w 2195826"/>
              <a:gd name="connsiteY52" fmla="*/ 859454 h 1085477"/>
              <a:gd name="connsiteX53" fmla="*/ 1204700 w 2195826"/>
              <a:gd name="connsiteY53" fmla="*/ 855849 h 1085477"/>
              <a:gd name="connsiteX54" fmla="*/ 1220255 w 2195826"/>
              <a:gd name="connsiteY54" fmla="*/ 843883 h 1085477"/>
              <a:gd name="connsiteX55" fmla="*/ 1208890 w 2195826"/>
              <a:gd name="connsiteY55" fmla="*/ 841342 h 1085477"/>
              <a:gd name="connsiteX56" fmla="*/ 1138551 w 2195826"/>
              <a:gd name="connsiteY56" fmla="*/ 826697 h 1085477"/>
              <a:gd name="connsiteX57" fmla="*/ 1093553 w 2195826"/>
              <a:gd name="connsiteY57" fmla="*/ 816379 h 1085477"/>
              <a:gd name="connsiteX58" fmla="*/ 1017102 w 2195826"/>
              <a:gd name="connsiteY58" fmla="*/ 797511 h 1085477"/>
              <a:gd name="connsiteX59" fmla="*/ 937630 w 2195826"/>
              <a:gd name="connsiteY59" fmla="*/ 789940 h 1085477"/>
              <a:gd name="connsiteX60" fmla="*/ 827289 w 2195826"/>
              <a:gd name="connsiteY60" fmla="*/ 795108 h 1085477"/>
              <a:gd name="connsiteX61" fmla="*/ 817984 w 2195826"/>
              <a:gd name="connsiteY61" fmla="*/ 780446 h 1085477"/>
              <a:gd name="connsiteX62" fmla="*/ 817143 w 2195826"/>
              <a:gd name="connsiteY62" fmla="*/ 778437 h 1085477"/>
              <a:gd name="connsiteX63" fmla="*/ 807288 w 2195826"/>
              <a:gd name="connsiteY63" fmla="*/ 779484 h 1085477"/>
              <a:gd name="connsiteX64" fmla="*/ 748247 w 2195826"/>
              <a:gd name="connsiteY64" fmla="*/ 790146 h 1085477"/>
              <a:gd name="connsiteX65" fmla="*/ 682990 w 2195826"/>
              <a:gd name="connsiteY65" fmla="*/ 798885 h 1085477"/>
              <a:gd name="connsiteX66" fmla="*/ 651864 w 2195826"/>
              <a:gd name="connsiteY66" fmla="*/ 788618 h 1085477"/>
              <a:gd name="connsiteX67" fmla="*/ 648499 w 2195826"/>
              <a:gd name="connsiteY67" fmla="*/ 782351 h 1085477"/>
              <a:gd name="connsiteX68" fmla="*/ 653512 w 2195826"/>
              <a:gd name="connsiteY68" fmla="*/ 778918 h 1085477"/>
              <a:gd name="connsiteX69" fmla="*/ 682389 w 2195826"/>
              <a:gd name="connsiteY69" fmla="*/ 768565 h 1085477"/>
              <a:gd name="connsiteX70" fmla="*/ 700295 w 2195826"/>
              <a:gd name="connsiteY70" fmla="*/ 759106 h 1085477"/>
              <a:gd name="connsiteX71" fmla="*/ 711060 w 2195826"/>
              <a:gd name="connsiteY71" fmla="*/ 743929 h 1085477"/>
              <a:gd name="connsiteX72" fmla="*/ 697858 w 2195826"/>
              <a:gd name="connsiteY72" fmla="*/ 741405 h 1085477"/>
              <a:gd name="connsiteX73" fmla="*/ 697772 w 2195826"/>
              <a:gd name="connsiteY73" fmla="*/ 738349 h 1085477"/>
              <a:gd name="connsiteX74" fmla="*/ 748710 w 2195826"/>
              <a:gd name="connsiteY74" fmla="*/ 725919 h 1085477"/>
              <a:gd name="connsiteX75" fmla="*/ 728623 w 2195826"/>
              <a:gd name="connsiteY75" fmla="*/ 717610 h 1085477"/>
              <a:gd name="connsiteX76" fmla="*/ 728400 w 2195826"/>
              <a:gd name="connsiteY76" fmla="*/ 714382 h 1085477"/>
              <a:gd name="connsiteX77" fmla="*/ 776626 w 2195826"/>
              <a:gd name="connsiteY77" fmla="*/ 690501 h 1085477"/>
              <a:gd name="connsiteX78" fmla="*/ 779922 w 2195826"/>
              <a:gd name="connsiteY78" fmla="*/ 681642 h 1085477"/>
              <a:gd name="connsiteX79" fmla="*/ 791751 w 2195826"/>
              <a:gd name="connsiteY79" fmla="*/ 668217 h 1085477"/>
              <a:gd name="connsiteX80" fmla="*/ 795047 w 2195826"/>
              <a:gd name="connsiteY80" fmla="*/ 664525 h 1085477"/>
              <a:gd name="connsiteX81" fmla="*/ 809520 w 2195826"/>
              <a:gd name="connsiteY81" fmla="*/ 658362 h 1085477"/>
              <a:gd name="connsiteX82" fmla="*/ 837161 w 2195826"/>
              <a:gd name="connsiteY82" fmla="*/ 644198 h 1085477"/>
              <a:gd name="connsiteX83" fmla="*/ 815151 w 2195826"/>
              <a:gd name="connsiteY83" fmla="*/ 634790 h 1085477"/>
              <a:gd name="connsiteX84" fmla="*/ 706012 w 2195826"/>
              <a:gd name="connsiteY84" fmla="*/ 628832 h 1085477"/>
              <a:gd name="connsiteX85" fmla="*/ 538089 w 2195826"/>
              <a:gd name="connsiteY85" fmla="*/ 693214 h 1085477"/>
              <a:gd name="connsiteX86" fmla="*/ 339452 w 2195826"/>
              <a:gd name="connsiteY86" fmla="*/ 772445 h 1085477"/>
              <a:gd name="connsiteX87" fmla="*/ 173589 w 2195826"/>
              <a:gd name="connsiteY87" fmla="*/ 821461 h 1085477"/>
              <a:gd name="connsiteX88" fmla="*/ 62836 w 2195826"/>
              <a:gd name="connsiteY88" fmla="*/ 809683 h 1085477"/>
              <a:gd name="connsiteX89" fmla="*/ 38783 w 2195826"/>
              <a:gd name="connsiteY89" fmla="*/ 801666 h 1085477"/>
              <a:gd name="connsiteX90" fmla="*/ 16155 w 2195826"/>
              <a:gd name="connsiteY90" fmla="*/ 795537 h 1085477"/>
              <a:gd name="connsiteX91" fmla="*/ 32191 w 2195826"/>
              <a:gd name="connsiteY91" fmla="*/ 777665 h 1085477"/>
              <a:gd name="connsiteX92" fmla="*/ 53840 w 2195826"/>
              <a:gd name="connsiteY92" fmla="*/ 767570 h 1085477"/>
              <a:gd name="connsiteX93" fmla="*/ 48655 w 2195826"/>
              <a:gd name="connsiteY93" fmla="*/ 762968 h 1085477"/>
              <a:gd name="connsiteX94" fmla="*/ 7297 w 2195826"/>
              <a:gd name="connsiteY94" fmla="*/ 747998 h 1085477"/>
              <a:gd name="connsiteX95" fmla="*/ 0 w 2195826"/>
              <a:gd name="connsiteY95" fmla="*/ 743225 h 1085477"/>
              <a:gd name="connsiteX96" fmla="*/ 8206 w 2195826"/>
              <a:gd name="connsiteY96" fmla="*/ 738641 h 1085477"/>
              <a:gd name="connsiteX97" fmla="*/ 37204 w 2195826"/>
              <a:gd name="connsiteY97" fmla="*/ 735104 h 1085477"/>
              <a:gd name="connsiteX98" fmla="*/ 81893 w 2195826"/>
              <a:gd name="connsiteY98" fmla="*/ 702416 h 1085477"/>
              <a:gd name="connsiteX99" fmla="*/ 60518 w 2195826"/>
              <a:gd name="connsiteY99" fmla="*/ 692424 h 1085477"/>
              <a:gd name="connsiteX100" fmla="*/ 68004 w 2195826"/>
              <a:gd name="connsiteY100" fmla="*/ 688578 h 1085477"/>
              <a:gd name="connsiteX101" fmla="*/ 169812 w 2195826"/>
              <a:gd name="connsiteY101" fmla="*/ 658585 h 1085477"/>
              <a:gd name="connsiteX102" fmla="*/ 248322 w 2195826"/>
              <a:gd name="connsiteY102" fmla="*/ 630635 h 1085477"/>
              <a:gd name="connsiteX103" fmla="*/ 300377 w 2195826"/>
              <a:gd name="connsiteY103" fmla="*/ 603767 h 1085477"/>
              <a:gd name="connsiteX104" fmla="*/ 284479 w 2195826"/>
              <a:gd name="connsiteY104" fmla="*/ 602222 h 1085477"/>
              <a:gd name="connsiteX105" fmla="*/ 150927 w 2195826"/>
              <a:gd name="connsiteY105" fmla="*/ 599148 h 1085477"/>
              <a:gd name="connsiteX106" fmla="*/ 85773 w 2195826"/>
              <a:gd name="connsiteY106" fmla="*/ 588916 h 1085477"/>
              <a:gd name="connsiteX107" fmla="*/ 77051 w 2195826"/>
              <a:gd name="connsiteY107" fmla="*/ 583285 h 1085477"/>
              <a:gd name="connsiteX108" fmla="*/ 85842 w 2195826"/>
              <a:gd name="connsiteY108" fmla="*/ 578426 h 1085477"/>
              <a:gd name="connsiteX109" fmla="*/ 158000 w 2195826"/>
              <a:gd name="connsiteY109" fmla="*/ 566975 h 1085477"/>
              <a:gd name="connsiteX110" fmla="*/ 215170 w 2195826"/>
              <a:gd name="connsiteY110" fmla="*/ 556228 h 1085477"/>
              <a:gd name="connsiteX111" fmla="*/ 269508 w 2195826"/>
              <a:gd name="connsiteY111" fmla="*/ 538081 h 1085477"/>
              <a:gd name="connsiteX112" fmla="*/ 313511 w 2195826"/>
              <a:gd name="connsiteY112" fmla="*/ 528243 h 1085477"/>
              <a:gd name="connsiteX113" fmla="*/ 330026 w 2195826"/>
              <a:gd name="connsiteY113" fmla="*/ 524312 h 1085477"/>
              <a:gd name="connsiteX114" fmla="*/ 329546 w 2195826"/>
              <a:gd name="connsiteY114" fmla="*/ 522801 h 1085477"/>
              <a:gd name="connsiteX115" fmla="*/ 304514 w 2195826"/>
              <a:gd name="connsiteY115" fmla="*/ 521221 h 1085477"/>
              <a:gd name="connsiteX116" fmla="*/ 304446 w 2195826"/>
              <a:gd name="connsiteY116" fmla="*/ 517977 h 1085477"/>
              <a:gd name="connsiteX117" fmla="*/ 415027 w 2195826"/>
              <a:gd name="connsiteY117" fmla="*/ 503675 h 1085477"/>
              <a:gd name="connsiteX118" fmla="*/ 202020 w 2195826"/>
              <a:gd name="connsiteY118" fmla="*/ 500225 h 1085477"/>
              <a:gd name="connsiteX119" fmla="*/ 208818 w 2195826"/>
              <a:gd name="connsiteY119" fmla="*/ 493306 h 1085477"/>
              <a:gd name="connsiteX120" fmla="*/ 227137 w 2195826"/>
              <a:gd name="connsiteY120" fmla="*/ 486490 h 1085477"/>
              <a:gd name="connsiteX121" fmla="*/ 324670 w 2195826"/>
              <a:gd name="connsiteY121" fmla="*/ 472223 h 1085477"/>
              <a:gd name="connsiteX122" fmla="*/ 389309 w 2195826"/>
              <a:gd name="connsiteY122" fmla="*/ 463845 h 1085477"/>
              <a:gd name="connsiteX123" fmla="*/ 351865 w 2195826"/>
              <a:gd name="connsiteY123" fmla="*/ 444256 h 1085477"/>
              <a:gd name="connsiteX124" fmla="*/ 339091 w 2195826"/>
              <a:gd name="connsiteY124" fmla="*/ 439500 h 1085477"/>
              <a:gd name="connsiteX125" fmla="*/ 315691 w 2195826"/>
              <a:gd name="connsiteY125" fmla="*/ 434384 h 1085477"/>
              <a:gd name="connsiteX126" fmla="*/ 260855 w 2195826"/>
              <a:gd name="connsiteY126" fmla="*/ 415087 h 1085477"/>
              <a:gd name="connsiteX127" fmla="*/ 254228 w 2195826"/>
              <a:gd name="connsiteY127" fmla="*/ 406366 h 1085477"/>
              <a:gd name="connsiteX128" fmla="*/ 261164 w 2195826"/>
              <a:gd name="connsiteY128" fmla="*/ 397987 h 1085477"/>
              <a:gd name="connsiteX129" fmla="*/ 291157 w 2195826"/>
              <a:gd name="connsiteY129" fmla="*/ 388201 h 1085477"/>
              <a:gd name="connsiteX130" fmla="*/ 315245 w 2195826"/>
              <a:gd name="connsiteY130" fmla="*/ 384510 h 1085477"/>
              <a:gd name="connsiteX131" fmla="*/ 316103 w 2195826"/>
              <a:gd name="connsiteY131" fmla="*/ 382261 h 1085477"/>
              <a:gd name="connsiteX132" fmla="*/ 309665 w 2195826"/>
              <a:gd name="connsiteY132" fmla="*/ 377076 h 1085477"/>
              <a:gd name="connsiteX133" fmla="*/ 305064 w 2195826"/>
              <a:gd name="connsiteY133" fmla="*/ 373111 h 1085477"/>
              <a:gd name="connsiteX134" fmla="*/ 295346 w 2195826"/>
              <a:gd name="connsiteY134" fmla="*/ 359651 h 1085477"/>
              <a:gd name="connsiteX135" fmla="*/ 288462 w 2195826"/>
              <a:gd name="connsiteY135" fmla="*/ 347513 h 1085477"/>
              <a:gd name="connsiteX136" fmla="*/ 295793 w 2195826"/>
              <a:gd name="connsiteY136" fmla="*/ 329743 h 1085477"/>
              <a:gd name="connsiteX137" fmla="*/ 271002 w 2195826"/>
              <a:gd name="connsiteY137" fmla="*/ 322739 h 1085477"/>
              <a:gd name="connsiteX138" fmla="*/ 266075 w 2195826"/>
              <a:gd name="connsiteY138" fmla="*/ 311579 h 1085477"/>
              <a:gd name="connsiteX139" fmla="*/ 267499 w 2195826"/>
              <a:gd name="connsiteY139" fmla="*/ 309983 h 1085477"/>
              <a:gd name="connsiteX140" fmla="*/ 238468 w 2195826"/>
              <a:gd name="connsiteY140" fmla="*/ 280075 h 1085477"/>
              <a:gd name="connsiteX141" fmla="*/ 196096 w 2195826"/>
              <a:gd name="connsiteY141" fmla="*/ 262238 h 1085477"/>
              <a:gd name="connsiteX142" fmla="*/ 183924 w 2195826"/>
              <a:gd name="connsiteY142" fmla="*/ 263354 h 1085477"/>
              <a:gd name="connsiteX143" fmla="*/ 183134 w 2195826"/>
              <a:gd name="connsiteY143" fmla="*/ 260315 h 1085477"/>
              <a:gd name="connsiteX144" fmla="*/ 194981 w 2195826"/>
              <a:gd name="connsiteY144" fmla="*/ 256366 h 1085477"/>
              <a:gd name="connsiteX145" fmla="*/ 209556 w 2195826"/>
              <a:gd name="connsiteY145" fmla="*/ 251937 h 1085477"/>
              <a:gd name="connsiteX146" fmla="*/ 237403 w 2195826"/>
              <a:gd name="connsiteY146" fmla="*/ 247267 h 1085477"/>
              <a:gd name="connsiteX147" fmla="*/ 268736 w 2195826"/>
              <a:gd name="connsiteY147" fmla="*/ 255988 h 1085477"/>
              <a:gd name="connsiteX148" fmla="*/ 375454 w 2195826"/>
              <a:gd name="connsiteY148" fmla="*/ 276779 h 1085477"/>
              <a:gd name="connsiteX149" fmla="*/ 411524 w 2195826"/>
              <a:gd name="connsiteY149" fmla="*/ 283320 h 1085477"/>
              <a:gd name="connsiteX150" fmla="*/ 412572 w 2195826"/>
              <a:gd name="connsiteY150" fmla="*/ 280127 h 1085477"/>
              <a:gd name="connsiteX151" fmla="*/ 387369 w 2195826"/>
              <a:gd name="connsiteY151" fmla="*/ 269586 h 1085477"/>
              <a:gd name="connsiteX152" fmla="*/ 272255 w 2195826"/>
              <a:gd name="connsiteY152" fmla="*/ 239318 h 1085477"/>
              <a:gd name="connsiteX153" fmla="*/ 154910 w 2195826"/>
              <a:gd name="connsiteY153" fmla="*/ 202372 h 1085477"/>
              <a:gd name="connsiteX154" fmla="*/ 119972 w 2195826"/>
              <a:gd name="connsiteY154" fmla="*/ 190749 h 1085477"/>
              <a:gd name="connsiteX155" fmla="*/ 114753 w 2195826"/>
              <a:gd name="connsiteY155" fmla="*/ 185942 h 1085477"/>
              <a:gd name="connsiteX156" fmla="*/ 118908 w 2195826"/>
              <a:gd name="connsiteY156" fmla="*/ 182714 h 1085477"/>
              <a:gd name="connsiteX157" fmla="*/ 190328 w 2195826"/>
              <a:gd name="connsiteY157" fmla="*/ 174559 h 1085477"/>
              <a:gd name="connsiteX158" fmla="*/ 275208 w 2195826"/>
              <a:gd name="connsiteY158" fmla="*/ 175555 h 1085477"/>
              <a:gd name="connsiteX159" fmla="*/ 282178 w 2195826"/>
              <a:gd name="connsiteY159" fmla="*/ 175555 h 1085477"/>
              <a:gd name="connsiteX160" fmla="*/ 272873 w 2195826"/>
              <a:gd name="connsiteY160" fmla="*/ 170645 h 1085477"/>
              <a:gd name="connsiteX161" fmla="*/ 211599 w 2195826"/>
              <a:gd name="connsiteY161" fmla="*/ 147176 h 1085477"/>
              <a:gd name="connsiteX162" fmla="*/ 142823 w 2195826"/>
              <a:gd name="connsiteY162" fmla="*/ 124376 h 1085477"/>
              <a:gd name="connsiteX163" fmla="*/ 112693 w 2195826"/>
              <a:gd name="connsiteY163" fmla="*/ 107208 h 1085477"/>
              <a:gd name="connsiteX164" fmla="*/ 124659 w 2195826"/>
              <a:gd name="connsiteY164" fmla="*/ 103877 h 1085477"/>
              <a:gd name="connsiteX165" fmla="*/ 138943 w 2195826"/>
              <a:gd name="connsiteY165" fmla="*/ 100512 h 1085477"/>
              <a:gd name="connsiteX166" fmla="*/ 129432 w 2195826"/>
              <a:gd name="connsiteY166" fmla="*/ 88408 h 1085477"/>
              <a:gd name="connsiteX167" fmla="*/ 129346 w 2195826"/>
              <a:gd name="connsiteY167" fmla="*/ 73712 h 1085477"/>
              <a:gd name="connsiteX168" fmla="*/ 116195 w 2195826"/>
              <a:gd name="connsiteY168" fmla="*/ 39736 h 1085477"/>
              <a:gd name="connsiteX169" fmla="*/ 118084 w 2195826"/>
              <a:gd name="connsiteY169" fmla="*/ 34225 h 1085477"/>
              <a:gd name="connsiteX170" fmla="*/ 146257 w 2195826"/>
              <a:gd name="connsiteY170" fmla="*/ 17864 h 1085477"/>
              <a:gd name="connsiteX171" fmla="*/ 166807 w 2195826"/>
              <a:gd name="connsiteY171" fmla="*/ 17521 h 1085477"/>
              <a:gd name="connsiteX172" fmla="*/ 264272 w 2195826"/>
              <a:gd name="connsiteY172" fmla="*/ 31204 h 1085477"/>
              <a:gd name="connsiteX173" fmla="*/ 382991 w 2195826"/>
              <a:gd name="connsiteY173" fmla="*/ 72528 h 1085477"/>
              <a:gd name="connsiteX174" fmla="*/ 501933 w 2195826"/>
              <a:gd name="connsiteY174" fmla="*/ 125252 h 1085477"/>
              <a:gd name="connsiteX175" fmla="*/ 637047 w 2195826"/>
              <a:gd name="connsiteY175" fmla="*/ 218767 h 1085477"/>
              <a:gd name="connsiteX176" fmla="*/ 784729 w 2195826"/>
              <a:gd name="connsiteY176" fmla="*/ 328919 h 1085477"/>
              <a:gd name="connsiteX177" fmla="*/ 881146 w 2195826"/>
              <a:gd name="connsiteY177" fmla="*/ 340130 h 1085477"/>
              <a:gd name="connsiteX178" fmla="*/ 873386 w 2195826"/>
              <a:gd name="connsiteY178" fmla="*/ 335100 h 1085477"/>
              <a:gd name="connsiteX179" fmla="*/ 818946 w 2195826"/>
              <a:gd name="connsiteY179" fmla="*/ 295252 h 1085477"/>
              <a:gd name="connsiteX180" fmla="*/ 820130 w 2195826"/>
              <a:gd name="connsiteY180" fmla="*/ 278427 h 1085477"/>
              <a:gd name="connsiteX181" fmla="*/ 847960 w 2195826"/>
              <a:gd name="connsiteY181" fmla="*/ 263336 h 1085477"/>
              <a:gd name="connsiteX182" fmla="*/ 900993 w 2195826"/>
              <a:gd name="connsiteY182" fmla="*/ 213943 h 1085477"/>
              <a:gd name="connsiteX183" fmla="*/ 907088 w 2195826"/>
              <a:gd name="connsiteY183" fmla="*/ 198904 h 1085477"/>
              <a:gd name="connsiteX184" fmla="*/ 923449 w 2195826"/>
              <a:gd name="connsiteY184" fmla="*/ 195916 h 1085477"/>
              <a:gd name="connsiteX185" fmla="*/ 942815 w 2195826"/>
              <a:gd name="connsiteY185" fmla="*/ 186697 h 1085477"/>
              <a:gd name="connsiteX186" fmla="*/ 950936 w 2195826"/>
              <a:gd name="connsiteY186" fmla="*/ 184482 h 1085477"/>
              <a:gd name="connsiteX187" fmla="*/ 981890 w 2195826"/>
              <a:gd name="connsiteY187" fmla="*/ 161854 h 1085477"/>
              <a:gd name="connsiteX188" fmla="*/ 980894 w 2195826"/>
              <a:gd name="connsiteY188" fmla="*/ 160155 h 1085477"/>
              <a:gd name="connsiteX189" fmla="*/ 978800 w 2195826"/>
              <a:gd name="connsiteY189" fmla="*/ 151725 h 1085477"/>
              <a:gd name="connsiteX190" fmla="*/ 986474 w 2195826"/>
              <a:gd name="connsiteY190" fmla="*/ 151485 h 1085477"/>
              <a:gd name="connsiteX191" fmla="*/ 1001788 w 2195826"/>
              <a:gd name="connsiteY191" fmla="*/ 152704 h 1085477"/>
              <a:gd name="connsiteX192" fmla="*/ 1009239 w 2195826"/>
              <a:gd name="connsiteY192" fmla="*/ 133767 h 1085477"/>
              <a:gd name="connsiteX193" fmla="*/ 1015403 w 2195826"/>
              <a:gd name="connsiteY193" fmla="*/ 126282 h 1085477"/>
              <a:gd name="connsiteX194" fmla="*/ 1023163 w 2195826"/>
              <a:gd name="connsiteY194" fmla="*/ 121183 h 1085477"/>
              <a:gd name="connsiteX195" fmla="*/ 1075148 w 2195826"/>
              <a:gd name="connsiteY195" fmla="*/ 131930 h 1085477"/>
              <a:gd name="connsiteX196" fmla="*/ 1102154 w 2195826"/>
              <a:gd name="connsiteY196" fmla="*/ 126127 h 1085477"/>
              <a:gd name="connsiteX197" fmla="*/ 1075234 w 2195826"/>
              <a:gd name="connsiteY197" fmla="*/ 108427 h 1085477"/>
              <a:gd name="connsiteX198" fmla="*/ 1043387 w 2195826"/>
              <a:gd name="connsiteY198" fmla="*/ 80133 h 1085477"/>
              <a:gd name="connsiteX199" fmla="*/ 1038820 w 2195826"/>
              <a:gd name="connsiteY199" fmla="*/ 70536 h 1085477"/>
              <a:gd name="connsiteX200" fmla="*/ 1040829 w 2195826"/>
              <a:gd name="connsiteY200" fmla="*/ 69403 h 1085477"/>
              <a:gd name="connsiteX201" fmla="*/ 1048074 w 2195826"/>
              <a:gd name="connsiteY201" fmla="*/ 72528 h 1085477"/>
              <a:gd name="connsiteX202" fmla="*/ 1086977 w 2195826"/>
              <a:gd name="connsiteY202" fmla="*/ 70845 h 1085477"/>
              <a:gd name="connsiteX203" fmla="*/ 1057654 w 2195826"/>
              <a:gd name="connsiteY203" fmla="*/ 48338 h 1085477"/>
              <a:gd name="connsiteX204" fmla="*/ 1063199 w 2195826"/>
              <a:gd name="connsiteY204" fmla="*/ 51067 h 1085477"/>
              <a:gd name="connsiteX205" fmla="*/ 1071285 w 2195826"/>
              <a:gd name="connsiteY205" fmla="*/ 36182 h 1085477"/>
              <a:gd name="connsiteX206" fmla="*/ 1068985 w 2195826"/>
              <a:gd name="connsiteY206" fmla="*/ 36011 h 1085477"/>
              <a:gd name="connsiteX207" fmla="*/ 1066238 w 2195826"/>
              <a:gd name="connsiteY207" fmla="*/ 17263 h 1085477"/>
              <a:gd name="connsiteX208" fmla="*/ 1069139 w 2195826"/>
              <a:gd name="connsiteY208" fmla="*/ 11769 h 1085477"/>
              <a:gd name="connsiteX209" fmla="*/ 1115151 w 2195826"/>
              <a:gd name="connsiteY209" fmla="*/ 799 h 1085477"/>
              <a:gd name="connsiteX210" fmla="*/ 1235020 w 2195826"/>
              <a:gd name="connsiteY210" fmla="*/ 25796 h 1085477"/>
              <a:gd name="connsiteX211" fmla="*/ 1273872 w 2195826"/>
              <a:gd name="connsiteY211" fmla="*/ 35255 h 1085477"/>
              <a:gd name="connsiteX212" fmla="*/ 1270661 w 2195826"/>
              <a:gd name="connsiteY212" fmla="*/ 22328 h 1085477"/>
              <a:gd name="connsiteX213" fmla="*/ 1276910 w 2195826"/>
              <a:gd name="connsiteY213" fmla="*/ 23117 h 1085477"/>
              <a:gd name="connsiteX214" fmla="*/ 1401346 w 2195826"/>
              <a:gd name="connsiteY214" fmla="*/ 81146 h 1085477"/>
              <a:gd name="connsiteX215" fmla="*/ 1420815 w 2195826"/>
              <a:gd name="connsiteY215" fmla="*/ 93387 h 1085477"/>
              <a:gd name="connsiteX216" fmla="*/ 1471359 w 2195826"/>
              <a:gd name="connsiteY216" fmla="*/ 122213 h 1085477"/>
              <a:gd name="connsiteX217" fmla="*/ 1515241 w 2195826"/>
              <a:gd name="connsiteY217" fmla="*/ 137579 h 1085477"/>
              <a:gd name="connsiteX218" fmla="*/ 1623367 w 2195826"/>
              <a:gd name="connsiteY218" fmla="*/ 149871 h 1085477"/>
              <a:gd name="connsiteX219" fmla="*/ 1808270 w 2195826"/>
              <a:gd name="connsiteY219" fmla="*/ 206183 h 1085477"/>
              <a:gd name="connsiteX220" fmla="*/ 1925890 w 2195826"/>
              <a:gd name="connsiteY220" fmla="*/ 271440 h 1085477"/>
              <a:gd name="connsiteX221" fmla="*/ 2101384 w 2195826"/>
              <a:gd name="connsiteY221" fmla="*/ 356955 h 1085477"/>
              <a:gd name="connsiteX222" fmla="*/ 2126759 w 2195826"/>
              <a:gd name="connsiteY222" fmla="*/ 372698 h 1085477"/>
              <a:gd name="connsiteX223" fmla="*/ 2147704 w 2195826"/>
              <a:gd name="connsiteY223" fmla="*/ 382931 h 1085477"/>
              <a:gd name="connsiteX224" fmla="*/ 2186110 w 2195826"/>
              <a:gd name="connsiteY224" fmla="*/ 408220 h 1085477"/>
              <a:gd name="connsiteX225" fmla="*/ 2191175 w 2195826"/>
              <a:gd name="connsiteY225" fmla="*/ 428890 h 1085477"/>
              <a:gd name="connsiteX226" fmla="*/ 2195827 w 2195826"/>
              <a:gd name="connsiteY226" fmla="*/ 448239 h 10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2195826" h="1085477">
                <a:moveTo>
                  <a:pt x="2195827" y="448239"/>
                </a:moveTo>
                <a:cubicBezTo>
                  <a:pt x="2195827" y="452806"/>
                  <a:pt x="2195827" y="457390"/>
                  <a:pt x="2195827" y="461957"/>
                </a:cubicBezTo>
                <a:cubicBezTo>
                  <a:pt x="2193818" y="471622"/>
                  <a:pt x="2192067" y="481340"/>
                  <a:pt x="2189749" y="490937"/>
                </a:cubicBezTo>
                <a:cubicBezTo>
                  <a:pt x="2187741" y="499263"/>
                  <a:pt x="2192359" y="507744"/>
                  <a:pt x="2186333" y="516432"/>
                </a:cubicBezTo>
                <a:cubicBezTo>
                  <a:pt x="2176890" y="530080"/>
                  <a:pt x="2170195" y="545566"/>
                  <a:pt x="2161388" y="559713"/>
                </a:cubicBezTo>
                <a:cubicBezTo>
                  <a:pt x="2155997" y="568366"/>
                  <a:pt x="2149043" y="576109"/>
                  <a:pt x="2142434" y="583955"/>
                </a:cubicBezTo>
                <a:cubicBezTo>
                  <a:pt x="2136494" y="591011"/>
                  <a:pt x="2130261" y="597844"/>
                  <a:pt x="2123789" y="604402"/>
                </a:cubicBezTo>
                <a:cubicBezTo>
                  <a:pt x="2116218" y="612076"/>
                  <a:pt x="2108664" y="619836"/>
                  <a:pt x="2100337" y="626635"/>
                </a:cubicBezTo>
                <a:cubicBezTo>
                  <a:pt x="2090482" y="634687"/>
                  <a:pt x="2079735" y="641674"/>
                  <a:pt x="2069520" y="649297"/>
                </a:cubicBezTo>
                <a:cubicBezTo>
                  <a:pt x="2059219" y="656989"/>
                  <a:pt x="2049261" y="665195"/>
                  <a:pt x="2038806" y="672680"/>
                </a:cubicBezTo>
                <a:cubicBezTo>
                  <a:pt x="2025981" y="681883"/>
                  <a:pt x="2012813" y="690587"/>
                  <a:pt x="1999799" y="699514"/>
                </a:cubicBezTo>
                <a:cubicBezTo>
                  <a:pt x="1990511" y="705901"/>
                  <a:pt x="1982030" y="714537"/>
                  <a:pt x="1971781" y="718194"/>
                </a:cubicBezTo>
                <a:cubicBezTo>
                  <a:pt x="1957891" y="723138"/>
                  <a:pt x="1948878" y="733714"/>
                  <a:pt x="1937444" y="741405"/>
                </a:cubicBezTo>
                <a:cubicBezTo>
                  <a:pt x="1922782" y="751294"/>
                  <a:pt x="1908275" y="761458"/>
                  <a:pt x="1893201" y="770694"/>
                </a:cubicBezTo>
                <a:cubicBezTo>
                  <a:pt x="1881887" y="777630"/>
                  <a:pt x="1869732" y="783210"/>
                  <a:pt x="1858058" y="789596"/>
                </a:cubicBezTo>
                <a:cubicBezTo>
                  <a:pt x="1848134" y="795022"/>
                  <a:pt x="1838761" y="801735"/>
                  <a:pt x="1828374" y="805992"/>
                </a:cubicBezTo>
                <a:cubicBezTo>
                  <a:pt x="1820339" y="809271"/>
                  <a:pt x="1816356" y="814388"/>
                  <a:pt x="1815171" y="822096"/>
                </a:cubicBezTo>
                <a:cubicBezTo>
                  <a:pt x="1812527" y="839316"/>
                  <a:pt x="1809609" y="856536"/>
                  <a:pt x="1808132" y="873876"/>
                </a:cubicBezTo>
                <a:cubicBezTo>
                  <a:pt x="1804733" y="913775"/>
                  <a:pt x="1796200" y="951665"/>
                  <a:pt x="1770860" y="984131"/>
                </a:cubicBezTo>
                <a:cubicBezTo>
                  <a:pt x="1764302" y="992543"/>
                  <a:pt x="1748352" y="999410"/>
                  <a:pt x="1738446" y="996303"/>
                </a:cubicBezTo>
                <a:cubicBezTo>
                  <a:pt x="1736558" y="995719"/>
                  <a:pt x="1734446" y="993092"/>
                  <a:pt x="1734017" y="991084"/>
                </a:cubicBezTo>
                <a:cubicBezTo>
                  <a:pt x="1727424" y="960215"/>
                  <a:pt x="1723304" y="929329"/>
                  <a:pt x="1730051" y="897722"/>
                </a:cubicBezTo>
                <a:cubicBezTo>
                  <a:pt x="1732454" y="886443"/>
                  <a:pt x="1732695" y="874477"/>
                  <a:pt x="1732351" y="862871"/>
                </a:cubicBezTo>
                <a:cubicBezTo>
                  <a:pt x="1732059" y="852707"/>
                  <a:pt x="1723801" y="846836"/>
                  <a:pt x="1716265" y="849033"/>
                </a:cubicBezTo>
                <a:cubicBezTo>
                  <a:pt x="1693843" y="855557"/>
                  <a:pt x="1671473" y="862287"/>
                  <a:pt x="1648845" y="868038"/>
                </a:cubicBezTo>
                <a:cubicBezTo>
                  <a:pt x="1624036" y="874339"/>
                  <a:pt x="1599039" y="879953"/>
                  <a:pt x="1574008" y="885310"/>
                </a:cubicBezTo>
                <a:cubicBezTo>
                  <a:pt x="1555312" y="889310"/>
                  <a:pt x="1536512" y="893036"/>
                  <a:pt x="1517610" y="895782"/>
                </a:cubicBezTo>
                <a:cubicBezTo>
                  <a:pt x="1487995" y="900092"/>
                  <a:pt x="1461830" y="909946"/>
                  <a:pt x="1440370" y="932299"/>
                </a:cubicBezTo>
                <a:cubicBezTo>
                  <a:pt x="1414446" y="959305"/>
                  <a:pt x="1385328" y="982740"/>
                  <a:pt x="1355078" y="1005093"/>
                </a:cubicBezTo>
                <a:cubicBezTo>
                  <a:pt x="1314457" y="1035120"/>
                  <a:pt x="1272103" y="1059688"/>
                  <a:pt x="1222779" y="1073303"/>
                </a:cubicBezTo>
                <a:cubicBezTo>
                  <a:pt x="1195910" y="1080720"/>
                  <a:pt x="1169385" y="1084857"/>
                  <a:pt x="1141916" y="1085475"/>
                </a:cubicBezTo>
                <a:cubicBezTo>
                  <a:pt x="1139976" y="1085527"/>
                  <a:pt x="1138002" y="1084703"/>
                  <a:pt x="1136044" y="1084273"/>
                </a:cubicBezTo>
                <a:cubicBezTo>
                  <a:pt x="1135787" y="1083432"/>
                  <a:pt x="1135529" y="1082591"/>
                  <a:pt x="1135272" y="1081750"/>
                </a:cubicBezTo>
                <a:cubicBezTo>
                  <a:pt x="1157299" y="1066470"/>
                  <a:pt x="1183515" y="1056924"/>
                  <a:pt x="1200958" y="1035704"/>
                </a:cubicBezTo>
                <a:cubicBezTo>
                  <a:pt x="1195035" y="1037490"/>
                  <a:pt x="1188957" y="1039327"/>
                  <a:pt x="1182880" y="1041164"/>
                </a:cubicBezTo>
                <a:cubicBezTo>
                  <a:pt x="1182244" y="1040340"/>
                  <a:pt x="1181609" y="1039516"/>
                  <a:pt x="1180991" y="1038674"/>
                </a:cubicBezTo>
                <a:cubicBezTo>
                  <a:pt x="1187275" y="1019480"/>
                  <a:pt x="1204065" y="1008544"/>
                  <a:pt x="1218761" y="994552"/>
                </a:cubicBezTo>
                <a:cubicBezTo>
                  <a:pt x="1197576" y="988285"/>
                  <a:pt x="1181145" y="1005986"/>
                  <a:pt x="1158329" y="1003531"/>
                </a:cubicBezTo>
                <a:cubicBezTo>
                  <a:pt x="1171651" y="987873"/>
                  <a:pt x="1183601" y="973847"/>
                  <a:pt x="1195533" y="959803"/>
                </a:cubicBezTo>
                <a:cubicBezTo>
                  <a:pt x="1195206" y="959151"/>
                  <a:pt x="1194880" y="958498"/>
                  <a:pt x="1194571" y="957846"/>
                </a:cubicBezTo>
                <a:cubicBezTo>
                  <a:pt x="1180167" y="962069"/>
                  <a:pt x="1164441" y="963992"/>
                  <a:pt x="1151736" y="971203"/>
                </a:cubicBezTo>
                <a:cubicBezTo>
                  <a:pt x="1139856" y="977933"/>
                  <a:pt x="1128902" y="979152"/>
                  <a:pt x="1116696" y="977006"/>
                </a:cubicBezTo>
                <a:cubicBezTo>
                  <a:pt x="1113022" y="976353"/>
                  <a:pt x="1109794" y="973194"/>
                  <a:pt x="1106360" y="971186"/>
                </a:cubicBezTo>
                <a:cubicBezTo>
                  <a:pt x="1108712" y="968250"/>
                  <a:pt x="1110687" y="964851"/>
                  <a:pt x="1113485" y="962430"/>
                </a:cubicBezTo>
                <a:cubicBezTo>
                  <a:pt x="1124816" y="952678"/>
                  <a:pt x="1136405" y="943236"/>
                  <a:pt x="1147993" y="933604"/>
                </a:cubicBezTo>
                <a:cubicBezTo>
                  <a:pt x="1143856" y="930016"/>
                  <a:pt x="1141023" y="927578"/>
                  <a:pt x="1136886" y="924007"/>
                </a:cubicBezTo>
                <a:cubicBezTo>
                  <a:pt x="1143581" y="921569"/>
                  <a:pt x="1148491" y="918307"/>
                  <a:pt x="1153453" y="918239"/>
                </a:cubicBezTo>
                <a:cubicBezTo>
                  <a:pt x="1171274" y="917998"/>
                  <a:pt x="1181729" y="906702"/>
                  <a:pt x="1192940" y="893894"/>
                </a:cubicBezTo>
                <a:cubicBezTo>
                  <a:pt x="1188871" y="892091"/>
                  <a:pt x="1185197" y="890769"/>
                  <a:pt x="1181867" y="888846"/>
                </a:cubicBezTo>
                <a:cubicBezTo>
                  <a:pt x="1179961" y="887748"/>
                  <a:pt x="1177197" y="885464"/>
                  <a:pt x="1177386" y="884039"/>
                </a:cubicBezTo>
                <a:cubicBezTo>
                  <a:pt x="1177660" y="881928"/>
                  <a:pt x="1179858" y="879627"/>
                  <a:pt x="1181832" y="878271"/>
                </a:cubicBezTo>
                <a:cubicBezTo>
                  <a:pt x="1186279" y="875232"/>
                  <a:pt x="1191103" y="872743"/>
                  <a:pt x="1196013" y="869876"/>
                </a:cubicBezTo>
                <a:cubicBezTo>
                  <a:pt x="1191996" y="866133"/>
                  <a:pt x="1189300" y="863609"/>
                  <a:pt x="1184854" y="859454"/>
                </a:cubicBezTo>
                <a:cubicBezTo>
                  <a:pt x="1193180" y="858081"/>
                  <a:pt x="1199481" y="858167"/>
                  <a:pt x="1204700" y="855849"/>
                </a:cubicBezTo>
                <a:cubicBezTo>
                  <a:pt x="1209885" y="853548"/>
                  <a:pt x="1214023" y="848844"/>
                  <a:pt x="1220255" y="843883"/>
                </a:cubicBezTo>
                <a:cubicBezTo>
                  <a:pt x="1214418" y="842578"/>
                  <a:pt x="1211654" y="841925"/>
                  <a:pt x="1208890" y="841342"/>
                </a:cubicBezTo>
                <a:cubicBezTo>
                  <a:pt x="1185438" y="836466"/>
                  <a:pt x="1161969" y="831710"/>
                  <a:pt x="1138551" y="826697"/>
                </a:cubicBezTo>
                <a:cubicBezTo>
                  <a:pt x="1123494" y="823470"/>
                  <a:pt x="1108506" y="819967"/>
                  <a:pt x="1093553" y="816379"/>
                </a:cubicBezTo>
                <a:cubicBezTo>
                  <a:pt x="1068024" y="810267"/>
                  <a:pt x="1042254" y="804928"/>
                  <a:pt x="1017102" y="797511"/>
                </a:cubicBezTo>
                <a:cubicBezTo>
                  <a:pt x="990903" y="789768"/>
                  <a:pt x="964945" y="787433"/>
                  <a:pt x="937630" y="789940"/>
                </a:cubicBezTo>
                <a:cubicBezTo>
                  <a:pt x="900993" y="793305"/>
                  <a:pt x="864098" y="794215"/>
                  <a:pt x="827289" y="795108"/>
                </a:cubicBezTo>
                <a:cubicBezTo>
                  <a:pt x="812542" y="795468"/>
                  <a:pt x="812525" y="794163"/>
                  <a:pt x="817984" y="780446"/>
                </a:cubicBezTo>
                <a:cubicBezTo>
                  <a:pt x="818122" y="780085"/>
                  <a:pt x="817589" y="779467"/>
                  <a:pt x="817143" y="778437"/>
                </a:cubicBezTo>
                <a:cubicBezTo>
                  <a:pt x="813984" y="778763"/>
                  <a:pt x="810585" y="778883"/>
                  <a:pt x="807288" y="779484"/>
                </a:cubicBezTo>
                <a:cubicBezTo>
                  <a:pt x="787596" y="783021"/>
                  <a:pt x="768007" y="787056"/>
                  <a:pt x="748247" y="790146"/>
                </a:cubicBezTo>
                <a:cubicBezTo>
                  <a:pt x="726563" y="793545"/>
                  <a:pt x="704794" y="796447"/>
                  <a:pt x="682990" y="798885"/>
                </a:cubicBezTo>
                <a:cubicBezTo>
                  <a:pt x="671367" y="800189"/>
                  <a:pt x="661255" y="794833"/>
                  <a:pt x="651864" y="788618"/>
                </a:cubicBezTo>
                <a:cubicBezTo>
                  <a:pt x="650044" y="787416"/>
                  <a:pt x="648653" y="784549"/>
                  <a:pt x="648499" y="782351"/>
                </a:cubicBezTo>
                <a:cubicBezTo>
                  <a:pt x="648430" y="781304"/>
                  <a:pt x="651572" y="779639"/>
                  <a:pt x="653512" y="778918"/>
                </a:cubicBezTo>
                <a:cubicBezTo>
                  <a:pt x="663109" y="775381"/>
                  <a:pt x="672912" y="772377"/>
                  <a:pt x="682389" y="768565"/>
                </a:cubicBezTo>
                <a:cubicBezTo>
                  <a:pt x="688655" y="766042"/>
                  <a:pt x="695231" y="763363"/>
                  <a:pt x="700295" y="759106"/>
                </a:cubicBezTo>
                <a:cubicBezTo>
                  <a:pt x="704776" y="755346"/>
                  <a:pt x="707369" y="749337"/>
                  <a:pt x="711060" y="743929"/>
                </a:cubicBezTo>
                <a:cubicBezTo>
                  <a:pt x="705497" y="742864"/>
                  <a:pt x="701686" y="742143"/>
                  <a:pt x="697858" y="741405"/>
                </a:cubicBezTo>
                <a:cubicBezTo>
                  <a:pt x="697823" y="740392"/>
                  <a:pt x="697789" y="739379"/>
                  <a:pt x="697772" y="738349"/>
                </a:cubicBezTo>
                <a:cubicBezTo>
                  <a:pt x="714579" y="734246"/>
                  <a:pt x="731370" y="730160"/>
                  <a:pt x="748710" y="725919"/>
                </a:cubicBezTo>
                <a:cubicBezTo>
                  <a:pt x="741293" y="722846"/>
                  <a:pt x="734958" y="720237"/>
                  <a:pt x="728623" y="717610"/>
                </a:cubicBezTo>
                <a:cubicBezTo>
                  <a:pt x="728554" y="716528"/>
                  <a:pt x="728469" y="715464"/>
                  <a:pt x="728400" y="714382"/>
                </a:cubicBezTo>
                <a:cubicBezTo>
                  <a:pt x="746581" y="710468"/>
                  <a:pt x="765260" y="707480"/>
                  <a:pt x="776626" y="690501"/>
                </a:cubicBezTo>
                <a:cubicBezTo>
                  <a:pt x="773038" y="686793"/>
                  <a:pt x="776008" y="683737"/>
                  <a:pt x="779922" y="681642"/>
                </a:cubicBezTo>
                <a:cubicBezTo>
                  <a:pt x="785622" y="678586"/>
                  <a:pt x="790910" y="675582"/>
                  <a:pt x="791751" y="668217"/>
                </a:cubicBezTo>
                <a:cubicBezTo>
                  <a:pt x="791906" y="666843"/>
                  <a:pt x="793640" y="665195"/>
                  <a:pt x="795047" y="664525"/>
                </a:cubicBezTo>
                <a:cubicBezTo>
                  <a:pt x="799786" y="662276"/>
                  <a:pt x="804816" y="660663"/>
                  <a:pt x="809520" y="658362"/>
                </a:cubicBezTo>
                <a:cubicBezTo>
                  <a:pt x="818843" y="653778"/>
                  <a:pt x="828028" y="648902"/>
                  <a:pt x="837161" y="644198"/>
                </a:cubicBezTo>
                <a:cubicBezTo>
                  <a:pt x="830654" y="641400"/>
                  <a:pt x="823032" y="637777"/>
                  <a:pt x="815151" y="634790"/>
                </a:cubicBezTo>
                <a:cubicBezTo>
                  <a:pt x="779424" y="621210"/>
                  <a:pt x="742358" y="616111"/>
                  <a:pt x="706012" y="628832"/>
                </a:cubicBezTo>
                <a:cubicBezTo>
                  <a:pt x="649460" y="648645"/>
                  <a:pt x="593354" y="670036"/>
                  <a:pt x="538089" y="693214"/>
                </a:cubicBezTo>
                <a:cubicBezTo>
                  <a:pt x="472335" y="720786"/>
                  <a:pt x="409138" y="753989"/>
                  <a:pt x="339452" y="772445"/>
                </a:cubicBezTo>
                <a:cubicBezTo>
                  <a:pt x="283792" y="787193"/>
                  <a:pt x="230073" y="808859"/>
                  <a:pt x="173589" y="821461"/>
                </a:cubicBezTo>
                <a:cubicBezTo>
                  <a:pt x="134891" y="830097"/>
                  <a:pt x="98374" y="827590"/>
                  <a:pt x="62836" y="809683"/>
                </a:cubicBezTo>
                <a:cubicBezTo>
                  <a:pt x="55368" y="805924"/>
                  <a:pt x="46887" y="804104"/>
                  <a:pt x="38783" y="801666"/>
                </a:cubicBezTo>
                <a:cubicBezTo>
                  <a:pt x="31332" y="799434"/>
                  <a:pt x="23761" y="797580"/>
                  <a:pt x="16155" y="795537"/>
                </a:cubicBezTo>
                <a:cubicBezTo>
                  <a:pt x="18662" y="785184"/>
                  <a:pt x="25203" y="781133"/>
                  <a:pt x="32191" y="777665"/>
                </a:cubicBezTo>
                <a:cubicBezTo>
                  <a:pt x="38955" y="774300"/>
                  <a:pt x="45874" y="771261"/>
                  <a:pt x="53840" y="767570"/>
                </a:cubicBezTo>
                <a:cubicBezTo>
                  <a:pt x="51368" y="765303"/>
                  <a:pt x="50080" y="763071"/>
                  <a:pt x="48655" y="762968"/>
                </a:cubicBezTo>
                <a:cubicBezTo>
                  <a:pt x="33410" y="761921"/>
                  <a:pt x="20619" y="754213"/>
                  <a:pt x="7297" y="747998"/>
                </a:cubicBezTo>
                <a:cubicBezTo>
                  <a:pt x="4687" y="746779"/>
                  <a:pt x="2421" y="744822"/>
                  <a:pt x="0" y="743225"/>
                </a:cubicBezTo>
                <a:cubicBezTo>
                  <a:pt x="2730" y="741645"/>
                  <a:pt x="5305" y="739105"/>
                  <a:pt x="8206" y="738641"/>
                </a:cubicBezTo>
                <a:cubicBezTo>
                  <a:pt x="18319" y="737010"/>
                  <a:pt x="28534" y="736117"/>
                  <a:pt x="37204" y="735104"/>
                </a:cubicBezTo>
                <a:cubicBezTo>
                  <a:pt x="45994" y="715035"/>
                  <a:pt x="66665" y="712751"/>
                  <a:pt x="81893" y="702416"/>
                </a:cubicBezTo>
                <a:cubicBezTo>
                  <a:pt x="74751" y="699085"/>
                  <a:pt x="68193" y="696012"/>
                  <a:pt x="60518" y="692424"/>
                </a:cubicBezTo>
                <a:cubicBezTo>
                  <a:pt x="63609" y="690810"/>
                  <a:pt x="65686" y="689282"/>
                  <a:pt x="68004" y="688578"/>
                </a:cubicBezTo>
                <a:cubicBezTo>
                  <a:pt x="101877" y="678294"/>
                  <a:pt x="135321" y="666002"/>
                  <a:pt x="169812" y="658585"/>
                </a:cubicBezTo>
                <a:cubicBezTo>
                  <a:pt x="197539" y="652628"/>
                  <a:pt x="222759" y="641417"/>
                  <a:pt x="248322" y="630635"/>
                </a:cubicBezTo>
                <a:cubicBezTo>
                  <a:pt x="266263" y="623081"/>
                  <a:pt x="283071" y="612814"/>
                  <a:pt x="300377" y="603767"/>
                </a:cubicBezTo>
                <a:cubicBezTo>
                  <a:pt x="295020" y="602239"/>
                  <a:pt x="289750" y="602342"/>
                  <a:pt x="284479" y="602222"/>
                </a:cubicBezTo>
                <a:cubicBezTo>
                  <a:pt x="239961" y="601192"/>
                  <a:pt x="195324" y="606634"/>
                  <a:pt x="150927" y="599148"/>
                </a:cubicBezTo>
                <a:cubicBezTo>
                  <a:pt x="129243" y="595492"/>
                  <a:pt x="107439" y="592607"/>
                  <a:pt x="85773" y="588916"/>
                </a:cubicBezTo>
                <a:cubicBezTo>
                  <a:pt x="82631" y="588384"/>
                  <a:pt x="79953" y="585225"/>
                  <a:pt x="77051" y="583285"/>
                </a:cubicBezTo>
                <a:cubicBezTo>
                  <a:pt x="79970" y="581620"/>
                  <a:pt x="82700" y="579130"/>
                  <a:pt x="85842" y="578426"/>
                </a:cubicBezTo>
                <a:cubicBezTo>
                  <a:pt x="109603" y="573035"/>
                  <a:pt x="134256" y="574323"/>
                  <a:pt x="158000" y="566975"/>
                </a:cubicBezTo>
                <a:cubicBezTo>
                  <a:pt x="176404" y="561292"/>
                  <a:pt x="196405" y="561018"/>
                  <a:pt x="215170" y="556228"/>
                </a:cubicBezTo>
                <a:cubicBezTo>
                  <a:pt x="233575" y="551524"/>
                  <a:pt x="252099" y="547712"/>
                  <a:pt x="269508" y="538081"/>
                </a:cubicBezTo>
                <a:cubicBezTo>
                  <a:pt x="282127" y="531110"/>
                  <a:pt x="298711" y="531334"/>
                  <a:pt x="313511" y="528243"/>
                </a:cubicBezTo>
                <a:cubicBezTo>
                  <a:pt x="319056" y="527093"/>
                  <a:pt x="324533" y="525634"/>
                  <a:pt x="330026" y="524312"/>
                </a:cubicBezTo>
                <a:cubicBezTo>
                  <a:pt x="329872" y="523814"/>
                  <a:pt x="329700" y="523299"/>
                  <a:pt x="329546" y="522801"/>
                </a:cubicBezTo>
                <a:cubicBezTo>
                  <a:pt x="321202" y="522269"/>
                  <a:pt x="312858" y="521754"/>
                  <a:pt x="304514" y="521221"/>
                </a:cubicBezTo>
                <a:cubicBezTo>
                  <a:pt x="304497" y="520140"/>
                  <a:pt x="304463" y="519058"/>
                  <a:pt x="304446" y="517977"/>
                </a:cubicBezTo>
                <a:cubicBezTo>
                  <a:pt x="340928" y="510697"/>
                  <a:pt x="378252" y="509427"/>
                  <a:pt x="415027" y="503675"/>
                </a:cubicBezTo>
                <a:cubicBezTo>
                  <a:pt x="344757" y="492173"/>
                  <a:pt x="274126" y="501941"/>
                  <a:pt x="202020" y="500225"/>
                </a:cubicBezTo>
                <a:cubicBezTo>
                  <a:pt x="204766" y="497340"/>
                  <a:pt x="206380" y="494456"/>
                  <a:pt x="208818" y="493306"/>
                </a:cubicBezTo>
                <a:cubicBezTo>
                  <a:pt x="214707" y="490542"/>
                  <a:pt x="220802" y="487486"/>
                  <a:pt x="227137" y="486490"/>
                </a:cubicBezTo>
                <a:cubicBezTo>
                  <a:pt x="259585" y="481374"/>
                  <a:pt x="292119" y="476773"/>
                  <a:pt x="324670" y="472223"/>
                </a:cubicBezTo>
                <a:cubicBezTo>
                  <a:pt x="346045" y="469236"/>
                  <a:pt x="367471" y="466661"/>
                  <a:pt x="389309" y="463845"/>
                </a:cubicBezTo>
                <a:cubicBezTo>
                  <a:pt x="376278" y="456995"/>
                  <a:pt x="364157" y="450454"/>
                  <a:pt x="351865" y="444256"/>
                </a:cubicBezTo>
                <a:cubicBezTo>
                  <a:pt x="347830" y="442213"/>
                  <a:pt x="343469" y="440599"/>
                  <a:pt x="339091" y="439500"/>
                </a:cubicBezTo>
                <a:cubicBezTo>
                  <a:pt x="331348" y="437560"/>
                  <a:pt x="323245" y="436822"/>
                  <a:pt x="315691" y="434384"/>
                </a:cubicBezTo>
                <a:cubicBezTo>
                  <a:pt x="297252" y="428410"/>
                  <a:pt x="278951" y="422006"/>
                  <a:pt x="260855" y="415087"/>
                </a:cubicBezTo>
                <a:cubicBezTo>
                  <a:pt x="257799" y="413920"/>
                  <a:pt x="254194" y="409353"/>
                  <a:pt x="254228" y="406366"/>
                </a:cubicBezTo>
                <a:cubicBezTo>
                  <a:pt x="254246" y="403464"/>
                  <a:pt x="258057" y="399241"/>
                  <a:pt x="261164" y="397987"/>
                </a:cubicBezTo>
                <a:cubicBezTo>
                  <a:pt x="270899" y="394073"/>
                  <a:pt x="280977" y="390777"/>
                  <a:pt x="291157" y="388201"/>
                </a:cubicBezTo>
                <a:cubicBezTo>
                  <a:pt x="299003" y="386227"/>
                  <a:pt x="307193" y="385695"/>
                  <a:pt x="315245" y="384510"/>
                </a:cubicBezTo>
                <a:cubicBezTo>
                  <a:pt x="315536" y="383755"/>
                  <a:pt x="315811" y="383017"/>
                  <a:pt x="316103" y="382261"/>
                </a:cubicBezTo>
                <a:cubicBezTo>
                  <a:pt x="313957" y="380527"/>
                  <a:pt x="311811" y="378810"/>
                  <a:pt x="309665" y="377076"/>
                </a:cubicBezTo>
                <a:cubicBezTo>
                  <a:pt x="308034" y="375754"/>
                  <a:pt x="304841" y="373917"/>
                  <a:pt x="305064" y="373111"/>
                </a:cubicBezTo>
                <a:cubicBezTo>
                  <a:pt x="307622" y="364337"/>
                  <a:pt x="299845" y="362123"/>
                  <a:pt x="295346" y="359651"/>
                </a:cubicBezTo>
                <a:cubicBezTo>
                  <a:pt x="289784" y="356612"/>
                  <a:pt x="287243" y="352715"/>
                  <a:pt x="288462" y="347513"/>
                </a:cubicBezTo>
                <a:cubicBezTo>
                  <a:pt x="289887" y="341469"/>
                  <a:pt x="293166" y="335855"/>
                  <a:pt x="295793" y="329743"/>
                </a:cubicBezTo>
                <a:cubicBezTo>
                  <a:pt x="288496" y="327632"/>
                  <a:pt x="279895" y="324490"/>
                  <a:pt x="271002" y="322739"/>
                </a:cubicBezTo>
                <a:cubicBezTo>
                  <a:pt x="261576" y="320867"/>
                  <a:pt x="260426" y="319151"/>
                  <a:pt x="266075" y="311579"/>
                </a:cubicBezTo>
                <a:cubicBezTo>
                  <a:pt x="266967" y="310378"/>
                  <a:pt x="268100" y="309330"/>
                  <a:pt x="267499" y="309983"/>
                </a:cubicBezTo>
                <a:cubicBezTo>
                  <a:pt x="257422" y="299836"/>
                  <a:pt x="245953" y="291269"/>
                  <a:pt x="238468" y="280075"/>
                </a:cubicBezTo>
                <a:cubicBezTo>
                  <a:pt x="227686" y="263920"/>
                  <a:pt x="214243" y="258787"/>
                  <a:pt x="196096" y="262238"/>
                </a:cubicBezTo>
                <a:cubicBezTo>
                  <a:pt x="192113" y="262993"/>
                  <a:pt x="187976" y="262993"/>
                  <a:pt x="183924" y="263354"/>
                </a:cubicBezTo>
                <a:cubicBezTo>
                  <a:pt x="183667" y="262341"/>
                  <a:pt x="183392" y="261328"/>
                  <a:pt x="183134" y="260315"/>
                </a:cubicBezTo>
                <a:cubicBezTo>
                  <a:pt x="187083" y="258993"/>
                  <a:pt x="190997" y="257585"/>
                  <a:pt x="194981" y="256366"/>
                </a:cubicBezTo>
                <a:cubicBezTo>
                  <a:pt x="199856" y="254872"/>
                  <a:pt x="205470" y="254598"/>
                  <a:pt x="209556" y="251937"/>
                </a:cubicBezTo>
                <a:cubicBezTo>
                  <a:pt x="218398" y="246202"/>
                  <a:pt x="227600" y="244829"/>
                  <a:pt x="237403" y="247267"/>
                </a:cubicBezTo>
                <a:cubicBezTo>
                  <a:pt x="247928" y="249876"/>
                  <a:pt x="258143" y="253825"/>
                  <a:pt x="268736" y="255988"/>
                </a:cubicBezTo>
                <a:cubicBezTo>
                  <a:pt x="304240" y="263216"/>
                  <a:pt x="339864" y="269946"/>
                  <a:pt x="375454" y="276779"/>
                </a:cubicBezTo>
                <a:cubicBezTo>
                  <a:pt x="387454" y="279080"/>
                  <a:pt x="399507" y="281157"/>
                  <a:pt x="411524" y="283320"/>
                </a:cubicBezTo>
                <a:cubicBezTo>
                  <a:pt x="411868" y="282256"/>
                  <a:pt x="412228" y="281191"/>
                  <a:pt x="412572" y="280127"/>
                </a:cubicBezTo>
                <a:cubicBezTo>
                  <a:pt x="404194" y="276556"/>
                  <a:pt x="396073" y="271955"/>
                  <a:pt x="387369" y="269586"/>
                </a:cubicBezTo>
                <a:cubicBezTo>
                  <a:pt x="349100" y="259164"/>
                  <a:pt x="310626" y="249447"/>
                  <a:pt x="272255" y="239318"/>
                </a:cubicBezTo>
                <a:cubicBezTo>
                  <a:pt x="232562" y="228845"/>
                  <a:pt x="192611" y="219334"/>
                  <a:pt x="154910" y="202372"/>
                </a:cubicBezTo>
                <a:cubicBezTo>
                  <a:pt x="143785" y="197359"/>
                  <a:pt x="131561" y="194783"/>
                  <a:pt x="119972" y="190749"/>
                </a:cubicBezTo>
                <a:cubicBezTo>
                  <a:pt x="117929" y="190028"/>
                  <a:pt x="116470" y="187590"/>
                  <a:pt x="114753" y="185942"/>
                </a:cubicBezTo>
                <a:cubicBezTo>
                  <a:pt x="116126" y="184826"/>
                  <a:pt x="117414" y="182903"/>
                  <a:pt x="118908" y="182714"/>
                </a:cubicBezTo>
                <a:cubicBezTo>
                  <a:pt x="142686" y="179744"/>
                  <a:pt x="166447" y="175538"/>
                  <a:pt x="190328" y="174559"/>
                </a:cubicBezTo>
                <a:cubicBezTo>
                  <a:pt x="218570" y="173409"/>
                  <a:pt x="246915" y="175108"/>
                  <a:pt x="275208" y="175555"/>
                </a:cubicBezTo>
                <a:cubicBezTo>
                  <a:pt x="277526" y="175589"/>
                  <a:pt x="279861" y="175555"/>
                  <a:pt x="282178" y="175555"/>
                </a:cubicBezTo>
                <a:cubicBezTo>
                  <a:pt x="279140" y="172980"/>
                  <a:pt x="275998" y="171846"/>
                  <a:pt x="272873" y="170645"/>
                </a:cubicBezTo>
                <a:cubicBezTo>
                  <a:pt x="252460" y="162799"/>
                  <a:pt x="232201" y="154506"/>
                  <a:pt x="211599" y="147176"/>
                </a:cubicBezTo>
                <a:cubicBezTo>
                  <a:pt x="188869" y="139055"/>
                  <a:pt x="165932" y="131415"/>
                  <a:pt x="142823" y="124376"/>
                </a:cubicBezTo>
                <a:cubicBezTo>
                  <a:pt x="131973" y="121080"/>
                  <a:pt x="123646" y="114590"/>
                  <a:pt x="112693" y="107208"/>
                </a:cubicBezTo>
                <a:cubicBezTo>
                  <a:pt x="118307" y="105628"/>
                  <a:pt x="121466" y="104667"/>
                  <a:pt x="124659" y="103877"/>
                </a:cubicBezTo>
                <a:cubicBezTo>
                  <a:pt x="129398" y="102693"/>
                  <a:pt x="134188" y="101628"/>
                  <a:pt x="138943" y="100512"/>
                </a:cubicBezTo>
                <a:cubicBezTo>
                  <a:pt x="135801" y="96460"/>
                  <a:pt x="132969" y="92082"/>
                  <a:pt x="129432" y="88408"/>
                </a:cubicBezTo>
                <a:cubicBezTo>
                  <a:pt x="121655" y="80322"/>
                  <a:pt x="121500" y="80477"/>
                  <a:pt x="129346" y="73712"/>
                </a:cubicBezTo>
                <a:cubicBezTo>
                  <a:pt x="123543" y="68734"/>
                  <a:pt x="115199" y="47445"/>
                  <a:pt x="116195" y="39736"/>
                </a:cubicBezTo>
                <a:cubicBezTo>
                  <a:pt x="116435" y="37831"/>
                  <a:pt x="116830" y="35444"/>
                  <a:pt x="118084" y="34225"/>
                </a:cubicBezTo>
                <a:cubicBezTo>
                  <a:pt x="126067" y="26448"/>
                  <a:pt x="133329" y="17418"/>
                  <a:pt x="146257" y="17864"/>
                </a:cubicBezTo>
                <a:cubicBezTo>
                  <a:pt x="153090" y="18104"/>
                  <a:pt x="160077" y="16662"/>
                  <a:pt x="166807" y="17521"/>
                </a:cubicBezTo>
                <a:cubicBezTo>
                  <a:pt x="199358" y="21710"/>
                  <a:pt x="232030" y="25315"/>
                  <a:pt x="264272" y="31204"/>
                </a:cubicBezTo>
                <a:cubicBezTo>
                  <a:pt x="305836" y="38792"/>
                  <a:pt x="344345" y="56166"/>
                  <a:pt x="382991" y="72528"/>
                </a:cubicBezTo>
                <a:cubicBezTo>
                  <a:pt x="422941" y="89456"/>
                  <a:pt x="463785" y="104856"/>
                  <a:pt x="501933" y="125252"/>
                </a:cubicBezTo>
                <a:cubicBezTo>
                  <a:pt x="550313" y="151124"/>
                  <a:pt x="593989" y="184551"/>
                  <a:pt x="637047" y="218767"/>
                </a:cubicBezTo>
                <a:cubicBezTo>
                  <a:pt x="685102" y="256950"/>
                  <a:pt x="734907" y="293003"/>
                  <a:pt x="784729" y="328919"/>
                </a:cubicBezTo>
                <a:cubicBezTo>
                  <a:pt x="813641" y="349762"/>
                  <a:pt x="846381" y="347822"/>
                  <a:pt x="881146" y="340130"/>
                </a:cubicBezTo>
                <a:cubicBezTo>
                  <a:pt x="877541" y="337795"/>
                  <a:pt x="875378" y="336542"/>
                  <a:pt x="873386" y="335100"/>
                </a:cubicBezTo>
                <a:cubicBezTo>
                  <a:pt x="855188" y="321897"/>
                  <a:pt x="836766" y="308970"/>
                  <a:pt x="818946" y="295252"/>
                </a:cubicBezTo>
                <a:cubicBezTo>
                  <a:pt x="810997" y="289140"/>
                  <a:pt x="811546" y="283870"/>
                  <a:pt x="820130" y="278427"/>
                </a:cubicBezTo>
                <a:cubicBezTo>
                  <a:pt x="829041" y="272796"/>
                  <a:pt x="838294" y="267474"/>
                  <a:pt x="847960" y="263336"/>
                </a:cubicBezTo>
                <a:cubicBezTo>
                  <a:pt x="871704" y="253207"/>
                  <a:pt x="887464" y="234751"/>
                  <a:pt x="900993" y="213943"/>
                </a:cubicBezTo>
                <a:cubicBezTo>
                  <a:pt x="903963" y="209359"/>
                  <a:pt x="905199" y="203659"/>
                  <a:pt x="907088" y="198904"/>
                </a:cubicBezTo>
                <a:cubicBezTo>
                  <a:pt x="912564" y="198080"/>
                  <a:pt x="920788" y="199230"/>
                  <a:pt x="923449" y="195916"/>
                </a:cubicBezTo>
                <a:cubicBezTo>
                  <a:pt x="928926" y="189101"/>
                  <a:pt x="935673" y="188259"/>
                  <a:pt x="942815" y="186697"/>
                </a:cubicBezTo>
                <a:cubicBezTo>
                  <a:pt x="945579" y="186096"/>
                  <a:pt x="948772" y="185993"/>
                  <a:pt x="950936" y="184482"/>
                </a:cubicBezTo>
                <a:cubicBezTo>
                  <a:pt x="961219" y="177306"/>
                  <a:pt x="971211" y="169735"/>
                  <a:pt x="981890" y="161854"/>
                </a:cubicBezTo>
                <a:cubicBezTo>
                  <a:pt x="982268" y="162455"/>
                  <a:pt x="981272" y="161408"/>
                  <a:pt x="980894" y="160155"/>
                </a:cubicBezTo>
                <a:cubicBezTo>
                  <a:pt x="980036" y="157391"/>
                  <a:pt x="979487" y="154541"/>
                  <a:pt x="978800" y="151725"/>
                </a:cubicBezTo>
                <a:cubicBezTo>
                  <a:pt x="981358" y="151622"/>
                  <a:pt x="983933" y="151347"/>
                  <a:pt x="986474" y="151485"/>
                </a:cubicBezTo>
                <a:cubicBezTo>
                  <a:pt x="991401" y="151742"/>
                  <a:pt x="996311" y="152257"/>
                  <a:pt x="1001788" y="152704"/>
                </a:cubicBezTo>
                <a:cubicBezTo>
                  <a:pt x="997445" y="143244"/>
                  <a:pt x="999676" y="138900"/>
                  <a:pt x="1009239" y="133767"/>
                </a:cubicBezTo>
                <a:cubicBezTo>
                  <a:pt x="1011918" y="132325"/>
                  <a:pt x="1014527" y="129166"/>
                  <a:pt x="1015403" y="126282"/>
                </a:cubicBezTo>
                <a:cubicBezTo>
                  <a:pt x="1016742" y="121835"/>
                  <a:pt x="1018287" y="120118"/>
                  <a:pt x="1023163" y="121183"/>
                </a:cubicBezTo>
                <a:cubicBezTo>
                  <a:pt x="1040451" y="124977"/>
                  <a:pt x="1057774" y="128565"/>
                  <a:pt x="1075148" y="131930"/>
                </a:cubicBezTo>
                <a:cubicBezTo>
                  <a:pt x="1084333" y="133716"/>
                  <a:pt x="1093209" y="132892"/>
                  <a:pt x="1102154" y="126127"/>
                </a:cubicBezTo>
                <a:cubicBezTo>
                  <a:pt x="1092677" y="119981"/>
                  <a:pt x="1083406" y="114899"/>
                  <a:pt x="1075234" y="108427"/>
                </a:cubicBezTo>
                <a:cubicBezTo>
                  <a:pt x="1064126" y="99602"/>
                  <a:pt x="1053688" y="89902"/>
                  <a:pt x="1043387" y="80133"/>
                </a:cubicBezTo>
                <a:cubicBezTo>
                  <a:pt x="1040983" y="77867"/>
                  <a:pt x="1040297" y="73781"/>
                  <a:pt x="1038820" y="70536"/>
                </a:cubicBezTo>
                <a:cubicBezTo>
                  <a:pt x="1039490" y="70159"/>
                  <a:pt x="1040159" y="69781"/>
                  <a:pt x="1040829" y="69403"/>
                </a:cubicBezTo>
                <a:cubicBezTo>
                  <a:pt x="1043370" y="70502"/>
                  <a:pt x="1045911" y="71584"/>
                  <a:pt x="1048074" y="72528"/>
                </a:cubicBezTo>
                <a:cubicBezTo>
                  <a:pt x="1060384" y="54656"/>
                  <a:pt x="1074050" y="69953"/>
                  <a:pt x="1086977" y="70845"/>
                </a:cubicBezTo>
                <a:cubicBezTo>
                  <a:pt x="1077003" y="63188"/>
                  <a:pt x="1067320" y="55754"/>
                  <a:pt x="1057654" y="48338"/>
                </a:cubicBezTo>
                <a:cubicBezTo>
                  <a:pt x="1059508" y="49248"/>
                  <a:pt x="1061345" y="50157"/>
                  <a:pt x="1063199" y="51067"/>
                </a:cubicBezTo>
                <a:cubicBezTo>
                  <a:pt x="1065895" y="46106"/>
                  <a:pt x="1068590" y="41144"/>
                  <a:pt x="1071285" y="36182"/>
                </a:cubicBezTo>
                <a:cubicBezTo>
                  <a:pt x="1070513" y="36131"/>
                  <a:pt x="1069758" y="36079"/>
                  <a:pt x="1068985" y="36011"/>
                </a:cubicBezTo>
                <a:cubicBezTo>
                  <a:pt x="1068006" y="29762"/>
                  <a:pt x="1066753" y="23547"/>
                  <a:pt x="1066238" y="17263"/>
                </a:cubicBezTo>
                <a:cubicBezTo>
                  <a:pt x="1066084" y="15477"/>
                  <a:pt x="1067577" y="12765"/>
                  <a:pt x="1069139" y="11769"/>
                </a:cubicBezTo>
                <a:cubicBezTo>
                  <a:pt x="1083183" y="2842"/>
                  <a:pt x="1099270" y="-2017"/>
                  <a:pt x="1115151" y="799"/>
                </a:cubicBezTo>
                <a:cubicBezTo>
                  <a:pt x="1155324" y="7958"/>
                  <a:pt x="1195121" y="17177"/>
                  <a:pt x="1235020" y="25796"/>
                </a:cubicBezTo>
                <a:cubicBezTo>
                  <a:pt x="1247999" y="28594"/>
                  <a:pt x="1260841" y="32062"/>
                  <a:pt x="1273872" y="35255"/>
                </a:cubicBezTo>
                <a:cubicBezTo>
                  <a:pt x="1272687" y="30517"/>
                  <a:pt x="1271777" y="26843"/>
                  <a:pt x="1270661" y="22328"/>
                </a:cubicBezTo>
                <a:cubicBezTo>
                  <a:pt x="1273648" y="22688"/>
                  <a:pt x="1275348" y="22654"/>
                  <a:pt x="1276910" y="23117"/>
                </a:cubicBezTo>
                <a:cubicBezTo>
                  <a:pt x="1321325" y="36148"/>
                  <a:pt x="1363507" y="53986"/>
                  <a:pt x="1401346" y="81146"/>
                </a:cubicBezTo>
                <a:cubicBezTo>
                  <a:pt x="1407561" y="85610"/>
                  <a:pt x="1414188" y="89524"/>
                  <a:pt x="1420815" y="93387"/>
                </a:cubicBezTo>
                <a:cubicBezTo>
                  <a:pt x="1437554" y="103190"/>
                  <a:pt x="1453933" y="113800"/>
                  <a:pt x="1471359" y="122213"/>
                </a:cubicBezTo>
                <a:cubicBezTo>
                  <a:pt x="1485265" y="128926"/>
                  <a:pt x="1500150" y="135295"/>
                  <a:pt x="1515241" y="137579"/>
                </a:cubicBezTo>
                <a:cubicBezTo>
                  <a:pt x="1551088" y="143004"/>
                  <a:pt x="1587313" y="145751"/>
                  <a:pt x="1623367" y="149871"/>
                </a:cubicBezTo>
                <a:cubicBezTo>
                  <a:pt x="1688435" y="157322"/>
                  <a:pt x="1750653" y="174319"/>
                  <a:pt x="1808270" y="206183"/>
                </a:cubicBezTo>
                <a:cubicBezTo>
                  <a:pt x="1847499" y="227884"/>
                  <a:pt x="1885956" y="251113"/>
                  <a:pt x="1925890" y="271440"/>
                </a:cubicBezTo>
                <a:cubicBezTo>
                  <a:pt x="1983867" y="300952"/>
                  <a:pt x="2042943" y="328336"/>
                  <a:pt x="2101384" y="356955"/>
                </a:cubicBezTo>
                <a:cubicBezTo>
                  <a:pt x="2110277" y="361316"/>
                  <a:pt x="2118141" y="367720"/>
                  <a:pt x="2126759" y="372698"/>
                </a:cubicBezTo>
                <a:cubicBezTo>
                  <a:pt x="2133489" y="376579"/>
                  <a:pt x="2140339" y="380905"/>
                  <a:pt x="2147704" y="382931"/>
                </a:cubicBezTo>
                <a:cubicBezTo>
                  <a:pt x="2163465" y="387257"/>
                  <a:pt x="2177371" y="394296"/>
                  <a:pt x="2186110" y="408220"/>
                </a:cubicBezTo>
                <a:cubicBezTo>
                  <a:pt x="2189767" y="414057"/>
                  <a:pt x="2192685" y="422675"/>
                  <a:pt x="2191175" y="428890"/>
                </a:cubicBezTo>
                <a:cubicBezTo>
                  <a:pt x="2189166" y="437234"/>
                  <a:pt x="2190179" y="442762"/>
                  <a:pt x="2195827" y="448239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17946B7-91FD-4708-9229-A2110C4E70DA}"/>
              </a:ext>
            </a:extLst>
          </p:cNvPr>
          <p:cNvSpPr/>
          <p:nvPr/>
        </p:nvSpPr>
        <p:spPr>
          <a:xfrm>
            <a:off x="10229283" y="2559809"/>
            <a:ext cx="1938356" cy="918313"/>
          </a:xfrm>
          <a:custGeom>
            <a:avLst/>
            <a:gdLst>
              <a:gd name="connsiteX0" fmla="*/ 1822425 w 2382622"/>
              <a:gd name="connsiteY0" fmla="*/ 79512 h 1128788"/>
              <a:gd name="connsiteX1" fmla="*/ 1957957 w 2382622"/>
              <a:gd name="connsiteY1" fmla="*/ 102679 h 1128788"/>
              <a:gd name="connsiteX2" fmla="*/ 2097613 w 2382622"/>
              <a:gd name="connsiteY2" fmla="*/ 164206 h 1128788"/>
              <a:gd name="connsiteX3" fmla="*/ 2150730 w 2382622"/>
              <a:gd name="connsiteY3" fmla="*/ 166159 h 1128788"/>
              <a:gd name="connsiteX4" fmla="*/ 2382622 w 2382622"/>
              <a:gd name="connsiteY4" fmla="*/ 183521 h 1128788"/>
              <a:gd name="connsiteX5" fmla="*/ 2320933 w 2382622"/>
              <a:gd name="connsiteY5" fmla="*/ 199364 h 1128788"/>
              <a:gd name="connsiteX6" fmla="*/ 2243020 w 2382622"/>
              <a:gd name="connsiteY6" fmla="*/ 212874 h 1128788"/>
              <a:gd name="connsiteX7" fmla="*/ 2158109 w 2382622"/>
              <a:gd name="connsiteY7" fmla="*/ 214393 h 1128788"/>
              <a:gd name="connsiteX8" fmla="*/ 2109658 w 2382622"/>
              <a:gd name="connsiteY8" fmla="*/ 249117 h 1128788"/>
              <a:gd name="connsiteX9" fmla="*/ 2008904 w 2382622"/>
              <a:gd name="connsiteY9" fmla="*/ 251342 h 1128788"/>
              <a:gd name="connsiteX10" fmla="*/ 1956438 w 2382622"/>
              <a:gd name="connsiteY10" fmla="*/ 247164 h 1128788"/>
              <a:gd name="connsiteX11" fmla="*/ 1580224 w 2382622"/>
              <a:gd name="connsiteY11" fmla="*/ 447262 h 1128788"/>
              <a:gd name="connsiteX12" fmla="*/ 1318274 w 2382622"/>
              <a:gd name="connsiteY12" fmla="*/ 745509 h 1128788"/>
              <a:gd name="connsiteX13" fmla="*/ 1136244 w 2382622"/>
              <a:gd name="connsiteY13" fmla="*/ 929547 h 1128788"/>
              <a:gd name="connsiteX14" fmla="*/ 1058440 w 2382622"/>
              <a:gd name="connsiteY14" fmla="*/ 978649 h 1128788"/>
              <a:gd name="connsiteX15" fmla="*/ 866589 w 2382622"/>
              <a:gd name="connsiteY15" fmla="*/ 1032851 h 1128788"/>
              <a:gd name="connsiteX16" fmla="*/ 948462 w 2382622"/>
              <a:gd name="connsiteY16" fmla="*/ 1077396 h 1128788"/>
              <a:gd name="connsiteX17" fmla="*/ 986062 w 2382622"/>
              <a:gd name="connsiteY17" fmla="*/ 1104958 h 1128788"/>
              <a:gd name="connsiteX18" fmla="*/ 981938 w 2382622"/>
              <a:gd name="connsiteY18" fmla="*/ 1117057 h 1128788"/>
              <a:gd name="connsiteX19" fmla="*/ 937502 w 2382622"/>
              <a:gd name="connsiteY19" fmla="*/ 1128126 h 1128788"/>
              <a:gd name="connsiteX20" fmla="*/ 665786 w 2382622"/>
              <a:gd name="connsiteY20" fmla="*/ 1092805 h 1128788"/>
              <a:gd name="connsiteX21" fmla="*/ 580170 w 2382622"/>
              <a:gd name="connsiteY21" fmla="*/ 1061662 h 1128788"/>
              <a:gd name="connsiteX22" fmla="*/ 549081 w 2382622"/>
              <a:gd name="connsiteY22" fmla="*/ 1053415 h 1128788"/>
              <a:gd name="connsiteX23" fmla="*/ 408285 w 2382622"/>
              <a:gd name="connsiteY23" fmla="*/ 1029867 h 1128788"/>
              <a:gd name="connsiteX24" fmla="*/ 397597 w 2382622"/>
              <a:gd name="connsiteY24" fmla="*/ 1022163 h 1128788"/>
              <a:gd name="connsiteX25" fmla="*/ 214047 w 2382622"/>
              <a:gd name="connsiteY25" fmla="*/ 967635 h 1128788"/>
              <a:gd name="connsiteX26" fmla="*/ 37985 w 2382622"/>
              <a:gd name="connsiteY26" fmla="*/ 931392 h 1128788"/>
              <a:gd name="connsiteX27" fmla="*/ 6 w 2382622"/>
              <a:gd name="connsiteY27" fmla="*/ 887553 h 1128788"/>
              <a:gd name="connsiteX28" fmla="*/ 33970 w 2382622"/>
              <a:gd name="connsiteY28" fmla="*/ 836497 h 1128788"/>
              <a:gd name="connsiteX29" fmla="*/ 124090 w 2382622"/>
              <a:gd name="connsiteY29" fmla="*/ 807904 h 1128788"/>
              <a:gd name="connsiteX30" fmla="*/ 169666 w 2382622"/>
              <a:gd name="connsiteY30" fmla="*/ 773885 h 1128788"/>
              <a:gd name="connsiteX31" fmla="*/ 232278 w 2382622"/>
              <a:gd name="connsiteY31" fmla="*/ 720226 h 1128788"/>
              <a:gd name="connsiteX32" fmla="*/ 433406 w 2382622"/>
              <a:gd name="connsiteY32" fmla="*/ 649855 h 1128788"/>
              <a:gd name="connsiteX33" fmla="*/ 536765 w 2382622"/>
              <a:gd name="connsiteY33" fmla="*/ 611116 h 1128788"/>
              <a:gd name="connsiteX34" fmla="*/ 758239 w 2382622"/>
              <a:gd name="connsiteY34" fmla="*/ 497558 h 1128788"/>
              <a:gd name="connsiteX35" fmla="*/ 874565 w 2382622"/>
              <a:gd name="connsiteY35" fmla="*/ 388719 h 1128788"/>
              <a:gd name="connsiteX36" fmla="*/ 887912 w 2382622"/>
              <a:gd name="connsiteY36" fmla="*/ 334354 h 1128788"/>
              <a:gd name="connsiteX37" fmla="*/ 893066 w 2382622"/>
              <a:gd name="connsiteY37" fmla="*/ 161656 h 1128788"/>
              <a:gd name="connsiteX38" fmla="*/ 916831 w 2382622"/>
              <a:gd name="connsiteY38" fmla="*/ 70939 h 1128788"/>
              <a:gd name="connsiteX39" fmla="*/ 952423 w 2382622"/>
              <a:gd name="connsiteY39" fmla="*/ 5994 h 1128788"/>
              <a:gd name="connsiteX40" fmla="*/ 994309 w 2382622"/>
              <a:gd name="connsiteY40" fmla="*/ 19721 h 1128788"/>
              <a:gd name="connsiteX41" fmla="*/ 1030227 w 2382622"/>
              <a:gd name="connsiteY41" fmla="*/ 89441 h 1128788"/>
              <a:gd name="connsiteX42" fmla="*/ 1082747 w 2382622"/>
              <a:gd name="connsiteY42" fmla="*/ 167787 h 1128788"/>
              <a:gd name="connsiteX43" fmla="*/ 1159194 w 2382622"/>
              <a:gd name="connsiteY43" fmla="*/ 186343 h 1128788"/>
              <a:gd name="connsiteX44" fmla="*/ 1252515 w 2382622"/>
              <a:gd name="connsiteY44" fmla="*/ 158075 h 1128788"/>
              <a:gd name="connsiteX45" fmla="*/ 1435956 w 2382622"/>
              <a:gd name="connsiteY45" fmla="*/ 113151 h 1128788"/>
              <a:gd name="connsiteX46" fmla="*/ 1461348 w 2382622"/>
              <a:gd name="connsiteY46" fmla="*/ 107020 h 1128788"/>
              <a:gd name="connsiteX47" fmla="*/ 1536873 w 2382622"/>
              <a:gd name="connsiteY47" fmla="*/ 93076 h 1128788"/>
              <a:gd name="connsiteX48" fmla="*/ 1789003 w 2382622"/>
              <a:gd name="connsiteY48" fmla="*/ 72296 h 1128788"/>
              <a:gd name="connsiteX49" fmla="*/ 1822425 w 2382622"/>
              <a:gd name="connsiteY49" fmla="*/ 79512 h 1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82622" h="1128788">
                <a:moveTo>
                  <a:pt x="1822425" y="79512"/>
                </a:moveTo>
                <a:cubicBezTo>
                  <a:pt x="1868000" y="84720"/>
                  <a:pt x="1913413" y="91231"/>
                  <a:pt x="1957957" y="102679"/>
                </a:cubicBezTo>
                <a:cubicBezTo>
                  <a:pt x="2006354" y="119011"/>
                  <a:pt x="2052580" y="139736"/>
                  <a:pt x="2097613" y="164206"/>
                </a:cubicBezTo>
                <a:cubicBezTo>
                  <a:pt x="2111611" y="171856"/>
                  <a:pt x="2133368" y="168981"/>
                  <a:pt x="2150730" y="166159"/>
                </a:cubicBezTo>
                <a:cubicBezTo>
                  <a:pt x="2228805" y="153301"/>
                  <a:pt x="2303950" y="171748"/>
                  <a:pt x="2382622" y="183521"/>
                </a:cubicBezTo>
                <a:cubicBezTo>
                  <a:pt x="2362927" y="201263"/>
                  <a:pt x="2338674" y="187102"/>
                  <a:pt x="2320933" y="199364"/>
                </a:cubicBezTo>
                <a:cubicBezTo>
                  <a:pt x="2296572" y="213091"/>
                  <a:pt x="2269280" y="211138"/>
                  <a:pt x="2243020" y="212874"/>
                </a:cubicBezTo>
                <a:cubicBezTo>
                  <a:pt x="2214807" y="214719"/>
                  <a:pt x="2186431" y="216998"/>
                  <a:pt x="2158109" y="214393"/>
                </a:cubicBezTo>
                <a:cubicBezTo>
                  <a:pt x="2141941" y="225950"/>
                  <a:pt x="2125772" y="237561"/>
                  <a:pt x="2109658" y="249117"/>
                </a:cubicBezTo>
                <a:cubicBezTo>
                  <a:pt x="2076507" y="267890"/>
                  <a:pt x="2042489" y="263441"/>
                  <a:pt x="2008904" y="251342"/>
                </a:cubicBezTo>
                <a:cubicBezTo>
                  <a:pt x="1991379" y="244994"/>
                  <a:pt x="1974451" y="241793"/>
                  <a:pt x="1956438" y="247164"/>
                </a:cubicBezTo>
                <a:cubicBezTo>
                  <a:pt x="1815317" y="284330"/>
                  <a:pt x="1690310" y="350577"/>
                  <a:pt x="1580224" y="447262"/>
                </a:cubicBezTo>
                <a:cubicBezTo>
                  <a:pt x="1479687" y="535591"/>
                  <a:pt x="1401775" y="642802"/>
                  <a:pt x="1318274" y="745509"/>
                </a:cubicBezTo>
                <a:cubicBezTo>
                  <a:pt x="1263584" y="812787"/>
                  <a:pt x="1207699" y="878763"/>
                  <a:pt x="1136244" y="929547"/>
                </a:cubicBezTo>
                <a:cubicBezTo>
                  <a:pt x="1111177" y="947398"/>
                  <a:pt x="1083832" y="961396"/>
                  <a:pt x="1058440" y="978649"/>
                </a:cubicBezTo>
                <a:cubicBezTo>
                  <a:pt x="999300" y="1008382"/>
                  <a:pt x="936851" y="1026829"/>
                  <a:pt x="866589" y="1032851"/>
                </a:cubicBezTo>
                <a:cubicBezTo>
                  <a:pt x="894369" y="1052492"/>
                  <a:pt x="920954" y="1065568"/>
                  <a:pt x="948462" y="1077396"/>
                </a:cubicBezTo>
                <a:cubicBezTo>
                  <a:pt x="962840" y="1083581"/>
                  <a:pt x="980039" y="1086945"/>
                  <a:pt x="986062" y="1104958"/>
                </a:cubicBezTo>
                <a:cubicBezTo>
                  <a:pt x="986387" y="1109570"/>
                  <a:pt x="985140" y="1113639"/>
                  <a:pt x="981938" y="1117057"/>
                </a:cubicBezTo>
                <a:cubicBezTo>
                  <a:pt x="968103" y="1124707"/>
                  <a:pt x="952966" y="1126986"/>
                  <a:pt x="937502" y="1128126"/>
                </a:cubicBezTo>
                <a:cubicBezTo>
                  <a:pt x="844832" y="1132412"/>
                  <a:pt x="755092" y="1115375"/>
                  <a:pt x="665786" y="1092805"/>
                </a:cubicBezTo>
                <a:cubicBezTo>
                  <a:pt x="635945" y="1085263"/>
                  <a:pt x="606159" y="1079620"/>
                  <a:pt x="580170" y="1061662"/>
                </a:cubicBezTo>
                <a:cubicBezTo>
                  <a:pt x="571272" y="1055476"/>
                  <a:pt x="559878" y="1053143"/>
                  <a:pt x="549081" y="1053415"/>
                </a:cubicBezTo>
                <a:cubicBezTo>
                  <a:pt x="500576" y="1054608"/>
                  <a:pt x="455380" y="1036758"/>
                  <a:pt x="408285" y="1029867"/>
                </a:cubicBezTo>
                <a:cubicBezTo>
                  <a:pt x="403619" y="1029216"/>
                  <a:pt x="400310" y="1025907"/>
                  <a:pt x="397597" y="1022163"/>
                </a:cubicBezTo>
                <a:cubicBezTo>
                  <a:pt x="335310" y="1007731"/>
                  <a:pt x="276876" y="980385"/>
                  <a:pt x="214047" y="967635"/>
                </a:cubicBezTo>
                <a:cubicBezTo>
                  <a:pt x="153009" y="966984"/>
                  <a:pt x="95117" y="950707"/>
                  <a:pt x="37985" y="931392"/>
                </a:cubicBezTo>
                <a:cubicBezTo>
                  <a:pt x="17422" y="924447"/>
                  <a:pt x="331" y="912239"/>
                  <a:pt x="6" y="887553"/>
                </a:cubicBezTo>
                <a:cubicBezTo>
                  <a:pt x="-320" y="863246"/>
                  <a:pt x="13082" y="846426"/>
                  <a:pt x="33970" y="836497"/>
                </a:cubicBezTo>
                <a:cubicBezTo>
                  <a:pt x="62563" y="822879"/>
                  <a:pt x="93381" y="815283"/>
                  <a:pt x="124090" y="807904"/>
                </a:cubicBezTo>
                <a:cubicBezTo>
                  <a:pt x="144382" y="803021"/>
                  <a:pt x="160279" y="794069"/>
                  <a:pt x="169666" y="773885"/>
                </a:cubicBezTo>
                <a:cubicBezTo>
                  <a:pt x="182199" y="746974"/>
                  <a:pt x="207808" y="733844"/>
                  <a:pt x="232278" y="720226"/>
                </a:cubicBezTo>
                <a:cubicBezTo>
                  <a:pt x="295215" y="685176"/>
                  <a:pt x="363904" y="665861"/>
                  <a:pt x="433406" y="649855"/>
                </a:cubicBezTo>
                <a:cubicBezTo>
                  <a:pt x="469866" y="641446"/>
                  <a:pt x="504265" y="629346"/>
                  <a:pt x="536765" y="611116"/>
                </a:cubicBezTo>
                <a:cubicBezTo>
                  <a:pt x="609197" y="570532"/>
                  <a:pt x="684613" y="535754"/>
                  <a:pt x="758239" y="497558"/>
                </a:cubicBezTo>
                <a:cubicBezTo>
                  <a:pt x="806961" y="472328"/>
                  <a:pt x="849987" y="440588"/>
                  <a:pt x="874565" y="388719"/>
                </a:cubicBezTo>
                <a:cubicBezTo>
                  <a:pt x="882920" y="371086"/>
                  <a:pt x="887804" y="353778"/>
                  <a:pt x="887912" y="334354"/>
                </a:cubicBezTo>
                <a:cubicBezTo>
                  <a:pt x="888292" y="276734"/>
                  <a:pt x="884602" y="219005"/>
                  <a:pt x="893066" y="161656"/>
                </a:cubicBezTo>
                <a:cubicBezTo>
                  <a:pt x="896430" y="130242"/>
                  <a:pt x="907065" y="100726"/>
                  <a:pt x="916831" y="70939"/>
                </a:cubicBezTo>
                <a:cubicBezTo>
                  <a:pt x="928116" y="49020"/>
                  <a:pt x="932457" y="23194"/>
                  <a:pt x="952423" y="5994"/>
                </a:cubicBezTo>
                <a:cubicBezTo>
                  <a:pt x="972172" y="-7244"/>
                  <a:pt x="984760" y="3282"/>
                  <a:pt x="994309" y="19721"/>
                </a:cubicBezTo>
                <a:cubicBezTo>
                  <a:pt x="1007439" y="42346"/>
                  <a:pt x="1018019" y="66328"/>
                  <a:pt x="1030227" y="89441"/>
                </a:cubicBezTo>
                <a:cubicBezTo>
                  <a:pt x="1043845" y="118142"/>
                  <a:pt x="1060339" y="144891"/>
                  <a:pt x="1082747" y="167787"/>
                </a:cubicBezTo>
                <a:cubicBezTo>
                  <a:pt x="1104449" y="189924"/>
                  <a:pt x="1129136" y="196868"/>
                  <a:pt x="1159194" y="186343"/>
                </a:cubicBezTo>
                <a:cubicBezTo>
                  <a:pt x="1189849" y="175654"/>
                  <a:pt x="1221263" y="167082"/>
                  <a:pt x="1252515" y="158075"/>
                </a:cubicBezTo>
                <a:cubicBezTo>
                  <a:pt x="1312903" y="140008"/>
                  <a:pt x="1374592" y="127095"/>
                  <a:pt x="1435956" y="113151"/>
                </a:cubicBezTo>
                <a:cubicBezTo>
                  <a:pt x="1444420" y="111089"/>
                  <a:pt x="1452938" y="109244"/>
                  <a:pt x="1461348" y="107020"/>
                </a:cubicBezTo>
                <a:cubicBezTo>
                  <a:pt x="1486306" y="101269"/>
                  <a:pt x="1511915" y="98990"/>
                  <a:pt x="1536873" y="93076"/>
                </a:cubicBezTo>
                <a:cubicBezTo>
                  <a:pt x="1620048" y="75660"/>
                  <a:pt x="1704146" y="69691"/>
                  <a:pt x="1789003" y="72296"/>
                </a:cubicBezTo>
                <a:cubicBezTo>
                  <a:pt x="1800885" y="71319"/>
                  <a:pt x="1812387" y="71970"/>
                  <a:pt x="1822425" y="79512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5E77548-C403-4452-B554-AE576F9DFBF0}"/>
              </a:ext>
            </a:extLst>
          </p:cNvPr>
          <p:cNvSpPr/>
          <p:nvPr/>
        </p:nvSpPr>
        <p:spPr>
          <a:xfrm rot="16829592">
            <a:off x="6416200" y="3352869"/>
            <a:ext cx="129152" cy="616530"/>
          </a:xfrm>
          <a:custGeom>
            <a:avLst/>
            <a:gdLst>
              <a:gd name="connsiteX0" fmla="*/ 0 w 1221761"/>
              <a:gd name="connsiteY0" fmla="*/ 1057242 h 5832278"/>
              <a:gd name="connsiteX1" fmla="*/ 57150 w 1221761"/>
              <a:gd name="connsiteY1" fmla="*/ 749966 h 5832278"/>
              <a:gd name="connsiteX2" fmla="*/ 336899 w 1221761"/>
              <a:gd name="connsiteY2" fmla="*/ 130174 h 5832278"/>
              <a:gd name="connsiteX3" fmla="*/ 638365 w 1221761"/>
              <a:gd name="connsiteY3" fmla="*/ 14255 h 5832278"/>
              <a:gd name="connsiteX4" fmla="*/ 804386 w 1221761"/>
              <a:gd name="connsiteY4" fmla="*/ 138365 h 5832278"/>
              <a:gd name="connsiteX5" fmla="*/ 1209866 w 1221761"/>
              <a:gd name="connsiteY5" fmla="*/ 1106105 h 5832278"/>
              <a:gd name="connsiteX6" fmla="*/ 1171956 w 1221761"/>
              <a:gd name="connsiteY6" fmla="*/ 1646935 h 5832278"/>
              <a:gd name="connsiteX7" fmla="*/ 1019651 w 1221761"/>
              <a:gd name="connsiteY7" fmla="*/ 1899728 h 5832278"/>
              <a:gd name="connsiteX8" fmla="*/ 753428 w 1221761"/>
              <a:gd name="connsiteY8" fmla="*/ 2415507 h 5832278"/>
              <a:gd name="connsiteX9" fmla="*/ 739426 w 1221761"/>
              <a:gd name="connsiteY9" fmla="*/ 2973577 h 5832278"/>
              <a:gd name="connsiteX10" fmla="*/ 750284 w 1221761"/>
              <a:gd name="connsiteY10" fmla="*/ 3248849 h 5832278"/>
              <a:gd name="connsiteX11" fmla="*/ 783050 w 1221761"/>
              <a:gd name="connsiteY11" fmla="*/ 4217542 h 5832278"/>
              <a:gd name="connsiteX12" fmla="*/ 821912 w 1221761"/>
              <a:gd name="connsiteY12" fmla="*/ 5395022 h 5832278"/>
              <a:gd name="connsiteX13" fmla="*/ 828961 w 1221761"/>
              <a:gd name="connsiteY13" fmla="*/ 5584856 h 5832278"/>
              <a:gd name="connsiteX14" fmla="*/ 762381 w 1221761"/>
              <a:gd name="connsiteY14" fmla="*/ 5741161 h 5832278"/>
              <a:gd name="connsiteX15" fmla="*/ 466916 w 1221761"/>
              <a:gd name="connsiteY15" fmla="*/ 5826505 h 5832278"/>
              <a:gd name="connsiteX16" fmla="*/ 286512 w 1221761"/>
              <a:gd name="connsiteY16" fmla="*/ 5598572 h 5832278"/>
              <a:gd name="connsiteX17" fmla="*/ 308229 w 1221761"/>
              <a:gd name="connsiteY17" fmla="*/ 5195474 h 5832278"/>
              <a:gd name="connsiteX18" fmla="*/ 332899 w 1221761"/>
              <a:gd name="connsiteY18" fmla="*/ 4787899 h 5832278"/>
              <a:gd name="connsiteX19" fmla="*/ 369189 w 1221761"/>
              <a:gd name="connsiteY19" fmla="*/ 4157439 h 5832278"/>
              <a:gd name="connsiteX20" fmla="*/ 399860 w 1221761"/>
              <a:gd name="connsiteY20" fmla="*/ 3597941 h 5832278"/>
              <a:gd name="connsiteX21" fmla="*/ 445294 w 1221761"/>
              <a:gd name="connsiteY21" fmla="*/ 2825273 h 5832278"/>
              <a:gd name="connsiteX22" fmla="*/ 447199 w 1221761"/>
              <a:gd name="connsiteY22" fmla="*/ 2313018 h 5832278"/>
              <a:gd name="connsiteX23" fmla="*/ 313849 w 1221761"/>
              <a:gd name="connsiteY23" fmla="*/ 2003455 h 5832278"/>
              <a:gd name="connsiteX24" fmla="*/ 42005 w 1221761"/>
              <a:gd name="connsiteY24" fmla="*/ 1513490 h 5832278"/>
              <a:gd name="connsiteX25" fmla="*/ 0 w 1221761"/>
              <a:gd name="connsiteY25" fmla="*/ 1285366 h 5832278"/>
              <a:gd name="connsiteX26" fmla="*/ 0 w 1221761"/>
              <a:gd name="connsiteY26" fmla="*/ 1057242 h 58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1761" h="5832278">
                <a:moveTo>
                  <a:pt x="0" y="1057242"/>
                </a:moveTo>
                <a:cubicBezTo>
                  <a:pt x="19145" y="954848"/>
                  <a:pt x="28004" y="850550"/>
                  <a:pt x="57150" y="749966"/>
                </a:cubicBezTo>
                <a:cubicBezTo>
                  <a:pt x="120777" y="530033"/>
                  <a:pt x="194691" y="314578"/>
                  <a:pt x="336899" y="130174"/>
                </a:cubicBezTo>
                <a:cubicBezTo>
                  <a:pt x="424148" y="16922"/>
                  <a:pt x="533495" y="-24703"/>
                  <a:pt x="638365" y="14255"/>
                </a:cubicBezTo>
                <a:cubicBezTo>
                  <a:pt x="705612" y="39210"/>
                  <a:pt x="759809" y="84263"/>
                  <a:pt x="804386" y="138365"/>
                </a:cubicBezTo>
                <a:cubicBezTo>
                  <a:pt x="1036511" y="420115"/>
                  <a:pt x="1166717" y="745298"/>
                  <a:pt x="1209866" y="1106105"/>
                </a:cubicBezTo>
                <a:cubicBezTo>
                  <a:pt x="1231678" y="1288509"/>
                  <a:pt x="1225963" y="1469675"/>
                  <a:pt x="1171956" y="1646935"/>
                </a:cubicBezTo>
                <a:cubicBezTo>
                  <a:pt x="1142429" y="1743613"/>
                  <a:pt x="1100423" y="1834482"/>
                  <a:pt x="1019651" y="1899728"/>
                </a:cubicBezTo>
                <a:cubicBezTo>
                  <a:pt x="854678" y="2032983"/>
                  <a:pt x="788575" y="2216530"/>
                  <a:pt x="753428" y="2415507"/>
                </a:cubicBezTo>
                <a:cubicBezTo>
                  <a:pt x="720757" y="2600578"/>
                  <a:pt x="718566" y="2786696"/>
                  <a:pt x="739426" y="2973577"/>
                </a:cubicBezTo>
                <a:cubicBezTo>
                  <a:pt x="749618" y="3064827"/>
                  <a:pt x="746474" y="3157028"/>
                  <a:pt x="750284" y="3248849"/>
                </a:cubicBezTo>
                <a:cubicBezTo>
                  <a:pt x="763810" y="3571652"/>
                  <a:pt x="771144" y="3894644"/>
                  <a:pt x="783050" y="4217542"/>
                </a:cubicBezTo>
                <a:cubicBezTo>
                  <a:pt x="797624" y="4609972"/>
                  <a:pt x="814673" y="5002402"/>
                  <a:pt x="821912" y="5395022"/>
                </a:cubicBezTo>
                <a:cubicBezTo>
                  <a:pt x="823055" y="5458364"/>
                  <a:pt x="826008" y="5521610"/>
                  <a:pt x="828961" y="5584856"/>
                </a:cubicBezTo>
                <a:cubicBezTo>
                  <a:pt x="831818" y="5647816"/>
                  <a:pt x="808196" y="5699632"/>
                  <a:pt x="762381" y="5741161"/>
                </a:cubicBezTo>
                <a:cubicBezTo>
                  <a:pt x="678085" y="5817551"/>
                  <a:pt x="577406" y="5845555"/>
                  <a:pt x="466916" y="5826505"/>
                </a:cubicBezTo>
                <a:cubicBezTo>
                  <a:pt x="352711" y="5806788"/>
                  <a:pt x="282893" y="5718110"/>
                  <a:pt x="286512" y="5598572"/>
                </a:cubicBezTo>
                <a:cubicBezTo>
                  <a:pt x="290608" y="5464079"/>
                  <a:pt x="300419" y="5329872"/>
                  <a:pt x="308229" y="5195474"/>
                </a:cubicBezTo>
                <a:cubicBezTo>
                  <a:pt x="316135" y="5059552"/>
                  <a:pt x="324898" y="4923726"/>
                  <a:pt x="332899" y="4787899"/>
                </a:cubicBezTo>
                <a:cubicBezTo>
                  <a:pt x="345186" y="4577778"/>
                  <a:pt x="357378" y="4367561"/>
                  <a:pt x="369189" y="4157439"/>
                </a:cubicBezTo>
                <a:cubicBezTo>
                  <a:pt x="379667" y="3970940"/>
                  <a:pt x="389192" y="3784440"/>
                  <a:pt x="399860" y="3597941"/>
                </a:cubicBezTo>
                <a:cubicBezTo>
                  <a:pt x="414719" y="3340385"/>
                  <a:pt x="430721" y="3082924"/>
                  <a:pt x="445294" y="2825273"/>
                </a:cubicBezTo>
                <a:cubicBezTo>
                  <a:pt x="454914" y="2654585"/>
                  <a:pt x="466916" y="2483897"/>
                  <a:pt x="447199" y="2313018"/>
                </a:cubicBezTo>
                <a:cubicBezTo>
                  <a:pt x="433769" y="2196337"/>
                  <a:pt x="389858" y="2092895"/>
                  <a:pt x="313849" y="2003455"/>
                </a:cubicBezTo>
                <a:cubicBezTo>
                  <a:pt x="190595" y="1858104"/>
                  <a:pt x="88011" y="1701894"/>
                  <a:pt x="42005" y="1513490"/>
                </a:cubicBezTo>
                <a:cubicBezTo>
                  <a:pt x="23622" y="1438052"/>
                  <a:pt x="17336" y="1360804"/>
                  <a:pt x="0" y="1285366"/>
                </a:cubicBezTo>
                <a:cubicBezTo>
                  <a:pt x="0" y="1209356"/>
                  <a:pt x="0" y="1133252"/>
                  <a:pt x="0" y="10572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49A01DAD-9238-422A-BB31-ACA67AEE576F}"/>
              </a:ext>
            </a:extLst>
          </p:cNvPr>
          <p:cNvSpPr/>
          <p:nvPr/>
        </p:nvSpPr>
        <p:spPr>
          <a:xfrm rot="8887067">
            <a:off x="6664724" y="4378209"/>
            <a:ext cx="97924" cy="656670"/>
          </a:xfrm>
          <a:custGeom>
            <a:avLst/>
            <a:gdLst>
              <a:gd name="connsiteX0" fmla="*/ 484491 w 926346"/>
              <a:gd name="connsiteY0" fmla="*/ 6212015 h 6212014"/>
              <a:gd name="connsiteX1" fmla="*/ 332948 w 926346"/>
              <a:gd name="connsiteY1" fmla="*/ 6147054 h 6212014"/>
              <a:gd name="connsiteX2" fmla="*/ 265225 w 926346"/>
              <a:gd name="connsiteY2" fmla="*/ 6008084 h 6212014"/>
              <a:gd name="connsiteX3" fmla="*/ 310946 w 926346"/>
              <a:gd name="connsiteY3" fmla="*/ 4987862 h 6212014"/>
              <a:gd name="connsiteX4" fmla="*/ 331805 w 926346"/>
              <a:gd name="connsiteY4" fmla="*/ 4484751 h 6212014"/>
              <a:gd name="connsiteX5" fmla="*/ 368286 w 926346"/>
              <a:gd name="connsiteY5" fmla="*/ 3635312 h 6212014"/>
              <a:gd name="connsiteX6" fmla="*/ 389241 w 926346"/>
              <a:gd name="connsiteY6" fmla="*/ 3136964 h 6212014"/>
              <a:gd name="connsiteX7" fmla="*/ 398099 w 926346"/>
              <a:gd name="connsiteY7" fmla="*/ 2742819 h 6212014"/>
              <a:gd name="connsiteX8" fmla="*/ 201694 w 926346"/>
              <a:gd name="connsiteY8" fmla="*/ 2265045 h 6212014"/>
              <a:gd name="connsiteX9" fmla="*/ 240 w 926346"/>
              <a:gd name="connsiteY9" fmla="*/ 1800035 h 6212014"/>
              <a:gd name="connsiteX10" fmla="*/ 13670 w 926346"/>
              <a:gd name="connsiteY10" fmla="*/ 1220629 h 6212014"/>
              <a:gd name="connsiteX11" fmla="*/ 37102 w 926346"/>
              <a:gd name="connsiteY11" fmla="*/ 770096 h 6212014"/>
              <a:gd name="connsiteX12" fmla="*/ 127113 w 926346"/>
              <a:gd name="connsiteY12" fmla="*/ 74009 h 6212014"/>
              <a:gd name="connsiteX13" fmla="*/ 145782 w 926346"/>
              <a:gd name="connsiteY13" fmla="*/ 32194 h 6212014"/>
              <a:gd name="connsiteX14" fmla="*/ 158260 w 926346"/>
              <a:gd name="connsiteY14" fmla="*/ 162496 h 6212014"/>
              <a:gd name="connsiteX15" fmla="*/ 158260 w 926346"/>
              <a:gd name="connsiteY15" fmla="*/ 1445990 h 6212014"/>
              <a:gd name="connsiteX16" fmla="*/ 196455 w 926346"/>
              <a:gd name="connsiteY16" fmla="*/ 1523429 h 6212014"/>
              <a:gd name="connsiteX17" fmla="*/ 295134 w 926346"/>
              <a:gd name="connsiteY17" fmla="*/ 1462183 h 6212014"/>
              <a:gd name="connsiteX18" fmla="*/ 312470 w 926346"/>
              <a:gd name="connsiteY18" fmla="*/ 992219 h 6212014"/>
              <a:gd name="connsiteX19" fmla="*/ 333139 w 926346"/>
              <a:gd name="connsiteY19" fmla="*/ 203740 h 6212014"/>
              <a:gd name="connsiteX20" fmla="*/ 372477 w 926346"/>
              <a:gd name="connsiteY20" fmla="*/ 24479 h 6212014"/>
              <a:gd name="connsiteX21" fmla="*/ 408862 w 926346"/>
              <a:gd name="connsiteY21" fmla="*/ 177260 h 6212014"/>
              <a:gd name="connsiteX22" fmla="*/ 398956 w 926346"/>
              <a:gd name="connsiteY22" fmla="*/ 1436846 h 6212014"/>
              <a:gd name="connsiteX23" fmla="*/ 453439 w 926346"/>
              <a:gd name="connsiteY23" fmla="*/ 1520952 h 6212014"/>
              <a:gd name="connsiteX24" fmla="*/ 531449 w 926346"/>
              <a:gd name="connsiteY24" fmla="*/ 1433036 h 6212014"/>
              <a:gd name="connsiteX25" fmla="*/ 541641 w 926346"/>
              <a:gd name="connsiteY25" fmla="*/ 976884 h 6212014"/>
              <a:gd name="connsiteX26" fmla="*/ 561834 w 926346"/>
              <a:gd name="connsiteY26" fmla="*/ 140779 h 6212014"/>
              <a:gd name="connsiteX27" fmla="*/ 587837 w 926346"/>
              <a:gd name="connsiteY27" fmla="*/ 0 h 6212014"/>
              <a:gd name="connsiteX28" fmla="*/ 629080 w 926346"/>
              <a:gd name="connsiteY28" fmla="*/ 163354 h 6212014"/>
              <a:gd name="connsiteX29" fmla="*/ 626413 w 926346"/>
              <a:gd name="connsiteY29" fmla="*/ 1399318 h 6212014"/>
              <a:gd name="connsiteX30" fmla="*/ 626318 w 926346"/>
              <a:gd name="connsiteY30" fmla="*/ 1442085 h 6212014"/>
              <a:gd name="connsiteX31" fmla="*/ 674705 w 926346"/>
              <a:gd name="connsiteY31" fmla="*/ 1512760 h 6212014"/>
              <a:gd name="connsiteX32" fmla="*/ 742428 w 926346"/>
              <a:gd name="connsiteY32" fmla="*/ 1458182 h 6212014"/>
              <a:gd name="connsiteX33" fmla="*/ 756715 w 926346"/>
              <a:gd name="connsiteY33" fmla="*/ 1307402 h 6212014"/>
              <a:gd name="connsiteX34" fmla="*/ 789577 w 926346"/>
              <a:gd name="connsiteY34" fmla="*/ 795623 h 6212014"/>
              <a:gd name="connsiteX35" fmla="*/ 839107 w 926346"/>
              <a:gd name="connsiteY35" fmla="*/ 99441 h 6212014"/>
              <a:gd name="connsiteX36" fmla="*/ 876349 w 926346"/>
              <a:gd name="connsiteY36" fmla="*/ 27527 h 6212014"/>
              <a:gd name="connsiteX37" fmla="*/ 894638 w 926346"/>
              <a:gd name="connsiteY37" fmla="*/ 99060 h 6212014"/>
              <a:gd name="connsiteX38" fmla="*/ 917593 w 926346"/>
              <a:gd name="connsiteY38" fmla="*/ 1367885 h 6212014"/>
              <a:gd name="connsiteX39" fmla="*/ 925594 w 926346"/>
              <a:gd name="connsiteY39" fmla="*/ 1866805 h 6212014"/>
              <a:gd name="connsiteX40" fmla="*/ 840631 w 926346"/>
              <a:gd name="connsiteY40" fmla="*/ 2156460 h 6212014"/>
              <a:gd name="connsiteX41" fmla="*/ 694136 w 926346"/>
              <a:gd name="connsiteY41" fmla="*/ 2372963 h 6212014"/>
              <a:gd name="connsiteX42" fmla="*/ 646988 w 926346"/>
              <a:gd name="connsiteY42" fmla="*/ 2544508 h 6212014"/>
              <a:gd name="connsiteX43" fmla="*/ 673657 w 926346"/>
              <a:gd name="connsiteY43" fmla="*/ 3227832 h 6212014"/>
              <a:gd name="connsiteX44" fmla="*/ 704423 w 926346"/>
              <a:gd name="connsiteY44" fmla="*/ 3792188 h 6212014"/>
              <a:gd name="connsiteX45" fmla="*/ 750048 w 926346"/>
              <a:gd name="connsiteY45" fmla="*/ 4550569 h 6212014"/>
              <a:gd name="connsiteX46" fmla="*/ 780052 w 926346"/>
              <a:gd name="connsiteY46" fmla="*/ 5072062 h 6212014"/>
              <a:gd name="connsiteX47" fmla="*/ 826248 w 926346"/>
              <a:gd name="connsiteY47" fmla="*/ 5830348 h 6212014"/>
              <a:gd name="connsiteX48" fmla="*/ 837011 w 926346"/>
              <a:gd name="connsiteY48" fmla="*/ 5986653 h 6212014"/>
              <a:gd name="connsiteX49" fmla="*/ 756620 w 926346"/>
              <a:gd name="connsiteY49" fmla="*/ 6151341 h 6212014"/>
              <a:gd name="connsiteX50" fmla="*/ 618127 w 926346"/>
              <a:gd name="connsiteY50" fmla="*/ 6211920 h 6212014"/>
              <a:gd name="connsiteX51" fmla="*/ 484491 w 926346"/>
              <a:gd name="connsiteY51" fmla="*/ 6212015 h 621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46" h="6212014">
                <a:moveTo>
                  <a:pt x="484491" y="6212015"/>
                </a:moveTo>
                <a:cubicBezTo>
                  <a:pt x="431722" y="6195632"/>
                  <a:pt x="377239" y="6183821"/>
                  <a:pt x="332948" y="6147054"/>
                </a:cubicBezTo>
                <a:cubicBezTo>
                  <a:pt x="289133" y="6110669"/>
                  <a:pt x="262368" y="6067902"/>
                  <a:pt x="265225" y="6008084"/>
                </a:cubicBezTo>
                <a:cubicBezTo>
                  <a:pt x="281132" y="5668042"/>
                  <a:pt x="296087" y="5327904"/>
                  <a:pt x="310946" y="4987862"/>
                </a:cubicBezTo>
                <a:cubicBezTo>
                  <a:pt x="318280" y="4820127"/>
                  <a:pt x="324662" y="4652391"/>
                  <a:pt x="331805" y="4484751"/>
                </a:cubicBezTo>
                <a:cubicBezTo>
                  <a:pt x="343807" y="4201573"/>
                  <a:pt x="356284" y="3918490"/>
                  <a:pt x="368286" y="3635312"/>
                </a:cubicBezTo>
                <a:cubicBezTo>
                  <a:pt x="375334" y="3469196"/>
                  <a:pt x="381526" y="3303080"/>
                  <a:pt x="389241" y="3136964"/>
                </a:cubicBezTo>
                <a:cubicBezTo>
                  <a:pt x="395337" y="3005614"/>
                  <a:pt x="404481" y="2874264"/>
                  <a:pt x="398099" y="2742819"/>
                </a:cubicBezTo>
                <a:cubicBezTo>
                  <a:pt x="389241" y="2560796"/>
                  <a:pt x="350284" y="2384965"/>
                  <a:pt x="201694" y="2265045"/>
                </a:cubicBezTo>
                <a:cubicBezTo>
                  <a:pt x="49294" y="2141982"/>
                  <a:pt x="2050" y="1983867"/>
                  <a:pt x="240" y="1800035"/>
                </a:cubicBezTo>
                <a:cubicBezTo>
                  <a:pt x="-1665" y="1606677"/>
                  <a:pt x="8241" y="1413701"/>
                  <a:pt x="13670" y="1220629"/>
                </a:cubicBezTo>
                <a:cubicBezTo>
                  <a:pt x="17861" y="1070229"/>
                  <a:pt x="25957" y="920020"/>
                  <a:pt x="37102" y="770096"/>
                </a:cubicBezTo>
                <a:cubicBezTo>
                  <a:pt x="54532" y="536543"/>
                  <a:pt x="75964" y="303276"/>
                  <a:pt x="127113" y="74009"/>
                </a:cubicBezTo>
                <a:cubicBezTo>
                  <a:pt x="130066" y="60960"/>
                  <a:pt x="128446" y="45053"/>
                  <a:pt x="145782" y="32194"/>
                </a:cubicBezTo>
                <a:cubicBezTo>
                  <a:pt x="155497" y="76867"/>
                  <a:pt x="158260" y="119443"/>
                  <a:pt x="158260" y="162496"/>
                </a:cubicBezTo>
                <a:cubicBezTo>
                  <a:pt x="158260" y="590359"/>
                  <a:pt x="158260" y="1018222"/>
                  <a:pt x="158260" y="1445990"/>
                </a:cubicBezTo>
                <a:cubicBezTo>
                  <a:pt x="158260" y="1478089"/>
                  <a:pt x="156259" y="1509808"/>
                  <a:pt x="196455" y="1523429"/>
                </a:cubicBezTo>
                <a:cubicBezTo>
                  <a:pt x="252081" y="1542383"/>
                  <a:pt x="292276" y="1520762"/>
                  <a:pt x="295134" y="1462183"/>
                </a:cubicBezTo>
                <a:cubicBezTo>
                  <a:pt x="302659" y="1305592"/>
                  <a:pt x="308088" y="1148906"/>
                  <a:pt x="312470" y="992219"/>
                </a:cubicBezTo>
                <a:cubicBezTo>
                  <a:pt x="319899" y="729425"/>
                  <a:pt x="325042" y="466534"/>
                  <a:pt x="333139" y="203740"/>
                </a:cubicBezTo>
                <a:cubicBezTo>
                  <a:pt x="335044" y="142589"/>
                  <a:pt x="351236" y="83248"/>
                  <a:pt x="372477" y="24479"/>
                </a:cubicBezTo>
                <a:cubicBezTo>
                  <a:pt x="398195" y="73057"/>
                  <a:pt x="409243" y="123730"/>
                  <a:pt x="408862" y="177260"/>
                </a:cubicBezTo>
                <a:cubicBezTo>
                  <a:pt x="405529" y="597122"/>
                  <a:pt x="402195" y="1016984"/>
                  <a:pt x="398956" y="1436846"/>
                </a:cubicBezTo>
                <a:cubicBezTo>
                  <a:pt x="398480" y="1503331"/>
                  <a:pt x="410196" y="1521047"/>
                  <a:pt x="453439" y="1520952"/>
                </a:cubicBezTo>
                <a:cubicBezTo>
                  <a:pt x="502493" y="1520762"/>
                  <a:pt x="530021" y="1490758"/>
                  <a:pt x="531449" y="1433036"/>
                </a:cubicBezTo>
                <a:cubicBezTo>
                  <a:pt x="535259" y="1281017"/>
                  <a:pt x="538117" y="1128998"/>
                  <a:pt x="541641" y="976884"/>
                </a:cubicBezTo>
                <a:cubicBezTo>
                  <a:pt x="548023" y="698182"/>
                  <a:pt x="553738" y="419481"/>
                  <a:pt x="561834" y="140779"/>
                </a:cubicBezTo>
                <a:cubicBezTo>
                  <a:pt x="563167" y="93917"/>
                  <a:pt x="574693" y="47434"/>
                  <a:pt x="587837" y="0"/>
                </a:cubicBezTo>
                <a:cubicBezTo>
                  <a:pt x="614602" y="51625"/>
                  <a:pt x="629271" y="105346"/>
                  <a:pt x="629080" y="163354"/>
                </a:cubicBezTo>
                <a:cubicBezTo>
                  <a:pt x="628033" y="575310"/>
                  <a:pt x="627271" y="987362"/>
                  <a:pt x="626413" y="1399318"/>
                </a:cubicBezTo>
                <a:cubicBezTo>
                  <a:pt x="626413" y="1413605"/>
                  <a:pt x="626509" y="1427798"/>
                  <a:pt x="626318" y="1442085"/>
                </a:cubicBezTo>
                <a:cubicBezTo>
                  <a:pt x="625842" y="1477137"/>
                  <a:pt x="636224" y="1507522"/>
                  <a:pt x="674705" y="1512760"/>
                </a:cubicBezTo>
                <a:cubicBezTo>
                  <a:pt x="712900" y="1517999"/>
                  <a:pt x="731284" y="1489805"/>
                  <a:pt x="742428" y="1458182"/>
                </a:cubicBezTo>
                <a:cubicBezTo>
                  <a:pt x="759573" y="1409414"/>
                  <a:pt x="752715" y="1357598"/>
                  <a:pt x="756715" y="1307402"/>
                </a:cubicBezTo>
                <a:cubicBezTo>
                  <a:pt x="770527" y="1136999"/>
                  <a:pt x="778242" y="966216"/>
                  <a:pt x="789577" y="795623"/>
                </a:cubicBezTo>
                <a:cubicBezTo>
                  <a:pt x="805102" y="563499"/>
                  <a:pt x="821104" y="331375"/>
                  <a:pt x="839107" y="99441"/>
                </a:cubicBezTo>
                <a:cubicBezTo>
                  <a:pt x="841202" y="72104"/>
                  <a:pt x="840535" y="25051"/>
                  <a:pt x="876349" y="27527"/>
                </a:cubicBezTo>
                <a:cubicBezTo>
                  <a:pt x="912068" y="30004"/>
                  <a:pt x="893971" y="74295"/>
                  <a:pt x="894638" y="99060"/>
                </a:cubicBezTo>
                <a:cubicBezTo>
                  <a:pt x="905210" y="521970"/>
                  <a:pt x="911306" y="944880"/>
                  <a:pt x="917593" y="1367885"/>
                </a:cubicBezTo>
                <a:cubicBezTo>
                  <a:pt x="920069" y="1534192"/>
                  <a:pt x="916545" y="1700784"/>
                  <a:pt x="925594" y="1866805"/>
                </a:cubicBezTo>
                <a:cubicBezTo>
                  <a:pt x="931595" y="1975676"/>
                  <a:pt x="901591" y="2069116"/>
                  <a:pt x="840631" y="2156460"/>
                </a:cubicBezTo>
                <a:cubicBezTo>
                  <a:pt x="790815" y="2227898"/>
                  <a:pt x="742809" y="2300669"/>
                  <a:pt x="694136" y="2372963"/>
                </a:cubicBezTo>
                <a:cubicBezTo>
                  <a:pt x="659275" y="2424874"/>
                  <a:pt x="648035" y="2483263"/>
                  <a:pt x="646988" y="2544508"/>
                </a:cubicBezTo>
                <a:cubicBezTo>
                  <a:pt x="642892" y="2772823"/>
                  <a:pt x="659560" y="3000185"/>
                  <a:pt x="673657" y="3227832"/>
                </a:cubicBezTo>
                <a:cubicBezTo>
                  <a:pt x="685278" y="3415856"/>
                  <a:pt x="693565" y="3604070"/>
                  <a:pt x="704423" y="3792188"/>
                </a:cubicBezTo>
                <a:cubicBezTo>
                  <a:pt x="719092" y="4044982"/>
                  <a:pt x="734998" y="4297775"/>
                  <a:pt x="750048" y="4550569"/>
                </a:cubicBezTo>
                <a:cubicBezTo>
                  <a:pt x="760335" y="4724400"/>
                  <a:pt x="769670" y="4898327"/>
                  <a:pt x="780052" y="5072062"/>
                </a:cubicBezTo>
                <a:cubicBezTo>
                  <a:pt x="795196" y="5324856"/>
                  <a:pt x="810817" y="5577650"/>
                  <a:pt x="826248" y="5830348"/>
                </a:cubicBezTo>
                <a:cubicBezTo>
                  <a:pt x="829391" y="5882450"/>
                  <a:pt x="829582" y="5935123"/>
                  <a:pt x="837011" y="5986653"/>
                </a:cubicBezTo>
                <a:cubicBezTo>
                  <a:pt x="847679" y="6061425"/>
                  <a:pt x="812437" y="6110193"/>
                  <a:pt x="756620" y="6151341"/>
                </a:cubicBezTo>
                <a:cubicBezTo>
                  <a:pt x="714901" y="6182202"/>
                  <a:pt x="665180" y="6193631"/>
                  <a:pt x="618127" y="6211920"/>
                </a:cubicBezTo>
                <a:cubicBezTo>
                  <a:pt x="573359" y="6212015"/>
                  <a:pt x="528877" y="6212015"/>
                  <a:pt x="484491" y="62120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15BFA76-D78A-480B-80FA-072584D44C8C}"/>
              </a:ext>
            </a:extLst>
          </p:cNvPr>
          <p:cNvSpPr/>
          <p:nvPr/>
        </p:nvSpPr>
        <p:spPr>
          <a:xfrm rot="3502110">
            <a:off x="5608209" y="4883934"/>
            <a:ext cx="174292" cy="585559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605D6E-E7B8-4A60-87DA-BB9AA4BFA4EF}"/>
              </a:ext>
            </a:extLst>
          </p:cNvPr>
          <p:cNvSpPr/>
          <p:nvPr/>
        </p:nvSpPr>
        <p:spPr>
          <a:xfrm rot="1953712">
            <a:off x="5875587" y="4223058"/>
            <a:ext cx="78648" cy="702020"/>
          </a:xfrm>
          <a:custGeom>
            <a:avLst/>
            <a:gdLst>
              <a:gd name="connsiteX0" fmla="*/ 169164 w 744004"/>
              <a:gd name="connsiteY0" fmla="*/ 4942317 h 6641048"/>
              <a:gd name="connsiteX1" fmla="*/ 182118 w 744004"/>
              <a:gd name="connsiteY1" fmla="*/ 3730165 h 6641048"/>
              <a:gd name="connsiteX2" fmla="*/ 165830 w 744004"/>
              <a:gd name="connsiteY2" fmla="*/ 3365263 h 6641048"/>
              <a:gd name="connsiteX3" fmla="*/ 106775 w 744004"/>
              <a:gd name="connsiteY3" fmla="*/ 3286586 h 6641048"/>
              <a:gd name="connsiteX4" fmla="*/ 90868 w 744004"/>
              <a:gd name="connsiteY4" fmla="*/ 3238485 h 6641048"/>
              <a:gd name="connsiteX5" fmla="*/ 112585 w 744004"/>
              <a:gd name="connsiteY5" fmla="*/ 2968928 h 6641048"/>
              <a:gd name="connsiteX6" fmla="*/ 142970 w 744004"/>
              <a:gd name="connsiteY6" fmla="*/ 1967469 h 6641048"/>
              <a:gd name="connsiteX7" fmla="*/ 108109 w 744004"/>
              <a:gd name="connsiteY7" fmla="*/ 1317673 h 6641048"/>
              <a:gd name="connsiteX8" fmla="*/ 27813 w 744004"/>
              <a:gd name="connsiteY8" fmla="*/ 577295 h 6641048"/>
              <a:gd name="connsiteX9" fmla="*/ 3905 w 744004"/>
              <a:gd name="connsiteY9" fmla="*/ 189437 h 6641048"/>
              <a:gd name="connsiteX10" fmla="*/ 225456 w 744004"/>
              <a:gd name="connsiteY10" fmla="*/ 80 h 6641048"/>
              <a:gd name="connsiteX11" fmla="*/ 342042 w 744004"/>
              <a:gd name="connsiteY11" fmla="*/ 79709 h 6641048"/>
              <a:gd name="connsiteX12" fmla="*/ 432911 w 744004"/>
              <a:gd name="connsiteY12" fmla="*/ 292783 h 6641048"/>
              <a:gd name="connsiteX13" fmla="*/ 584930 w 744004"/>
              <a:gd name="connsiteY13" fmla="*/ 1010873 h 6641048"/>
              <a:gd name="connsiteX14" fmla="*/ 677894 w 744004"/>
              <a:gd name="connsiteY14" fmla="*/ 1663240 h 6641048"/>
              <a:gd name="connsiteX15" fmla="*/ 727043 w 744004"/>
              <a:gd name="connsiteY15" fmla="*/ 2225882 h 6641048"/>
              <a:gd name="connsiteX16" fmla="*/ 738283 w 744004"/>
              <a:gd name="connsiteY16" fmla="*/ 2923970 h 6641048"/>
              <a:gd name="connsiteX17" fmla="*/ 694277 w 744004"/>
              <a:gd name="connsiteY17" fmla="*/ 3178287 h 6641048"/>
              <a:gd name="connsiteX18" fmla="*/ 681133 w 744004"/>
              <a:gd name="connsiteY18" fmla="*/ 3247343 h 6641048"/>
              <a:gd name="connsiteX19" fmla="*/ 668941 w 744004"/>
              <a:gd name="connsiteY19" fmla="*/ 3286396 h 6641048"/>
              <a:gd name="connsiteX20" fmla="*/ 643033 w 744004"/>
              <a:gd name="connsiteY20" fmla="*/ 3372025 h 6641048"/>
              <a:gd name="connsiteX21" fmla="*/ 676275 w 744004"/>
              <a:gd name="connsiteY21" fmla="*/ 4445493 h 6641048"/>
              <a:gd name="connsiteX22" fmla="*/ 695134 w 744004"/>
              <a:gd name="connsiteY22" fmla="*/ 5771659 h 6641048"/>
              <a:gd name="connsiteX23" fmla="*/ 704088 w 744004"/>
              <a:gd name="connsiteY23" fmla="*/ 6384783 h 6641048"/>
              <a:gd name="connsiteX24" fmla="*/ 473868 w 744004"/>
              <a:gd name="connsiteY24" fmla="*/ 6631766 h 6641048"/>
              <a:gd name="connsiteX25" fmla="*/ 271081 w 744004"/>
              <a:gd name="connsiteY25" fmla="*/ 6625670 h 6641048"/>
              <a:gd name="connsiteX26" fmla="*/ 138303 w 744004"/>
              <a:gd name="connsiteY26" fmla="*/ 6439552 h 6641048"/>
              <a:gd name="connsiteX27" fmla="*/ 169164 w 744004"/>
              <a:gd name="connsiteY27" fmla="*/ 4942317 h 6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4004" h="6641048">
                <a:moveTo>
                  <a:pt x="169164" y="4942317"/>
                </a:moveTo>
                <a:cubicBezTo>
                  <a:pt x="180308" y="4538362"/>
                  <a:pt x="167068" y="4134121"/>
                  <a:pt x="182118" y="3730165"/>
                </a:cubicBezTo>
                <a:cubicBezTo>
                  <a:pt x="186690" y="3608341"/>
                  <a:pt x="184975" y="3486135"/>
                  <a:pt x="165830" y="3365263"/>
                </a:cubicBezTo>
                <a:cubicBezTo>
                  <a:pt x="160401" y="3331068"/>
                  <a:pt x="158210" y="3292015"/>
                  <a:pt x="106775" y="3286586"/>
                </a:cubicBezTo>
                <a:cubicBezTo>
                  <a:pt x="81248" y="3283919"/>
                  <a:pt x="88582" y="3255344"/>
                  <a:pt x="90868" y="3238485"/>
                </a:cubicBezTo>
                <a:cubicBezTo>
                  <a:pt x="102965" y="3148950"/>
                  <a:pt x="106013" y="3058844"/>
                  <a:pt x="112585" y="2968928"/>
                </a:cubicBezTo>
                <a:cubicBezTo>
                  <a:pt x="136969" y="2635553"/>
                  <a:pt x="157067" y="2302177"/>
                  <a:pt x="142970" y="1967469"/>
                </a:cubicBezTo>
                <a:cubicBezTo>
                  <a:pt x="133826" y="1750680"/>
                  <a:pt x="125063" y="1533891"/>
                  <a:pt x="108109" y="1317673"/>
                </a:cubicBezTo>
                <a:cubicBezTo>
                  <a:pt x="88678" y="1070214"/>
                  <a:pt x="64770" y="823040"/>
                  <a:pt x="27813" y="577295"/>
                </a:cubicBezTo>
                <a:cubicBezTo>
                  <a:pt x="8477" y="448803"/>
                  <a:pt x="-7716" y="319930"/>
                  <a:pt x="3905" y="189437"/>
                </a:cubicBezTo>
                <a:cubicBezTo>
                  <a:pt x="15430" y="59516"/>
                  <a:pt x="84677" y="5414"/>
                  <a:pt x="225456" y="80"/>
                </a:cubicBezTo>
                <a:cubicBezTo>
                  <a:pt x="280035" y="-2015"/>
                  <a:pt x="314515" y="37323"/>
                  <a:pt x="342042" y="79709"/>
                </a:cubicBezTo>
                <a:cubicBezTo>
                  <a:pt x="384619" y="145336"/>
                  <a:pt x="410527" y="218393"/>
                  <a:pt x="432911" y="292783"/>
                </a:cubicBezTo>
                <a:cubicBezTo>
                  <a:pt x="503777" y="527860"/>
                  <a:pt x="544449" y="769319"/>
                  <a:pt x="584930" y="1010873"/>
                </a:cubicBezTo>
                <a:cubicBezTo>
                  <a:pt x="621220" y="1227567"/>
                  <a:pt x="653701" y="1444927"/>
                  <a:pt x="677894" y="1663240"/>
                </a:cubicBezTo>
                <a:cubicBezTo>
                  <a:pt x="698659" y="1850311"/>
                  <a:pt x="715137" y="2038049"/>
                  <a:pt x="727043" y="2225882"/>
                </a:cubicBezTo>
                <a:cubicBezTo>
                  <a:pt x="741902" y="2458197"/>
                  <a:pt x="750284" y="2690988"/>
                  <a:pt x="738283" y="2923970"/>
                </a:cubicBezTo>
                <a:cubicBezTo>
                  <a:pt x="733806" y="3010742"/>
                  <a:pt x="735425" y="3097706"/>
                  <a:pt x="694277" y="3178287"/>
                </a:cubicBezTo>
                <a:cubicBezTo>
                  <a:pt x="683704" y="3198956"/>
                  <a:pt x="677322" y="3222673"/>
                  <a:pt x="681133" y="3247343"/>
                </a:cubicBezTo>
                <a:cubicBezTo>
                  <a:pt x="683514" y="3262297"/>
                  <a:pt x="681228" y="3278014"/>
                  <a:pt x="668941" y="3286396"/>
                </a:cubicBezTo>
                <a:cubicBezTo>
                  <a:pt x="636555" y="3308589"/>
                  <a:pt x="641032" y="3341069"/>
                  <a:pt x="643033" y="3372025"/>
                </a:cubicBezTo>
                <a:cubicBezTo>
                  <a:pt x="667226" y="3729404"/>
                  <a:pt x="671512" y="4087448"/>
                  <a:pt x="676275" y="4445493"/>
                </a:cubicBezTo>
                <a:cubicBezTo>
                  <a:pt x="682180" y="4887548"/>
                  <a:pt x="688753" y="5329603"/>
                  <a:pt x="695134" y="5771659"/>
                </a:cubicBezTo>
                <a:cubicBezTo>
                  <a:pt x="698087" y="5976065"/>
                  <a:pt x="701516" y="6180376"/>
                  <a:pt x="704088" y="6384783"/>
                </a:cubicBezTo>
                <a:cubicBezTo>
                  <a:pt x="705993" y="6534326"/>
                  <a:pt x="643318" y="6603572"/>
                  <a:pt x="473868" y="6631766"/>
                </a:cubicBezTo>
                <a:cubicBezTo>
                  <a:pt x="406908" y="6642910"/>
                  <a:pt x="337851" y="6647388"/>
                  <a:pt x="271081" y="6625670"/>
                </a:cubicBezTo>
                <a:cubicBezTo>
                  <a:pt x="185928" y="6597953"/>
                  <a:pt x="136493" y="6528706"/>
                  <a:pt x="138303" y="6439552"/>
                </a:cubicBezTo>
                <a:cubicBezTo>
                  <a:pt x="148495" y="5940346"/>
                  <a:pt x="158877" y="5441332"/>
                  <a:pt x="169164" y="49423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DFCA46B-7E1B-4D2E-9E39-32F89A1A6583}"/>
              </a:ext>
            </a:extLst>
          </p:cNvPr>
          <p:cNvSpPr/>
          <p:nvPr/>
        </p:nvSpPr>
        <p:spPr>
          <a:xfrm rot="2060197">
            <a:off x="7057331" y="937309"/>
            <a:ext cx="604964" cy="1114772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AD00F25-F687-4C79-8634-8849FFA33BFF}"/>
              </a:ext>
            </a:extLst>
          </p:cNvPr>
          <p:cNvSpPr/>
          <p:nvPr/>
        </p:nvSpPr>
        <p:spPr>
          <a:xfrm rot="16488285">
            <a:off x="6846855" y="2168619"/>
            <a:ext cx="233001" cy="839973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0DC764A7-5CC6-428A-8DB9-57D80CECF412}"/>
              </a:ext>
            </a:extLst>
          </p:cNvPr>
          <p:cNvSpPr/>
          <p:nvPr/>
        </p:nvSpPr>
        <p:spPr>
          <a:xfrm rot="20740887">
            <a:off x="7970078" y="3622548"/>
            <a:ext cx="335526" cy="1006294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88EE011-6B31-4D71-BC47-DC5AE2EC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369756">
            <a:off x="6811124" y="3854040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8EA90C97-7F2B-44E5-A697-CD57F223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303139">
            <a:off x="8374229" y="2525225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A360222-5648-45B1-9553-08B954C09C4B}"/>
              </a:ext>
            </a:extLst>
          </p:cNvPr>
          <p:cNvSpPr/>
          <p:nvPr/>
        </p:nvSpPr>
        <p:spPr>
          <a:xfrm>
            <a:off x="7946706" y="1851862"/>
            <a:ext cx="743684" cy="416762"/>
          </a:xfrm>
          <a:custGeom>
            <a:avLst/>
            <a:gdLst>
              <a:gd name="connsiteX0" fmla="*/ 269468 w 3964182"/>
              <a:gd name="connsiteY0" fmla="*/ 1340008 h 2221532"/>
              <a:gd name="connsiteX1" fmla="*/ 193240 w 3964182"/>
              <a:gd name="connsiteY1" fmla="*/ 1360326 h 2221532"/>
              <a:gd name="connsiteX2" fmla="*/ 175309 w 3964182"/>
              <a:gd name="connsiteY2" fmla="*/ 1390871 h 2221532"/>
              <a:gd name="connsiteX3" fmla="*/ 208828 w 3964182"/>
              <a:gd name="connsiteY3" fmla="*/ 1407225 h 2221532"/>
              <a:gd name="connsiteX4" fmla="*/ 282488 w 3964182"/>
              <a:gd name="connsiteY4" fmla="*/ 1378887 h 2221532"/>
              <a:gd name="connsiteX5" fmla="*/ 291318 w 3964182"/>
              <a:gd name="connsiteY5" fmla="*/ 1352938 h 2221532"/>
              <a:gd name="connsiteX6" fmla="*/ 269468 w 3964182"/>
              <a:gd name="connsiteY6" fmla="*/ 1340008 h 2221532"/>
              <a:gd name="connsiteX7" fmla="*/ 1428918 w 3964182"/>
              <a:gd name="connsiteY7" fmla="*/ 987121 h 2221532"/>
              <a:gd name="connsiteX8" fmla="*/ 1263447 w 3964182"/>
              <a:gd name="connsiteY8" fmla="*/ 998739 h 2221532"/>
              <a:gd name="connsiteX9" fmla="*/ 1200556 w 3964182"/>
              <a:gd name="connsiteY9" fmla="*/ 1008606 h 2221532"/>
              <a:gd name="connsiteX10" fmla="*/ 925919 w 3964182"/>
              <a:gd name="connsiteY10" fmla="*/ 1066767 h 2221532"/>
              <a:gd name="connsiteX11" fmla="*/ 785852 w 3964182"/>
              <a:gd name="connsiteY11" fmla="*/ 1111594 h 2221532"/>
              <a:gd name="connsiteX12" fmla="*/ 760128 w 3964182"/>
              <a:gd name="connsiteY12" fmla="*/ 1118532 h 2221532"/>
              <a:gd name="connsiteX13" fmla="*/ 660518 w 3964182"/>
              <a:gd name="connsiteY13" fmla="*/ 1157187 h 2221532"/>
              <a:gd name="connsiteX14" fmla="*/ 660158 w 3964182"/>
              <a:gd name="connsiteY14" fmla="*/ 1161196 h 2221532"/>
              <a:gd name="connsiteX15" fmla="*/ 538878 w 3964182"/>
              <a:gd name="connsiteY15" fmla="*/ 1228909 h 2221532"/>
              <a:gd name="connsiteX16" fmla="*/ 444314 w 3964182"/>
              <a:gd name="connsiteY16" fmla="*/ 1359379 h 2221532"/>
              <a:gd name="connsiteX17" fmla="*/ 423230 w 3964182"/>
              <a:gd name="connsiteY17" fmla="*/ 1443356 h 2221532"/>
              <a:gd name="connsiteX18" fmla="*/ 438142 w 3964182"/>
              <a:gd name="connsiteY18" fmla="*/ 1599101 h 2221532"/>
              <a:gd name="connsiteX19" fmla="*/ 454090 w 3964182"/>
              <a:gd name="connsiteY19" fmla="*/ 1663660 h 2221532"/>
              <a:gd name="connsiteX20" fmla="*/ 522434 w 3964182"/>
              <a:gd name="connsiteY20" fmla="*/ 1816116 h 2221532"/>
              <a:gd name="connsiteX21" fmla="*/ 646823 w 3964182"/>
              <a:gd name="connsiteY21" fmla="*/ 1971320 h 2221532"/>
              <a:gd name="connsiteX22" fmla="*/ 697146 w 3964182"/>
              <a:gd name="connsiteY22" fmla="*/ 2018174 h 2221532"/>
              <a:gd name="connsiteX23" fmla="*/ 813334 w 3964182"/>
              <a:gd name="connsiteY23" fmla="*/ 2070389 h 2221532"/>
              <a:gd name="connsiteX24" fmla="*/ 835950 w 3964182"/>
              <a:gd name="connsiteY24" fmla="*/ 2074894 h 2221532"/>
              <a:gd name="connsiteX25" fmla="*/ 896095 w 3964182"/>
              <a:gd name="connsiteY25" fmla="*/ 2074624 h 2221532"/>
              <a:gd name="connsiteX26" fmla="*/ 971061 w 3964182"/>
              <a:gd name="connsiteY26" fmla="*/ 2070343 h 2221532"/>
              <a:gd name="connsiteX27" fmla="*/ 971106 w 3964182"/>
              <a:gd name="connsiteY27" fmla="*/ 2070343 h 2221532"/>
              <a:gd name="connsiteX28" fmla="*/ 1101756 w 3964182"/>
              <a:gd name="connsiteY28" fmla="*/ 2051872 h 2221532"/>
              <a:gd name="connsiteX29" fmla="*/ 1241147 w 3964182"/>
              <a:gd name="connsiteY29" fmla="*/ 2016281 h 2221532"/>
              <a:gd name="connsiteX30" fmla="*/ 1506638 w 3964182"/>
              <a:gd name="connsiteY30" fmla="*/ 1903742 h 2221532"/>
              <a:gd name="connsiteX31" fmla="*/ 1595976 w 3964182"/>
              <a:gd name="connsiteY31" fmla="*/ 1840489 h 2221532"/>
              <a:gd name="connsiteX32" fmla="*/ 1649137 w 3964182"/>
              <a:gd name="connsiteY32" fmla="*/ 1776650 h 2221532"/>
              <a:gd name="connsiteX33" fmla="*/ 1725725 w 3964182"/>
              <a:gd name="connsiteY33" fmla="*/ 1106954 h 2221532"/>
              <a:gd name="connsiteX34" fmla="*/ 1593949 w 3964182"/>
              <a:gd name="connsiteY34" fmla="*/ 1003785 h 2221532"/>
              <a:gd name="connsiteX35" fmla="*/ 1428918 w 3964182"/>
              <a:gd name="connsiteY35" fmla="*/ 987121 h 2221532"/>
              <a:gd name="connsiteX36" fmla="*/ 3484570 w 3964182"/>
              <a:gd name="connsiteY36" fmla="*/ 267007 h 2221532"/>
              <a:gd name="connsiteX37" fmla="*/ 3442563 w 3964182"/>
              <a:gd name="connsiteY37" fmla="*/ 267547 h 2221532"/>
              <a:gd name="connsiteX38" fmla="*/ 3305425 w 3964182"/>
              <a:gd name="connsiteY38" fmla="*/ 289622 h 2221532"/>
              <a:gd name="connsiteX39" fmla="*/ 3302632 w 3964182"/>
              <a:gd name="connsiteY39" fmla="*/ 286694 h 2221532"/>
              <a:gd name="connsiteX40" fmla="*/ 3200544 w 3964182"/>
              <a:gd name="connsiteY40" fmla="*/ 318140 h 2221532"/>
              <a:gd name="connsiteX41" fmla="*/ 3176081 w 3964182"/>
              <a:gd name="connsiteY41" fmla="*/ 328637 h 2221532"/>
              <a:gd name="connsiteX42" fmla="*/ 3038403 w 3964182"/>
              <a:gd name="connsiteY42" fmla="*/ 380357 h 2221532"/>
              <a:gd name="connsiteX43" fmla="*/ 2786923 w 3964182"/>
              <a:gd name="connsiteY43" fmla="*/ 505060 h 2221532"/>
              <a:gd name="connsiteX44" fmla="*/ 2731464 w 3964182"/>
              <a:gd name="connsiteY44" fmla="*/ 536326 h 2221532"/>
              <a:gd name="connsiteX45" fmla="*/ 2475344 w 3964182"/>
              <a:gd name="connsiteY45" fmla="*/ 745277 h 2221532"/>
              <a:gd name="connsiteX46" fmla="*/ 2435968 w 3964182"/>
              <a:gd name="connsiteY46" fmla="*/ 907914 h 2221532"/>
              <a:gd name="connsiteX47" fmla="*/ 2911401 w 3964182"/>
              <a:gd name="connsiteY47" fmla="*/ 1385644 h 2221532"/>
              <a:gd name="connsiteX48" fmla="*/ 2992675 w 3964182"/>
              <a:gd name="connsiteY48" fmla="*/ 1402764 h 2221532"/>
              <a:gd name="connsiteX49" fmla="*/ 3102016 w 3964182"/>
              <a:gd name="connsiteY49" fmla="*/ 1396998 h 2221532"/>
              <a:gd name="connsiteX50" fmla="*/ 3380076 w 3964182"/>
              <a:gd name="connsiteY50" fmla="*/ 1320635 h 2221532"/>
              <a:gd name="connsiteX51" fmla="*/ 3511448 w 3964182"/>
              <a:gd name="connsiteY51" fmla="*/ 1262112 h 2221532"/>
              <a:gd name="connsiteX52" fmla="*/ 3625384 w 3964182"/>
              <a:gd name="connsiteY52" fmla="*/ 1195571 h 2221532"/>
              <a:gd name="connsiteX53" fmla="*/ 3625429 w 3964182"/>
              <a:gd name="connsiteY53" fmla="*/ 1195571 h 2221532"/>
              <a:gd name="connsiteX54" fmla="*/ 3686879 w 3964182"/>
              <a:gd name="connsiteY54" fmla="*/ 1152456 h 2221532"/>
              <a:gd name="connsiteX55" fmla="*/ 3734229 w 3964182"/>
              <a:gd name="connsiteY55" fmla="*/ 1115379 h 2221532"/>
              <a:gd name="connsiteX56" fmla="*/ 3749186 w 3964182"/>
              <a:gd name="connsiteY56" fmla="*/ 1097808 h 2221532"/>
              <a:gd name="connsiteX57" fmla="*/ 3807934 w 3964182"/>
              <a:gd name="connsiteY57" fmla="*/ 984773 h 2221532"/>
              <a:gd name="connsiteX58" fmla="*/ 3818341 w 3964182"/>
              <a:gd name="connsiteY58" fmla="*/ 916835 h 2221532"/>
              <a:gd name="connsiteX59" fmla="*/ 3819647 w 3964182"/>
              <a:gd name="connsiteY59" fmla="*/ 717975 h 2221532"/>
              <a:gd name="connsiteX60" fmla="*/ 3778695 w 3964182"/>
              <a:gd name="connsiteY60" fmla="*/ 555969 h 2221532"/>
              <a:gd name="connsiteX61" fmla="*/ 3751169 w 3964182"/>
              <a:gd name="connsiteY61" fmla="*/ 495464 h 2221532"/>
              <a:gd name="connsiteX62" fmla="*/ 3666246 w 3964182"/>
              <a:gd name="connsiteY62" fmla="*/ 364048 h 2221532"/>
              <a:gd name="connsiteX63" fmla="*/ 3597632 w 3964182"/>
              <a:gd name="connsiteY63" fmla="*/ 311247 h 2221532"/>
              <a:gd name="connsiteX64" fmla="*/ 3484570 w 3964182"/>
              <a:gd name="connsiteY64" fmla="*/ 267007 h 2221532"/>
              <a:gd name="connsiteX65" fmla="*/ 3813070 w 3964182"/>
              <a:gd name="connsiteY65" fmla="*/ 151583 h 2221532"/>
              <a:gd name="connsiteX66" fmla="*/ 3736301 w 3964182"/>
              <a:gd name="connsiteY66" fmla="*/ 171046 h 2221532"/>
              <a:gd name="connsiteX67" fmla="*/ 3716884 w 3964182"/>
              <a:gd name="connsiteY67" fmla="*/ 205375 h 2221532"/>
              <a:gd name="connsiteX68" fmla="*/ 3753556 w 3964182"/>
              <a:gd name="connsiteY68" fmla="*/ 219702 h 2221532"/>
              <a:gd name="connsiteX69" fmla="*/ 3826945 w 3964182"/>
              <a:gd name="connsiteY69" fmla="*/ 189382 h 2221532"/>
              <a:gd name="connsiteX70" fmla="*/ 3834514 w 3964182"/>
              <a:gd name="connsiteY70" fmla="*/ 165099 h 2221532"/>
              <a:gd name="connsiteX71" fmla="*/ 3813070 w 3964182"/>
              <a:gd name="connsiteY71" fmla="*/ 151583 h 2221532"/>
              <a:gd name="connsiteX72" fmla="*/ 3847804 w 3964182"/>
              <a:gd name="connsiteY72" fmla="*/ 1425 h 2221532"/>
              <a:gd name="connsiteX73" fmla="*/ 3912725 w 3964182"/>
              <a:gd name="connsiteY73" fmla="*/ 38638 h 2221532"/>
              <a:gd name="connsiteX74" fmla="*/ 3959759 w 3964182"/>
              <a:gd name="connsiteY74" fmla="*/ 176903 h 2221532"/>
              <a:gd name="connsiteX75" fmla="*/ 3948631 w 3964182"/>
              <a:gd name="connsiteY75" fmla="*/ 242092 h 2221532"/>
              <a:gd name="connsiteX76" fmla="*/ 3911868 w 3964182"/>
              <a:gd name="connsiteY76" fmla="*/ 290298 h 2221532"/>
              <a:gd name="connsiteX77" fmla="*/ 3890694 w 3964182"/>
              <a:gd name="connsiteY77" fmla="*/ 397882 h 2221532"/>
              <a:gd name="connsiteX78" fmla="*/ 3950343 w 3964182"/>
              <a:gd name="connsiteY78" fmla="*/ 674456 h 2221532"/>
              <a:gd name="connsiteX79" fmla="*/ 3934935 w 3964182"/>
              <a:gd name="connsiteY79" fmla="*/ 1023518 h 2221532"/>
              <a:gd name="connsiteX80" fmla="*/ 3841182 w 3964182"/>
              <a:gd name="connsiteY80" fmla="*/ 1182461 h 2221532"/>
              <a:gd name="connsiteX81" fmla="*/ 3756935 w 3964182"/>
              <a:gd name="connsiteY81" fmla="*/ 1262158 h 2221532"/>
              <a:gd name="connsiteX82" fmla="*/ 3406341 w 3964182"/>
              <a:gd name="connsiteY82" fmla="*/ 1442321 h 2221532"/>
              <a:gd name="connsiteX83" fmla="*/ 3399674 w 3964182"/>
              <a:gd name="connsiteY83" fmla="*/ 1443311 h 2221532"/>
              <a:gd name="connsiteX84" fmla="*/ 3160133 w 3964182"/>
              <a:gd name="connsiteY84" fmla="*/ 1505799 h 2221532"/>
              <a:gd name="connsiteX85" fmla="*/ 3102286 w 3964182"/>
              <a:gd name="connsiteY85" fmla="*/ 1510664 h 2221532"/>
              <a:gd name="connsiteX86" fmla="*/ 2979294 w 3964182"/>
              <a:gd name="connsiteY86" fmla="*/ 1514043 h 2221532"/>
              <a:gd name="connsiteX87" fmla="*/ 2662444 w 3964182"/>
              <a:gd name="connsiteY87" fmla="*/ 1430562 h 2221532"/>
              <a:gd name="connsiteX88" fmla="*/ 2431373 w 3964182"/>
              <a:gd name="connsiteY88" fmla="*/ 1245714 h 2221532"/>
              <a:gd name="connsiteX89" fmla="*/ 2431328 w 3964182"/>
              <a:gd name="connsiteY89" fmla="*/ 1245669 h 2221532"/>
              <a:gd name="connsiteX90" fmla="*/ 2363570 w 3964182"/>
              <a:gd name="connsiteY90" fmla="*/ 1146284 h 2221532"/>
              <a:gd name="connsiteX91" fmla="*/ 2350415 w 3964182"/>
              <a:gd name="connsiteY91" fmla="*/ 1128579 h 2221532"/>
              <a:gd name="connsiteX92" fmla="*/ 2310003 w 3964182"/>
              <a:gd name="connsiteY92" fmla="*/ 1087762 h 2221532"/>
              <a:gd name="connsiteX93" fmla="*/ 2305138 w 3964182"/>
              <a:gd name="connsiteY93" fmla="*/ 1084834 h 2221532"/>
              <a:gd name="connsiteX94" fmla="*/ 2161197 w 3964182"/>
              <a:gd name="connsiteY94" fmla="*/ 1046855 h 2221532"/>
              <a:gd name="connsiteX95" fmla="*/ 1942875 w 3964182"/>
              <a:gd name="connsiteY95" fmla="*/ 1304191 h 2221532"/>
              <a:gd name="connsiteX96" fmla="*/ 1883047 w 3964182"/>
              <a:gd name="connsiteY96" fmla="*/ 1675870 h 2221532"/>
              <a:gd name="connsiteX97" fmla="*/ 1777490 w 3964182"/>
              <a:gd name="connsiteY97" fmla="*/ 1845040 h 2221532"/>
              <a:gd name="connsiteX98" fmla="*/ 1747395 w 3964182"/>
              <a:gd name="connsiteY98" fmla="*/ 1875044 h 2221532"/>
              <a:gd name="connsiteX99" fmla="*/ 1672429 w 3964182"/>
              <a:gd name="connsiteY99" fmla="*/ 1950821 h 2221532"/>
              <a:gd name="connsiteX100" fmla="*/ 1157846 w 3964182"/>
              <a:gd name="connsiteY100" fmla="*/ 2185406 h 2221532"/>
              <a:gd name="connsiteX101" fmla="*/ 997056 w 3964182"/>
              <a:gd name="connsiteY101" fmla="*/ 2215546 h 2221532"/>
              <a:gd name="connsiteX102" fmla="*/ 773734 w 3964182"/>
              <a:gd name="connsiteY102" fmla="*/ 2208158 h 2221532"/>
              <a:gd name="connsiteX103" fmla="*/ 508828 w 3964182"/>
              <a:gd name="connsiteY103" fmla="*/ 2044935 h 2221532"/>
              <a:gd name="connsiteX104" fmla="*/ 282217 w 3964182"/>
              <a:gd name="connsiteY104" fmla="*/ 1643973 h 2221532"/>
              <a:gd name="connsiteX105" fmla="*/ 141250 w 3964182"/>
              <a:gd name="connsiteY105" fmla="*/ 1532740 h 2221532"/>
              <a:gd name="connsiteX106" fmla="*/ 73987 w 3964182"/>
              <a:gd name="connsiteY106" fmla="*/ 1515710 h 2221532"/>
              <a:gd name="connsiteX107" fmla="*/ 42541 w 3964182"/>
              <a:gd name="connsiteY107" fmla="*/ 1480029 h 2221532"/>
              <a:gd name="connsiteX108" fmla="*/ 5779 w 3964182"/>
              <a:gd name="connsiteY108" fmla="*/ 1369111 h 2221532"/>
              <a:gd name="connsiteX109" fmla="*/ 41280 w 3964182"/>
              <a:gd name="connsiteY109" fmla="*/ 1279683 h 2221532"/>
              <a:gd name="connsiteX110" fmla="*/ 255412 w 3964182"/>
              <a:gd name="connsiteY110" fmla="*/ 1175253 h 2221532"/>
              <a:gd name="connsiteX111" fmla="*/ 651733 w 3964182"/>
              <a:gd name="connsiteY111" fmla="*/ 1016670 h 2221532"/>
              <a:gd name="connsiteX112" fmla="*/ 703362 w 3964182"/>
              <a:gd name="connsiteY112" fmla="*/ 1001893 h 2221532"/>
              <a:gd name="connsiteX113" fmla="*/ 1189022 w 3964182"/>
              <a:gd name="connsiteY113" fmla="*/ 875928 h 2221532"/>
              <a:gd name="connsiteX114" fmla="*/ 1453161 w 3964182"/>
              <a:gd name="connsiteY114" fmla="*/ 857682 h 2221532"/>
              <a:gd name="connsiteX115" fmla="*/ 1684548 w 3964182"/>
              <a:gd name="connsiteY115" fmla="*/ 854123 h 2221532"/>
              <a:gd name="connsiteX116" fmla="*/ 1928008 w 3964182"/>
              <a:gd name="connsiteY116" fmla="*/ 835066 h 2221532"/>
              <a:gd name="connsiteX117" fmla="*/ 2173541 w 3964182"/>
              <a:gd name="connsiteY117" fmla="*/ 734735 h 2221532"/>
              <a:gd name="connsiteX118" fmla="*/ 2197644 w 3964182"/>
              <a:gd name="connsiteY118" fmla="*/ 723112 h 2221532"/>
              <a:gd name="connsiteX119" fmla="*/ 2530802 w 3964182"/>
              <a:gd name="connsiteY119" fmla="*/ 478210 h 2221532"/>
              <a:gd name="connsiteX120" fmla="*/ 2725877 w 3964182"/>
              <a:gd name="connsiteY120" fmla="*/ 357876 h 2221532"/>
              <a:gd name="connsiteX121" fmla="*/ 2746691 w 3964182"/>
              <a:gd name="connsiteY121" fmla="*/ 349631 h 2221532"/>
              <a:gd name="connsiteX122" fmla="*/ 2754891 w 3964182"/>
              <a:gd name="connsiteY122" fmla="*/ 344856 h 2221532"/>
              <a:gd name="connsiteX123" fmla="*/ 2754936 w 3964182"/>
              <a:gd name="connsiteY123" fmla="*/ 344856 h 2221532"/>
              <a:gd name="connsiteX124" fmla="*/ 2845760 w 3964182"/>
              <a:gd name="connsiteY124" fmla="*/ 300165 h 2221532"/>
              <a:gd name="connsiteX125" fmla="*/ 3202977 w 3964182"/>
              <a:gd name="connsiteY125" fmla="*/ 160999 h 2221532"/>
              <a:gd name="connsiteX126" fmla="*/ 3381382 w 3964182"/>
              <a:gd name="connsiteY126" fmla="*/ 107162 h 2221532"/>
              <a:gd name="connsiteX127" fmla="*/ 3693367 w 3964182"/>
              <a:gd name="connsiteY127" fmla="*/ 30889 h 2221532"/>
              <a:gd name="connsiteX128" fmla="*/ 3847804 w 3964182"/>
              <a:gd name="connsiteY128" fmla="*/ 1425 h 22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64182" h="2221532">
                <a:moveTo>
                  <a:pt x="269468" y="1340008"/>
                </a:moveTo>
                <a:cubicBezTo>
                  <a:pt x="241536" y="1337304"/>
                  <a:pt x="216126" y="1344648"/>
                  <a:pt x="193240" y="1360326"/>
                </a:cubicBezTo>
                <a:cubicBezTo>
                  <a:pt x="182788" y="1367534"/>
                  <a:pt x="171029" y="1376545"/>
                  <a:pt x="175309" y="1390871"/>
                </a:cubicBezTo>
                <a:cubicBezTo>
                  <a:pt x="179950" y="1406324"/>
                  <a:pt x="194727" y="1407450"/>
                  <a:pt x="208828" y="1407225"/>
                </a:cubicBezTo>
                <a:cubicBezTo>
                  <a:pt x="236444" y="1405783"/>
                  <a:pt x="261493" y="1397269"/>
                  <a:pt x="282488" y="1378887"/>
                </a:cubicBezTo>
                <a:cubicBezTo>
                  <a:pt x="290011" y="1372310"/>
                  <a:pt x="295192" y="1363390"/>
                  <a:pt x="291318" y="1352938"/>
                </a:cubicBezTo>
                <a:cubicBezTo>
                  <a:pt x="287804" y="1343341"/>
                  <a:pt x="278658" y="1340909"/>
                  <a:pt x="269468" y="1340008"/>
                </a:cubicBezTo>
                <a:close/>
                <a:moveTo>
                  <a:pt x="1428918" y="987121"/>
                </a:moveTo>
                <a:cubicBezTo>
                  <a:pt x="1373814" y="987386"/>
                  <a:pt x="1318636" y="992364"/>
                  <a:pt x="1263447" y="998739"/>
                </a:cubicBezTo>
                <a:cubicBezTo>
                  <a:pt x="1242318" y="1001037"/>
                  <a:pt x="1221009" y="1001892"/>
                  <a:pt x="1200556" y="1008606"/>
                </a:cubicBezTo>
                <a:cubicBezTo>
                  <a:pt x="1107028" y="1018517"/>
                  <a:pt x="1015752" y="1039286"/>
                  <a:pt x="925919" y="1066767"/>
                </a:cubicBezTo>
                <a:cubicBezTo>
                  <a:pt x="878029" y="1077895"/>
                  <a:pt x="830544" y="1090374"/>
                  <a:pt x="785852" y="1111594"/>
                </a:cubicBezTo>
                <a:cubicBezTo>
                  <a:pt x="777248" y="1113847"/>
                  <a:pt x="768418" y="1115423"/>
                  <a:pt x="760128" y="1118532"/>
                </a:cubicBezTo>
                <a:cubicBezTo>
                  <a:pt x="726835" y="1131147"/>
                  <a:pt x="693722" y="1144257"/>
                  <a:pt x="660518" y="1157187"/>
                </a:cubicBezTo>
                <a:cubicBezTo>
                  <a:pt x="660383" y="1158538"/>
                  <a:pt x="660293" y="1159845"/>
                  <a:pt x="660158" y="1161196"/>
                </a:cubicBezTo>
                <a:cubicBezTo>
                  <a:pt x="616277" y="1177595"/>
                  <a:pt x="577307" y="1202779"/>
                  <a:pt x="538878" y="1228909"/>
                </a:cubicBezTo>
                <a:cubicBezTo>
                  <a:pt x="491168" y="1260671"/>
                  <a:pt x="455848" y="1301398"/>
                  <a:pt x="444314" y="1359379"/>
                </a:cubicBezTo>
                <a:cubicBezTo>
                  <a:pt x="425212" y="1384248"/>
                  <a:pt x="424176" y="1415199"/>
                  <a:pt x="423230" y="1443356"/>
                </a:cubicBezTo>
                <a:cubicBezTo>
                  <a:pt x="421518" y="1495482"/>
                  <a:pt x="424717" y="1548327"/>
                  <a:pt x="438142" y="1599101"/>
                </a:cubicBezTo>
                <a:cubicBezTo>
                  <a:pt x="443864" y="1620636"/>
                  <a:pt x="444990" y="1643927"/>
                  <a:pt x="454090" y="1663660"/>
                </a:cubicBezTo>
                <a:cubicBezTo>
                  <a:pt x="477428" y="1714208"/>
                  <a:pt x="491078" y="1768721"/>
                  <a:pt x="522434" y="1816116"/>
                </a:cubicBezTo>
                <a:cubicBezTo>
                  <a:pt x="559287" y="1871800"/>
                  <a:pt x="594202" y="1928475"/>
                  <a:pt x="646823" y="1971320"/>
                </a:cubicBezTo>
                <a:cubicBezTo>
                  <a:pt x="658986" y="1991818"/>
                  <a:pt x="679215" y="2004162"/>
                  <a:pt x="697146" y="2018174"/>
                </a:cubicBezTo>
                <a:cubicBezTo>
                  <a:pt x="731250" y="2044844"/>
                  <a:pt x="767471" y="2068902"/>
                  <a:pt x="813334" y="2070389"/>
                </a:cubicBezTo>
                <a:cubicBezTo>
                  <a:pt x="820272" y="2074939"/>
                  <a:pt x="828156" y="2074624"/>
                  <a:pt x="835950" y="2074894"/>
                </a:cubicBezTo>
                <a:cubicBezTo>
                  <a:pt x="855999" y="2074894"/>
                  <a:pt x="876092" y="2075615"/>
                  <a:pt x="896095" y="2074624"/>
                </a:cubicBezTo>
                <a:cubicBezTo>
                  <a:pt x="921098" y="2073407"/>
                  <a:pt x="946508" y="2079264"/>
                  <a:pt x="971061" y="2070343"/>
                </a:cubicBezTo>
                <a:cubicBezTo>
                  <a:pt x="971061" y="2070343"/>
                  <a:pt x="971106" y="2070343"/>
                  <a:pt x="971106" y="2070343"/>
                </a:cubicBezTo>
                <a:cubicBezTo>
                  <a:pt x="1015257" y="2068587"/>
                  <a:pt x="1058687" y="2061559"/>
                  <a:pt x="1101756" y="2051872"/>
                </a:cubicBezTo>
                <a:cubicBezTo>
                  <a:pt x="1148430" y="2040790"/>
                  <a:pt x="1196365" y="2034753"/>
                  <a:pt x="1241147" y="2016281"/>
                </a:cubicBezTo>
                <a:cubicBezTo>
                  <a:pt x="1334855" y="1991053"/>
                  <a:pt x="1424283" y="1955687"/>
                  <a:pt x="1506638" y="1903742"/>
                </a:cubicBezTo>
                <a:cubicBezTo>
                  <a:pt x="1539751" y="1887388"/>
                  <a:pt x="1566016" y="1861258"/>
                  <a:pt x="1595976" y="1840489"/>
                </a:cubicBezTo>
                <a:cubicBezTo>
                  <a:pt x="1613726" y="1819269"/>
                  <a:pt x="1632648" y="1798861"/>
                  <a:pt x="1649137" y="1776650"/>
                </a:cubicBezTo>
                <a:cubicBezTo>
                  <a:pt x="1803485" y="1568285"/>
                  <a:pt x="1828083" y="1345459"/>
                  <a:pt x="1725725" y="1106954"/>
                </a:cubicBezTo>
                <a:cubicBezTo>
                  <a:pt x="1699775" y="1046494"/>
                  <a:pt x="1654003" y="1017436"/>
                  <a:pt x="1593949" y="1003785"/>
                </a:cubicBezTo>
                <a:cubicBezTo>
                  <a:pt x="1539053" y="991306"/>
                  <a:pt x="1484022" y="986857"/>
                  <a:pt x="1428918" y="987121"/>
                </a:cubicBezTo>
                <a:close/>
                <a:moveTo>
                  <a:pt x="3484570" y="267007"/>
                </a:moveTo>
                <a:cubicBezTo>
                  <a:pt x="3470867" y="266125"/>
                  <a:pt x="3456845" y="266375"/>
                  <a:pt x="3442563" y="267547"/>
                </a:cubicBezTo>
                <a:cubicBezTo>
                  <a:pt x="3396205" y="270880"/>
                  <a:pt x="3350026" y="275250"/>
                  <a:pt x="3305425" y="289622"/>
                </a:cubicBezTo>
                <a:cubicBezTo>
                  <a:pt x="3304479" y="288631"/>
                  <a:pt x="3303578" y="287684"/>
                  <a:pt x="3302632" y="286694"/>
                </a:cubicBezTo>
                <a:cubicBezTo>
                  <a:pt x="3268573" y="297101"/>
                  <a:pt x="3234468" y="307372"/>
                  <a:pt x="3200544" y="318140"/>
                </a:cubicBezTo>
                <a:cubicBezTo>
                  <a:pt x="3192120" y="320798"/>
                  <a:pt x="3184235" y="325078"/>
                  <a:pt x="3176081" y="328637"/>
                </a:cubicBezTo>
                <a:cubicBezTo>
                  <a:pt x="3127875" y="339720"/>
                  <a:pt x="3082869" y="359362"/>
                  <a:pt x="3038403" y="380357"/>
                </a:cubicBezTo>
                <a:cubicBezTo>
                  <a:pt x="2950912" y="414506"/>
                  <a:pt x="2866440" y="454827"/>
                  <a:pt x="2786923" y="505060"/>
                </a:cubicBezTo>
                <a:cubicBezTo>
                  <a:pt x="2766739" y="512449"/>
                  <a:pt x="2749440" y="525018"/>
                  <a:pt x="2731464" y="536326"/>
                </a:cubicBezTo>
                <a:cubicBezTo>
                  <a:pt x="2636945" y="594804"/>
                  <a:pt x="2545985" y="657606"/>
                  <a:pt x="2475344" y="745277"/>
                </a:cubicBezTo>
                <a:cubicBezTo>
                  <a:pt x="2436689" y="793212"/>
                  <a:pt x="2418849" y="844391"/>
                  <a:pt x="2435968" y="907914"/>
                </a:cubicBezTo>
                <a:cubicBezTo>
                  <a:pt x="2503546" y="1158448"/>
                  <a:pt x="2661048" y="1318022"/>
                  <a:pt x="2911401" y="1385644"/>
                </a:cubicBezTo>
                <a:cubicBezTo>
                  <a:pt x="2938072" y="1392853"/>
                  <a:pt x="2965554" y="1397133"/>
                  <a:pt x="2992675" y="1402764"/>
                </a:cubicBezTo>
                <a:cubicBezTo>
                  <a:pt x="3029122" y="1400512"/>
                  <a:pt x="3065884" y="1404702"/>
                  <a:pt x="3102016" y="1396998"/>
                </a:cubicBezTo>
                <a:cubicBezTo>
                  <a:pt x="3198832" y="1386636"/>
                  <a:pt x="3290918" y="1358974"/>
                  <a:pt x="3380076" y="1320635"/>
                </a:cubicBezTo>
                <a:cubicBezTo>
                  <a:pt x="3426615" y="1307345"/>
                  <a:pt x="3467972" y="1282341"/>
                  <a:pt x="3511448" y="1262112"/>
                </a:cubicBezTo>
                <a:cubicBezTo>
                  <a:pt x="3551229" y="1243010"/>
                  <a:pt x="3589658" y="1221566"/>
                  <a:pt x="3625384" y="1195571"/>
                </a:cubicBezTo>
                <a:cubicBezTo>
                  <a:pt x="3625384" y="1195571"/>
                  <a:pt x="3625429" y="1195571"/>
                  <a:pt x="3625429" y="1195571"/>
                </a:cubicBezTo>
                <a:cubicBezTo>
                  <a:pt x="3650207" y="1187371"/>
                  <a:pt x="3666516" y="1167008"/>
                  <a:pt x="3686879" y="1152456"/>
                </a:cubicBezTo>
                <a:cubicBezTo>
                  <a:pt x="3703188" y="1140833"/>
                  <a:pt x="3718506" y="1127812"/>
                  <a:pt x="3734229" y="1115379"/>
                </a:cubicBezTo>
                <a:cubicBezTo>
                  <a:pt x="3740176" y="1110333"/>
                  <a:pt x="3746574" y="1105692"/>
                  <a:pt x="3749186" y="1097808"/>
                </a:cubicBezTo>
                <a:cubicBezTo>
                  <a:pt x="3784237" y="1068209"/>
                  <a:pt x="3797707" y="1026851"/>
                  <a:pt x="3807934" y="984773"/>
                </a:cubicBezTo>
                <a:cubicBezTo>
                  <a:pt x="3813295" y="962697"/>
                  <a:pt x="3821494" y="940442"/>
                  <a:pt x="3818341" y="916835"/>
                </a:cubicBezTo>
                <a:cubicBezTo>
                  <a:pt x="3833073" y="850608"/>
                  <a:pt x="3825279" y="784517"/>
                  <a:pt x="3819647" y="717975"/>
                </a:cubicBezTo>
                <a:cubicBezTo>
                  <a:pt x="3814872" y="661345"/>
                  <a:pt x="3791760" y="610076"/>
                  <a:pt x="3778695" y="555969"/>
                </a:cubicBezTo>
                <a:cubicBezTo>
                  <a:pt x="3773605" y="534884"/>
                  <a:pt x="3760044" y="515918"/>
                  <a:pt x="3751169" y="495464"/>
                </a:cubicBezTo>
                <a:cubicBezTo>
                  <a:pt x="3730220" y="447303"/>
                  <a:pt x="3699900" y="403873"/>
                  <a:pt x="3666246" y="364048"/>
                </a:cubicBezTo>
                <a:cubicBezTo>
                  <a:pt x="3648045" y="342513"/>
                  <a:pt x="3628042" y="318906"/>
                  <a:pt x="3597632" y="311247"/>
                </a:cubicBezTo>
                <a:cubicBezTo>
                  <a:pt x="3563910" y="282492"/>
                  <a:pt x="3525678" y="269653"/>
                  <a:pt x="3484570" y="267007"/>
                </a:cubicBezTo>
                <a:close/>
                <a:moveTo>
                  <a:pt x="3813070" y="151583"/>
                </a:moveTo>
                <a:cubicBezTo>
                  <a:pt x="3785092" y="148655"/>
                  <a:pt x="3759367" y="155412"/>
                  <a:pt x="3736301" y="171046"/>
                </a:cubicBezTo>
                <a:cubicBezTo>
                  <a:pt x="3724498" y="179020"/>
                  <a:pt x="3711252" y="188976"/>
                  <a:pt x="3716884" y="205375"/>
                </a:cubicBezTo>
                <a:cubicBezTo>
                  <a:pt x="3722200" y="220873"/>
                  <a:pt x="3738284" y="218981"/>
                  <a:pt x="3753556" y="219702"/>
                </a:cubicBezTo>
                <a:cubicBezTo>
                  <a:pt x="3780497" y="218801"/>
                  <a:pt x="3805906" y="209340"/>
                  <a:pt x="3826945" y="189382"/>
                </a:cubicBezTo>
                <a:cubicBezTo>
                  <a:pt x="3833884" y="182894"/>
                  <a:pt x="3837848" y="174740"/>
                  <a:pt x="3834514" y="165099"/>
                </a:cubicBezTo>
                <a:cubicBezTo>
                  <a:pt x="3831046" y="155232"/>
                  <a:pt x="3822440" y="152575"/>
                  <a:pt x="3813070" y="151583"/>
                </a:cubicBezTo>
                <a:close/>
                <a:moveTo>
                  <a:pt x="3847804" y="1425"/>
                </a:moveTo>
                <a:cubicBezTo>
                  <a:pt x="3879747" y="-4477"/>
                  <a:pt x="3901912" y="7958"/>
                  <a:pt x="3912725" y="38638"/>
                </a:cubicBezTo>
                <a:cubicBezTo>
                  <a:pt x="3928898" y="84546"/>
                  <a:pt x="3944261" y="130769"/>
                  <a:pt x="3959759" y="176903"/>
                </a:cubicBezTo>
                <a:cubicBezTo>
                  <a:pt x="3967688" y="200464"/>
                  <a:pt x="3965525" y="222180"/>
                  <a:pt x="3948631" y="242092"/>
                </a:cubicBezTo>
                <a:cubicBezTo>
                  <a:pt x="3935566" y="257455"/>
                  <a:pt x="3924618" y="274620"/>
                  <a:pt x="3911868" y="290298"/>
                </a:cubicBezTo>
                <a:cubicBezTo>
                  <a:pt x="3885648" y="322555"/>
                  <a:pt x="3879386" y="358146"/>
                  <a:pt x="3890694" y="397882"/>
                </a:cubicBezTo>
                <a:cubicBezTo>
                  <a:pt x="3916554" y="488707"/>
                  <a:pt x="3937188" y="580793"/>
                  <a:pt x="3950343" y="674456"/>
                </a:cubicBezTo>
                <a:cubicBezTo>
                  <a:pt x="3966832" y="791636"/>
                  <a:pt x="3972779" y="908816"/>
                  <a:pt x="3934935" y="1023518"/>
                </a:cubicBezTo>
                <a:cubicBezTo>
                  <a:pt x="3915292" y="1083031"/>
                  <a:pt x="3887045" y="1138085"/>
                  <a:pt x="3841182" y="1182461"/>
                </a:cubicBezTo>
                <a:cubicBezTo>
                  <a:pt x="3820188" y="1216475"/>
                  <a:pt x="3787750" y="1238956"/>
                  <a:pt x="3756935" y="1262158"/>
                </a:cubicBezTo>
                <a:cubicBezTo>
                  <a:pt x="3650567" y="1342215"/>
                  <a:pt x="3529918" y="1395331"/>
                  <a:pt x="3406341" y="1442321"/>
                </a:cubicBezTo>
                <a:cubicBezTo>
                  <a:pt x="3404269" y="1443086"/>
                  <a:pt x="3401881" y="1442996"/>
                  <a:pt x="3399674" y="1443311"/>
                </a:cubicBezTo>
                <a:cubicBezTo>
                  <a:pt x="3322950" y="1476109"/>
                  <a:pt x="3242352" y="1494265"/>
                  <a:pt x="3160133" y="1505799"/>
                </a:cubicBezTo>
                <a:cubicBezTo>
                  <a:pt x="3141030" y="1508457"/>
                  <a:pt x="3121883" y="1512691"/>
                  <a:pt x="3102286" y="1510664"/>
                </a:cubicBezTo>
                <a:cubicBezTo>
                  <a:pt x="3061514" y="1519494"/>
                  <a:pt x="3020111" y="1516611"/>
                  <a:pt x="2979294" y="1514043"/>
                </a:cubicBezTo>
                <a:cubicBezTo>
                  <a:pt x="2868467" y="1507060"/>
                  <a:pt x="2762099" y="1481381"/>
                  <a:pt x="2662444" y="1430562"/>
                </a:cubicBezTo>
                <a:cubicBezTo>
                  <a:pt x="2572611" y="1384744"/>
                  <a:pt x="2494626" y="1324510"/>
                  <a:pt x="2431373" y="1245714"/>
                </a:cubicBezTo>
                <a:cubicBezTo>
                  <a:pt x="2431328" y="1245714"/>
                  <a:pt x="2431328" y="1245669"/>
                  <a:pt x="2431328" y="1245669"/>
                </a:cubicBezTo>
                <a:cubicBezTo>
                  <a:pt x="2402089" y="1217106"/>
                  <a:pt x="2381140" y="1182822"/>
                  <a:pt x="2363570" y="1146284"/>
                </a:cubicBezTo>
                <a:cubicBezTo>
                  <a:pt x="2359200" y="1140382"/>
                  <a:pt x="2354785" y="1134481"/>
                  <a:pt x="2350415" y="1128579"/>
                </a:cubicBezTo>
                <a:cubicBezTo>
                  <a:pt x="2335953" y="1115965"/>
                  <a:pt x="2321942" y="1102899"/>
                  <a:pt x="2310003" y="1087762"/>
                </a:cubicBezTo>
                <a:cubicBezTo>
                  <a:pt x="2308291" y="1086816"/>
                  <a:pt x="2306715" y="1085825"/>
                  <a:pt x="2305138" y="1084834"/>
                </a:cubicBezTo>
                <a:cubicBezTo>
                  <a:pt x="2260987" y="1058388"/>
                  <a:pt x="2214042" y="1043070"/>
                  <a:pt x="2161197" y="1046855"/>
                </a:cubicBezTo>
                <a:cubicBezTo>
                  <a:pt x="2027213" y="1056406"/>
                  <a:pt x="1926116" y="1162999"/>
                  <a:pt x="1942875" y="1304191"/>
                </a:cubicBezTo>
                <a:cubicBezTo>
                  <a:pt x="1958283" y="1434031"/>
                  <a:pt x="1937289" y="1557563"/>
                  <a:pt x="1883047" y="1675870"/>
                </a:cubicBezTo>
                <a:cubicBezTo>
                  <a:pt x="1855159" y="1736735"/>
                  <a:pt x="1820695" y="1793680"/>
                  <a:pt x="1777490" y="1845040"/>
                </a:cubicBezTo>
                <a:cubicBezTo>
                  <a:pt x="1768389" y="1855807"/>
                  <a:pt x="1757487" y="1865088"/>
                  <a:pt x="1747395" y="1875044"/>
                </a:cubicBezTo>
                <a:cubicBezTo>
                  <a:pt x="1730636" y="1908382"/>
                  <a:pt x="1699325" y="1927980"/>
                  <a:pt x="1672429" y="1950821"/>
                </a:cubicBezTo>
                <a:cubicBezTo>
                  <a:pt x="1523352" y="2077597"/>
                  <a:pt x="1347289" y="2146437"/>
                  <a:pt x="1157846" y="2185406"/>
                </a:cubicBezTo>
                <a:cubicBezTo>
                  <a:pt x="1105496" y="2202211"/>
                  <a:pt x="1051163" y="2209194"/>
                  <a:pt x="997056" y="2215546"/>
                </a:cubicBezTo>
                <a:cubicBezTo>
                  <a:pt x="922495" y="2224332"/>
                  <a:pt x="847754" y="2224692"/>
                  <a:pt x="773734" y="2208158"/>
                </a:cubicBezTo>
                <a:cubicBezTo>
                  <a:pt x="666555" y="2184235"/>
                  <a:pt x="580191" y="2127109"/>
                  <a:pt x="508828" y="2044935"/>
                </a:cubicBezTo>
                <a:cubicBezTo>
                  <a:pt x="406110" y="1926583"/>
                  <a:pt x="337586" y="1788229"/>
                  <a:pt x="282217" y="1643973"/>
                </a:cubicBezTo>
                <a:cubicBezTo>
                  <a:pt x="255456" y="1574367"/>
                  <a:pt x="212657" y="1539723"/>
                  <a:pt x="141250" y="1532740"/>
                </a:cubicBezTo>
                <a:cubicBezTo>
                  <a:pt x="118319" y="1530487"/>
                  <a:pt x="95432" y="1525486"/>
                  <a:pt x="73987" y="1515710"/>
                </a:cubicBezTo>
                <a:cubicBezTo>
                  <a:pt x="57949" y="1508412"/>
                  <a:pt x="47902" y="1497104"/>
                  <a:pt x="42541" y="1480029"/>
                </a:cubicBezTo>
                <a:cubicBezTo>
                  <a:pt x="30918" y="1442861"/>
                  <a:pt x="18123" y="1406054"/>
                  <a:pt x="5779" y="1369111"/>
                </a:cubicBezTo>
                <a:cubicBezTo>
                  <a:pt x="-7827" y="1328294"/>
                  <a:pt x="2040" y="1299641"/>
                  <a:pt x="41280" y="1279683"/>
                </a:cubicBezTo>
                <a:cubicBezTo>
                  <a:pt x="112056" y="1243687"/>
                  <a:pt x="183373" y="1208636"/>
                  <a:pt x="255412" y="1175253"/>
                </a:cubicBezTo>
                <a:cubicBezTo>
                  <a:pt x="384665" y="1115379"/>
                  <a:pt x="517073" y="1063164"/>
                  <a:pt x="651733" y="1016670"/>
                </a:cubicBezTo>
                <a:cubicBezTo>
                  <a:pt x="668672" y="1010859"/>
                  <a:pt x="685026" y="1002929"/>
                  <a:pt x="703362" y="1001893"/>
                </a:cubicBezTo>
                <a:cubicBezTo>
                  <a:pt x="861495" y="945488"/>
                  <a:pt x="1022240" y="899490"/>
                  <a:pt x="1189022" y="875928"/>
                </a:cubicBezTo>
                <a:cubicBezTo>
                  <a:pt x="1276738" y="863539"/>
                  <a:pt x="1364499" y="856691"/>
                  <a:pt x="1453161" y="857682"/>
                </a:cubicBezTo>
                <a:cubicBezTo>
                  <a:pt x="1530245" y="858538"/>
                  <a:pt x="1607509" y="861737"/>
                  <a:pt x="1684548" y="854123"/>
                </a:cubicBezTo>
                <a:cubicBezTo>
                  <a:pt x="1766227" y="854438"/>
                  <a:pt x="1847275" y="847050"/>
                  <a:pt x="1928008" y="835066"/>
                </a:cubicBezTo>
                <a:cubicBezTo>
                  <a:pt x="2018067" y="821686"/>
                  <a:pt x="2097448" y="782220"/>
                  <a:pt x="2173541" y="734735"/>
                </a:cubicBezTo>
                <a:cubicBezTo>
                  <a:pt x="2181155" y="729960"/>
                  <a:pt x="2188453" y="724599"/>
                  <a:pt x="2197644" y="723112"/>
                </a:cubicBezTo>
                <a:cubicBezTo>
                  <a:pt x="2313788" y="648416"/>
                  <a:pt x="2420110" y="560294"/>
                  <a:pt x="2530802" y="478210"/>
                </a:cubicBezTo>
                <a:cubicBezTo>
                  <a:pt x="2592298" y="432572"/>
                  <a:pt x="2657849" y="393106"/>
                  <a:pt x="2725877" y="357876"/>
                </a:cubicBezTo>
                <a:cubicBezTo>
                  <a:pt x="2732500" y="354452"/>
                  <a:pt x="2739753" y="352334"/>
                  <a:pt x="2746691" y="349631"/>
                </a:cubicBezTo>
                <a:cubicBezTo>
                  <a:pt x="2749439" y="348009"/>
                  <a:pt x="2752143" y="346433"/>
                  <a:pt x="2754891" y="344856"/>
                </a:cubicBezTo>
                <a:cubicBezTo>
                  <a:pt x="2754891" y="344856"/>
                  <a:pt x="2754936" y="344856"/>
                  <a:pt x="2754936" y="344856"/>
                </a:cubicBezTo>
                <a:cubicBezTo>
                  <a:pt x="2782958" y="325439"/>
                  <a:pt x="2812782" y="309625"/>
                  <a:pt x="2845760" y="300165"/>
                </a:cubicBezTo>
                <a:cubicBezTo>
                  <a:pt x="2959426" y="239930"/>
                  <a:pt x="3081607" y="201456"/>
                  <a:pt x="3202977" y="160999"/>
                </a:cubicBezTo>
                <a:cubicBezTo>
                  <a:pt x="3261905" y="141356"/>
                  <a:pt x="3320923" y="121849"/>
                  <a:pt x="3381382" y="107162"/>
                </a:cubicBezTo>
                <a:cubicBezTo>
                  <a:pt x="3484101" y="76481"/>
                  <a:pt x="3588486" y="52559"/>
                  <a:pt x="3693367" y="30889"/>
                </a:cubicBezTo>
                <a:cubicBezTo>
                  <a:pt x="3744681" y="20302"/>
                  <a:pt x="3796265" y="10976"/>
                  <a:pt x="3847804" y="1425"/>
                </a:cubicBezTo>
                <a:close/>
              </a:path>
            </a:pathLst>
          </a:custGeom>
          <a:solidFill>
            <a:srgbClr val="FFFFFF"/>
          </a:solidFill>
          <a:ln w="2721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E322AFC-B366-4DA8-9927-8E8DD1C86DA2}"/>
              </a:ext>
            </a:extLst>
          </p:cNvPr>
          <p:cNvSpPr/>
          <p:nvPr/>
        </p:nvSpPr>
        <p:spPr>
          <a:xfrm>
            <a:off x="8999538" y="3668063"/>
            <a:ext cx="650383" cy="953806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E8CF2F1-9E9C-4732-9908-B5694709B5E0}"/>
              </a:ext>
            </a:extLst>
          </p:cNvPr>
          <p:cNvSpPr/>
          <p:nvPr/>
        </p:nvSpPr>
        <p:spPr>
          <a:xfrm>
            <a:off x="9637520" y="4481377"/>
            <a:ext cx="521441" cy="961514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DF60BA3-C8E8-49E4-91EB-4F6E73FF6326}"/>
              </a:ext>
            </a:extLst>
          </p:cNvPr>
          <p:cNvSpPr/>
          <p:nvPr/>
        </p:nvSpPr>
        <p:spPr>
          <a:xfrm>
            <a:off x="11080272" y="3350624"/>
            <a:ext cx="591530" cy="996553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8958053-D8E8-4354-ABD5-3A707535F2BB}"/>
              </a:ext>
            </a:extLst>
          </p:cNvPr>
          <p:cNvSpPr/>
          <p:nvPr/>
        </p:nvSpPr>
        <p:spPr>
          <a:xfrm>
            <a:off x="7355017" y="3504115"/>
            <a:ext cx="478217" cy="701319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E6F0085-B7F5-4811-A2D7-CDA572E02B30}"/>
              </a:ext>
            </a:extLst>
          </p:cNvPr>
          <p:cNvSpPr/>
          <p:nvPr/>
        </p:nvSpPr>
        <p:spPr>
          <a:xfrm>
            <a:off x="7600750" y="4260011"/>
            <a:ext cx="383407" cy="706986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3F9536AE-6EE3-48EF-BCD4-0CB268FB85FB}"/>
              </a:ext>
            </a:extLst>
          </p:cNvPr>
          <p:cNvSpPr/>
          <p:nvPr/>
        </p:nvSpPr>
        <p:spPr>
          <a:xfrm>
            <a:off x="8393837" y="4104687"/>
            <a:ext cx="434943" cy="732750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07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5">
            <a:extLst>
              <a:ext uri="{FF2B5EF4-FFF2-40B4-BE49-F238E27FC236}">
                <a16:creationId xmlns:a16="http://schemas.microsoft.com/office/drawing/2014/main" id="{44A66296-53FA-477F-A75A-32D2DB5F7BA3}"/>
              </a:ext>
            </a:extLst>
          </p:cNvPr>
          <p:cNvGrpSpPr/>
          <p:nvPr/>
        </p:nvGrpSpPr>
        <p:grpSpPr>
          <a:xfrm>
            <a:off x="4221380" y="1697454"/>
            <a:ext cx="3749240" cy="4326438"/>
            <a:chOff x="3124470" y="0"/>
            <a:chExt cx="5943060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CF204B3-90B4-4F42-B8F1-9D23782C61EB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1B440F2-B381-42F8-95AE-F2BC6ACEB1DB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58AB-F7C1-4B23-B320-467BC29B826C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EAFF8B-E00B-4904-8466-406D2BA69FE0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04D5C0-D683-4B04-B66F-B1BCA441C3F4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8010A1-A09F-44F6-832D-887017DF96EB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280A18D-59E7-46D1-9D2F-1E018BD9A102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5A1B1E-1F27-4DFB-B2A1-BFB362B33405}"/>
              </a:ext>
            </a:extLst>
          </p:cNvPr>
          <p:cNvSpPr txBox="1"/>
          <p:nvPr/>
        </p:nvSpPr>
        <p:spPr>
          <a:xfrm>
            <a:off x="8996570" y="3749544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1362E-DA17-4CB2-A3F1-459CA2F9C516}"/>
              </a:ext>
            </a:extLst>
          </p:cNvPr>
          <p:cNvSpPr txBox="1"/>
          <p:nvPr/>
        </p:nvSpPr>
        <p:spPr>
          <a:xfrm>
            <a:off x="1524002" y="3749544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E343C-C388-41E4-B841-78F2FB789BD0}"/>
              </a:ext>
            </a:extLst>
          </p:cNvPr>
          <p:cNvSpPr txBox="1"/>
          <p:nvPr/>
        </p:nvSpPr>
        <p:spPr>
          <a:xfrm>
            <a:off x="2207568" y="5653414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261A2-0A00-46B5-A16B-922B51A405BD}"/>
              </a:ext>
            </a:extLst>
          </p:cNvPr>
          <p:cNvSpPr txBox="1"/>
          <p:nvPr/>
        </p:nvSpPr>
        <p:spPr>
          <a:xfrm>
            <a:off x="8343318" y="5653414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531B2A-4B89-4F89-ADBC-400B6D93FAF6}"/>
              </a:ext>
            </a:extLst>
          </p:cNvPr>
          <p:cNvGrpSpPr/>
          <p:nvPr/>
        </p:nvGrpSpPr>
        <p:grpSpPr>
          <a:xfrm>
            <a:off x="8397268" y="1853792"/>
            <a:ext cx="3060000" cy="1022673"/>
            <a:chOff x="6760489" y="1552506"/>
            <a:chExt cx="1947202" cy="10226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70600-2FDC-4104-8D1F-51658A01D025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EFC82F-C169-4815-A8C8-91B18E934576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F2C327-8BB1-4E7F-91F8-0C802C5E6476}"/>
              </a:ext>
            </a:extLst>
          </p:cNvPr>
          <p:cNvGrpSpPr/>
          <p:nvPr/>
        </p:nvGrpSpPr>
        <p:grpSpPr>
          <a:xfrm>
            <a:off x="738555" y="1860837"/>
            <a:ext cx="3060000" cy="1015629"/>
            <a:chOff x="6760489" y="1552506"/>
            <a:chExt cx="1947202" cy="10156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4E512C-1D3A-4016-BF90-71275B57D5D4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8B9F85-C212-4476-9CC1-284C8DC5EC5B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1" name="L-Shape 20">
            <a:extLst>
              <a:ext uri="{FF2B5EF4-FFF2-40B4-BE49-F238E27FC236}">
                <a16:creationId xmlns:a16="http://schemas.microsoft.com/office/drawing/2014/main" id="{450A23E7-F6A0-4D2F-AFAA-AD7B4D6A1162}"/>
              </a:ext>
            </a:extLst>
          </p:cNvPr>
          <p:cNvSpPr/>
          <p:nvPr/>
        </p:nvSpPr>
        <p:spPr>
          <a:xfrm rot="2700000">
            <a:off x="7952270" y="2220378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L-Shape 21">
            <a:extLst>
              <a:ext uri="{FF2B5EF4-FFF2-40B4-BE49-F238E27FC236}">
                <a16:creationId xmlns:a16="http://schemas.microsoft.com/office/drawing/2014/main" id="{60543B91-12A1-4668-821F-66E525ADDA4D}"/>
              </a:ext>
            </a:extLst>
          </p:cNvPr>
          <p:cNvSpPr/>
          <p:nvPr/>
        </p:nvSpPr>
        <p:spPr>
          <a:xfrm rot="13500000">
            <a:off x="3903238" y="2220379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013924AF-35B7-4477-A8BA-792BF1F6CEA2}"/>
              </a:ext>
            </a:extLst>
          </p:cNvPr>
          <p:cNvSpPr/>
          <p:nvPr/>
        </p:nvSpPr>
        <p:spPr>
          <a:xfrm flipH="1">
            <a:off x="8415224" y="389019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CFA7507F-4376-4F3B-A836-54B56AAA903F}"/>
              </a:ext>
            </a:extLst>
          </p:cNvPr>
          <p:cNvSpPr/>
          <p:nvPr/>
        </p:nvSpPr>
        <p:spPr>
          <a:xfrm rot="18805991">
            <a:off x="3390724" y="385350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E7D1A3E6-793E-488B-BD0B-1A7B08D6A6C7}"/>
              </a:ext>
            </a:extLst>
          </p:cNvPr>
          <p:cNvSpPr/>
          <p:nvPr/>
        </p:nvSpPr>
        <p:spPr>
          <a:xfrm>
            <a:off x="7732488" y="573403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8D8A68DC-8FF8-46C3-9D0A-59CE1E7C405E}"/>
              </a:ext>
            </a:extLst>
          </p:cNvPr>
          <p:cNvSpPr/>
          <p:nvPr/>
        </p:nvSpPr>
        <p:spPr>
          <a:xfrm>
            <a:off x="4170867" y="5762335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50B16-41B7-4A73-9D94-0D77CB782A36}"/>
              </a:ext>
            </a:extLst>
          </p:cNvPr>
          <p:cNvSpPr txBox="1"/>
          <p:nvPr/>
        </p:nvSpPr>
        <p:spPr>
          <a:xfrm>
            <a:off x="383463" y="4588501"/>
            <a:ext cx="4626687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2021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Stop Ocean Plastic Pollution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CBE8-3651-415C-9750-CD391C909C09}"/>
              </a:ext>
            </a:extLst>
          </p:cNvPr>
          <p:cNvSpPr txBox="1"/>
          <p:nvPr/>
        </p:nvSpPr>
        <p:spPr>
          <a:xfrm>
            <a:off x="9848849" y="2905003"/>
            <a:ext cx="2032867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1A303-42CF-4EB5-A145-7389CB73E36A}"/>
              </a:ext>
            </a:extLst>
          </p:cNvPr>
          <p:cNvSpPr txBox="1"/>
          <p:nvPr/>
        </p:nvSpPr>
        <p:spPr>
          <a:xfrm>
            <a:off x="8816830" y="6119772"/>
            <a:ext cx="299170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chemeClr val="bg1"/>
                </a:solidFill>
                <a:cs typeface="Arial" pitchFamily="34" charset="0"/>
              </a:rPr>
              <a:t>Plantillaspowerpoint.org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C34FD02E-E671-4445-AB79-3DF2FB756748}"/>
              </a:ext>
            </a:extLst>
          </p:cNvPr>
          <p:cNvSpPr/>
          <p:nvPr/>
        </p:nvSpPr>
        <p:spPr>
          <a:xfrm>
            <a:off x="0" y="1764095"/>
            <a:ext cx="12192000" cy="5110716"/>
          </a:xfrm>
          <a:custGeom>
            <a:avLst/>
            <a:gdLst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0695 w 12192000"/>
              <a:gd name="connsiteY511" fmla="*/ 1618696 h 5108079"/>
              <a:gd name="connsiteX512" fmla="*/ 2566703 w 12192000"/>
              <a:gd name="connsiteY512" fmla="*/ 1673824 h 5108079"/>
              <a:gd name="connsiteX513" fmla="*/ 2902770 w 12192000"/>
              <a:gd name="connsiteY513" fmla="*/ 1849659 h 5108079"/>
              <a:gd name="connsiteX514" fmla="*/ 3432625 w 12192000"/>
              <a:gd name="connsiteY514" fmla="*/ 2204849 h 5108079"/>
              <a:gd name="connsiteX515" fmla="*/ 3992158 w 12192000"/>
              <a:gd name="connsiteY515" fmla="*/ 2951336 h 5108079"/>
              <a:gd name="connsiteX516" fmla="*/ 4193747 w 12192000"/>
              <a:gd name="connsiteY516" fmla="*/ 3515306 h 5108079"/>
              <a:gd name="connsiteX517" fmla="*/ 4212870 w 12192000"/>
              <a:gd name="connsiteY517" fmla="*/ 3485932 h 5108079"/>
              <a:gd name="connsiteX518" fmla="*/ 4207466 w 12192000"/>
              <a:gd name="connsiteY518" fmla="*/ 3458700 h 5108079"/>
              <a:gd name="connsiteX519" fmla="*/ 4033108 w 12192000"/>
              <a:gd name="connsiteY519" fmla="*/ 2856279 h 5108079"/>
              <a:gd name="connsiteX520" fmla="*/ 3681997 w 12192000"/>
              <a:gd name="connsiteY520" fmla="*/ 2315309 h 5108079"/>
              <a:gd name="connsiteX521" fmla="*/ 3155153 w 12192000"/>
              <a:gd name="connsiteY521" fmla="*/ 1925950 h 5108079"/>
              <a:gd name="connsiteX522" fmla="*/ 2615303 w 12192000"/>
              <a:gd name="connsiteY522" fmla="*/ 1655873 h 5108079"/>
              <a:gd name="connsiteX523" fmla="*/ 2527079 w 12192000"/>
              <a:gd name="connsiteY523" fmla="*/ 1464483 h 5108079"/>
              <a:gd name="connsiteX524" fmla="*/ 2565020 w 12192000"/>
              <a:gd name="connsiteY524" fmla="*/ 1524965 h 5108079"/>
              <a:gd name="connsiteX525" fmla="*/ 3032710 w 12192000"/>
              <a:gd name="connsiteY525" fmla="*/ 1747208 h 5108079"/>
              <a:gd name="connsiteX526" fmla="*/ 3778839 w 12192000"/>
              <a:gd name="connsiteY526" fmla="*/ 2249982 h 5108079"/>
              <a:gd name="connsiteX527" fmla="*/ 4390541 w 12192000"/>
              <a:gd name="connsiteY527" fmla="*/ 3166338 h 5108079"/>
              <a:gd name="connsiteX528" fmla="*/ 4470708 w 12192000"/>
              <a:gd name="connsiteY528" fmla="*/ 3388783 h 5108079"/>
              <a:gd name="connsiteX529" fmla="*/ 4486365 w 12192000"/>
              <a:gd name="connsiteY529" fmla="*/ 3353189 h 5108079"/>
              <a:gd name="connsiteX530" fmla="*/ 4282021 w 12192000"/>
              <a:gd name="connsiteY530" fmla="*/ 2789728 h 5108079"/>
              <a:gd name="connsiteX531" fmla="*/ 3926474 w 12192000"/>
              <a:gd name="connsiteY531" fmla="*/ 2274002 h 5108079"/>
              <a:gd name="connsiteX532" fmla="*/ 3344299 w 12192000"/>
              <a:gd name="connsiteY532" fmla="*/ 1844712 h 5108079"/>
              <a:gd name="connsiteX533" fmla="*/ 2721937 w 12192000"/>
              <a:gd name="connsiteY533" fmla="*/ 1553829 h 5108079"/>
              <a:gd name="connsiteX534" fmla="*/ 1614017 w 12192000"/>
              <a:gd name="connsiteY534" fmla="*/ 1120200 h 5108079"/>
              <a:gd name="connsiteX535" fmla="*/ 1407857 w 12192000"/>
              <a:gd name="connsiteY535" fmla="*/ 1125306 h 5108079"/>
              <a:gd name="connsiteX536" fmla="*/ 1345387 w 12192000"/>
              <a:gd name="connsiteY536" fmla="*/ 1135454 h 5108079"/>
              <a:gd name="connsiteX537" fmla="*/ 1353903 w 12192000"/>
              <a:gd name="connsiteY537" fmla="*/ 1178801 h 5108079"/>
              <a:gd name="connsiteX538" fmla="*/ 1451460 w 12192000"/>
              <a:gd name="connsiteY538" fmla="*/ 1192213 h 5108079"/>
              <a:gd name="connsiteX539" fmla="*/ 1782222 w 12192000"/>
              <a:gd name="connsiteY539" fmla="*/ 1204095 h 5108079"/>
              <a:gd name="connsiteX540" fmla="*/ 2319165 w 12192000"/>
              <a:gd name="connsiteY540" fmla="*/ 1206236 h 5108079"/>
              <a:gd name="connsiteX541" fmla="*/ 2401064 w 12192000"/>
              <a:gd name="connsiteY541" fmla="*/ 1191244 h 5108079"/>
              <a:gd name="connsiteX542" fmla="*/ 2400657 w 12192000"/>
              <a:gd name="connsiteY542" fmla="*/ 1158402 h 5108079"/>
              <a:gd name="connsiteX543" fmla="*/ 2319216 w 12192000"/>
              <a:gd name="connsiteY543" fmla="*/ 1135608 h 5108079"/>
              <a:gd name="connsiteX544" fmla="*/ 1882635 w 12192000"/>
              <a:gd name="connsiteY544" fmla="*/ 1124949 h 5108079"/>
              <a:gd name="connsiteX545" fmla="*/ 1820215 w 12192000"/>
              <a:gd name="connsiteY545" fmla="*/ 1124847 h 5108079"/>
              <a:gd name="connsiteX546" fmla="*/ 159310 w 12192000"/>
              <a:gd name="connsiteY546" fmla="*/ 700 h 5108079"/>
              <a:gd name="connsiteX547" fmla="*/ 347287 w 12192000"/>
              <a:gd name="connsiteY547" fmla="*/ 23119 h 5108079"/>
              <a:gd name="connsiteX548" fmla="*/ 535617 w 12192000"/>
              <a:gd name="connsiteY548" fmla="*/ 117207 h 5108079"/>
              <a:gd name="connsiteX549" fmla="*/ 912684 w 12192000"/>
              <a:gd name="connsiteY549" fmla="*/ 390548 h 5108079"/>
              <a:gd name="connsiteX550" fmla="*/ 1043489 w 12192000"/>
              <a:gd name="connsiteY550" fmla="*/ 488921 h 5108079"/>
              <a:gd name="connsiteX551" fmla="*/ 1288070 w 12192000"/>
              <a:gd name="connsiteY551" fmla="*/ 1041671 h 5108079"/>
              <a:gd name="connsiteX552" fmla="*/ 1316628 w 12192000"/>
              <a:gd name="connsiteY552" fmla="*/ 1064415 h 5108079"/>
              <a:gd name="connsiteX553" fmla="*/ 2364402 w 12192000"/>
              <a:gd name="connsiteY553" fmla="*/ 1063192 h 5108079"/>
              <a:gd name="connsiteX554" fmla="*/ 2441712 w 12192000"/>
              <a:gd name="connsiteY554" fmla="*/ 1108222 h 5108079"/>
              <a:gd name="connsiteX555" fmla="*/ 2457980 w 12192000"/>
              <a:gd name="connsiteY555" fmla="*/ 1142490 h 5108079"/>
              <a:gd name="connsiteX556" fmla="*/ 2517084 w 12192000"/>
              <a:gd name="connsiteY556" fmla="*/ 1393700 h 5108079"/>
              <a:gd name="connsiteX557" fmla="*/ 2542633 w 12192000"/>
              <a:gd name="connsiteY557" fmla="*/ 1421084 h 5108079"/>
              <a:gd name="connsiteX558" fmla="*/ 2918885 w 12192000"/>
              <a:gd name="connsiteY558" fmla="*/ 1549240 h 5108079"/>
              <a:gd name="connsiteX559" fmla="*/ 3787763 w 12192000"/>
              <a:gd name="connsiteY559" fmla="*/ 2021262 h 5108079"/>
              <a:gd name="connsiteX560" fmla="*/ 4488354 w 12192000"/>
              <a:gd name="connsiteY560" fmla="*/ 2975508 h 5108079"/>
              <a:gd name="connsiteX561" fmla="*/ 4588867 w 12192000"/>
              <a:gd name="connsiteY561" fmla="*/ 3304945 h 5108079"/>
              <a:gd name="connsiteX562" fmla="*/ 4615591 w 12192000"/>
              <a:gd name="connsiteY562" fmla="*/ 3323917 h 5108079"/>
              <a:gd name="connsiteX563" fmla="*/ 4763326 w 12192000"/>
              <a:gd name="connsiteY563" fmla="*/ 3361399 h 5108079"/>
              <a:gd name="connsiteX564" fmla="*/ 4793670 w 12192000"/>
              <a:gd name="connsiteY564" fmla="*/ 3356044 h 5108079"/>
              <a:gd name="connsiteX565" fmla="*/ 4870266 w 12192000"/>
              <a:gd name="connsiteY565" fmla="*/ 3231358 h 5108079"/>
              <a:gd name="connsiteX566" fmla="*/ 4903566 w 12192000"/>
              <a:gd name="connsiteY566" fmla="*/ 3141399 h 5108079"/>
              <a:gd name="connsiteX567" fmla="*/ 4948240 w 12192000"/>
              <a:gd name="connsiteY567" fmla="*/ 3203514 h 5108079"/>
              <a:gd name="connsiteX568" fmla="*/ 5209137 w 12192000"/>
              <a:gd name="connsiteY568" fmla="*/ 3441208 h 5108079"/>
              <a:gd name="connsiteX569" fmla="*/ 5282268 w 12192000"/>
              <a:gd name="connsiteY569" fmla="*/ 3433101 h 5108079"/>
              <a:gd name="connsiteX570" fmla="*/ 5369726 w 12192000"/>
              <a:gd name="connsiteY570" fmla="*/ 3309994 h 5108079"/>
              <a:gd name="connsiteX571" fmla="*/ 5403232 w 12192000"/>
              <a:gd name="connsiteY571" fmla="*/ 3291381 h 5108079"/>
              <a:gd name="connsiteX572" fmla="*/ 5420263 w 12192000"/>
              <a:gd name="connsiteY572" fmla="*/ 3326058 h 5108079"/>
              <a:gd name="connsiteX573" fmla="*/ 5415673 w 12192000"/>
              <a:gd name="connsiteY573" fmla="*/ 3340542 h 5108079"/>
              <a:gd name="connsiteX574" fmla="*/ 5390481 w 12192000"/>
              <a:gd name="connsiteY574" fmla="*/ 3487972 h 5108079"/>
              <a:gd name="connsiteX575" fmla="*/ 5407515 w 12192000"/>
              <a:gd name="connsiteY575" fmla="*/ 3508779 h 5108079"/>
              <a:gd name="connsiteX576" fmla="*/ 5627002 w 12192000"/>
              <a:gd name="connsiteY576" fmla="*/ 3500466 h 5108079"/>
              <a:gd name="connsiteX577" fmla="*/ 5911103 w 12192000"/>
              <a:gd name="connsiteY577" fmla="*/ 3240079 h 5108079"/>
              <a:gd name="connsiteX578" fmla="*/ 5942313 w 12192000"/>
              <a:gd name="connsiteY578" fmla="*/ 3150477 h 5108079"/>
              <a:gd name="connsiteX579" fmla="*/ 6001929 w 12192000"/>
              <a:gd name="connsiteY579" fmla="*/ 3266597 h 5108079"/>
              <a:gd name="connsiteX580" fmla="*/ 6247936 w 12192000"/>
              <a:gd name="connsiteY580" fmla="*/ 3489451 h 5108079"/>
              <a:gd name="connsiteX581" fmla="*/ 6772726 w 12192000"/>
              <a:gd name="connsiteY581" fmla="*/ 3532422 h 5108079"/>
              <a:gd name="connsiteX582" fmla="*/ 7110878 w 12192000"/>
              <a:gd name="connsiteY582" fmla="*/ 3246350 h 5108079"/>
              <a:gd name="connsiteX583" fmla="*/ 7141016 w 12192000"/>
              <a:gd name="connsiteY583" fmla="*/ 3159503 h 5108079"/>
              <a:gd name="connsiteX584" fmla="*/ 7151930 w 12192000"/>
              <a:gd name="connsiteY584" fmla="*/ 3171181 h 5108079"/>
              <a:gd name="connsiteX585" fmla="*/ 7251067 w 12192000"/>
              <a:gd name="connsiteY585" fmla="*/ 3333453 h 5108079"/>
              <a:gd name="connsiteX586" fmla="*/ 7592029 w 12192000"/>
              <a:gd name="connsiteY586" fmla="*/ 3531370 h 5108079"/>
              <a:gd name="connsiteX587" fmla="*/ 7840753 w 12192000"/>
              <a:gd name="connsiteY587" fmla="*/ 3546033 h 5108079"/>
              <a:gd name="connsiteX588" fmla="*/ 8163612 w 12192000"/>
              <a:gd name="connsiteY588" fmla="*/ 3275343 h 5108079"/>
              <a:gd name="connsiteX589" fmla="*/ 8193751 w 12192000"/>
              <a:gd name="connsiteY589" fmla="*/ 3188496 h 5108079"/>
              <a:gd name="connsiteX590" fmla="*/ 8204665 w 12192000"/>
              <a:gd name="connsiteY590" fmla="*/ 3200174 h 5108079"/>
              <a:gd name="connsiteX591" fmla="*/ 8303802 w 12192000"/>
              <a:gd name="connsiteY591" fmla="*/ 3362446 h 5108079"/>
              <a:gd name="connsiteX592" fmla="*/ 8545270 w 12192000"/>
              <a:gd name="connsiteY592" fmla="*/ 3535549 h 5108079"/>
              <a:gd name="connsiteX593" fmla="*/ 8678829 w 12192000"/>
              <a:gd name="connsiteY593" fmla="*/ 3521568 h 5108079"/>
              <a:gd name="connsiteX594" fmla="*/ 9047204 w 12192000"/>
              <a:gd name="connsiteY594" fmla="*/ 3445763 h 5108079"/>
              <a:gd name="connsiteX595" fmla="*/ 9240236 w 12192000"/>
              <a:gd name="connsiteY595" fmla="*/ 3356044 h 5108079"/>
              <a:gd name="connsiteX596" fmla="*/ 9316832 w 12192000"/>
              <a:gd name="connsiteY596" fmla="*/ 3231358 h 5108079"/>
              <a:gd name="connsiteX597" fmla="*/ 9350132 w 12192000"/>
              <a:gd name="connsiteY597" fmla="*/ 3141399 h 5108079"/>
              <a:gd name="connsiteX598" fmla="*/ 9394806 w 12192000"/>
              <a:gd name="connsiteY598" fmla="*/ 3203514 h 5108079"/>
              <a:gd name="connsiteX599" fmla="*/ 9655703 w 12192000"/>
              <a:gd name="connsiteY599" fmla="*/ 3441208 h 5108079"/>
              <a:gd name="connsiteX600" fmla="*/ 9728833 w 12192000"/>
              <a:gd name="connsiteY600" fmla="*/ 3433101 h 5108079"/>
              <a:gd name="connsiteX601" fmla="*/ 9816291 w 12192000"/>
              <a:gd name="connsiteY601" fmla="*/ 3309994 h 5108079"/>
              <a:gd name="connsiteX602" fmla="*/ 9849797 w 12192000"/>
              <a:gd name="connsiteY602" fmla="*/ 3291381 h 5108079"/>
              <a:gd name="connsiteX603" fmla="*/ 9866829 w 12192000"/>
              <a:gd name="connsiteY603" fmla="*/ 3326058 h 5108079"/>
              <a:gd name="connsiteX604" fmla="*/ 9862239 w 12192000"/>
              <a:gd name="connsiteY604" fmla="*/ 3340542 h 5108079"/>
              <a:gd name="connsiteX605" fmla="*/ 9837047 w 12192000"/>
              <a:gd name="connsiteY605" fmla="*/ 3487972 h 5108079"/>
              <a:gd name="connsiteX606" fmla="*/ 9854080 w 12192000"/>
              <a:gd name="connsiteY606" fmla="*/ 3508779 h 5108079"/>
              <a:gd name="connsiteX607" fmla="*/ 10073568 w 12192000"/>
              <a:gd name="connsiteY607" fmla="*/ 3500466 h 5108079"/>
              <a:gd name="connsiteX608" fmla="*/ 10357669 w 12192000"/>
              <a:gd name="connsiteY608" fmla="*/ 3240079 h 5108079"/>
              <a:gd name="connsiteX609" fmla="*/ 10388879 w 12192000"/>
              <a:gd name="connsiteY609" fmla="*/ 3150477 h 5108079"/>
              <a:gd name="connsiteX610" fmla="*/ 10448495 w 12192000"/>
              <a:gd name="connsiteY610" fmla="*/ 3266597 h 5108079"/>
              <a:gd name="connsiteX611" fmla="*/ 10694502 w 12192000"/>
              <a:gd name="connsiteY611" fmla="*/ 3489451 h 5108079"/>
              <a:gd name="connsiteX612" fmla="*/ 10806834 w 12192000"/>
              <a:gd name="connsiteY612" fmla="*/ 3516262 h 5108079"/>
              <a:gd name="connsiteX613" fmla="*/ 11075486 w 12192000"/>
              <a:gd name="connsiteY613" fmla="*/ 3531860 h 5108079"/>
              <a:gd name="connsiteX614" fmla="*/ 11398345 w 12192000"/>
              <a:gd name="connsiteY614" fmla="*/ 3261170 h 5108079"/>
              <a:gd name="connsiteX615" fmla="*/ 11428484 w 12192000"/>
              <a:gd name="connsiteY615" fmla="*/ 3174323 h 5108079"/>
              <a:gd name="connsiteX616" fmla="*/ 11439398 w 12192000"/>
              <a:gd name="connsiteY616" fmla="*/ 3186001 h 5108079"/>
              <a:gd name="connsiteX617" fmla="*/ 11538535 w 12192000"/>
              <a:gd name="connsiteY617" fmla="*/ 3348273 h 5108079"/>
              <a:gd name="connsiteX618" fmla="*/ 11780003 w 12192000"/>
              <a:gd name="connsiteY618" fmla="*/ 3521376 h 5108079"/>
              <a:gd name="connsiteX619" fmla="*/ 11913562 w 12192000"/>
              <a:gd name="connsiteY619" fmla="*/ 3507395 h 5108079"/>
              <a:gd name="connsiteX620" fmla="*/ 12181271 w 12192000"/>
              <a:gd name="connsiteY620" fmla="*/ 3442683 h 5108079"/>
              <a:gd name="connsiteX621" fmla="*/ 12192000 w 12192000"/>
              <a:gd name="connsiteY621" fmla="*/ 3441501 h 5108079"/>
              <a:gd name="connsiteX622" fmla="*/ 12192000 w 12192000"/>
              <a:gd name="connsiteY622" fmla="*/ 3469428 h 5108079"/>
              <a:gd name="connsiteX623" fmla="*/ 12173925 w 12192000"/>
              <a:gd name="connsiteY623" fmla="*/ 3470105 h 5108079"/>
              <a:gd name="connsiteX624" fmla="*/ 12062814 w 12192000"/>
              <a:gd name="connsiteY624" fmla="*/ 3487824 h 5108079"/>
              <a:gd name="connsiteX625" fmla="*/ 11831648 w 12192000"/>
              <a:gd name="connsiteY625" fmla="*/ 3597364 h 5108079"/>
              <a:gd name="connsiteX626" fmla="*/ 11899421 w 12192000"/>
              <a:gd name="connsiteY626" fmla="*/ 3599404 h 5108079"/>
              <a:gd name="connsiteX627" fmla="*/ 11942921 w 12192000"/>
              <a:gd name="connsiteY627" fmla="*/ 3614601 h 5108079"/>
              <a:gd name="connsiteX628" fmla="*/ 11915944 w 12192000"/>
              <a:gd name="connsiteY628" fmla="*/ 3650553 h 5108079"/>
              <a:gd name="connsiteX629" fmla="*/ 11807526 w 12192000"/>
              <a:gd name="connsiteY629" fmla="*/ 3645301 h 5108079"/>
              <a:gd name="connsiteX630" fmla="*/ 11779530 w 12192000"/>
              <a:gd name="connsiteY630" fmla="*/ 3653306 h 5108079"/>
              <a:gd name="connsiteX631" fmla="*/ 11786413 w 12192000"/>
              <a:gd name="connsiteY631" fmla="*/ 3742091 h 5108079"/>
              <a:gd name="connsiteX632" fmla="*/ 11795288 w 12192000"/>
              <a:gd name="connsiteY632" fmla="*/ 3751220 h 5108079"/>
              <a:gd name="connsiteX633" fmla="*/ 12159351 w 12192000"/>
              <a:gd name="connsiteY633" fmla="*/ 3870450 h 5108079"/>
              <a:gd name="connsiteX634" fmla="*/ 12192000 w 12192000"/>
              <a:gd name="connsiteY634" fmla="*/ 3863026 h 5108079"/>
              <a:gd name="connsiteX635" fmla="*/ 12192000 w 12192000"/>
              <a:gd name="connsiteY635" fmla="*/ 3921485 h 5108079"/>
              <a:gd name="connsiteX636" fmla="*/ 12166082 w 12192000"/>
              <a:gd name="connsiteY636" fmla="*/ 3926597 h 5108079"/>
              <a:gd name="connsiteX637" fmla="*/ 12191439 w 12192000"/>
              <a:gd name="connsiteY637" fmla="*/ 3938330 h 5108079"/>
              <a:gd name="connsiteX638" fmla="*/ 12192000 w 12192000"/>
              <a:gd name="connsiteY638" fmla="*/ 3938253 h 5108079"/>
              <a:gd name="connsiteX639" fmla="*/ 12192000 w 12192000"/>
              <a:gd name="connsiteY639" fmla="*/ 3998642 h 5108079"/>
              <a:gd name="connsiteX640" fmla="*/ 12185871 w 12192000"/>
              <a:gd name="connsiteY640" fmla="*/ 4000251 h 5108079"/>
              <a:gd name="connsiteX641" fmla="*/ 11936547 w 12192000"/>
              <a:gd name="connsiteY641" fmla="*/ 4009364 h 5108079"/>
              <a:gd name="connsiteX642" fmla="*/ 11901870 w 12192000"/>
              <a:gd name="connsiteY642" fmla="*/ 4022062 h 5108079"/>
              <a:gd name="connsiteX643" fmla="*/ 11870473 w 12192000"/>
              <a:gd name="connsiteY643" fmla="*/ 4068895 h 5108079"/>
              <a:gd name="connsiteX644" fmla="*/ 11809452 w 12192000"/>
              <a:gd name="connsiteY644" fmla="*/ 4016051 h 5108079"/>
              <a:gd name="connsiteX645" fmla="*/ 11849140 w 12192000"/>
              <a:gd name="connsiteY645" fmla="*/ 3993861 h 5108079"/>
              <a:gd name="connsiteX646" fmla="*/ 11471969 w 12192000"/>
              <a:gd name="connsiteY646" fmla="*/ 3719297 h 5108079"/>
              <a:gd name="connsiteX647" fmla="*/ 11402034 w 12192000"/>
              <a:gd name="connsiteY647" fmla="*/ 3818370 h 5108079"/>
              <a:gd name="connsiteX648" fmla="*/ 11271820 w 12192000"/>
              <a:gd name="connsiteY648" fmla="*/ 3934777 h 5108079"/>
              <a:gd name="connsiteX649" fmla="*/ 10881692 w 12192000"/>
              <a:gd name="connsiteY649" fmla="*/ 4023694 h 5108079"/>
              <a:gd name="connsiteX650" fmla="*/ 10881691 w 12192000"/>
              <a:gd name="connsiteY650" fmla="*/ 4023607 h 5108079"/>
              <a:gd name="connsiteX651" fmla="*/ 10881691 w 12192000"/>
              <a:gd name="connsiteY651" fmla="*/ 4025240 h 5108079"/>
              <a:gd name="connsiteX652" fmla="*/ 10803022 w 12192000"/>
              <a:gd name="connsiteY652" fmla="*/ 4016347 h 5108079"/>
              <a:gd name="connsiteX653" fmla="*/ 10549060 w 12192000"/>
              <a:gd name="connsiteY653" fmla="*/ 3929857 h 5108079"/>
              <a:gd name="connsiteX654" fmla="*/ 10386789 w 12192000"/>
              <a:gd name="connsiteY654" fmla="*/ 3749277 h 5108079"/>
              <a:gd name="connsiteX655" fmla="*/ 10312844 w 12192000"/>
              <a:gd name="connsiteY655" fmla="*/ 3859073 h 5108079"/>
              <a:gd name="connsiteX656" fmla="*/ 9867798 w 12192000"/>
              <a:gd name="connsiteY656" fmla="*/ 4009157 h 5108079"/>
              <a:gd name="connsiteX657" fmla="*/ 9426373 w 12192000"/>
              <a:gd name="connsiteY657" fmla="*/ 3786760 h 5108079"/>
              <a:gd name="connsiteX658" fmla="*/ 9362320 w 12192000"/>
              <a:gd name="connsiteY658" fmla="*/ 3714804 h 5108079"/>
              <a:gd name="connsiteX659" fmla="*/ 9334324 w 12192000"/>
              <a:gd name="connsiteY659" fmla="*/ 3764169 h 5108079"/>
              <a:gd name="connsiteX660" fmla="*/ 9300309 w 12192000"/>
              <a:gd name="connsiteY660" fmla="*/ 3811545 h 5108079"/>
              <a:gd name="connsiteX661" fmla="*/ 8701814 w 12192000"/>
              <a:gd name="connsiteY661" fmla="*/ 4023537 h 5108079"/>
              <a:gd name="connsiteX662" fmla="*/ 8667137 w 12192000"/>
              <a:gd name="connsiteY662" fmla="*/ 4036235 h 5108079"/>
              <a:gd name="connsiteX663" fmla="*/ 8525570 w 12192000"/>
              <a:gd name="connsiteY663" fmla="*/ 4421870 h 5108079"/>
              <a:gd name="connsiteX664" fmla="*/ 8547702 w 12192000"/>
              <a:gd name="connsiteY664" fmla="*/ 4449308 h 5108079"/>
              <a:gd name="connsiteX665" fmla="*/ 8942569 w 12192000"/>
              <a:gd name="connsiteY665" fmla="*/ 4404583 h 5108079"/>
              <a:gd name="connsiteX666" fmla="*/ 9200815 w 12192000"/>
              <a:gd name="connsiteY666" fmla="*/ 4135117 h 5108079"/>
              <a:gd name="connsiteX667" fmla="*/ 9224783 w 12192000"/>
              <a:gd name="connsiteY667" fmla="*/ 4071423 h 5108079"/>
              <a:gd name="connsiteX668" fmla="*/ 9230444 w 12192000"/>
              <a:gd name="connsiteY668" fmla="*/ 4076063 h 5108079"/>
              <a:gd name="connsiteX669" fmla="*/ 9278024 w 12192000"/>
              <a:gd name="connsiteY669" fmla="*/ 4141900 h 5108079"/>
              <a:gd name="connsiteX670" fmla="*/ 9602413 w 12192000"/>
              <a:gd name="connsiteY670" fmla="*/ 4401625 h 5108079"/>
              <a:gd name="connsiteX671" fmla="*/ 9633623 w 12192000"/>
              <a:gd name="connsiteY671" fmla="*/ 4397138 h 5108079"/>
              <a:gd name="connsiteX672" fmla="*/ 9742194 w 12192000"/>
              <a:gd name="connsiteY672" fmla="*/ 4313147 h 5108079"/>
              <a:gd name="connsiteX673" fmla="*/ 9865044 w 12192000"/>
              <a:gd name="connsiteY673" fmla="*/ 4233082 h 5108079"/>
              <a:gd name="connsiteX674" fmla="*/ 9810528 w 12192000"/>
              <a:gd name="connsiteY674" fmla="*/ 4220893 h 5108079"/>
              <a:gd name="connsiteX675" fmla="*/ 9795893 w 12192000"/>
              <a:gd name="connsiteY675" fmla="*/ 4175405 h 5108079"/>
              <a:gd name="connsiteX676" fmla="*/ 9868206 w 12192000"/>
              <a:gd name="connsiteY676" fmla="*/ 4117830 h 5108079"/>
              <a:gd name="connsiteX677" fmla="*/ 10035832 w 12192000"/>
              <a:gd name="connsiteY677" fmla="*/ 4105744 h 5108079"/>
              <a:gd name="connsiteX678" fmla="*/ 10218807 w 12192000"/>
              <a:gd name="connsiteY678" fmla="*/ 4114668 h 5108079"/>
              <a:gd name="connsiteX679" fmla="*/ 10263531 w 12192000"/>
              <a:gd name="connsiteY679" fmla="*/ 4078920 h 5108079"/>
              <a:gd name="connsiteX680" fmla="*/ 10320544 w 12192000"/>
              <a:gd name="connsiteY680" fmla="*/ 4107937 h 5108079"/>
              <a:gd name="connsiteX681" fmla="*/ 10461550 w 12192000"/>
              <a:gd name="connsiteY681" fmla="*/ 4124153 h 5108079"/>
              <a:gd name="connsiteX682" fmla="*/ 10617294 w 12192000"/>
              <a:gd name="connsiteY682" fmla="*/ 4203708 h 5108079"/>
              <a:gd name="connsiteX683" fmla="*/ 10645852 w 12192000"/>
              <a:gd name="connsiteY683" fmla="*/ 4297491 h 5108079"/>
              <a:gd name="connsiteX684" fmla="*/ 10596334 w 12192000"/>
              <a:gd name="connsiteY684" fmla="*/ 4399637 h 5108079"/>
              <a:gd name="connsiteX685" fmla="*/ 10609338 w 12192000"/>
              <a:gd name="connsiteY685" fmla="*/ 4429367 h 5108079"/>
              <a:gd name="connsiteX686" fmla="*/ 10753199 w 12192000"/>
              <a:gd name="connsiteY686" fmla="*/ 4453617 h 5108079"/>
              <a:gd name="connsiteX687" fmla="*/ 10881691 w 12192000"/>
              <a:gd name="connsiteY687" fmla="*/ 4468061 h 5108079"/>
              <a:gd name="connsiteX688" fmla="*/ 10949726 w 12192000"/>
              <a:gd name="connsiteY688" fmla="*/ 4463063 h 5108079"/>
              <a:gd name="connsiteX689" fmla="*/ 11039298 w 12192000"/>
              <a:gd name="connsiteY689" fmla="*/ 4431066 h 5108079"/>
              <a:gd name="connsiteX690" fmla="*/ 11225014 w 12192000"/>
              <a:gd name="connsiteY690" fmla="*/ 4280897 h 5108079"/>
              <a:gd name="connsiteX691" fmla="*/ 11265634 w 12192000"/>
              <a:gd name="connsiteY691" fmla="*/ 4218287 h 5108079"/>
              <a:gd name="connsiteX692" fmla="*/ 11307659 w 12192000"/>
              <a:gd name="connsiteY692" fmla="*/ 4131960 h 5108079"/>
              <a:gd name="connsiteX693" fmla="*/ 11336165 w 12192000"/>
              <a:gd name="connsiteY693" fmla="*/ 4054140 h 5108079"/>
              <a:gd name="connsiteX694" fmla="*/ 11363194 w 12192000"/>
              <a:gd name="connsiteY694" fmla="*/ 4106564 h 5108079"/>
              <a:gd name="connsiteX695" fmla="*/ 11383249 w 12192000"/>
              <a:gd name="connsiteY695" fmla="*/ 4132184 h 5108079"/>
              <a:gd name="connsiteX696" fmla="*/ 11417296 w 12192000"/>
              <a:gd name="connsiteY696" fmla="*/ 4179372 h 5108079"/>
              <a:gd name="connsiteX697" fmla="*/ 11421354 w 12192000"/>
              <a:gd name="connsiteY697" fmla="*/ 4185812 h 5108079"/>
              <a:gd name="connsiteX698" fmla="*/ 11513564 w 12192000"/>
              <a:gd name="connsiteY698" fmla="*/ 4308516 h 5108079"/>
              <a:gd name="connsiteX699" fmla="*/ 11617519 w 12192000"/>
              <a:gd name="connsiteY699" fmla="*/ 4376994 h 5108079"/>
              <a:gd name="connsiteX700" fmla="*/ 11621633 w 12192000"/>
              <a:gd name="connsiteY700" fmla="*/ 4378577 h 5108079"/>
              <a:gd name="connsiteX701" fmla="*/ 11649080 w 12192000"/>
              <a:gd name="connsiteY701" fmla="*/ 4393164 h 5108079"/>
              <a:gd name="connsiteX702" fmla="*/ 12177302 w 12192000"/>
              <a:gd name="connsiteY702" fmla="*/ 4390410 h 5108079"/>
              <a:gd name="connsiteX703" fmla="*/ 12192000 w 12192000"/>
              <a:gd name="connsiteY703" fmla="*/ 4382355 h 5108079"/>
              <a:gd name="connsiteX704" fmla="*/ 12192000 w 12192000"/>
              <a:gd name="connsiteY704" fmla="*/ 5093624 h 5108079"/>
              <a:gd name="connsiteX705" fmla="*/ 10945074 w 12192000"/>
              <a:gd name="connsiteY705" fmla="*/ 5093448 h 5108079"/>
              <a:gd name="connsiteX706" fmla="*/ 10881691 w 12192000"/>
              <a:gd name="connsiteY706" fmla="*/ 5093457 h 5108079"/>
              <a:gd name="connsiteX707" fmla="*/ 10881691 w 12192000"/>
              <a:gd name="connsiteY707" fmla="*/ 5108070 h 5108079"/>
              <a:gd name="connsiteX708" fmla="*/ 7710341 w 12192000"/>
              <a:gd name="connsiteY708" fmla="*/ 5107621 h 5108079"/>
              <a:gd name="connsiteX709" fmla="*/ 6965879 w 12192000"/>
              <a:gd name="connsiteY709" fmla="*/ 5107727 h 5108079"/>
              <a:gd name="connsiteX710" fmla="*/ 6965879 w 12192000"/>
              <a:gd name="connsiteY710" fmla="*/ 5108079 h 5108079"/>
              <a:gd name="connsiteX711" fmla="*/ 6504144 w 12192000"/>
              <a:gd name="connsiteY711" fmla="*/ 5108079 h 5108079"/>
              <a:gd name="connsiteX712" fmla="*/ 6406798 w 12192000"/>
              <a:gd name="connsiteY712" fmla="*/ 5108079 h 5108079"/>
              <a:gd name="connsiteX713" fmla="*/ 6406798 w 12192000"/>
              <a:gd name="connsiteY713" fmla="*/ 5108065 h 5108079"/>
              <a:gd name="connsiteX714" fmla="*/ 3263775 w 12192000"/>
              <a:gd name="connsiteY714" fmla="*/ 5107621 h 5108079"/>
              <a:gd name="connsiteX715" fmla="*/ 23408 w 12192000"/>
              <a:gd name="connsiteY715" fmla="*/ 5108079 h 5108079"/>
              <a:gd name="connsiteX716" fmla="*/ 0 w 12192000"/>
              <a:gd name="connsiteY716" fmla="*/ 5084671 h 5108079"/>
              <a:gd name="connsiteX717" fmla="*/ 52 w 12192000"/>
              <a:gd name="connsiteY717" fmla="*/ 47699 h 5108079"/>
              <a:gd name="connsiteX718" fmla="*/ 37176 w 12192000"/>
              <a:gd name="connsiteY718" fmla="*/ 32655 h 5108079"/>
              <a:gd name="connsiteX719" fmla="*/ 95771 w 12192000"/>
              <a:gd name="connsiteY719" fmla="*/ 8891 h 5108079"/>
              <a:gd name="connsiteX720" fmla="*/ 159310 w 12192000"/>
              <a:gd name="connsiteY720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10881691 w 12192000"/>
              <a:gd name="connsiteY710" fmla="*/ 5108070 h 5108079"/>
              <a:gd name="connsiteX711" fmla="*/ 7710341 w 12192000"/>
              <a:gd name="connsiteY711" fmla="*/ 5107621 h 5108079"/>
              <a:gd name="connsiteX712" fmla="*/ 6965879 w 12192000"/>
              <a:gd name="connsiteY712" fmla="*/ 5107727 h 5108079"/>
              <a:gd name="connsiteX713" fmla="*/ 6965879 w 12192000"/>
              <a:gd name="connsiteY713" fmla="*/ 5108079 h 5108079"/>
              <a:gd name="connsiteX714" fmla="*/ 6504144 w 12192000"/>
              <a:gd name="connsiteY714" fmla="*/ 5108079 h 5108079"/>
              <a:gd name="connsiteX715" fmla="*/ 6406798 w 12192000"/>
              <a:gd name="connsiteY715" fmla="*/ 5108079 h 5108079"/>
              <a:gd name="connsiteX716" fmla="*/ 6406798 w 12192000"/>
              <a:gd name="connsiteY716" fmla="*/ 5108065 h 5108079"/>
              <a:gd name="connsiteX717" fmla="*/ 3263775 w 12192000"/>
              <a:gd name="connsiteY717" fmla="*/ 5107621 h 5108079"/>
              <a:gd name="connsiteX718" fmla="*/ 23408 w 12192000"/>
              <a:gd name="connsiteY718" fmla="*/ 5108079 h 5108079"/>
              <a:gd name="connsiteX719" fmla="*/ 0 w 12192000"/>
              <a:gd name="connsiteY719" fmla="*/ 5084671 h 5108079"/>
              <a:gd name="connsiteX720" fmla="*/ 52 w 12192000"/>
              <a:gd name="connsiteY720" fmla="*/ 47699 h 5108079"/>
              <a:gd name="connsiteX721" fmla="*/ 37176 w 12192000"/>
              <a:gd name="connsiteY721" fmla="*/ 32655 h 5108079"/>
              <a:gd name="connsiteX722" fmla="*/ 95771 w 12192000"/>
              <a:gd name="connsiteY722" fmla="*/ 8891 h 5108079"/>
              <a:gd name="connsiteX723" fmla="*/ 159310 w 12192000"/>
              <a:gd name="connsiteY723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7710341 w 12192000"/>
              <a:gd name="connsiteY710" fmla="*/ 5107621 h 5108079"/>
              <a:gd name="connsiteX711" fmla="*/ 6965879 w 12192000"/>
              <a:gd name="connsiteY711" fmla="*/ 5107727 h 5108079"/>
              <a:gd name="connsiteX712" fmla="*/ 6965879 w 12192000"/>
              <a:gd name="connsiteY712" fmla="*/ 5108079 h 5108079"/>
              <a:gd name="connsiteX713" fmla="*/ 6504144 w 12192000"/>
              <a:gd name="connsiteY713" fmla="*/ 5108079 h 5108079"/>
              <a:gd name="connsiteX714" fmla="*/ 6406798 w 12192000"/>
              <a:gd name="connsiteY714" fmla="*/ 5108079 h 5108079"/>
              <a:gd name="connsiteX715" fmla="*/ 6406798 w 12192000"/>
              <a:gd name="connsiteY715" fmla="*/ 5108065 h 5108079"/>
              <a:gd name="connsiteX716" fmla="*/ 3263775 w 12192000"/>
              <a:gd name="connsiteY716" fmla="*/ 5107621 h 5108079"/>
              <a:gd name="connsiteX717" fmla="*/ 23408 w 12192000"/>
              <a:gd name="connsiteY717" fmla="*/ 5108079 h 5108079"/>
              <a:gd name="connsiteX718" fmla="*/ 0 w 12192000"/>
              <a:gd name="connsiteY718" fmla="*/ 5084671 h 5108079"/>
              <a:gd name="connsiteX719" fmla="*/ 52 w 12192000"/>
              <a:gd name="connsiteY719" fmla="*/ 47699 h 5108079"/>
              <a:gd name="connsiteX720" fmla="*/ 37176 w 12192000"/>
              <a:gd name="connsiteY720" fmla="*/ 32655 h 5108079"/>
              <a:gd name="connsiteX721" fmla="*/ 95771 w 12192000"/>
              <a:gd name="connsiteY721" fmla="*/ 8891 h 5108079"/>
              <a:gd name="connsiteX722" fmla="*/ 159310 w 12192000"/>
              <a:gd name="connsiteY722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7710341 w 12192000"/>
              <a:gd name="connsiteY709" fmla="*/ 5107621 h 5108079"/>
              <a:gd name="connsiteX710" fmla="*/ 6965879 w 12192000"/>
              <a:gd name="connsiteY710" fmla="*/ 5107727 h 5108079"/>
              <a:gd name="connsiteX711" fmla="*/ 6965879 w 12192000"/>
              <a:gd name="connsiteY711" fmla="*/ 5108079 h 5108079"/>
              <a:gd name="connsiteX712" fmla="*/ 6504144 w 12192000"/>
              <a:gd name="connsiteY712" fmla="*/ 5108079 h 5108079"/>
              <a:gd name="connsiteX713" fmla="*/ 6406798 w 12192000"/>
              <a:gd name="connsiteY713" fmla="*/ 5108079 h 5108079"/>
              <a:gd name="connsiteX714" fmla="*/ 6406798 w 12192000"/>
              <a:gd name="connsiteY714" fmla="*/ 5108065 h 5108079"/>
              <a:gd name="connsiteX715" fmla="*/ 3263775 w 12192000"/>
              <a:gd name="connsiteY715" fmla="*/ 5107621 h 5108079"/>
              <a:gd name="connsiteX716" fmla="*/ 23408 w 12192000"/>
              <a:gd name="connsiteY716" fmla="*/ 5108079 h 5108079"/>
              <a:gd name="connsiteX717" fmla="*/ 0 w 12192000"/>
              <a:gd name="connsiteY717" fmla="*/ 5084671 h 5108079"/>
              <a:gd name="connsiteX718" fmla="*/ 52 w 12192000"/>
              <a:gd name="connsiteY718" fmla="*/ 47699 h 5108079"/>
              <a:gd name="connsiteX719" fmla="*/ 37176 w 12192000"/>
              <a:gd name="connsiteY719" fmla="*/ 32655 h 5108079"/>
              <a:gd name="connsiteX720" fmla="*/ 95771 w 12192000"/>
              <a:gd name="connsiteY720" fmla="*/ 8891 h 5108079"/>
              <a:gd name="connsiteX721" fmla="*/ 159310 w 12192000"/>
              <a:gd name="connsiteY721" fmla="*/ 700 h 5108079"/>
              <a:gd name="connsiteX0" fmla="*/ 10279747 w 12192000"/>
              <a:gd name="connsiteY0" fmla="*/ 4635291 h 5110716"/>
              <a:gd name="connsiteX1" fmla="*/ 10186323 w 12192000"/>
              <a:gd name="connsiteY1" fmla="*/ 4649264 h 5110716"/>
              <a:gd name="connsiteX2" fmla="*/ 10167300 w 12192000"/>
              <a:gd name="connsiteY2" fmla="*/ 4659463 h 5110716"/>
              <a:gd name="connsiteX3" fmla="*/ 10128339 w 12192000"/>
              <a:gd name="connsiteY3" fmla="*/ 4705666 h 5110716"/>
              <a:gd name="connsiteX4" fmla="*/ 10279747 w 12192000"/>
              <a:gd name="connsiteY4" fmla="*/ 4635291 h 5110716"/>
              <a:gd name="connsiteX5" fmla="*/ 5833181 w 12192000"/>
              <a:gd name="connsiteY5" fmla="*/ 4635291 h 5110716"/>
              <a:gd name="connsiteX6" fmla="*/ 5739758 w 12192000"/>
              <a:gd name="connsiteY6" fmla="*/ 4649264 h 5110716"/>
              <a:gd name="connsiteX7" fmla="*/ 5720734 w 12192000"/>
              <a:gd name="connsiteY7" fmla="*/ 4659463 h 5110716"/>
              <a:gd name="connsiteX8" fmla="*/ 5681774 w 12192000"/>
              <a:gd name="connsiteY8" fmla="*/ 4705666 h 5110716"/>
              <a:gd name="connsiteX9" fmla="*/ 5833181 w 12192000"/>
              <a:gd name="connsiteY9" fmla="*/ 4635291 h 5110716"/>
              <a:gd name="connsiteX10" fmla="*/ 10463510 w 12192000"/>
              <a:gd name="connsiteY10" fmla="*/ 4287244 h 5110716"/>
              <a:gd name="connsiteX11" fmla="*/ 10476439 w 12192000"/>
              <a:gd name="connsiteY11" fmla="*/ 4291219 h 5110716"/>
              <a:gd name="connsiteX12" fmla="*/ 10483376 w 12192000"/>
              <a:gd name="connsiteY12" fmla="*/ 4335076 h 5110716"/>
              <a:gd name="connsiteX13" fmla="*/ 10473482 w 12192000"/>
              <a:gd name="connsiteY13" fmla="*/ 4351599 h 5110716"/>
              <a:gd name="connsiteX14" fmla="*/ 10496073 w 12192000"/>
              <a:gd name="connsiteY14" fmla="*/ 4363481 h 5110716"/>
              <a:gd name="connsiteX15" fmla="*/ 10508823 w 12192000"/>
              <a:gd name="connsiteY15" fmla="*/ 4400097 h 5110716"/>
              <a:gd name="connsiteX16" fmla="*/ 10472105 w 12192000"/>
              <a:gd name="connsiteY16" fmla="*/ 4410246 h 5110716"/>
              <a:gd name="connsiteX17" fmla="*/ 10430746 w 12192000"/>
              <a:gd name="connsiteY17" fmla="*/ 4422229 h 5110716"/>
              <a:gd name="connsiteX18" fmla="*/ 10394234 w 12192000"/>
              <a:gd name="connsiteY18" fmla="*/ 4433602 h 5110716"/>
              <a:gd name="connsiteX19" fmla="*/ 10385411 w 12192000"/>
              <a:gd name="connsiteY19" fmla="*/ 4396069 h 5110716"/>
              <a:gd name="connsiteX20" fmla="*/ 10378985 w 12192000"/>
              <a:gd name="connsiteY20" fmla="*/ 4362869 h 5110716"/>
              <a:gd name="connsiteX21" fmla="*/ 10362361 w 12192000"/>
              <a:gd name="connsiteY21" fmla="*/ 4326253 h 5110716"/>
              <a:gd name="connsiteX22" fmla="*/ 10403362 w 12192000"/>
              <a:gd name="connsiteY22" fmla="*/ 4316667 h 5110716"/>
              <a:gd name="connsiteX23" fmla="*/ 10437938 w 12192000"/>
              <a:gd name="connsiteY23" fmla="*/ 4308099 h 5110716"/>
              <a:gd name="connsiteX24" fmla="*/ 10463510 w 12192000"/>
              <a:gd name="connsiteY24" fmla="*/ 4287244 h 5110716"/>
              <a:gd name="connsiteX25" fmla="*/ 6016944 w 12192000"/>
              <a:gd name="connsiteY25" fmla="*/ 4287244 h 5110716"/>
              <a:gd name="connsiteX26" fmla="*/ 6029873 w 12192000"/>
              <a:gd name="connsiteY26" fmla="*/ 4291219 h 5110716"/>
              <a:gd name="connsiteX27" fmla="*/ 6036810 w 12192000"/>
              <a:gd name="connsiteY27" fmla="*/ 4335076 h 5110716"/>
              <a:gd name="connsiteX28" fmla="*/ 6026916 w 12192000"/>
              <a:gd name="connsiteY28" fmla="*/ 4351599 h 5110716"/>
              <a:gd name="connsiteX29" fmla="*/ 6049508 w 12192000"/>
              <a:gd name="connsiteY29" fmla="*/ 4363481 h 5110716"/>
              <a:gd name="connsiteX30" fmla="*/ 6062257 w 12192000"/>
              <a:gd name="connsiteY30" fmla="*/ 4400097 h 5110716"/>
              <a:gd name="connsiteX31" fmla="*/ 6025540 w 12192000"/>
              <a:gd name="connsiteY31" fmla="*/ 4410246 h 5110716"/>
              <a:gd name="connsiteX32" fmla="*/ 5984181 w 12192000"/>
              <a:gd name="connsiteY32" fmla="*/ 4422229 h 5110716"/>
              <a:gd name="connsiteX33" fmla="*/ 5947668 w 12192000"/>
              <a:gd name="connsiteY33" fmla="*/ 4433602 h 5110716"/>
              <a:gd name="connsiteX34" fmla="*/ 5938846 w 12192000"/>
              <a:gd name="connsiteY34" fmla="*/ 4396069 h 5110716"/>
              <a:gd name="connsiteX35" fmla="*/ 5932419 w 12192000"/>
              <a:gd name="connsiteY35" fmla="*/ 4362869 h 5110716"/>
              <a:gd name="connsiteX36" fmla="*/ 5915796 w 12192000"/>
              <a:gd name="connsiteY36" fmla="*/ 4326253 h 5110716"/>
              <a:gd name="connsiteX37" fmla="*/ 5956796 w 12192000"/>
              <a:gd name="connsiteY37" fmla="*/ 4316667 h 5110716"/>
              <a:gd name="connsiteX38" fmla="*/ 5991373 w 12192000"/>
              <a:gd name="connsiteY38" fmla="*/ 4308099 h 5110716"/>
              <a:gd name="connsiteX39" fmla="*/ 6016944 w 12192000"/>
              <a:gd name="connsiteY39" fmla="*/ 4287244 h 5110716"/>
              <a:gd name="connsiteX40" fmla="*/ 7538177 w 12192000"/>
              <a:gd name="connsiteY40" fmla="*/ 4231756 h 5110716"/>
              <a:gd name="connsiteX41" fmla="*/ 7626503 w 12192000"/>
              <a:gd name="connsiteY41" fmla="*/ 4282344 h 5110716"/>
              <a:gd name="connsiteX42" fmla="*/ 7538177 w 12192000"/>
              <a:gd name="connsiteY42" fmla="*/ 4231756 h 5110716"/>
              <a:gd name="connsiteX43" fmla="*/ 3091611 w 12192000"/>
              <a:gd name="connsiteY43" fmla="*/ 4231756 h 5110716"/>
              <a:gd name="connsiteX44" fmla="*/ 3179937 w 12192000"/>
              <a:gd name="connsiteY44" fmla="*/ 4282344 h 5110716"/>
              <a:gd name="connsiteX45" fmla="*/ 3091611 w 12192000"/>
              <a:gd name="connsiteY45" fmla="*/ 4231756 h 5110716"/>
              <a:gd name="connsiteX46" fmla="*/ 8193035 w 12192000"/>
              <a:gd name="connsiteY46" fmla="*/ 4198315 h 5110716"/>
              <a:gd name="connsiteX47" fmla="*/ 8174868 w 12192000"/>
              <a:gd name="connsiteY47" fmla="*/ 4203044 h 5110716"/>
              <a:gd name="connsiteX48" fmla="*/ 8414347 w 12192000"/>
              <a:gd name="connsiteY48" fmla="*/ 4407337 h 5110716"/>
              <a:gd name="connsiteX49" fmla="*/ 8412919 w 12192000"/>
              <a:gd name="connsiteY49" fmla="*/ 4398718 h 5110716"/>
              <a:gd name="connsiteX50" fmla="*/ 8238307 w 12192000"/>
              <a:gd name="connsiteY50" fmla="*/ 4214264 h 5110716"/>
              <a:gd name="connsiteX51" fmla="*/ 8193035 w 12192000"/>
              <a:gd name="connsiteY51" fmla="*/ 4198315 h 5110716"/>
              <a:gd name="connsiteX52" fmla="*/ 3746469 w 12192000"/>
              <a:gd name="connsiteY52" fmla="*/ 4198315 h 5110716"/>
              <a:gd name="connsiteX53" fmla="*/ 3728302 w 12192000"/>
              <a:gd name="connsiteY53" fmla="*/ 4203044 h 5110716"/>
              <a:gd name="connsiteX54" fmla="*/ 3967781 w 12192000"/>
              <a:gd name="connsiteY54" fmla="*/ 4407337 h 5110716"/>
              <a:gd name="connsiteX55" fmla="*/ 3966353 w 12192000"/>
              <a:gd name="connsiteY55" fmla="*/ 4398718 h 5110716"/>
              <a:gd name="connsiteX56" fmla="*/ 3791741 w 12192000"/>
              <a:gd name="connsiteY56" fmla="*/ 4214264 h 5110716"/>
              <a:gd name="connsiteX57" fmla="*/ 3746469 w 12192000"/>
              <a:gd name="connsiteY57" fmla="*/ 4198315 h 5110716"/>
              <a:gd name="connsiteX58" fmla="*/ 10241907 w 12192000"/>
              <a:gd name="connsiteY58" fmla="*/ 4187338 h 5110716"/>
              <a:gd name="connsiteX59" fmla="*/ 10255728 w 12192000"/>
              <a:gd name="connsiteY59" fmla="*/ 4227217 h 5110716"/>
              <a:gd name="connsiteX60" fmla="*/ 10237062 w 12192000"/>
              <a:gd name="connsiteY60" fmla="*/ 4313043 h 5110716"/>
              <a:gd name="connsiteX61" fmla="*/ 10292802 w 12192000"/>
              <a:gd name="connsiteY61" fmla="*/ 4429009 h 5110716"/>
              <a:gd name="connsiteX62" fmla="*/ 10314780 w 12192000"/>
              <a:gd name="connsiteY62" fmla="*/ 4450223 h 5110716"/>
              <a:gd name="connsiteX63" fmla="*/ 10316465 w 12192000"/>
              <a:gd name="connsiteY63" fmla="*/ 4488214 h 5110716"/>
              <a:gd name="connsiteX64" fmla="*/ 10280001 w 12192000"/>
              <a:gd name="connsiteY64" fmla="*/ 4489183 h 5110716"/>
              <a:gd name="connsiteX65" fmla="*/ 10183058 w 12192000"/>
              <a:gd name="connsiteY65" fmla="*/ 4307484 h 5110716"/>
              <a:gd name="connsiteX66" fmla="*/ 10206669 w 12192000"/>
              <a:gd name="connsiteY66" fmla="*/ 4206971 h 5110716"/>
              <a:gd name="connsiteX67" fmla="*/ 10241907 w 12192000"/>
              <a:gd name="connsiteY67" fmla="*/ 4187338 h 5110716"/>
              <a:gd name="connsiteX68" fmla="*/ 5795341 w 12192000"/>
              <a:gd name="connsiteY68" fmla="*/ 4187338 h 5110716"/>
              <a:gd name="connsiteX69" fmla="*/ 5809163 w 12192000"/>
              <a:gd name="connsiteY69" fmla="*/ 4227217 h 5110716"/>
              <a:gd name="connsiteX70" fmla="*/ 5790497 w 12192000"/>
              <a:gd name="connsiteY70" fmla="*/ 4313043 h 5110716"/>
              <a:gd name="connsiteX71" fmla="*/ 5846236 w 12192000"/>
              <a:gd name="connsiteY71" fmla="*/ 4429009 h 5110716"/>
              <a:gd name="connsiteX72" fmla="*/ 5868214 w 12192000"/>
              <a:gd name="connsiteY72" fmla="*/ 4450223 h 5110716"/>
              <a:gd name="connsiteX73" fmla="*/ 5869900 w 12192000"/>
              <a:gd name="connsiteY73" fmla="*/ 4488214 h 5110716"/>
              <a:gd name="connsiteX74" fmla="*/ 5833435 w 12192000"/>
              <a:gd name="connsiteY74" fmla="*/ 4489183 h 5110716"/>
              <a:gd name="connsiteX75" fmla="*/ 5736492 w 12192000"/>
              <a:gd name="connsiteY75" fmla="*/ 4307484 h 5110716"/>
              <a:gd name="connsiteX76" fmla="*/ 5760104 w 12192000"/>
              <a:gd name="connsiteY76" fmla="*/ 4206971 h 5110716"/>
              <a:gd name="connsiteX77" fmla="*/ 5795341 w 12192000"/>
              <a:gd name="connsiteY77" fmla="*/ 4187338 h 5110716"/>
              <a:gd name="connsiteX78" fmla="*/ 10289487 w 12192000"/>
              <a:gd name="connsiteY78" fmla="*/ 4160768 h 5110716"/>
              <a:gd name="connsiteX79" fmla="*/ 9953268 w 12192000"/>
              <a:gd name="connsiteY79" fmla="*/ 4250370 h 5110716"/>
              <a:gd name="connsiteX80" fmla="*/ 9622912 w 12192000"/>
              <a:gd name="connsiteY80" fmla="*/ 4476743 h 5110716"/>
              <a:gd name="connsiteX81" fmla="*/ 9572936 w 12192000"/>
              <a:gd name="connsiteY81" fmla="*/ 4515041 h 5110716"/>
              <a:gd name="connsiteX82" fmla="*/ 9457429 w 12192000"/>
              <a:gd name="connsiteY82" fmla="*/ 4530799 h 5110716"/>
              <a:gd name="connsiteX83" fmla="*/ 9262164 w 12192000"/>
              <a:gd name="connsiteY83" fmla="*/ 4492246 h 5110716"/>
              <a:gd name="connsiteX84" fmla="*/ 9336669 w 12192000"/>
              <a:gd name="connsiteY84" fmla="*/ 4774409 h 5110716"/>
              <a:gd name="connsiteX85" fmla="*/ 9532293 w 12192000"/>
              <a:gd name="connsiteY85" fmla="*/ 4569250 h 5110716"/>
              <a:gd name="connsiteX86" fmla="*/ 9614346 w 12192000"/>
              <a:gd name="connsiteY86" fmla="*/ 4542070 h 5110716"/>
              <a:gd name="connsiteX87" fmla="*/ 9890593 w 12192000"/>
              <a:gd name="connsiteY87" fmla="*/ 4584192 h 5110716"/>
              <a:gd name="connsiteX88" fmla="*/ 10227985 w 12192000"/>
              <a:gd name="connsiteY88" fmla="*/ 4587711 h 5110716"/>
              <a:gd name="connsiteX89" fmla="*/ 10482152 w 12192000"/>
              <a:gd name="connsiteY89" fmla="*/ 4465932 h 5110716"/>
              <a:gd name="connsiteX90" fmla="*/ 10589093 w 12192000"/>
              <a:gd name="connsiteY90" fmla="*/ 4294431 h 5110716"/>
              <a:gd name="connsiteX91" fmla="*/ 10580575 w 12192000"/>
              <a:gd name="connsiteY91" fmla="*/ 4242465 h 5110716"/>
              <a:gd name="connsiteX92" fmla="*/ 10551405 w 12192000"/>
              <a:gd name="connsiteY92" fmla="*/ 4217986 h 5110716"/>
              <a:gd name="connsiteX93" fmla="*/ 10522592 w 12192000"/>
              <a:gd name="connsiteY93" fmla="*/ 4221505 h 5110716"/>
              <a:gd name="connsiteX94" fmla="*/ 10412032 w 12192000"/>
              <a:gd name="connsiteY94" fmla="*/ 4270105 h 5110716"/>
              <a:gd name="connsiteX95" fmla="*/ 10380108 w 12192000"/>
              <a:gd name="connsiteY95" fmla="*/ 4244505 h 5110716"/>
              <a:gd name="connsiteX96" fmla="*/ 10409380 w 12192000"/>
              <a:gd name="connsiteY96" fmla="*/ 4215998 h 5110716"/>
              <a:gd name="connsiteX97" fmla="*/ 10424629 w 12192000"/>
              <a:gd name="connsiteY97" fmla="*/ 4215284 h 5110716"/>
              <a:gd name="connsiteX98" fmla="*/ 10481235 w 12192000"/>
              <a:gd name="connsiteY98" fmla="*/ 4186624 h 5110716"/>
              <a:gd name="connsiteX99" fmla="*/ 10289487 w 12192000"/>
              <a:gd name="connsiteY99" fmla="*/ 4160768 h 5110716"/>
              <a:gd name="connsiteX100" fmla="*/ 5842921 w 12192000"/>
              <a:gd name="connsiteY100" fmla="*/ 4160768 h 5110716"/>
              <a:gd name="connsiteX101" fmla="*/ 5506702 w 12192000"/>
              <a:gd name="connsiteY101" fmla="*/ 4250370 h 5110716"/>
              <a:gd name="connsiteX102" fmla="*/ 5176347 w 12192000"/>
              <a:gd name="connsiteY102" fmla="*/ 4476743 h 5110716"/>
              <a:gd name="connsiteX103" fmla="*/ 5126370 w 12192000"/>
              <a:gd name="connsiteY103" fmla="*/ 4515041 h 5110716"/>
              <a:gd name="connsiteX104" fmla="*/ 5010863 w 12192000"/>
              <a:gd name="connsiteY104" fmla="*/ 4530799 h 5110716"/>
              <a:gd name="connsiteX105" fmla="*/ 4815598 w 12192000"/>
              <a:gd name="connsiteY105" fmla="*/ 4492246 h 5110716"/>
              <a:gd name="connsiteX106" fmla="*/ 4890105 w 12192000"/>
              <a:gd name="connsiteY106" fmla="*/ 4774409 h 5110716"/>
              <a:gd name="connsiteX107" fmla="*/ 5085727 w 12192000"/>
              <a:gd name="connsiteY107" fmla="*/ 4569250 h 5110716"/>
              <a:gd name="connsiteX108" fmla="*/ 5167781 w 12192000"/>
              <a:gd name="connsiteY108" fmla="*/ 4542070 h 5110716"/>
              <a:gd name="connsiteX109" fmla="*/ 5444028 w 12192000"/>
              <a:gd name="connsiteY109" fmla="*/ 4584192 h 5110716"/>
              <a:gd name="connsiteX110" fmla="*/ 5781419 w 12192000"/>
              <a:gd name="connsiteY110" fmla="*/ 4587711 h 5110716"/>
              <a:gd name="connsiteX111" fmla="*/ 6035587 w 12192000"/>
              <a:gd name="connsiteY111" fmla="*/ 4465932 h 5110716"/>
              <a:gd name="connsiteX112" fmla="*/ 6142528 w 12192000"/>
              <a:gd name="connsiteY112" fmla="*/ 4294431 h 5110716"/>
              <a:gd name="connsiteX113" fmla="*/ 6134009 w 12192000"/>
              <a:gd name="connsiteY113" fmla="*/ 4242465 h 5110716"/>
              <a:gd name="connsiteX114" fmla="*/ 6104840 w 12192000"/>
              <a:gd name="connsiteY114" fmla="*/ 4217986 h 5110716"/>
              <a:gd name="connsiteX115" fmla="*/ 6076027 w 12192000"/>
              <a:gd name="connsiteY115" fmla="*/ 4221505 h 5110716"/>
              <a:gd name="connsiteX116" fmla="*/ 5965466 w 12192000"/>
              <a:gd name="connsiteY116" fmla="*/ 4270105 h 5110716"/>
              <a:gd name="connsiteX117" fmla="*/ 5933543 w 12192000"/>
              <a:gd name="connsiteY117" fmla="*/ 4244505 h 5110716"/>
              <a:gd name="connsiteX118" fmla="*/ 5962815 w 12192000"/>
              <a:gd name="connsiteY118" fmla="*/ 4215998 h 5110716"/>
              <a:gd name="connsiteX119" fmla="*/ 5978063 w 12192000"/>
              <a:gd name="connsiteY119" fmla="*/ 4215284 h 5110716"/>
              <a:gd name="connsiteX120" fmla="*/ 6034669 w 12192000"/>
              <a:gd name="connsiteY120" fmla="*/ 4186624 h 5110716"/>
              <a:gd name="connsiteX121" fmla="*/ 5842921 w 12192000"/>
              <a:gd name="connsiteY121" fmla="*/ 4160768 h 5110716"/>
              <a:gd name="connsiteX122" fmla="*/ 9945868 w 12192000"/>
              <a:gd name="connsiteY122" fmla="*/ 4154317 h 5110716"/>
              <a:gd name="connsiteX123" fmla="*/ 9867339 w 12192000"/>
              <a:gd name="connsiteY123" fmla="*/ 4177546 h 5110716"/>
              <a:gd name="connsiteX124" fmla="*/ 10026958 w 12192000"/>
              <a:gd name="connsiteY124" fmla="*/ 4158933 h 5110716"/>
              <a:gd name="connsiteX125" fmla="*/ 9945868 w 12192000"/>
              <a:gd name="connsiteY125" fmla="*/ 4154317 h 5110716"/>
              <a:gd name="connsiteX126" fmla="*/ 5499303 w 12192000"/>
              <a:gd name="connsiteY126" fmla="*/ 4154317 h 5110716"/>
              <a:gd name="connsiteX127" fmla="*/ 5420773 w 12192000"/>
              <a:gd name="connsiteY127" fmla="*/ 4177546 h 5110716"/>
              <a:gd name="connsiteX128" fmla="*/ 5580392 w 12192000"/>
              <a:gd name="connsiteY128" fmla="*/ 4158933 h 5110716"/>
              <a:gd name="connsiteX129" fmla="*/ 5499303 w 12192000"/>
              <a:gd name="connsiteY129" fmla="*/ 4154317 h 5110716"/>
              <a:gd name="connsiteX130" fmla="*/ 9038188 w 12192000"/>
              <a:gd name="connsiteY130" fmla="*/ 3917413 h 5110716"/>
              <a:gd name="connsiteX131" fmla="*/ 8931349 w 12192000"/>
              <a:gd name="connsiteY131" fmla="*/ 3940770 h 5110716"/>
              <a:gd name="connsiteX132" fmla="*/ 9038188 w 12192000"/>
              <a:gd name="connsiteY132" fmla="*/ 3917413 h 5110716"/>
              <a:gd name="connsiteX133" fmla="*/ 4591622 w 12192000"/>
              <a:gd name="connsiteY133" fmla="*/ 3917413 h 5110716"/>
              <a:gd name="connsiteX134" fmla="*/ 4484785 w 12192000"/>
              <a:gd name="connsiteY134" fmla="*/ 3940770 h 5110716"/>
              <a:gd name="connsiteX135" fmla="*/ 4591622 w 12192000"/>
              <a:gd name="connsiteY135" fmla="*/ 3917413 h 5110716"/>
              <a:gd name="connsiteX136" fmla="*/ 7321205 w 12192000"/>
              <a:gd name="connsiteY136" fmla="*/ 3855536 h 5110716"/>
              <a:gd name="connsiteX137" fmla="*/ 7334496 w 12192000"/>
              <a:gd name="connsiteY137" fmla="*/ 3869018 h 5110716"/>
              <a:gd name="connsiteX138" fmla="*/ 7381822 w 12192000"/>
              <a:gd name="connsiteY138" fmla="*/ 3883910 h 5110716"/>
              <a:gd name="connsiteX139" fmla="*/ 7417416 w 12192000"/>
              <a:gd name="connsiteY139" fmla="*/ 3897118 h 5110716"/>
              <a:gd name="connsiteX140" fmla="*/ 7403750 w 12192000"/>
              <a:gd name="connsiteY140" fmla="*/ 3930622 h 5110716"/>
              <a:gd name="connsiteX141" fmla="*/ 7390848 w 12192000"/>
              <a:gd name="connsiteY141" fmla="*/ 3969788 h 5110716"/>
              <a:gd name="connsiteX142" fmla="*/ 7380954 w 12192000"/>
              <a:gd name="connsiteY142" fmla="*/ 4006505 h 5110716"/>
              <a:gd name="connsiteX143" fmla="*/ 7345869 w 12192000"/>
              <a:gd name="connsiteY143" fmla="*/ 3996204 h 5110716"/>
              <a:gd name="connsiteX144" fmla="*/ 7340768 w 12192000"/>
              <a:gd name="connsiteY144" fmla="*/ 3987483 h 5110716"/>
              <a:gd name="connsiteX145" fmla="*/ 7308589 w 12192000"/>
              <a:gd name="connsiteY145" fmla="*/ 3976519 h 5110716"/>
              <a:gd name="connsiteX146" fmla="*/ 7291965 w 12192000"/>
              <a:gd name="connsiteY146" fmla="*/ 3983761 h 5110716"/>
              <a:gd name="connsiteX147" fmla="*/ 7262387 w 12192000"/>
              <a:gd name="connsiteY147" fmla="*/ 3965096 h 5110716"/>
              <a:gd name="connsiteX148" fmla="*/ 7277278 w 12192000"/>
              <a:gd name="connsiteY148" fmla="*/ 3933631 h 5110716"/>
              <a:gd name="connsiteX149" fmla="*/ 7289721 w 12192000"/>
              <a:gd name="connsiteY149" fmla="*/ 3894568 h 5110716"/>
              <a:gd name="connsiteX150" fmla="*/ 7300227 w 12192000"/>
              <a:gd name="connsiteY150" fmla="*/ 3857851 h 5110716"/>
              <a:gd name="connsiteX151" fmla="*/ 7321205 w 12192000"/>
              <a:gd name="connsiteY151" fmla="*/ 3855536 h 5110716"/>
              <a:gd name="connsiteX152" fmla="*/ 2874639 w 12192000"/>
              <a:gd name="connsiteY152" fmla="*/ 3855536 h 5110716"/>
              <a:gd name="connsiteX153" fmla="*/ 2887930 w 12192000"/>
              <a:gd name="connsiteY153" fmla="*/ 3869018 h 5110716"/>
              <a:gd name="connsiteX154" fmla="*/ 2935256 w 12192000"/>
              <a:gd name="connsiteY154" fmla="*/ 3883910 h 5110716"/>
              <a:gd name="connsiteX155" fmla="*/ 2970850 w 12192000"/>
              <a:gd name="connsiteY155" fmla="*/ 3897118 h 5110716"/>
              <a:gd name="connsiteX156" fmla="*/ 2957184 w 12192000"/>
              <a:gd name="connsiteY156" fmla="*/ 3930622 h 5110716"/>
              <a:gd name="connsiteX157" fmla="*/ 2944282 w 12192000"/>
              <a:gd name="connsiteY157" fmla="*/ 3969788 h 5110716"/>
              <a:gd name="connsiteX158" fmla="*/ 2934388 w 12192000"/>
              <a:gd name="connsiteY158" fmla="*/ 4006505 h 5110716"/>
              <a:gd name="connsiteX159" fmla="*/ 2899303 w 12192000"/>
              <a:gd name="connsiteY159" fmla="*/ 3996204 h 5110716"/>
              <a:gd name="connsiteX160" fmla="*/ 2894202 w 12192000"/>
              <a:gd name="connsiteY160" fmla="*/ 3987483 h 5110716"/>
              <a:gd name="connsiteX161" fmla="*/ 2862023 w 12192000"/>
              <a:gd name="connsiteY161" fmla="*/ 3976519 h 5110716"/>
              <a:gd name="connsiteX162" fmla="*/ 2845399 w 12192000"/>
              <a:gd name="connsiteY162" fmla="*/ 3983761 h 5110716"/>
              <a:gd name="connsiteX163" fmla="*/ 2815821 w 12192000"/>
              <a:gd name="connsiteY163" fmla="*/ 3965096 h 5110716"/>
              <a:gd name="connsiteX164" fmla="*/ 2830712 w 12192000"/>
              <a:gd name="connsiteY164" fmla="*/ 3933631 h 5110716"/>
              <a:gd name="connsiteX165" fmla="*/ 2843155 w 12192000"/>
              <a:gd name="connsiteY165" fmla="*/ 3894568 h 5110716"/>
              <a:gd name="connsiteX166" fmla="*/ 2853661 w 12192000"/>
              <a:gd name="connsiteY166" fmla="*/ 3857851 h 5110716"/>
              <a:gd name="connsiteX167" fmla="*/ 2874639 w 12192000"/>
              <a:gd name="connsiteY167" fmla="*/ 3855536 h 5110716"/>
              <a:gd name="connsiteX168" fmla="*/ 2675123 w 12192000"/>
              <a:gd name="connsiteY168" fmla="*/ 3818990 h 5110716"/>
              <a:gd name="connsiteX169" fmla="*/ 2449922 w 12192000"/>
              <a:gd name="connsiteY169" fmla="*/ 3988247 h 5110716"/>
              <a:gd name="connsiteX170" fmla="*/ 2440334 w 12192000"/>
              <a:gd name="connsiteY170" fmla="*/ 4005943 h 5110716"/>
              <a:gd name="connsiteX171" fmla="*/ 2458745 w 12192000"/>
              <a:gd name="connsiteY171" fmla="*/ 4076777 h 5110716"/>
              <a:gd name="connsiteX172" fmla="*/ 2514585 w 12192000"/>
              <a:gd name="connsiteY172" fmla="*/ 4232623 h 5110716"/>
              <a:gd name="connsiteX173" fmla="*/ 2573538 w 12192000"/>
              <a:gd name="connsiteY173" fmla="*/ 4079429 h 5110716"/>
              <a:gd name="connsiteX174" fmla="*/ 3188402 w 12192000"/>
              <a:gd name="connsiteY174" fmla="*/ 4458231 h 5110716"/>
              <a:gd name="connsiteX175" fmla="*/ 3595762 w 12192000"/>
              <a:gd name="connsiteY175" fmla="*/ 4218345 h 5110716"/>
              <a:gd name="connsiteX176" fmla="*/ 3224049 w 12192000"/>
              <a:gd name="connsiteY176" fmla="*/ 4243230 h 5110716"/>
              <a:gd name="connsiteX177" fmla="*/ 3271884 w 12192000"/>
              <a:gd name="connsiteY177" fmla="*/ 4276735 h 5110716"/>
              <a:gd name="connsiteX178" fmla="*/ 3291976 w 12192000"/>
              <a:gd name="connsiteY178" fmla="*/ 4306160 h 5110716"/>
              <a:gd name="connsiteX179" fmla="*/ 3268466 w 12192000"/>
              <a:gd name="connsiteY179" fmla="*/ 4333494 h 5110716"/>
              <a:gd name="connsiteX180" fmla="*/ 3186720 w 12192000"/>
              <a:gd name="connsiteY180" fmla="*/ 4339460 h 5110716"/>
              <a:gd name="connsiteX181" fmla="*/ 2988394 w 12192000"/>
              <a:gd name="connsiteY181" fmla="*/ 4209063 h 5110716"/>
              <a:gd name="connsiteX182" fmla="*/ 2961621 w 12192000"/>
              <a:gd name="connsiteY182" fmla="*/ 4186521 h 5110716"/>
              <a:gd name="connsiteX183" fmla="*/ 2699040 w 12192000"/>
              <a:gd name="connsiteY183" fmla="*/ 3908642 h 5110716"/>
              <a:gd name="connsiteX184" fmla="*/ 2675123 w 12192000"/>
              <a:gd name="connsiteY184" fmla="*/ 3818990 h 5110716"/>
              <a:gd name="connsiteX185" fmla="*/ 7558116 w 12192000"/>
              <a:gd name="connsiteY185" fmla="*/ 3754075 h 5110716"/>
              <a:gd name="connsiteX186" fmla="*/ 7588049 w 12192000"/>
              <a:gd name="connsiteY186" fmla="*/ 3791961 h 5110716"/>
              <a:gd name="connsiteX187" fmla="*/ 7604062 w 12192000"/>
              <a:gd name="connsiteY187" fmla="*/ 3863152 h 5110716"/>
              <a:gd name="connsiteX188" fmla="*/ 7496868 w 12192000"/>
              <a:gd name="connsiteY188" fmla="*/ 4068820 h 5110716"/>
              <a:gd name="connsiteX189" fmla="*/ 7462343 w 12192000"/>
              <a:gd name="connsiteY189" fmla="*/ 4066678 h 5110716"/>
              <a:gd name="connsiteX190" fmla="*/ 7462496 w 12192000"/>
              <a:gd name="connsiteY190" fmla="*/ 4030267 h 5110716"/>
              <a:gd name="connsiteX191" fmla="*/ 7497378 w 12192000"/>
              <a:gd name="connsiteY191" fmla="*/ 3996916 h 5110716"/>
              <a:gd name="connsiteX192" fmla="*/ 7537614 w 12192000"/>
              <a:gd name="connsiteY192" fmla="*/ 3810217 h 5110716"/>
              <a:gd name="connsiteX193" fmla="*/ 7545467 w 12192000"/>
              <a:gd name="connsiteY193" fmla="*/ 3757334 h 5110716"/>
              <a:gd name="connsiteX194" fmla="*/ 7558116 w 12192000"/>
              <a:gd name="connsiteY194" fmla="*/ 3754075 h 5110716"/>
              <a:gd name="connsiteX195" fmla="*/ 3111550 w 12192000"/>
              <a:gd name="connsiteY195" fmla="*/ 3754075 h 5110716"/>
              <a:gd name="connsiteX196" fmla="*/ 3141483 w 12192000"/>
              <a:gd name="connsiteY196" fmla="*/ 3791961 h 5110716"/>
              <a:gd name="connsiteX197" fmla="*/ 3157496 w 12192000"/>
              <a:gd name="connsiteY197" fmla="*/ 3863152 h 5110716"/>
              <a:gd name="connsiteX198" fmla="*/ 3050302 w 12192000"/>
              <a:gd name="connsiteY198" fmla="*/ 4068820 h 5110716"/>
              <a:gd name="connsiteX199" fmla="*/ 3015777 w 12192000"/>
              <a:gd name="connsiteY199" fmla="*/ 4066678 h 5110716"/>
              <a:gd name="connsiteX200" fmla="*/ 3015930 w 12192000"/>
              <a:gd name="connsiteY200" fmla="*/ 4030267 h 5110716"/>
              <a:gd name="connsiteX201" fmla="*/ 3050812 w 12192000"/>
              <a:gd name="connsiteY201" fmla="*/ 3996916 h 5110716"/>
              <a:gd name="connsiteX202" fmla="*/ 3091048 w 12192000"/>
              <a:gd name="connsiteY202" fmla="*/ 3810217 h 5110716"/>
              <a:gd name="connsiteX203" fmla="*/ 3098901 w 12192000"/>
              <a:gd name="connsiteY203" fmla="*/ 3757334 h 5110716"/>
              <a:gd name="connsiteX204" fmla="*/ 3111550 w 12192000"/>
              <a:gd name="connsiteY204" fmla="*/ 3754075 h 5110716"/>
              <a:gd name="connsiteX205" fmla="*/ 8237236 w 12192000"/>
              <a:gd name="connsiteY205" fmla="*/ 3733470 h 5110716"/>
              <a:gd name="connsiteX206" fmla="*/ 8077209 w 12192000"/>
              <a:gd name="connsiteY206" fmla="*/ 3911803 h 5110716"/>
              <a:gd name="connsiteX207" fmla="*/ 8218470 w 12192000"/>
              <a:gd name="connsiteY207" fmla="*/ 4034246 h 5110716"/>
              <a:gd name="connsiteX208" fmla="*/ 8301849 w 12192000"/>
              <a:gd name="connsiteY208" fmla="*/ 4076523 h 5110716"/>
              <a:gd name="connsiteX209" fmla="*/ 8329744 w 12192000"/>
              <a:gd name="connsiteY209" fmla="*/ 4078563 h 5110716"/>
              <a:gd name="connsiteX210" fmla="*/ 8614407 w 12192000"/>
              <a:gd name="connsiteY210" fmla="*/ 4008034 h 5110716"/>
              <a:gd name="connsiteX211" fmla="*/ 8237236 w 12192000"/>
              <a:gd name="connsiteY211" fmla="*/ 3733470 h 5110716"/>
              <a:gd name="connsiteX212" fmla="*/ 3790670 w 12192000"/>
              <a:gd name="connsiteY212" fmla="*/ 3733470 h 5110716"/>
              <a:gd name="connsiteX213" fmla="*/ 3630643 w 12192000"/>
              <a:gd name="connsiteY213" fmla="*/ 3911803 h 5110716"/>
              <a:gd name="connsiteX214" fmla="*/ 3771904 w 12192000"/>
              <a:gd name="connsiteY214" fmla="*/ 4034246 h 5110716"/>
              <a:gd name="connsiteX215" fmla="*/ 3855283 w 12192000"/>
              <a:gd name="connsiteY215" fmla="*/ 4076523 h 5110716"/>
              <a:gd name="connsiteX216" fmla="*/ 3883178 w 12192000"/>
              <a:gd name="connsiteY216" fmla="*/ 4078563 h 5110716"/>
              <a:gd name="connsiteX217" fmla="*/ 4167841 w 12192000"/>
              <a:gd name="connsiteY217" fmla="*/ 4008034 h 5110716"/>
              <a:gd name="connsiteX218" fmla="*/ 3790670 w 12192000"/>
              <a:gd name="connsiteY218" fmla="*/ 3733470 h 5110716"/>
              <a:gd name="connsiteX219" fmla="*/ 7406554 w 12192000"/>
              <a:gd name="connsiteY219" fmla="*/ 3725871 h 5110716"/>
              <a:gd name="connsiteX220" fmla="*/ 7294924 w 12192000"/>
              <a:gd name="connsiteY220" fmla="*/ 3747188 h 5110716"/>
              <a:gd name="connsiteX221" fmla="*/ 7367032 w 12192000"/>
              <a:gd name="connsiteY221" fmla="*/ 3781711 h 5110716"/>
              <a:gd name="connsiteX222" fmla="*/ 7399976 w 12192000"/>
              <a:gd name="connsiteY222" fmla="*/ 3810626 h 5110716"/>
              <a:gd name="connsiteX223" fmla="*/ 7362851 w 12192000"/>
              <a:gd name="connsiteY223" fmla="*/ 3834595 h 5110716"/>
              <a:gd name="connsiteX224" fmla="*/ 7252036 w 12192000"/>
              <a:gd name="connsiteY224" fmla="*/ 3780029 h 5110716"/>
              <a:gd name="connsiteX225" fmla="*/ 7237552 w 12192000"/>
              <a:gd name="connsiteY225" fmla="*/ 3769778 h 5110716"/>
              <a:gd name="connsiteX226" fmla="*/ 7179469 w 12192000"/>
              <a:gd name="connsiteY226" fmla="*/ 3817970 h 5110716"/>
              <a:gd name="connsiteX227" fmla="*/ 7185128 w 12192000"/>
              <a:gd name="connsiteY227" fmla="*/ 3863153 h 5110716"/>
              <a:gd name="connsiteX228" fmla="*/ 7195074 w 12192000"/>
              <a:gd name="connsiteY228" fmla="*/ 3889212 h 5110716"/>
              <a:gd name="connsiteX229" fmla="*/ 7476573 w 12192000"/>
              <a:gd name="connsiteY229" fmla="*/ 4155568 h 5110716"/>
              <a:gd name="connsiteX230" fmla="*/ 7740276 w 12192000"/>
              <a:gd name="connsiteY230" fmla="*/ 4189378 h 5110716"/>
              <a:gd name="connsiteX231" fmla="*/ 8052170 w 12192000"/>
              <a:gd name="connsiteY231" fmla="*/ 4164236 h 5110716"/>
              <a:gd name="connsiteX232" fmla="*/ 8072926 w 12192000"/>
              <a:gd name="connsiteY232" fmla="*/ 4146133 h 5110716"/>
              <a:gd name="connsiteX233" fmla="*/ 8101432 w 12192000"/>
              <a:gd name="connsiteY233" fmla="*/ 4068313 h 5110716"/>
              <a:gd name="connsiteX234" fmla="*/ 8128461 w 12192000"/>
              <a:gd name="connsiteY234" fmla="*/ 4120737 h 5110716"/>
              <a:gd name="connsiteX235" fmla="*/ 8181191 w 12192000"/>
              <a:gd name="connsiteY235" fmla="*/ 4146235 h 5110716"/>
              <a:gd name="connsiteX236" fmla="*/ 8244376 w 12192000"/>
              <a:gd name="connsiteY236" fmla="*/ 4155923 h 5110716"/>
              <a:gd name="connsiteX237" fmla="*/ 8412664 w 12192000"/>
              <a:gd name="connsiteY237" fmla="*/ 4305497 h 5110716"/>
              <a:gd name="connsiteX238" fmla="*/ 8474115 w 12192000"/>
              <a:gd name="connsiteY238" fmla="*/ 4398259 h 5110716"/>
              <a:gd name="connsiteX239" fmla="*/ 8558820 w 12192000"/>
              <a:gd name="connsiteY239" fmla="*/ 4102938 h 5110716"/>
              <a:gd name="connsiteX240" fmla="*/ 8550252 w 12192000"/>
              <a:gd name="connsiteY240" fmla="*/ 4102990 h 5110716"/>
              <a:gd name="connsiteX241" fmla="*/ 8290119 w 12192000"/>
              <a:gd name="connsiteY241" fmla="*/ 4128131 h 5110716"/>
              <a:gd name="connsiteX242" fmla="*/ 8189453 w 12192000"/>
              <a:gd name="connsiteY242" fmla="*/ 4080603 h 5110716"/>
              <a:gd name="connsiteX243" fmla="*/ 7913206 w 12192000"/>
              <a:gd name="connsiteY243" fmla="*/ 3865142 h 5110716"/>
              <a:gd name="connsiteX244" fmla="*/ 7406554 w 12192000"/>
              <a:gd name="connsiteY244" fmla="*/ 3725871 h 5110716"/>
              <a:gd name="connsiteX245" fmla="*/ 2959988 w 12192000"/>
              <a:gd name="connsiteY245" fmla="*/ 3725871 h 5110716"/>
              <a:gd name="connsiteX246" fmla="*/ 2848358 w 12192000"/>
              <a:gd name="connsiteY246" fmla="*/ 3747188 h 5110716"/>
              <a:gd name="connsiteX247" fmla="*/ 2920466 w 12192000"/>
              <a:gd name="connsiteY247" fmla="*/ 3781711 h 5110716"/>
              <a:gd name="connsiteX248" fmla="*/ 2953410 w 12192000"/>
              <a:gd name="connsiteY248" fmla="*/ 3810626 h 5110716"/>
              <a:gd name="connsiteX249" fmla="*/ 2916285 w 12192000"/>
              <a:gd name="connsiteY249" fmla="*/ 3834595 h 5110716"/>
              <a:gd name="connsiteX250" fmla="*/ 2805470 w 12192000"/>
              <a:gd name="connsiteY250" fmla="*/ 3780029 h 5110716"/>
              <a:gd name="connsiteX251" fmla="*/ 2790986 w 12192000"/>
              <a:gd name="connsiteY251" fmla="*/ 3769778 h 5110716"/>
              <a:gd name="connsiteX252" fmla="*/ 2732902 w 12192000"/>
              <a:gd name="connsiteY252" fmla="*/ 3817970 h 5110716"/>
              <a:gd name="connsiteX253" fmla="*/ 2738562 w 12192000"/>
              <a:gd name="connsiteY253" fmla="*/ 3863153 h 5110716"/>
              <a:gd name="connsiteX254" fmla="*/ 2748507 w 12192000"/>
              <a:gd name="connsiteY254" fmla="*/ 3889212 h 5110716"/>
              <a:gd name="connsiteX255" fmla="*/ 3030007 w 12192000"/>
              <a:gd name="connsiteY255" fmla="*/ 4155568 h 5110716"/>
              <a:gd name="connsiteX256" fmla="*/ 3293710 w 12192000"/>
              <a:gd name="connsiteY256" fmla="*/ 4189378 h 5110716"/>
              <a:gd name="connsiteX257" fmla="*/ 3605604 w 12192000"/>
              <a:gd name="connsiteY257" fmla="*/ 4164236 h 5110716"/>
              <a:gd name="connsiteX258" fmla="*/ 3626360 w 12192000"/>
              <a:gd name="connsiteY258" fmla="*/ 4146133 h 5110716"/>
              <a:gd name="connsiteX259" fmla="*/ 3654866 w 12192000"/>
              <a:gd name="connsiteY259" fmla="*/ 4068313 h 5110716"/>
              <a:gd name="connsiteX260" fmla="*/ 3681895 w 12192000"/>
              <a:gd name="connsiteY260" fmla="*/ 4120737 h 5110716"/>
              <a:gd name="connsiteX261" fmla="*/ 3734625 w 12192000"/>
              <a:gd name="connsiteY261" fmla="*/ 4146235 h 5110716"/>
              <a:gd name="connsiteX262" fmla="*/ 3797810 w 12192000"/>
              <a:gd name="connsiteY262" fmla="*/ 4155923 h 5110716"/>
              <a:gd name="connsiteX263" fmla="*/ 3966098 w 12192000"/>
              <a:gd name="connsiteY263" fmla="*/ 4305497 h 5110716"/>
              <a:gd name="connsiteX264" fmla="*/ 4027549 w 12192000"/>
              <a:gd name="connsiteY264" fmla="*/ 4398259 h 5110716"/>
              <a:gd name="connsiteX265" fmla="*/ 4112254 w 12192000"/>
              <a:gd name="connsiteY265" fmla="*/ 4102938 h 5110716"/>
              <a:gd name="connsiteX266" fmla="*/ 4103686 w 12192000"/>
              <a:gd name="connsiteY266" fmla="*/ 4102990 h 5110716"/>
              <a:gd name="connsiteX267" fmla="*/ 3843553 w 12192000"/>
              <a:gd name="connsiteY267" fmla="*/ 4128131 h 5110716"/>
              <a:gd name="connsiteX268" fmla="*/ 3742887 w 12192000"/>
              <a:gd name="connsiteY268" fmla="*/ 4080603 h 5110716"/>
              <a:gd name="connsiteX269" fmla="*/ 3466640 w 12192000"/>
              <a:gd name="connsiteY269" fmla="*/ 3865142 h 5110716"/>
              <a:gd name="connsiteX270" fmla="*/ 2959988 w 12192000"/>
              <a:gd name="connsiteY270" fmla="*/ 3725871 h 5110716"/>
              <a:gd name="connsiteX271" fmla="*/ 4915754 w 12192000"/>
              <a:gd name="connsiteY271" fmla="*/ 3714804 h 5110716"/>
              <a:gd name="connsiteX272" fmla="*/ 4887759 w 12192000"/>
              <a:gd name="connsiteY272" fmla="*/ 3764169 h 5110716"/>
              <a:gd name="connsiteX273" fmla="*/ 4853743 w 12192000"/>
              <a:gd name="connsiteY273" fmla="*/ 3811545 h 5110716"/>
              <a:gd name="connsiteX274" fmla="*/ 4255249 w 12192000"/>
              <a:gd name="connsiteY274" fmla="*/ 4023537 h 5110716"/>
              <a:gd name="connsiteX275" fmla="*/ 4220571 w 12192000"/>
              <a:gd name="connsiteY275" fmla="*/ 4036235 h 5110716"/>
              <a:gd name="connsiteX276" fmla="*/ 4079004 w 12192000"/>
              <a:gd name="connsiteY276" fmla="*/ 4421870 h 5110716"/>
              <a:gd name="connsiteX277" fmla="*/ 4101136 w 12192000"/>
              <a:gd name="connsiteY277" fmla="*/ 4449308 h 5110716"/>
              <a:gd name="connsiteX278" fmla="*/ 4496003 w 12192000"/>
              <a:gd name="connsiteY278" fmla="*/ 4404583 h 5110716"/>
              <a:gd name="connsiteX279" fmla="*/ 4754249 w 12192000"/>
              <a:gd name="connsiteY279" fmla="*/ 4135117 h 5110716"/>
              <a:gd name="connsiteX280" fmla="*/ 4778217 w 12192000"/>
              <a:gd name="connsiteY280" fmla="*/ 4071423 h 5110716"/>
              <a:gd name="connsiteX281" fmla="*/ 4783878 w 12192000"/>
              <a:gd name="connsiteY281" fmla="*/ 4076063 h 5110716"/>
              <a:gd name="connsiteX282" fmla="*/ 4831458 w 12192000"/>
              <a:gd name="connsiteY282" fmla="*/ 4141900 h 5110716"/>
              <a:gd name="connsiteX283" fmla="*/ 5155847 w 12192000"/>
              <a:gd name="connsiteY283" fmla="*/ 4401625 h 5110716"/>
              <a:gd name="connsiteX284" fmla="*/ 5187058 w 12192000"/>
              <a:gd name="connsiteY284" fmla="*/ 4397138 h 5110716"/>
              <a:gd name="connsiteX285" fmla="*/ 5295628 w 12192000"/>
              <a:gd name="connsiteY285" fmla="*/ 4313147 h 5110716"/>
              <a:gd name="connsiteX286" fmla="*/ 5418478 w 12192000"/>
              <a:gd name="connsiteY286" fmla="*/ 4233082 h 5110716"/>
              <a:gd name="connsiteX287" fmla="*/ 5363962 w 12192000"/>
              <a:gd name="connsiteY287" fmla="*/ 4220893 h 5110716"/>
              <a:gd name="connsiteX288" fmla="*/ 5349328 w 12192000"/>
              <a:gd name="connsiteY288" fmla="*/ 4175405 h 5110716"/>
              <a:gd name="connsiteX289" fmla="*/ 5421640 w 12192000"/>
              <a:gd name="connsiteY289" fmla="*/ 4117830 h 5110716"/>
              <a:gd name="connsiteX290" fmla="*/ 5589266 w 12192000"/>
              <a:gd name="connsiteY290" fmla="*/ 4105744 h 5110716"/>
              <a:gd name="connsiteX291" fmla="*/ 5772241 w 12192000"/>
              <a:gd name="connsiteY291" fmla="*/ 4114668 h 5110716"/>
              <a:gd name="connsiteX292" fmla="*/ 5816965 w 12192000"/>
              <a:gd name="connsiteY292" fmla="*/ 4078920 h 5110716"/>
              <a:gd name="connsiteX293" fmla="*/ 5873978 w 12192000"/>
              <a:gd name="connsiteY293" fmla="*/ 4107937 h 5110716"/>
              <a:gd name="connsiteX294" fmla="*/ 6014984 w 12192000"/>
              <a:gd name="connsiteY294" fmla="*/ 4124153 h 5110716"/>
              <a:gd name="connsiteX295" fmla="*/ 6170728 w 12192000"/>
              <a:gd name="connsiteY295" fmla="*/ 4203708 h 5110716"/>
              <a:gd name="connsiteX296" fmla="*/ 6199286 w 12192000"/>
              <a:gd name="connsiteY296" fmla="*/ 4297491 h 5110716"/>
              <a:gd name="connsiteX297" fmla="*/ 6149769 w 12192000"/>
              <a:gd name="connsiteY297" fmla="*/ 4399637 h 5110716"/>
              <a:gd name="connsiteX298" fmla="*/ 6162772 w 12192000"/>
              <a:gd name="connsiteY298" fmla="*/ 4429367 h 5110716"/>
              <a:gd name="connsiteX299" fmla="*/ 6306632 w 12192000"/>
              <a:gd name="connsiteY299" fmla="*/ 4453617 h 5110716"/>
              <a:gd name="connsiteX300" fmla="*/ 6406798 w 12192000"/>
              <a:gd name="connsiteY300" fmla="*/ 4464877 h 5110716"/>
              <a:gd name="connsiteX301" fmla="*/ 6801535 w 12192000"/>
              <a:gd name="connsiteY301" fmla="*/ 4366916 h 5110716"/>
              <a:gd name="connsiteX302" fmla="*/ 6992024 w 12192000"/>
              <a:gd name="connsiteY302" fmla="*/ 4157269 h 5110716"/>
              <a:gd name="connsiteX303" fmla="*/ 7020105 w 12192000"/>
              <a:gd name="connsiteY303" fmla="*/ 4079429 h 5110716"/>
              <a:gd name="connsiteX304" fmla="*/ 7634968 w 12192000"/>
              <a:gd name="connsiteY304" fmla="*/ 4458231 h 5110716"/>
              <a:gd name="connsiteX305" fmla="*/ 8042328 w 12192000"/>
              <a:gd name="connsiteY305" fmla="*/ 4218345 h 5110716"/>
              <a:gd name="connsiteX306" fmla="*/ 7670615 w 12192000"/>
              <a:gd name="connsiteY306" fmla="*/ 4243230 h 5110716"/>
              <a:gd name="connsiteX307" fmla="*/ 7718450 w 12192000"/>
              <a:gd name="connsiteY307" fmla="*/ 4276735 h 5110716"/>
              <a:gd name="connsiteX308" fmla="*/ 7738542 w 12192000"/>
              <a:gd name="connsiteY308" fmla="*/ 4306160 h 5110716"/>
              <a:gd name="connsiteX309" fmla="*/ 7715032 w 12192000"/>
              <a:gd name="connsiteY309" fmla="*/ 4333494 h 5110716"/>
              <a:gd name="connsiteX310" fmla="*/ 7633286 w 12192000"/>
              <a:gd name="connsiteY310" fmla="*/ 4339460 h 5110716"/>
              <a:gd name="connsiteX311" fmla="*/ 7434960 w 12192000"/>
              <a:gd name="connsiteY311" fmla="*/ 4209063 h 5110716"/>
              <a:gd name="connsiteX312" fmla="*/ 7408187 w 12192000"/>
              <a:gd name="connsiteY312" fmla="*/ 4186521 h 5110716"/>
              <a:gd name="connsiteX313" fmla="*/ 7145607 w 12192000"/>
              <a:gd name="connsiteY313" fmla="*/ 3908642 h 5110716"/>
              <a:gd name="connsiteX314" fmla="*/ 7121690 w 12192000"/>
              <a:gd name="connsiteY314" fmla="*/ 3818990 h 5110716"/>
              <a:gd name="connsiteX315" fmla="*/ 6695448 w 12192000"/>
              <a:gd name="connsiteY315" fmla="*/ 4028330 h 5110716"/>
              <a:gd name="connsiteX316" fmla="*/ 6359473 w 12192000"/>
              <a:gd name="connsiteY316" fmla="*/ 4022383 h 5110716"/>
              <a:gd name="connsiteX317" fmla="*/ 6102494 w 12192000"/>
              <a:gd name="connsiteY317" fmla="*/ 3929857 h 5110716"/>
              <a:gd name="connsiteX318" fmla="*/ 5940223 w 12192000"/>
              <a:gd name="connsiteY318" fmla="*/ 3749277 h 5110716"/>
              <a:gd name="connsiteX319" fmla="*/ 5866278 w 12192000"/>
              <a:gd name="connsiteY319" fmla="*/ 3859073 h 5110716"/>
              <a:gd name="connsiteX320" fmla="*/ 5421232 w 12192000"/>
              <a:gd name="connsiteY320" fmla="*/ 4009157 h 5110716"/>
              <a:gd name="connsiteX321" fmla="*/ 4979807 w 12192000"/>
              <a:gd name="connsiteY321" fmla="*/ 3786760 h 5110716"/>
              <a:gd name="connsiteX322" fmla="*/ 4915754 w 12192000"/>
              <a:gd name="connsiteY322" fmla="*/ 3714804 h 5110716"/>
              <a:gd name="connsiteX323" fmla="*/ 7835703 w 12192000"/>
              <a:gd name="connsiteY323" fmla="*/ 3709475 h 5110716"/>
              <a:gd name="connsiteX324" fmla="*/ 7738593 w 12192000"/>
              <a:gd name="connsiteY324" fmla="*/ 3723321 h 5110716"/>
              <a:gd name="connsiteX325" fmla="*/ 7911623 w 12192000"/>
              <a:gd name="connsiteY325" fmla="*/ 3746422 h 5110716"/>
              <a:gd name="connsiteX326" fmla="*/ 7835703 w 12192000"/>
              <a:gd name="connsiteY326" fmla="*/ 3709475 h 5110716"/>
              <a:gd name="connsiteX327" fmla="*/ 3389137 w 12192000"/>
              <a:gd name="connsiteY327" fmla="*/ 3709475 h 5110716"/>
              <a:gd name="connsiteX328" fmla="*/ 3292027 w 12192000"/>
              <a:gd name="connsiteY328" fmla="*/ 3723321 h 5110716"/>
              <a:gd name="connsiteX329" fmla="*/ 3465057 w 12192000"/>
              <a:gd name="connsiteY329" fmla="*/ 3746422 h 5110716"/>
              <a:gd name="connsiteX330" fmla="*/ 3389137 w 12192000"/>
              <a:gd name="connsiteY330" fmla="*/ 3709475 h 5110716"/>
              <a:gd name="connsiteX331" fmla="*/ 8729472 w 12192000"/>
              <a:gd name="connsiteY331" fmla="*/ 3684960 h 5110716"/>
              <a:gd name="connsiteX332" fmla="*/ 8751535 w 12192000"/>
              <a:gd name="connsiteY332" fmla="*/ 3691806 h 5110716"/>
              <a:gd name="connsiteX333" fmla="*/ 8751740 w 12192000"/>
              <a:gd name="connsiteY333" fmla="*/ 3731838 h 5110716"/>
              <a:gd name="connsiteX334" fmla="*/ 8755716 w 12192000"/>
              <a:gd name="connsiteY334" fmla="*/ 3762282 h 5110716"/>
              <a:gd name="connsiteX335" fmla="*/ 8763671 w 12192000"/>
              <a:gd name="connsiteY335" fmla="*/ 3799816 h 5110716"/>
              <a:gd name="connsiteX336" fmla="*/ 8726190 w 12192000"/>
              <a:gd name="connsiteY336" fmla="*/ 3805374 h 5110716"/>
              <a:gd name="connsiteX337" fmla="*/ 8684525 w 12192000"/>
              <a:gd name="connsiteY337" fmla="*/ 3809505 h 5110716"/>
              <a:gd name="connsiteX338" fmla="*/ 8663617 w 12192000"/>
              <a:gd name="connsiteY338" fmla="*/ 3818531 h 5110716"/>
              <a:gd name="connsiteX339" fmla="*/ 8641179 w 12192000"/>
              <a:gd name="connsiteY339" fmla="*/ 3805986 h 5110716"/>
              <a:gd name="connsiteX340" fmla="*/ 8644953 w 12192000"/>
              <a:gd name="connsiteY340" fmla="*/ 3775236 h 5110716"/>
              <a:gd name="connsiteX341" fmla="*/ 8642249 w 12192000"/>
              <a:gd name="connsiteY341" fmla="*/ 3741323 h 5110716"/>
              <a:gd name="connsiteX342" fmla="*/ 8636435 w 12192000"/>
              <a:gd name="connsiteY342" fmla="*/ 3703841 h 5110716"/>
              <a:gd name="connsiteX343" fmla="*/ 8674683 w 12192000"/>
              <a:gd name="connsiteY343" fmla="*/ 3700527 h 5110716"/>
              <a:gd name="connsiteX344" fmla="*/ 8711962 w 12192000"/>
              <a:gd name="connsiteY344" fmla="*/ 3698079 h 5110716"/>
              <a:gd name="connsiteX345" fmla="*/ 8729472 w 12192000"/>
              <a:gd name="connsiteY345" fmla="*/ 3684960 h 5110716"/>
              <a:gd name="connsiteX346" fmla="*/ 4282907 w 12192000"/>
              <a:gd name="connsiteY346" fmla="*/ 3684960 h 5110716"/>
              <a:gd name="connsiteX347" fmla="*/ 4304969 w 12192000"/>
              <a:gd name="connsiteY347" fmla="*/ 3691806 h 5110716"/>
              <a:gd name="connsiteX348" fmla="*/ 4305174 w 12192000"/>
              <a:gd name="connsiteY348" fmla="*/ 3731838 h 5110716"/>
              <a:gd name="connsiteX349" fmla="*/ 4309150 w 12192000"/>
              <a:gd name="connsiteY349" fmla="*/ 3762282 h 5110716"/>
              <a:gd name="connsiteX350" fmla="*/ 4317105 w 12192000"/>
              <a:gd name="connsiteY350" fmla="*/ 3799816 h 5110716"/>
              <a:gd name="connsiteX351" fmla="*/ 4279624 w 12192000"/>
              <a:gd name="connsiteY351" fmla="*/ 3805374 h 5110716"/>
              <a:gd name="connsiteX352" fmla="*/ 4237960 w 12192000"/>
              <a:gd name="connsiteY352" fmla="*/ 3809505 h 5110716"/>
              <a:gd name="connsiteX353" fmla="*/ 4217052 w 12192000"/>
              <a:gd name="connsiteY353" fmla="*/ 3818531 h 5110716"/>
              <a:gd name="connsiteX354" fmla="*/ 4194614 w 12192000"/>
              <a:gd name="connsiteY354" fmla="*/ 3805986 h 5110716"/>
              <a:gd name="connsiteX355" fmla="*/ 4198387 w 12192000"/>
              <a:gd name="connsiteY355" fmla="*/ 3775236 h 5110716"/>
              <a:gd name="connsiteX356" fmla="*/ 4195683 w 12192000"/>
              <a:gd name="connsiteY356" fmla="*/ 3741323 h 5110716"/>
              <a:gd name="connsiteX357" fmla="*/ 4189869 w 12192000"/>
              <a:gd name="connsiteY357" fmla="*/ 3703841 h 5110716"/>
              <a:gd name="connsiteX358" fmla="*/ 4228117 w 12192000"/>
              <a:gd name="connsiteY358" fmla="*/ 3700527 h 5110716"/>
              <a:gd name="connsiteX359" fmla="*/ 4265396 w 12192000"/>
              <a:gd name="connsiteY359" fmla="*/ 3698079 h 5110716"/>
              <a:gd name="connsiteX360" fmla="*/ 4282907 w 12192000"/>
              <a:gd name="connsiteY360" fmla="*/ 3684960 h 5110716"/>
              <a:gd name="connsiteX361" fmla="*/ 11964205 w 12192000"/>
              <a:gd name="connsiteY361" fmla="*/ 3670787 h 5110716"/>
              <a:gd name="connsiteX362" fmla="*/ 11986268 w 12192000"/>
              <a:gd name="connsiteY362" fmla="*/ 3677633 h 5110716"/>
              <a:gd name="connsiteX363" fmla="*/ 11986473 w 12192000"/>
              <a:gd name="connsiteY363" fmla="*/ 3717665 h 5110716"/>
              <a:gd name="connsiteX364" fmla="*/ 11990449 w 12192000"/>
              <a:gd name="connsiteY364" fmla="*/ 3748109 h 5110716"/>
              <a:gd name="connsiteX365" fmla="*/ 11998404 w 12192000"/>
              <a:gd name="connsiteY365" fmla="*/ 3785643 h 5110716"/>
              <a:gd name="connsiteX366" fmla="*/ 11960923 w 12192000"/>
              <a:gd name="connsiteY366" fmla="*/ 3791201 h 5110716"/>
              <a:gd name="connsiteX367" fmla="*/ 11919258 w 12192000"/>
              <a:gd name="connsiteY367" fmla="*/ 3795332 h 5110716"/>
              <a:gd name="connsiteX368" fmla="*/ 11898350 w 12192000"/>
              <a:gd name="connsiteY368" fmla="*/ 3804358 h 5110716"/>
              <a:gd name="connsiteX369" fmla="*/ 11875912 w 12192000"/>
              <a:gd name="connsiteY369" fmla="*/ 3791813 h 5110716"/>
              <a:gd name="connsiteX370" fmla="*/ 11879686 w 12192000"/>
              <a:gd name="connsiteY370" fmla="*/ 3761063 h 5110716"/>
              <a:gd name="connsiteX371" fmla="*/ 11876982 w 12192000"/>
              <a:gd name="connsiteY371" fmla="*/ 3727150 h 5110716"/>
              <a:gd name="connsiteX372" fmla="*/ 11871168 w 12192000"/>
              <a:gd name="connsiteY372" fmla="*/ 3689668 h 5110716"/>
              <a:gd name="connsiteX373" fmla="*/ 11909416 w 12192000"/>
              <a:gd name="connsiteY373" fmla="*/ 3686354 h 5110716"/>
              <a:gd name="connsiteX374" fmla="*/ 11946695 w 12192000"/>
              <a:gd name="connsiteY374" fmla="*/ 3683906 h 5110716"/>
              <a:gd name="connsiteX375" fmla="*/ 11964205 w 12192000"/>
              <a:gd name="connsiteY375" fmla="*/ 3670787 h 5110716"/>
              <a:gd name="connsiteX376" fmla="*/ 8826716 w 12192000"/>
              <a:gd name="connsiteY376" fmla="*/ 3520011 h 5110716"/>
              <a:gd name="connsiteX377" fmla="*/ 8846745 w 12192000"/>
              <a:gd name="connsiteY377" fmla="*/ 3529993 h 5110716"/>
              <a:gd name="connsiteX378" fmla="*/ 8918955 w 12192000"/>
              <a:gd name="connsiteY378" fmla="*/ 3692267 h 5110716"/>
              <a:gd name="connsiteX379" fmla="*/ 8884124 w 12192000"/>
              <a:gd name="connsiteY379" fmla="*/ 3809355 h 5110716"/>
              <a:gd name="connsiteX380" fmla="*/ 8849957 w 12192000"/>
              <a:gd name="connsiteY380" fmla="*/ 3822307 h 5110716"/>
              <a:gd name="connsiteX381" fmla="*/ 8836393 w 12192000"/>
              <a:gd name="connsiteY381" fmla="*/ 3789007 h 5110716"/>
              <a:gd name="connsiteX382" fmla="*/ 8857913 w 12192000"/>
              <a:gd name="connsiteY382" fmla="*/ 3732349 h 5110716"/>
              <a:gd name="connsiteX383" fmla="*/ 8821501 w 12192000"/>
              <a:gd name="connsiteY383" fmla="*/ 3580175 h 5110716"/>
              <a:gd name="connsiteX384" fmla="*/ 8809008 w 12192000"/>
              <a:gd name="connsiteY384" fmla="*/ 3567528 h 5110716"/>
              <a:gd name="connsiteX385" fmla="*/ 8806304 w 12192000"/>
              <a:gd name="connsiteY385" fmla="*/ 3529229 h 5110716"/>
              <a:gd name="connsiteX386" fmla="*/ 8826716 w 12192000"/>
              <a:gd name="connsiteY386" fmla="*/ 3520011 h 5110716"/>
              <a:gd name="connsiteX387" fmla="*/ 4380151 w 12192000"/>
              <a:gd name="connsiteY387" fmla="*/ 3520011 h 5110716"/>
              <a:gd name="connsiteX388" fmla="*/ 4400179 w 12192000"/>
              <a:gd name="connsiteY388" fmla="*/ 3529993 h 5110716"/>
              <a:gd name="connsiteX389" fmla="*/ 4472389 w 12192000"/>
              <a:gd name="connsiteY389" fmla="*/ 3692267 h 5110716"/>
              <a:gd name="connsiteX390" fmla="*/ 4437559 w 12192000"/>
              <a:gd name="connsiteY390" fmla="*/ 3809355 h 5110716"/>
              <a:gd name="connsiteX391" fmla="*/ 4403392 w 12192000"/>
              <a:gd name="connsiteY391" fmla="*/ 3822307 h 5110716"/>
              <a:gd name="connsiteX392" fmla="*/ 4389827 w 12192000"/>
              <a:gd name="connsiteY392" fmla="*/ 3789007 h 5110716"/>
              <a:gd name="connsiteX393" fmla="*/ 4411347 w 12192000"/>
              <a:gd name="connsiteY393" fmla="*/ 3732349 h 5110716"/>
              <a:gd name="connsiteX394" fmla="*/ 4374935 w 12192000"/>
              <a:gd name="connsiteY394" fmla="*/ 3580175 h 5110716"/>
              <a:gd name="connsiteX395" fmla="*/ 4362442 w 12192000"/>
              <a:gd name="connsiteY395" fmla="*/ 3567528 h 5110716"/>
              <a:gd name="connsiteX396" fmla="*/ 4359739 w 12192000"/>
              <a:gd name="connsiteY396" fmla="*/ 3529229 h 5110716"/>
              <a:gd name="connsiteX397" fmla="*/ 4380151 w 12192000"/>
              <a:gd name="connsiteY397" fmla="*/ 3520011 h 5110716"/>
              <a:gd name="connsiteX398" fmla="*/ 12061449 w 12192000"/>
              <a:gd name="connsiteY398" fmla="*/ 3505838 h 5110716"/>
              <a:gd name="connsiteX399" fmla="*/ 12081478 w 12192000"/>
              <a:gd name="connsiteY399" fmla="*/ 3515820 h 5110716"/>
              <a:gd name="connsiteX400" fmla="*/ 12153688 w 12192000"/>
              <a:gd name="connsiteY400" fmla="*/ 3678094 h 5110716"/>
              <a:gd name="connsiteX401" fmla="*/ 12118857 w 12192000"/>
              <a:gd name="connsiteY401" fmla="*/ 3795182 h 5110716"/>
              <a:gd name="connsiteX402" fmla="*/ 12084690 w 12192000"/>
              <a:gd name="connsiteY402" fmla="*/ 3808134 h 5110716"/>
              <a:gd name="connsiteX403" fmla="*/ 12071126 w 12192000"/>
              <a:gd name="connsiteY403" fmla="*/ 3774834 h 5110716"/>
              <a:gd name="connsiteX404" fmla="*/ 12092646 w 12192000"/>
              <a:gd name="connsiteY404" fmla="*/ 3718176 h 5110716"/>
              <a:gd name="connsiteX405" fmla="*/ 12056234 w 12192000"/>
              <a:gd name="connsiteY405" fmla="*/ 3566002 h 5110716"/>
              <a:gd name="connsiteX406" fmla="*/ 12043741 w 12192000"/>
              <a:gd name="connsiteY406" fmla="*/ 3553355 h 5110716"/>
              <a:gd name="connsiteX407" fmla="*/ 12041037 w 12192000"/>
              <a:gd name="connsiteY407" fmla="*/ 3515056 h 5110716"/>
              <a:gd name="connsiteX408" fmla="*/ 12061449 w 12192000"/>
              <a:gd name="connsiteY408" fmla="*/ 3505838 h 5110716"/>
              <a:gd name="connsiteX409" fmla="*/ 9784827 w 12192000"/>
              <a:gd name="connsiteY409" fmla="*/ 3455845 h 5110716"/>
              <a:gd name="connsiteX410" fmla="*/ 9556516 w 12192000"/>
              <a:gd name="connsiteY410" fmla="*/ 3575686 h 5110716"/>
              <a:gd name="connsiteX411" fmla="*/ 9477420 w 12192000"/>
              <a:gd name="connsiteY411" fmla="*/ 3572218 h 5110716"/>
              <a:gd name="connsiteX412" fmla="*/ 9271751 w 12192000"/>
              <a:gd name="connsiteY412" fmla="*/ 3508574 h 5110716"/>
              <a:gd name="connsiteX413" fmla="*/ 8828081 w 12192000"/>
              <a:gd name="connsiteY413" fmla="*/ 3501997 h 5110716"/>
              <a:gd name="connsiteX414" fmla="*/ 8596915 w 12192000"/>
              <a:gd name="connsiteY414" fmla="*/ 3611537 h 5110716"/>
              <a:gd name="connsiteX415" fmla="*/ 8664688 w 12192000"/>
              <a:gd name="connsiteY415" fmla="*/ 3613577 h 5110716"/>
              <a:gd name="connsiteX416" fmla="*/ 8708188 w 12192000"/>
              <a:gd name="connsiteY416" fmla="*/ 3628774 h 5110716"/>
              <a:gd name="connsiteX417" fmla="*/ 8681211 w 12192000"/>
              <a:gd name="connsiteY417" fmla="*/ 3664726 h 5110716"/>
              <a:gd name="connsiteX418" fmla="*/ 8572793 w 12192000"/>
              <a:gd name="connsiteY418" fmla="*/ 3659474 h 5110716"/>
              <a:gd name="connsiteX419" fmla="*/ 8544797 w 12192000"/>
              <a:gd name="connsiteY419" fmla="*/ 3667479 h 5110716"/>
              <a:gd name="connsiteX420" fmla="*/ 8551680 w 12192000"/>
              <a:gd name="connsiteY420" fmla="*/ 3756264 h 5110716"/>
              <a:gd name="connsiteX421" fmla="*/ 8560555 w 12192000"/>
              <a:gd name="connsiteY421" fmla="*/ 3765393 h 5110716"/>
              <a:gd name="connsiteX422" fmla="*/ 8924618 w 12192000"/>
              <a:gd name="connsiteY422" fmla="*/ 3884623 h 5110716"/>
              <a:gd name="connsiteX423" fmla="*/ 9212647 w 12192000"/>
              <a:gd name="connsiteY423" fmla="*/ 3782120 h 5110716"/>
              <a:gd name="connsiteX424" fmla="*/ 9318056 w 12192000"/>
              <a:gd name="connsiteY424" fmla="*/ 3660748 h 5110716"/>
              <a:gd name="connsiteX425" fmla="*/ 9345849 w 12192000"/>
              <a:gd name="connsiteY425" fmla="*/ 3586038 h 5110716"/>
              <a:gd name="connsiteX426" fmla="*/ 9387411 w 12192000"/>
              <a:gd name="connsiteY426" fmla="*/ 3645092 h 5110716"/>
              <a:gd name="connsiteX427" fmla="*/ 9433104 w 12192000"/>
              <a:gd name="connsiteY427" fmla="*/ 3655241 h 5110716"/>
              <a:gd name="connsiteX428" fmla="*/ 9480428 w 12192000"/>
              <a:gd name="connsiteY428" fmla="*/ 3625765 h 5110716"/>
              <a:gd name="connsiteX429" fmla="*/ 9559932 w 12192000"/>
              <a:gd name="connsiteY429" fmla="*/ 3609904 h 5110716"/>
              <a:gd name="connsiteX430" fmla="*/ 9631480 w 12192000"/>
              <a:gd name="connsiteY430" fmla="*/ 3626683 h 5110716"/>
              <a:gd name="connsiteX431" fmla="*/ 9820116 w 12192000"/>
              <a:gd name="connsiteY431" fmla="*/ 3724545 h 5110716"/>
              <a:gd name="connsiteX432" fmla="*/ 9790232 w 12192000"/>
              <a:gd name="connsiteY432" fmla="*/ 3590322 h 5110716"/>
              <a:gd name="connsiteX433" fmla="*/ 9784827 w 12192000"/>
              <a:gd name="connsiteY433" fmla="*/ 3455845 h 5110716"/>
              <a:gd name="connsiteX434" fmla="*/ 5338261 w 12192000"/>
              <a:gd name="connsiteY434" fmla="*/ 3455845 h 5110716"/>
              <a:gd name="connsiteX435" fmla="*/ 5109951 w 12192000"/>
              <a:gd name="connsiteY435" fmla="*/ 3575686 h 5110716"/>
              <a:gd name="connsiteX436" fmla="*/ 5030854 w 12192000"/>
              <a:gd name="connsiteY436" fmla="*/ 3572218 h 5110716"/>
              <a:gd name="connsiteX437" fmla="*/ 4825186 w 12192000"/>
              <a:gd name="connsiteY437" fmla="*/ 3508574 h 5110716"/>
              <a:gd name="connsiteX438" fmla="*/ 4381516 w 12192000"/>
              <a:gd name="connsiteY438" fmla="*/ 3501997 h 5110716"/>
              <a:gd name="connsiteX439" fmla="*/ 4150349 w 12192000"/>
              <a:gd name="connsiteY439" fmla="*/ 3611537 h 5110716"/>
              <a:gd name="connsiteX440" fmla="*/ 4218122 w 12192000"/>
              <a:gd name="connsiteY440" fmla="*/ 3613577 h 5110716"/>
              <a:gd name="connsiteX441" fmla="*/ 4261622 w 12192000"/>
              <a:gd name="connsiteY441" fmla="*/ 3628774 h 5110716"/>
              <a:gd name="connsiteX442" fmla="*/ 4234645 w 12192000"/>
              <a:gd name="connsiteY442" fmla="*/ 3664726 h 5110716"/>
              <a:gd name="connsiteX443" fmla="*/ 4126227 w 12192000"/>
              <a:gd name="connsiteY443" fmla="*/ 3659474 h 5110716"/>
              <a:gd name="connsiteX444" fmla="*/ 4098231 w 12192000"/>
              <a:gd name="connsiteY444" fmla="*/ 3667479 h 5110716"/>
              <a:gd name="connsiteX445" fmla="*/ 4105114 w 12192000"/>
              <a:gd name="connsiteY445" fmla="*/ 3756264 h 5110716"/>
              <a:gd name="connsiteX446" fmla="*/ 4113989 w 12192000"/>
              <a:gd name="connsiteY446" fmla="*/ 3765393 h 5110716"/>
              <a:gd name="connsiteX447" fmla="*/ 4478052 w 12192000"/>
              <a:gd name="connsiteY447" fmla="*/ 3884623 h 5110716"/>
              <a:gd name="connsiteX448" fmla="*/ 4766081 w 12192000"/>
              <a:gd name="connsiteY448" fmla="*/ 3782120 h 5110716"/>
              <a:gd name="connsiteX449" fmla="*/ 4871490 w 12192000"/>
              <a:gd name="connsiteY449" fmla="*/ 3660748 h 5110716"/>
              <a:gd name="connsiteX450" fmla="*/ 4899285 w 12192000"/>
              <a:gd name="connsiteY450" fmla="*/ 3586038 h 5110716"/>
              <a:gd name="connsiteX451" fmla="*/ 4940845 w 12192000"/>
              <a:gd name="connsiteY451" fmla="*/ 3645092 h 5110716"/>
              <a:gd name="connsiteX452" fmla="*/ 4986538 w 12192000"/>
              <a:gd name="connsiteY452" fmla="*/ 3655241 h 5110716"/>
              <a:gd name="connsiteX453" fmla="*/ 5033862 w 12192000"/>
              <a:gd name="connsiteY453" fmla="*/ 3625765 h 5110716"/>
              <a:gd name="connsiteX454" fmla="*/ 5113367 w 12192000"/>
              <a:gd name="connsiteY454" fmla="*/ 3609904 h 5110716"/>
              <a:gd name="connsiteX455" fmla="*/ 5184914 w 12192000"/>
              <a:gd name="connsiteY455" fmla="*/ 3626683 h 5110716"/>
              <a:gd name="connsiteX456" fmla="*/ 5373550 w 12192000"/>
              <a:gd name="connsiteY456" fmla="*/ 3724545 h 5110716"/>
              <a:gd name="connsiteX457" fmla="*/ 5343666 w 12192000"/>
              <a:gd name="connsiteY457" fmla="*/ 3590322 h 5110716"/>
              <a:gd name="connsiteX458" fmla="*/ 5338261 w 12192000"/>
              <a:gd name="connsiteY458" fmla="*/ 3455845 h 5110716"/>
              <a:gd name="connsiteX459" fmla="*/ 4640664 w 12192000"/>
              <a:gd name="connsiteY459" fmla="*/ 3376737 h 5110716"/>
              <a:gd name="connsiteX460" fmla="*/ 4514412 w 12192000"/>
              <a:gd name="connsiteY460" fmla="*/ 3428256 h 5110716"/>
              <a:gd name="connsiteX461" fmla="*/ 4680764 w 12192000"/>
              <a:gd name="connsiteY461" fmla="*/ 3385623 h 5110716"/>
              <a:gd name="connsiteX462" fmla="*/ 4640664 w 12192000"/>
              <a:gd name="connsiteY462" fmla="*/ 3376737 h 5110716"/>
              <a:gd name="connsiteX463" fmla="*/ 2510913 w 12192000"/>
              <a:gd name="connsiteY463" fmla="*/ 2111221 h 5110716"/>
              <a:gd name="connsiteX464" fmla="*/ 2470168 w 12192000"/>
              <a:gd name="connsiteY464" fmla="*/ 2218313 h 5110716"/>
              <a:gd name="connsiteX465" fmla="*/ 2400965 w 12192000"/>
              <a:gd name="connsiteY465" fmla="*/ 2252532 h 5110716"/>
              <a:gd name="connsiteX466" fmla="*/ 2378119 w 12192000"/>
              <a:gd name="connsiteY466" fmla="*/ 2252073 h 5110716"/>
              <a:gd name="connsiteX467" fmla="*/ 1875956 w 12192000"/>
              <a:gd name="connsiteY467" fmla="*/ 2252073 h 5110716"/>
              <a:gd name="connsiteX468" fmla="*/ 1519083 w 12192000"/>
              <a:gd name="connsiteY468" fmla="*/ 2251715 h 5110716"/>
              <a:gd name="connsiteX469" fmla="*/ 1503937 w 12192000"/>
              <a:gd name="connsiteY469" fmla="*/ 2272317 h 5110716"/>
              <a:gd name="connsiteX470" fmla="*/ 1540808 w 12192000"/>
              <a:gd name="connsiteY470" fmla="*/ 2385530 h 5110716"/>
              <a:gd name="connsiteX471" fmla="*/ 1715470 w 12192000"/>
              <a:gd name="connsiteY471" fmla="*/ 2744597 h 5110716"/>
              <a:gd name="connsiteX472" fmla="*/ 1950973 w 12192000"/>
              <a:gd name="connsiteY472" fmla="*/ 2989226 h 5110716"/>
              <a:gd name="connsiteX473" fmla="*/ 2309529 w 12192000"/>
              <a:gd name="connsiteY473" fmla="*/ 3496948 h 5110716"/>
              <a:gd name="connsiteX474" fmla="*/ 2341452 w 12192000"/>
              <a:gd name="connsiteY474" fmla="*/ 3517040 h 5110716"/>
              <a:gd name="connsiteX475" fmla="*/ 2664311 w 12192000"/>
              <a:gd name="connsiteY475" fmla="*/ 3246350 h 5110716"/>
              <a:gd name="connsiteX476" fmla="*/ 2694450 w 12192000"/>
              <a:gd name="connsiteY476" fmla="*/ 3159503 h 5110716"/>
              <a:gd name="connsiteX477" fmla="*/ 2705364 w 12192000"/>
              <a:gd name="connsiteY477" fmla="*/ 3171181 h 5110716"/>
              <a:gd name="connsiteX478" fmla="*/ 2804501 w 12192000"/>
              <a:gd name="connsiteY478" fmla="*/ 3333453 h 5110716"/>
              <a:gd name="connsiteX479" fmla="*/ 3145463 w 12192000"/>
              <a:gd name="connsiteY479" fmla="*/ 3531370 h 5110716"/>
              <a:gd name="connsiteX480" fmla="*/ 3176775 w 12192000"/>
              <a:gd name="connsiteY480" fmla="*/ 3503221 h 5110716"/>
              <a:gd name="connsiteX481" fmla="*/ 3146992 w 12192000"/>
              <a:gd name="connsiteY481" fmla="*/ 3112995 h 5110716"/>
              <a:gd name="connsiteX482" fmla="*/ 3014301 w 12192000"/>
              <a:gd name="connsiteY482" fmla="*/ 2699312 h 5110716"/>
              <a:gd name="connsiteX483" fmla="*/ 2591030 w 12192000"/>
              <a:gd name="connsiteY483" fmla="*/ 2174558 h 5110716"/>
              <a:gd name="connsiteX484" fmla="*/ 2510913 w 12192000"/>
              <a:gd name="connsiteY484" fmla="*/ 2111221 h 5110716"/>
              <a:gd name="connsiteX485" fmla="*/ 2536253 w 12192000"/>
              <a:gd name="connsiteY485" fmla="*/ 1976207 h 5110716"/>
              <a:gd name="connsiteX486" fmla="*/ 2530395 w 12192000"/>
              <a:gd name="connsiteY486" fmla="*/ 1977048 h 5110716"/>
              <a:gd name="connsiteX487" fmla="*/ 2547070 w 12192000"/>
              <a:gd name="connsiteY487" fmla="*/ 2029525 h 5110716"/>
              <a:gd name="connsiteX488" fmla="*/ 2643351 w 12192000"/>
              <a:gd name="connsiteY488" fmla="*/ 2099950 h 5110716"/>
              <a:gd name="connsiteX489" fmla="*/ 3057137 w 12192000"/>
              <a:gd name="connsiteY489" fmla="*/ 2489410 h 5110716"/>
              <a:gd name="connsiteX490" fmla="*/ 3392337 w 12192000"/>
              <a:gd name="connsiteY490" fmla="*/ 3109579 h 5110716"/>
              <a:gd name="connsiteX491" fmla="*/ 3560014 w 12192000"/>
              <a:gd name="connsiteY491" fmla="*/ 3756724 h 5110716"/>
              <a:gd name="connsiteX492" fmla="*/ 3580055 w 12192000"/>
              <a:gd name="connsiteY492" fmla="*/ 3869936 h 5110716"/>
              <a:gd name="connsiteX493" fmla="*/ 3586838 w 12192000"/>
              <a:gd name="connsiteY493" fmla="*/ 3868610 h 5110716"/>
              <a:gd name="connsiteX494" fmla="*/ 3586786 w 12192000"/>
              <a:gd name="connsiteY494" fmla="*/ 3859328 h 5110716"/>
              <a:gd name="connsiteX495" fmla="*/ 3529110 w 12192000"/>
              <a:gd name="connsiteY495" fmla="*/ 3437282 h 5110716"/>
              <a:gd name="connsiteX496" fmla="*/ 3354192 w 12192000"/>
              <a:gd name="connsiteY496" fmla="*/ 2840164 h 5110716"/>
              <a:gd name="connsiteX497" fmla="*/ 2907360 w 12192000"/>
              <a:gd name="connsiteY497" fmla="*/ 2248758 h 5110716"/>
              <a:gd name="connsiteX498" fmla="*/ 2541002 w 12192000"/>
              <a:gd name="connsiteY498" fmla="*/ 1979649 h 5110716"/>
              <a:gd name="connsiteX499" fmla="*/ 2536253 w 12192000"/>
              <a:gd name="connsiteY499" fmla="*/ 1976207 h 5110716"/>
              <a:gd name="connsiteX500" fmla="*/ 2542430 w 12192000"/>
              <a:gd name="connsiteY500" fmla="*/ 1800498 h 5110716"/>
              <a:gd name="connsiteX501" fmla="*/ 2566551 w 12192000"/>
              <a:gd name="connsiteY501" fmla="*/ 1859706 h 5110716"/>
              <a:gd name="connsiteX502" fmla="*/ 2712962 w 12192000"/>
              <a:gd name="connsiteY502" fmla="*/ 1950582 h 5110716"/>
              <a:gd name="connsiteX503" fmla="*/ 3165148 w 12192000"/>
              <a:gd name="connsiteY503" fmla="*/ 2268443 h 5110716"/>
              <a:gd name="connsiteX504" fmla="*/ 3768895 w 12192000"/>
              <a:gd name="connsiteY504" fmla="*/ 3146449 h 5110716"/>
              <a:gd name="connsiteX505" fmla="*/ 3963243 w 12192000"/>
              <a:gd name="connsiteY505" fmla="*/ 3825008 h 5110716"/>
              <a:gd name="connsiteX506" fmla="*/ 3981754 w 12192000"/>
              <a:gd name="connsiteY506" fmla="*/ 3851781 h 5110716"/>
              <a:gd name="connsiteX507" fmla="*/ 3932236 w 12192000"/>
              <a:gd name="connsiteY507" fmla="*/ 3526882 h 5110716"/>
              <a:gd name="connsiteX508" fmla="*/ 3778789 w 12192000"/>
              <a:gd name="connsiteY508" fmla="*/ 2980557 h 5110716"/>
              <a:gd name="connsiteX509" fmla="*/ 3166626 w 12192000"/>
              <a:gd name="connsiteY509" fmla="*/ 2182615 h 5110716"/>
              <a:gd name="connsiteX510" fmla="*/ 2690677 w 12192000"/>
              <a:gd name="connsiteY510" fmla="*/ 1887957 h 5110716"/>
              <a:gd name="connsiteX511" fmla="*/ 2542430 w 12192000"/>
              <a:gd name="connsiteY511" fmla="*/ 1800498 h 5110716"/>
              <a:gd name="connsiteX512" fmla="*/ 2540695 w 12192000"/>
              <a:gd name="connsiteY512" fmla="*/ 1618696 h 5110716"/>
              <a:gd name="connsiteX513" fmla="*/ 2566703 w 12192000"/>
              <a:gd name="connsiteY513" fmla="*/ 1673824 h 5110716"/>
              <a:gd name="connsiteX514" fmla="*/ 2902770 w 12192000"/>
              <a:gd name="connsiteY514" fmla="*/ 1849659 h 5110716"/>
              <a:gd name="connsiteX515" fmla="*/ 3432625 w 12192000"/>
              <a:gd name="connsiteY515" fmla="*/ 2204849 h 5110716"/>
              <a:gd name="connsiteX516" fmla="*/ 3992158 w 12192000"/>
              <a:gd name="connsiteY516" fmla="*/ 2951336 h 5110716"/>
              <a:gd name="connsiteX517" fmla="*/ 4193747 w 12192000"/>
              <a:gd name="connsiteY517" fmla="*/ 3515306 h 5110716"/>
              <a:gd name="connsiteX518" fmla="*/ 4212870 w 12192000"/>
              <a:gd name="connsiteY518" fmla="*/ 3485932 h 5110716"/>
              <a:gd name="connsiteX519" fmla="*/ 4207466 w 12192000"/>
              <a:gd name="connsiteY519" fmla="*/ 3458700 h 5110716"/>
              <a:gd name="connsiteX520" fmla="*/ 4033108 w 12192000"/>
              <a:gd name="connsiteY520" fmla="*/ 2856279 h 5110716"/>
              <a:gd name="connsiteX521" fmla="*/ 3681997 w 12192000"/>
              <a:gd name="connsiteY521" fmla="*/ 2315309 h 5110716"/>
              <a:gd name="connsiteX522" fmla="*/ 3155153 w 12192000"/>
              <a:gd name="connsiteY522" fmla="*/ 1925950 h 5110716"/>
              <a:gd name="connsiteX523" fmla="*/ 2615303 w 12192000"/>
              <a:gd name="connsiteY523" fmla="*/ 1655873 h 5110716"/>
              <a:gd name="connsiteX524" fmla="*/ 2540695 w 12192000"/>
              <a:gd name="connsiteY524" fmla="*/ 1618696 h 5110716"/>
              <a:gd name="connsiteX525" fmla="*/ 2527079 w 12192000"/>
              <a:gd name="connsiteY525" fmla="*/ 1464483 h 5110716"/>
              <a:gd name="connsiteX526" fmla="*/ 2565020 w 12192000"/>
              <a:gd name="connsiteY526" fmla="*/ 1524965 h 5110716"/>
              <a:gd name="connsiteX527" fmla="*/ 3032710 w 12192000"/>
              <a:gd name="connsiteY527" fmla="*/ 1747208 h 5110716"/>
              <a:gd name="connsiteX528" fmla="*/ 3778839 w 12192000"/>
              <a:gd name="connsiteY528" fmla="*/ 2249982 h 5110716"/>
              <a:gd name="connsiteX529" fmla="*/ 4390541 w 12192000"/>
              <a:gd name="connsiteY529" fmla="*/ 3166338 h 5110716"/>
              <a:gd name="connsiteX530" fmla="*/ 4470708 w 12192000"/>
              <a:gd name="connsiteY530" fmla="*/ 3388783 h 5110716"/>
              <a:gd name="connsiteX531" fmla="*/ 4486365 w 12192000"/>
              <a:gd name="connsiteY531" fmla="*/ 3353189 h 5110716"/>
              <a:gd name="connsiteX532" fmla="*/ 4282021 w 12192000"/>
              <a:gd name="connsiteY532" fmla="*/ 2789728 h 5110716"/>
              <a:gd name="connsiteX533" fmla="*/ 3926474 w 12192000"/>
              <a:gd name="connsiteY533" fmla="*/ 2274002 h 5110716"/>
              <a:gd name="connsiteX534" fmla="*/ 3344299 w 12192000"/>
              <a:gd name="connsiteY534" fmla="*/ 1844712 h 5110716"/>
              <a:gd name="connsiteX535" fmla="*/ 2721937 w 12192000"/>
              <a:gd name="connsiteY535" fmla="*/ 1553829 h 5110716"/>
              <a:gd name="connsiteX536" fmla="*/ 2527079 w 12192000"/>
              <a:gd name="connsiteY536" fmla="*/ 1464483 h 5110716"/>
              <a:gd name="connsiteX537" fmla="*/ 1614017 w 12192000"/>
              <a:gd name="connsiteY537" fmla="*/ 1120200 h 5110716"/>
              <a:gd name="connsiteX538" fmla="*/ 1407857 w 12192000"/>
              <a:gd name="connsiteY538" fmla="*/ 1125306 h 5110716"/>
              <a:gd name="connsiteX539" fmla="*/ 1345387 w 12192000"/>
              <a:gd name="connsiteY539" fmla="*/ 1135454 h 5110716"/>
              <a:gd name="connsiteX540" fmla="*/ 1353903 w 12192000"/>
              <a:gd name="connsiteY540" fmla="*/ 1178801 h 5110716"/>
              <a:gd name="connsiteX541" fmla="*/ 1451460 w 12192000"/>
              <a:gd name="connsiteY541" fmla="*/ 1192213 h 5110716"/>
              <a:gd name="connsiteX542" fmla="*/ 1782222 w 12192000"/>
              <a:gd name="connsiteY542" fmla="*/ 1204095 h 5110716"/>
              <a:gd name="connsiteX543" fmla="*/ 2319165 w 12192000"/>
              <a:gd name="connsiteY543" fmla="*/ 1206236 h 5110716"/>
              <a:gd name="connsiteX544" fmla="*/ 2401064 w 12192000"/>
              <a:gd name="connsiteY544" fmla="*/ 1191244 h 5110716"/>
              <a:gd name="connsiteX545" fmla="*/ 2400657 w 12192000"/>
              <a:gd name="connsiteY545" fmla="*/ 1158402 h 5110716"/>
              <a:gd name="connsiteX546" fmla="*/ 2319216 w 12192000"/>
              <a:gd name="connsiteY546" fmla="*/ 1135608 h 5110716"/>
              <a:gd name="connsiteX547" fmla="*/ 1882635 w 12192000"/>
              <a:gd name="connsiteY547" fmla="*/ 1124949 h 5110716"/>
              <a:gd name="connsiteX548" fmla="*/ 1820215 w 12192000"/>
              <a:gd name="connsiteY548" fmla="*/ 1124847 h 5110716"/>
              <a:gd name="connsiteX549" fmla="*/ 1614017 w 12192000"/>
              <a:gd name="connsiteY549" fmla="*/ 1120200 h 5110716"/>
              <a:gd name="connsiteX550" fmla="*/ 159310 w 12192000"/>
              <a:gd name="connsiteY550" fmla="*/ 700 h 5110716"/>
              <a:gd name="connsiteX551" fmla="*/ 347287 w 12192000"/>
              <a:gd name="connsiteY551" fmla="*/ 23119 h 5110716"/>
              <a:gd name="connsiteX552" fmla="*/ 535617 w 12192000"/>
              <a:gd name="connsiteY552" fmla="*/ 117207 h 5110716"/>
              <a:gd name="connsiteX553" fmla="*/ 912684 w 12192000"/>
              <a:gd name="connsiteY553" fmla="*/ 390548 h 5110716"/>
              <a:gd name="connsiteX554" fmla="*/ 1043489 w 12192000"/>
              <a:gd name="connsiteY554" fmla="*/ 488921 h 5110716"/>
              <a:gd name="connsiteX555" fmla="*/ 1288070 w 12192000"/>
              <a:gd name="connsiteY555" fmla="*/ 1041671 h 5110716"/>
              <a:gd name="connsiteX556" fmla="*/ 1316628 w 12192000"/>
              <a:gd name="connsiteY556" fmla="*/ 1064415 h 5110716"/>
              <a:gd name="connsiteX557" fmla="*/ 2364402 w 12192000"/>
              <a:gd name="connsiteY557" fmla="*/ 1063192 h 5110716"/>
              <a:gd name="connsiteX558" fmla="*/ 2441712 w 12192000"/>
              <a:gd name="connsiteY558" fmla="*/ 1108222 h 5110716"/>
              <a:gd name="connsiteX559" fmla="*/ 2457980 w 12192000"/>
              <a:gd name="connsiteY559" fmla="*/ 1142490 h 5110716"/>
              <a:gd name="connsiteX560" fmla="*/ 2517084 w 12192000"/>
              <a:gd name="connsiteY560" fmla="*/ 1393700 h 5110716"/>
              <a:gd name="connsiteX561" fmla="*/ 2542633 w 12192000"/>
              <a:gd name="connsiteY561" fmla="*/ 1421084 h 5110716"/>
              <a:gd name="connsiteX562" fmla="*/ 2918885 w 12192000"/>
              <a:gd name="connsiteY562" fmla="*/ 1549240 h 5110716"/>
              <a:gd name="connsiteX563" fmla="*/ 3787763 w 12192000"/>
              <a:gd name="connsiteY563" fmla="*/ 2021262 h 5110716"/>
              <a:gd name="connsiteX564" fmla="*/ 4488354 w 12192000"/>
              <a:gd name="connsiteY564" fmla="*/ 2975508 h 5110716"/>
              <a:gd name="connsiteX565" fmla="*/ 4588867 w 12192000"/>
              <a:gd name="connsiteY565" fmla="*/ 3304945 h 5110716"/>
              <a:gd name="connsiteX566" fmla="*/ 4615591 w 12192000"/>
              <a:gd name="connsiteY566" fmla="*/ 3323917 h 5110716"/>
              <a:gd name="connsiteX567" fmla="*/ 4763326 w 12192000"/>
              <a:gd name="connsiteY567" fmla="*/ 3361399 h 5110716"/>
              <a:gd name="connsiteX568" fmla="*/ 4793670 w 12192000"/>
              <a:gd name="connsiteY568" fmla="*/ 3356044 h 5110716"/>
              <a:gd name="connsiteX569" fmla="*/ 4870266 w 12192000"/>
              <a:gd name="connsiteY569" fmla="*/ 3231358 h 5110716"/>
              <a:gd name="connsiteX570" fmla="*/ 4903566 w 12192000"/>
              <a:gd name="connsiteY570" fmla="*/ 3141399 h 5110716"/>
              <a:gd name="connsiteX571" fmla="*/ 4948240 w 12192000"/>
              <a:gd name="connsiteY571" fmla="*/ 3203514 h 5110716"/>
              <a:gd name="connsiteX572" fmla="*/ 5209137 w 12192000"/>
              <a:gd name="connsiteY572" fmla="*/ 3441208 h 5110716"/>
              <a:gd name="connsiteX573" fmla="*/ 5282268 w 12192000"/>
              <a:gd name="connsiteY573" fmla="*/ 3433101 h 5110716"/>
              <a:gd name="connsiteX574" fmla="*/ 5369726 w 12192000"/>
              <a:gd name="connsiteY574" fmla="*/ 3309994 h 5110716"/>
              <a:gd name="connsiteX575" fmla="*/ 5403232 w 12192000"/>
              <a:gd name="connsiteY575" fmla="*/ 3291381 h 5110716"/>
              <a:gd name="connsiteX576" fmla="*/ 5420263 w 12192000"/>
              <a:gd name="connsiteY576" fmla="*/ 3326058 h 5110716"/>
              <a:gd name="connsiteX577" fmla="*/ 5415673 w 12192000"/>
              <a:gd name="connsiteY577" fmla="*/ 3340542 h 5110716"/>
              <a:gd name="connsiteX578" fmla="*/ 5390481 w 12192000"/>
              <a:gd name="connsiteY578" fmla="*/ 3487972 h 5110716"/>
              <a:gd name="connsiteX579" fmla="*/ 5407515 w 12192000"/>
              <a:gd name="connsiteY579" fmla="*/ 3508779 h 5110716"/>
              <a:gd name="connsiteX580" fmla="*/ 5627002 w 12192000"/>
              <a:gd name="connsiteY580" fmla="*/ 3500466 h 5110716"/>
              <a:gd name="connsiteX581" fmla="*/ 5911103 w 12192000"/>
              <a:gd name="connsiteY581" fmla="*/ 3240079 h 5110716"/>
              <a:gd name="connsiteX582" fmla="*/ 5942313 w 12192000"/>
              <a:gd name="connsiteY582" fmla="*/ 3150477 h 5110716"/>
              <a:gd name="connsiteX583" fmla="*/ 6001929 w 12192000"/>
              <a:gd name="connsiteY583" fmla="*/ 3266597 h 5110716"/>
              <a:gd name="connsiteX584" fmla="*/ 6247936 w 12192000"/>
              <a:gd name="connsiteY584" fmla="*/ 3489451 h 5110716"/>
              <a:gd name="connsiteX585" fmla="*/ 6772726 w 12192000"/>
              <a:gd name="connsiteY585" fmla="*/ 3532422 h 5110716"/>
              <a:gd name="connsiteX586" fmla="*/ 7110878 w 12192000"/>
              <a:gd name="connsiteY586" fmla="*/ 3246350 h 5110716"/>
              <a:gd name="connsiteX587" fmla="*/ 7141016 w 12192000"/>
              <a:gd name="connsiteY587" fmla="*/ 3159503 h 5110716"/>
              <a:gd name="connsiteX588" fmla="*/ 7151930 w 12192000"/>
              <a:gd name="connsiteY588" fmla="*/ 3171181 h 5110716"/>
              <a:gd name="connsiteX589" fmla="*/ 7251067 w 12192000"/>
              <a:gd name="connsiteY589" fmla="*/ 3333453 h 5110716"/>
              <a:gd name="connsiteX590" fmla="*/ 7592029 w 12192000"/>
              <a:gd name="connsiteY590" fmla="*/ 3531370 h 5110716"/>
              <a:gd name="connsiteX591" fmla="*/ 7840753 w 12192000"/>
              <a:gd name="connsiteY591" fmla="*/ 3546033 h 5110716"/>
              <a:gd name="connsiteX592" fmla="*/ 8163612 w 12192000"/>
              <a:gd name="connsiteY592" fmla="*/ 3275343 h 5110716"/>
              <a:gd name="connsiteX593" fmla="*/ 8193751 w 12192000"/>
              <a:gd name="connsiteY593" fmla="*/ 3188496 h 5110716"/>
              <a:gd name="connsiteX594" fmla="*/ 8204665 w 12192000"/>
              <a:gd name="connsiteY594" fmla="*/ 3200174 h 5110716"/>
              <a:gd name="connsiteX595" fmla="*/ 8303802 w 12192000"/>
              <a:gd name="connsiteY595" fmla="*/ 3362446 h 5110716"/>
              <a:gd name="connsiteX596" fmla="*/ 8545270 w 12192000"/>
              <a:gd name="connsiteY596" fmla="*/ 3535549 h 5110716"/>
              <a:gd name="connsiteX597" fmla="*/ 8678829 w 12192000"/>
              <a:gd name="connsiteY597" fmla="*/ 3521568 h 5110716"/>
              <a:gd name="connsiteX598" fmla="*/ 9047204 w 12192000"/>
              <a:gd name="connsiteY598" fmla="*/ 3445763 h 5110716"/>
              <a:gd name="connsiteX599" fmla="*/ 9240236 w 12192000"/>
              <a:gd name="connsiteY599" fmla="*/ 3356044 h 5110716"/>
              <a:gd name="connsiteX600" fmla="*/ 9316832 w 12192000"/>
              <a:gd name="connsiteY600" fmla="*/ 3231358 h 5110716"/>
              <a:gd name="connsiteX601" fmla="*/ 9350132 w 12192000"/>
              <a:gd name="connsiteY601" fmla="*/ 3141399 h 5110716"/>
              <a:gd name="connsiteX602" fmla="*/ 9394806 w 12192000"/>
              <a:gd name="connsiteY602" fmla="*/ 3203514 h 5110716"/>
              <a:gd name="connsiteX603" fmla="*/ 9655703 w 12192000"/>
              <a:gd name="connsiteY603" fmla="*/ 3441208 h 5110716"/>
              <a:gd name="connsiteX604" fmla="*/ 9728833 w 12192000"/>
              <a:gd name="connsiteY604" fmla="*/ 3433101 h 5110716"/>
              <a:gd name="connsiteX605" fmla="*/ 9816291 w 12192000"/>
              <a:gd name="connsiteY605" fmla="*/ 3309994 h 5110716"/>
              <a:gd name="connsiteX606" fmla="*/ 9849797 w 12192000"/>
              <a:gd name="connsiteY606" fmla="*/ 3291381 h 5110716"/>
              <a:gd name="connsiteX607" fmla="*/ 9866829 w 12192000"/>
              <a:gd name="connsiteY607" fmla="*/ 3326058 h 5110716"/>
              <a:gd name="connsiteX608" fmla="*/ 9862239 w 12192000"/>
              <a:gd name="connsiteY608" fmla="*/ 3340542 h 5110716"/>
              <a:gd name="connsiteX609" fmla="*/ 9837047 w 12192000"/>
              <a:gd name="connsiteY609" fmla="*/ 3487972 h 5110716"/>
              <a:gd name="connsiteX610" fmla="*/ 9854080 w 12192000"/>
              <a:gd name="connsiteY610" fmla="*/ 3508779 h 5110716"/>
              <a:gd name="connsiteX611" fmla="*/ 10073568 w 12192000"/>
              <a:gd name="connsiteY611" fmla="*/ 3500466 h 5110716"/>
              <a:gd name="connsiteX612" fmla="*/ 10357669 w 12192000"/>
              <a:gd name="connsiteY612" fmla="*/ 3240079 h 5110716"/>
              <a:gd name="connsiteX613" fmla="*/ 10388879 w 12192000"/>
              <a:gd name="connsiteY613" fmla="*/ 3150477 h 5110716"/>
              <a:gd name="connsiteX614" fmla="*/ 10448495 w 12192000"/>
              <a:gd name="connsiteY614" fmla="*/ 3266597 h 5110716"/>
              <a:gd name="connsiteX615" fmla="*/ 10694502 w 12192000"/>
              <a:gd name="connsiteY615" fmla="*/ 3489451 h 5110716"/>
              <a:gd name="connsiteX616" fmla="*/ 10806834 w 12192000"/>
              <a:gd name="connsiteY616" fmla="*/ 3516262 h 5110716"/>
              <a:gd name="connsiteX617" fmla="*/ 11075486 w 12192000"/>
              <a:gd name="connsiteY617" fmla="*/ 3531860 h 5110716"/>
              <a:gd name="connsiteX618" fmla="*/ 11398345 w 12192000"/>
              <a:gd name="connsiteY618" fmla="*/ 3261170 h 5110716"/>
              <a:gd name="connsiteX619" fmla="*/ 11428484 w 12192000"/>
              <a:gd name="connsiteY619" fmla="*/ 3174323 h 5110716"/>
              <a:gd name="connsiteX620" fmla="*/ 11439398 w 12192000"/>
              <a:gd name="connsiteY620" fmla="*/ 3186001 h 5110716"/>
              <a:gd name="connsiteX621" fmla="*/ 11538535 w 12192000"/>
              <a:gd name="connsiteY621" fmla="*/ 3348273 h 5110716"/>
              <a:gd name="connsiteX622" fmla="*/ 11780003 w 12192000"/>
              <a:gd name="connsiteY622" fmla="*/ 3521376 h 5110716"/>
              <a:gd name="connsiteX623" fmla="*/ 11913562 w 12192000"/>
              <a:gd name="connsiteY623" fmla="*/ 3507395 h 5110716"/>
              <a:gd name="connsiteX624" fmla="*/ 12181271 w 12192000"/>
              <a:gd name="connsiteY624" fmla="*/ 3442683 h 5110716"/>
              <a:gd name="connsiteX625" fmla="*/ 12192000 w 12192000"/>
              <a:gd name="connsiteY625" fmla="*/ 3441501 h 5110716"/>
              <a:gd name="connsiteX626" fmla="*/ 12192000 w 12192000"/>
              <a:gd name="connsiteY626" fmla="*/ 3469428 h 5110716"/>
              <a:gd name="connsiteX627" fmla="*/ 12173925 w 12192000"/>
              <a:gd name="connsiteY627" fmla="*/ 3470105 h 5110716"/>
              <a:gd name="connsiteX628" fmla="*/ 12062814 w 12192000"/>
              <a:gd name="connsiteY628" fmla="*/ 3487824 h 5110716"/>
              <a:gd name="connsiteX629" fmla="*/ 11831648 w 12192000"/>
              <a:gd name="connsiteY629" fmla="*/ 3597364 h 5110716"/>
              <a:gd name="connsiteX630" fmla="*/ 11899421 w 12192000"/>
              <a:gd name="connsiteY630" fmla="*/ 3599404 h 5110716"/>
              <a:gd name="connsiteX631" fmla="*/ 11942921 w 12192000"/>
              <a:gd name="connsiteY631" fmla="*/ 3614601 h 5110716"/>
              <a:gd name="connsiteX632" fmla="*/ 11915944 w 12192000"/>
              <a:gd name="connsiteY632" fmla="*/ 3650553 h 5110716"/>
              <a:gd name="connsiteX633" fmla="*/ 11807526 w 12192000"/>
              <a:gd name="connsiteY633" fmla="*/ 3645301 h 5110716"/>
              <a:gd name="connsiteX634" fmla="*/ 11779530 w 12192000"/>
              <a:gd name="connsiteY634" fmla="*/ 3653306 h 5110716"/>
              <a:gd name="connsiteX635" fmla="*/ 11786413 w 12192000"/>
              <a:gd name="connsiteY635" fmla="*/ 3742091 h 5110716"/>
              <a:gd name="connsiteX636" fmla="*/ 11795288 w 12192000"/>
              <a:gd name="connsiteY636" fmla="*/ 3751220 h 5110716"/>
              <a:gd name="connsiteX637" fmla="*/ 12159351 w 12192000"/>
              <a:gd name="connsiteY637" fmla="*/ 3870450 h 5110716"/>
              <a:gd name="connsiteX638" fmla="*/ 12192000 w 12192000"/>
              <a:gd name="connsiteY638" fmla="*/ 3863026 h 5110716"/>
              <a:gd name="connsiteX639" fmla="*/ 12192000 w 12192000"/>
              <a:gd name="connsiteY639" fmla="*/ 3921485 h 5110716"/>
              <a:gd name="connsiteX640" fmla="*/ 12166082 w 12192000"/>
              <a:gd name="connsiteY640" fmla="*/ 3926597 h 5110716"/>
              <a:gd name="connsiteX641" fmla="*/ 12191439 w 12192000"/>
              <a:gd name="connsiteY641" fmla="*/ 3938330 h 5110716"/>
              <a:gd name="connsiteX642" fmla="*/ 12192000 w 12192000"/>
              <a:gd name="connsiteY642" fmla="*/ 3938253 h 5110716"/>
              <a:gd name="connsiteX643" fmla="*/ 12192000 w 12192000"/>
              <a:gd name="connsiteY643" fmla="*/ 3998642 h 5110716"/>
              <a:gd name="connsiteX644" fmla="*/ 12185871 w 12192000"/>
              <a:gd name="connsiteY644" fmla="*/ 4000251 h 5110716"/>
              <a:gd name="connsiteX645" fmla="*/ 11936547 w 12192000"/>
              <a:gd name="connsiteY645" fmla="*/ 4009364 h 5110716"/>
              <a:gd name="connsiteX646" fmla="*/ 11901870 w 12192000"/>
              <a:gd name="connsiteY646" fmla="*/ 4022062 h 5110716"/>
              <a:gd name="connsiteX647" fmla="*/ 11870473 w 12192000"/>
              <a:gd name="connsiteY647" fmla="*/ 4068895 h 5110716"/>
              <a:gd name="connsiteX648" fmla="*/ 11809452 w 12192000"/>
              <a:gd name="connsiteY648" fmla="*/ 4016051 h 5110716"/>
              <a:gd name="connsiteX649" fmla="*/ 11849140 w 12192000"/>
              <a:gd name="connsiteY649" fmla="*/ 3993861 h 5110716"/>
              <a:gd name="connsiteX650" fmla="*/ 11471969 w 12192000"/>
              <a:gd name="connsiteY650" fmla="*/ 3719297 h 5110716"/>
              <a:gd name="connsiteX651" fmla="*/ 11402034 w 12192000"/>
              <a:gd name="connsiteY651" fmla="*/ 3818370 h 5110716"/>
              <a:gd name="connsiteX652" fmla="*/ 11271820 w 12192000"/>
              <a:gd name="connsiteY652" fmla="*/ 3934777 h 5110716"/>
              <a:gd name="connsiteX653" fmla="*/ 10881692 w 12192000"/>
              <a:gd name="connsiteY653" fmla="*/ 4023694 h 5110716"/>
              <a:gd name="connsiteX654" fmla="*/ 10881691 w 12192000"/>
              <a:gd name="connsiteY654" fmla="*/ 4023607 h 5110716"/>
              <a:gd name="connsiteX655" fmla="*/ 10881691 w 12192000"/>
              <a:gd name="connsiteY655" fmla="*/ 4025240 h 5110716"/>
              <a:gd name="connsiteX656" fmla="*/ 10803022 w 12192000"/>
              <a:gd name="connsiteY656" fmla="*/ 4016347 h 5110716"/>
              <a:gd name="connsiteX657" fmla="*/ 10549060 w 12192000"/>
              <a:gd name="connsiteY657" fmla="*/ 3929857 h 5110716"/>
              <a:gd name="connsiteX658" fmla="*/ 10386789 w 12192000"/>
              <a:gd name="connsiteY658" fmla="*/ 3749277 h 5110716"/>
              <a:gd name="connsiteX659" fmla="*/ 10312844 w 12192000"/>
              <a:gd name="connsiteY659" fmla="*/ 3859073 h 5110716"/>
              <a:gd name="connsiteX660" fmla="*/ 9867798 w 12192000"/>
              <a:gd name="connsiteY660" fmla="*/ 4009157 h 5110716"/>
              <a:gd name="connsiteX661" fmla="*/ 9426373 w 12192000"/>
              <a:gd name="connsiteY661" fmla="*/ 3786760 h 5110716"/>
              <a:gd name="connsiteX662" fmla="*/ 9362320 w 12192000"/>
              <a:gd name="connsiteY662" fmla="*/ 3714804 h 5110716"/>
              <a:gd name="connsiteX663" fmla="*/ 9334324 w 12192000"/>
              <a:gd name="connsiteY663" fmla="*/ 3764169 h 5110716"/>
              <a:gd name="connsiteX664" fmla="*/ 9300309 w 12192000"/>
              <a:gd name="connsiteY664" fmla="*/ 3811545 h 5110716"/>
              <a:gd name="connsiteX665" fmla="*/ 8701814 w 12192000"/>
              <a:gd name="connsiteY665" fmla="*/ 4023537 h 5110716"/>
              <a:gd name="connsiteX666" fmla="*/ 8667137 w 12192000"/>
              <a:gd name="connsiteY666" fmla="*/ 4036235 h 5110716"/>
              <a:gd name="connsiteX667" fmla="*/ 8525570 w 12192000"/>
              <a:gd name="connsiteY667" fmla="*/ 4421870 h 5110716"/>
              <a:gd name="connsiteX668" fmla="*/ 8547702 w 12192000"/>
              <a:gd name="connsiteY668" fmla="*/ 4449308 h 5110716"/>
              <a:gd name="connsiteX669" fmla="*/ 8942569 w 12192000"/>
              <a:gd name="connsiteY669" fmla="*/ 4404583 h 5110716"/>
              <a:gd name="connsiteX670" fmla="*/ 9200815 w 12192000"/>
              <a:gd name="connsiteY670" fmla="*/ 4135117 h 5110716"/>
              <a:gd name="connsiteX671" fmla="*/ 9224783 w 12192000"/>
              <a:gd name="connsiteY671" fmla="*/ 4071423 h 5110716"/>
              <a:gd name="connsiteX672" fmla="*/ 9230444 w 12192000"/>
              <a:gd name="connsiteY672" fmla="*/ 4076063 h 5110716"/>
              <a:gd name="connsiteX673" fmla="*/ 9278024 w 12192000"/>
              <a:gd name="connsiteY673" fmla="*/ 4141900 h 5110716"/>
              <a:gd name="connsiteX674" fmla="*/ 9602413 w 12192000"/>
              <a:gd name="connsiteY674" fmla="*/ 4401625 h 5110716"/>
              <a:gd name="connsiteX675" fmla="*/ 9633623 w 12192000"/>
              <a:gd name="connsiteY675" fmla="*/ 4397138 h 5110716"/>
              <a:gd name="connsiteX676" fmla="*/ 9742194 w 12192000"/>
              <a:gd name="connsiteY676" fmla="*/ 4313147 h 5110716"/>
              <a:gd name="connsiteX677" fmla="*/ 9865044 w 12192000"/>
              <a:gd name="connsiteY677" fmla="*/ 4233082 h 5110716"/>
              <a:gd name="connsiteX678" fmla="*/ 9810528 w 12192000"/>
              <a:gd name="connsiteY678" fmla="*/ 4220893 h 5110716"/>
              <a:gd name="connsiteX679" fmla="*/ 9795893 w 12192000"/>
              <a:gd name="connsiteY679" fmla="*/ 4175405 h 5110716"/>
              <a:gd name="connsiteX680" fmla="*/ 9868206 w 12192000"/>
              <a:gd name="connsiteY680" fmla="*/ 4117830 h 5110716"/>
              <a:gd name="connsiteX681" fmla="*/ 10035832 w 12192000"/>
              <a:gd name="connsiteY681" fmla="*/ 4105744 h 5110716"/>
              <a:gd name="connsiteX682" fmla="*/ 10218807 w 12192000"/>
              <a:gd name="connsiteY682" fmla="*/ 4114668 h 5110716"/>
              <a:gd name="connsiteX683" fmla="*/ 10263531 w 12192000"/>
              <a:gd name="connsiteY683" fmla="*/ 4078920 h 5110716"/>
              <a:gd name="connsiteX684" fmla="*/ 10320544 w 12192000"/>
              <a:gd name="connsiteY684" fmla="*/ 4107937 h 5110716"/>
              <a:gd name="connsiteX685" fmla="*/ 10461550 w 12192000"/>
              <a:gd name="connsiteY685" fmla="*/ 4124153 h 5110716"/>
              <a:gd name="connsiteX686" fmla="*/ 10617294 w 12192000"/>
              <a:gd name="connsiteY686" fmla="*/ 4203708 h 5110716"/>
              <a:gd name="connsiteX687" fmla="*/ 10645852 w 12192000"/>
              <a:gd name="connsiteY687" fmla="*/ 4297491 h 5110716"/>
              <a:gd name="connsiteX688" fmla="*/ 10596334 w 12192000"/>
              <a:gd name="connsiteY688" fmla="*/ 4399637 h 5110716"/>
              <a:gd name="connsiteX689" fmla="*/ 10609338 w 12192000"/>
              <a:gd name="connsiteY689" fmla="*/ 4429367 h 5110716"/>
              <a:gd name="connsiteX690" fmla="*/ 10753199 w 12192000"/>
              <a:gd name="connsiteY690" fmla="*/ 4453617 h 5110716"/>
              <a:gd name="connsiteX691" fmla="*/ 10881691 w 12192000"/>
              <a:gd name="connsiteY691" fmla="*/ 4468061 h 5110716"/>
              <a:gd name="connsiteX692" fmla="*/ 10949726 w 12192000"/>
              <a:gd name="connsiteY692" fmla="*/ 4463063 h 5110716"/>
              <a:gd name="connsiteX693" fmla="*/ 11039298 w 12192000"/>
              <a:gd name="connsiteY693" fmla="*/ 4431066 h 5110716"/>
              <a:gd name="connsiteX694" fmla="*/ 11225014 w 12192000"/>
              <a:gd name="connsiteY694" fmla="*/ 4280897 h 5110716"/>
              <a:gd name="connsiteX695" fmla="*/ 11265634 w 12192000"/>
              <a:gd name="connsiteY695" fmla="*/ 4218287 h 5110716"/>
              <a:gd name="connsiteX696" fmla="*/ 11307659 w 12192000"/>
              <a:gd name="connsiteY696" fmla="*/ 4131960 h 5110716"/>
              <a:gd name="connsiteX697" fmla="*/ 11336165 w 12192000"/>
              <a:gd name="connsiteY697" fmla="*/ 4054140 h 5110716"/>
              <a:gd name="connsiteX698" fmla="*/ 11363194 w 12192000"/>
              <a:gd name="connsiteY698" fmla="*/ 4106564 h 5110716"/>
              <a:gd name="connsiteX699" fmla="*/ 11383249 w 12192000"/>
              <a:gd name="connsiteY699" fmla="*/ 4132184 h 5110716"/>
              <a:gd name="connsiteX700" fmla="*/ 11417296 w 12192000"/>
              <a:gd name="connsiteY700" fmla="*/ 4179372 h 5110716"/>
              <a:gd name="connsiteX701" fmla="*/ 11421354 w 12192000"/>
              <a:gd name="connsiteY701" fmla="*/ 4185812 h 5110716"/>
              <a:gd name="connsiteX702" fmla="*/ 11513564 w 12192000"/>
              <a:gd name="connsiteY702" fmla="*/ 4308516 h 5110716"/>
              <a:gd name="connsiteX703" fmla="*/ 11617519 w 12192000"/>
              <a:gd name="connsiteY703" fmla="*/ 4376994 h 5110716"/>
              <a:gd name="connsiteX704" fmla="*/ 11621633 w 12192000"/>
              <a:gd name="connsiteY704" fmla="*/ 4378577 h 5110716"/>
              <a:gd name="connsiteX705" fmla="*/ 11649080 w 12192000"/>
              <a:gd name="connsiteY705" fmla="*/ 4393164 h 5110716"/>
              <a:gd name="connsiteX706" fmla="*/ 12177302 w 12192000"/>
              <a:gd name="connsiteY706" fmla="*/ 4390410 h 5110716"/>
              <a:gd name="connsiteX707" fmla="*/ 12192000 w 12192000"/>
              <a:gd name="connsiteY707" fmla="*/ 4382355 h 5110716"/>
              <a:gd name="connsiteX708" fmla="*/ 12192000 w 12192000"/>
              <a:gd name="connsiteY708" fmla="*/ 5110716 h 5110716"/>
              <a:gd name="connsiteX709" fmla="*/ 7710341 w 12192000"/>
              <a:gd name="connsiteY709" fmla="*/ 5107621 h 5110716"/>
              <a:gd name="connsiteX710" fmla="*/ 6965879 w 12192000"/>
              <a:gd name="connsiteY710" fmla="*/ 5107727 h 5110716"/>
              <a:gd name="connsiteX711" fmla="*/ 6965879 w 12192000"/>
              <a:gd name="connsiteY711" fmla="*/ 5108079 h 5110716"/>
              <a:gd name="connsiteX712" fmla="*/ 6504144 w 12192000"/>
              <a:gd name="connsiteY712" fmla="*/ 5108079 h 5110716"/>
              <a:gd name="connsiteX713" fmla="*/ 6406798 w 12192000"/>
              <a:gd name="connsiteY713" fmla="*/ 5108079 h 5110716"/>
              <a:gd name="connsiteX714" fmla="*/ 6406798 w 12192000"/>
              <a:gd name="connsiteY714" fmla="*/ 5108065 h 5110716"/>
              <a:gd name="connsiteX715" fmla="*/ 3263775 w 12192000"/>
              <a:gd name="connsiteY715" fmla="*/ 5107621 h 5110716"/>
              <a:gd name="connsiteX716" fmla="*/ 23408 w 12192000"/>
              <a:gd name="connsiteY716" fmla="*/ 5108079 h 5110716"/>
              <a:gd name="connsiteX717" fmla="*/ 0 w 12192000"/>
              <a:gd name="connsiteY717" fmla="*/ 5084671 h 5110716"/>
              <a:gd name="connsiteX718" fmla="*/ 52 w 12192000"/>
              <a:gd name="connsiteY718" fmla="*/ 47699 h 5110716"/>
              <a:gd name="connsiteX719" fmla="*/ 37176 w 12192000"/>
              <a:gd name="connsiteY719" fmla="*/ 32655 h 5110716"/>
              <a:gd name="connsiteX720" fmla="*/ 95771 w 12192000"/>
              <a:gd name="connsiteY720" fmla="*/ 8891 h 5110716"/>
              <a:gd name="connsiteX721" fmla="*/ 159310 w 12192000"/>
              <a:gd name="connsiteY721" fmla="*/ 700 h 51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5110716">
                <a:moveTo>
                  <a:pt x="10279747" y="4635291"/>
                </a:moveTo>
                <a:lnTo>
                  <a:pt x="10186323" y="4649264"/>
                </a:lnTo>
                <a:cubicBezTo>
                  <a:pt x="10177857" y="4649264"/>
                  <a:pt x="10172451" y="4652987"/>
                  <a:pt x="10167300" y="4659463"/>
                </a:cubicBezTo>
                <a:cubicBezTo>
                  <a:pt x="10154754" y="4675272"/>
                  <a:pt x="10141343" y="4690367"/>
                  <a:pt x="10128339" y="4705666"/>
                </a:cubicBezTo>
                <a:cubicBezTo>
                  <a:pt x="10175765" y="4721220"/>
                  <a:pt x="10247568" y="4688685"/>
                  <a:pt x="10279747" y="4635291"/>
                </a:cubicBezTo>
                <a:close/>
                <a:moveTo>
                  <a:pt x="5833181" y="4635291"/>
                </a:moveTo>
                <a:cubicBezTo>
                  <a:pt x="5801513" y="4643909"/>
                  <a:pt x="5770967" y="4649314"/>
                  <a:pt x="5739758" y="4649264"/>
                </a:cubicBezTo>
                <a:cubicBezTo>
                  <a:pt x="5731291" y="4649264"/>
                  <a:pt x="5725886" y="4652987"/>
                  <a:pt x="5720734" y="4659463"/>
                </a:cubicBezTo>
                <a:cubicBezTo>
                  <a:pt x="5708189" y="4675272"/>
                  <a:pt x="5694777" y="4690367"/>
                  <a:pt x="5681774" y="4705666"/>
                </a:cubicBezTo>
                <a:cubicBezTo>
                  <a:pt x="5729199" y="4721220"/>
                  <a:pt x="5801002" y="4688685"/>
                  <a:pt x="5833181" y="4635291"/>
                </a:cubicBezTo>
                <a:close/>
                <a:moveTo>
                  <a:pt x="10463510" y="4287244"/>
                </a:moveTo>
                <a:cubicBezTo>
                  <a:pt x="10467442" y="4287375"/>
                  <a:pt x="10471748" y="4288605"/>
                  <a:pt x="10476439" y="4291219"/>
                </a:cubicBezTo>
                <a:cubicBezTo>
                  <a:pt x="10496073" y="4302132"/>
                  <a:pt x="10492350" y="4318655"/>
                  <a:pt x="10483376" y="4335076"/>
                </a:cubicBezTo>
                <a:cubicBezTo>
                  <a:pt x="10480570" y="4340227"/>
                  <a:pt x="10477358" y="4345122"/>
                  <a:pt x="10473482" y="4351599"/>
                </a:cubicBezTo>
                <a:cubicBezTo>
                  <a:pt x="10482662" y="4356393"/>
                  <a:pt x="10489597" y="4359555"/>
                  <a:pt x="10496073" y="4363481"/>
                </a:cubicBezTo>
                <a:cubicBezTo>
                  <a:pt x="10510251" y="4372099"/>
                  <a:pt x="10516420" y="4384900"/>
                  <a:pt x="10508823" y="4400097"/>
                </a:cubicBezTo>
                <a:cubicBezTo>
                  <a:pt x="10501020" y="4415498"/>
                  <a:pt x="10486027" y="4419170"/>
                  <a:pt x="10472105" y="4410246"/>
                </a:cubicBezTo>
                <a:cubicBezTo>
                  <a:pt x="10452268" y="4397547"/>
                  <a:pt x="10440793" y="4399536"/>
                  <a:pt x="10430746" y="4422229"/>
                </a:cubicBezTo>
                <a:cubicBezTo>
                  <a:pt x="10424423" y="4436561"/>
                  <a:pt x="10409737" y="4442475"/>
                  <a:pt x="10394234" y="4433602"/>
                </a:cubicBezTo>
                <a:cubicBezTo>
                  <a:pt x="10378680" y="4424677"/>
                  <a:pt x="10377863" y="4409837"/>
                  <a:pt x="10385411" y="4396069"/>
                </a:cubicBezTo>
                <a:cubicBezTo>
                  <a:pt x="10393062" y="4382096"/>
                  <a:pt x="10403107" y="4370926"/>
                  <a:pt x="10378985" y="4362869"/>
                </a:cubicBezTo>
                <a:cubicBezTo>
                  <a:pt x="10362055" y="4357208"/>
                  <a:pt x="10354762" y="4342725"/>
                  <a:pt x="10362361" y="4326253"/>
                </a:cubicBezTo>
                <a:cubicBezTo>
                  <a:pt x="10370928" y="4307639"/>
                  <a:pt x="10387756" y="4307639"/>
                  <a:pt x="10403362" y="4316667"/>
                </a:cubicBezTo>
                <a:cubicBezTo>
                  <a:pt x="10418711" y="4325540"/>
                  <a:pt x="10429217" y="4327324"/>
                  <a:pt x="10437938" y="4308099"/>
                </a:cubicBezTo>
                <a:cubicBezTo>
                  <a:pt x="10443293" y="4296357"/>
                  <a:pt x="10451716" y="4286853"/>
                  <a:pt x="10463510" y="4287244"/>
                </a:cubicBezTo>
                <a:close/>
                <a:moveTo>
                  <a:pt x="6016944" y="4287244"/>
                </a:moveTo>
                <a:cubicBezTo>
                  <a:pt x="6020877" y="4287375"/>
                  <a:pt x="6025183" y="4288605"/>
                  <a:pt x="6029873" y="4291219"/>
                </a:cubicBezTo>
                <a:cubicBezTo>
                  <a:pt x="6049508" y="4302132"/>
                  <a:pt x="6045784" y="4318655"/>
                  <a:pt x="6036810" y="4335076"/>
                </a:cubicBezTo>
                <a:cubicBezTo>
                  <a:pt x="6034004" y="4340227"/>
                  <a:pt x="6030792" y="4345122"/>
                  <a:pt x="6026916" y="4351599"/>
                </a:cubicBezTo>
                <a:cubicBezTo>
                  <a:pt x="6036097" y="4356393"/>
                  <a:pt x="6043031" y="4359555"/>
                  <a:pt x="6049508" y="4363481"/>
                </a:cubicBezTo>
                <a:cubicBezTo>
                  <a:pt x="6063685" y="4372099"/>
                  <a:pt x="6069854" y="4384900"/>
                  <a:pt x="6062257" y="4400097"/>
                </a:cubicBezTo>
                <a:cubicBezTo>
                  <a:pt x="6054455" y="4415498"/>
                  <a:pt x="6039461" y="4419170"/>
                  <a:pt x="6025540" y="4410246"/>
                </a:cubicBezTo>
                <a:cubicBezTo>
                  <a:pt x="6005702" y="4397547"/>
                  <a:pt x="5994228" y="4399536"/>
                  <a:pt x="5984181" y="4422229"/>
                </a:cubicBezTo>
                <a:cubicBezTo>
                  <a:pt x="5977858" y="4436561"/>
                  <a:pt x="5963171" y="4442475"/>
                  <a:pt x="5947668" y="4433602"/>
                </a:cubicBezTo>
                <a:cubicBezTo>
                  <a:pt x="5932114" y="4424677"/>
                  <a:pt x="5931297" y="4409837"/>
                  <a:pt x="5938846" y="4396069"/>
                </a:cubicBezTo>
                <a:cubicBezTo>
                  <a:pt x="5946497" y="4382096"/>
                  <a:pt x="5956541" y="4370926"/>
                  <a:pt x="5932419" y="4362869"/>
                </a:cubicBezTo>
                <a:cubicBezTo>
                  <a:pt x="5915489" y="4357208"/>
                  <a:pt x="5908196" y="4342725"/>
                  <a:pt x="5915796" y="4326253"/>
                </a:cubicBezTo>
                <a:cubicBezTo>
                  <a:pt x="5924363" y="4307639"/>
                  <a:pt x="5941191" y="4307639"/>
                  <a:pt x="5956796" y="4316667"/>
                </a:cubicBezTo>
                <a:cubicBezTo>
                  <a:pt x="5972146" y="4325540"/>
                  <a:pt x="5982651" y="4327324"/>
                  <a:pt x="5991373" y="4308099"/>
                </a:cubicBezTo>
                <a:cubicBezTo>
                  <a:pt x="5996727" y="4296357"/>
                  <a:pt x="6005150" y="4286853"/>
                  <a:pt x="6016944" y="4287244"/>
                </a:cubicBezTo>
                <a:close/>
                <a:moveTo>
                  <a:pt x="7538177" y="4231756"/>
                </a:moveTo>
                <a:cubicBezTo>
                  <a:pt x="7566224" y="4254245"/>
                  <a:pt x="7595038" y="4270768"/>
                  <a:pt x="7626503" y="4282344"/>
                </a:cubicBezTo>
                <a:cubicBezTo>
                  <a:pt x="7614926" y="4235121"/>
                  <a:pt x="7577597" y="4233847"/>
                  <a:pt x="7538177" y="4231756"/>
                </a:cubicBezTo>
                <a:close/>
                <a:moveTo>
                  <a:pt x="3091611" y="4231756"/>
                </a:moveTo>
                <a:cubicBezTo>
                  <a:pt x="3119658" y="4254245"/>
                  <a:pt x="3148472" y="4270768"/>
                  <a:pt x="3179937" y="4282344"/>
                </a:cubicBezTo>
                <a:cubicBezTo>
                  <a:pt x="3168360" y="4235121"/>
                  <a:pt x="3131031" y="4233847"/>
                  <a:pt x="3091611" y="4231756"/>
                </a:cubicBezTo>
                <a:close/>
                <a:moveTo>
                  <a:pt x="8193035" y="4198315"/>
                </a:moveTo>
                <a:cubicBezTo>
                  <a:pt x="8187349" y="4198761"/>
                  <a:pt x="8181332" y="4200240"/>
                  <a:pt x="8174868" y="4203044"/>
                </a:cubicBezTo>
                <a:cubicBezTo>
                  <a:pt x="8233667" y="4295043"/>
                  <a:pt x="8313476" y="4362001"/>
                  <a:pt x="8414347" y="4407337"/>
                </a:cubicBezTo>
                <a:cubicBezTo>
                  <a:pt x="8413735" y="4403206"/>
                  <a:pt x="8414042" y="4400504"/>
                  <a:pt x="8412919" y="4398718"/>
                </a:cubicBezTo>
                <a:cubicBezTo>
                  <a:pt x="8367023" y="4325589"/>
                  <a:pt x="8311029" y="4262150"/>
                  <a:pt x="8238307" y="4214264"/>
                </a:cubicBezTo>
                <a:cubicBezTo>
                  <a:pt x="8224156" y="4204931"/>
                  <a:pt x="8210090" y="4196976"/>
                  <a:pt x="8193035" y="4198315"/>
                </a:cubicBezTo>
                <a:close/>
                <a:moveTo>
                  <a:pt x="3746469" y="4198315"/>
                </a:moveTo>
                <a:cubicBezTo>
                  <a:pt x="3740783" y="4198761"/>
                  <a:pt x="3734766" y="4200240"/>
                  <a:pt x="3728302" y="4203044"/>
                </a:cubicBezTo>
                <a:cubicBezTo>
                  <a:pt x="3787101" y="4295043"/>
                  <a:pt x="3866910" y="4362001"/>
                  <a:pt x="3967781" y="4407337"/>
                </a:cubicBezTo>
                <a:cubicBezTo>
                  <a:pt x="3967169" y="4403206"/>
                  <a:pt x="3967476" y="4400504"/>
                  <a:pt x="3966353" y="4398718"/>
                </a:cubicBezTo>
                <a:cubicBezTo>
                  <a:pt x="3920457" y="4325589"/>
                  <a:pt x="3864463" y="4262150"/>
                  <a:pt x="3791741" y="4214264"/>
                </a:cubicBezTo>
                <a:cubicBezTo>
                  <a:pt x="3777590" y="4204931"/>
                  <a:pt x="3763524" y="4196976"/>
                  <a:pt x="3746469" y="4198315"/>
                </a:cubicBezTo>
                <a:close/>
                <a:moveTo>
                  <a:pt x="10241907" y="4187338"/>
                </a:moveTo>
                <a:cubicBezTo>
                  <a:pt x="10259857" y="4194681"/>
                  <a:pt x="10263632" y="4209316"/>
                  <a:pt x="10255728" y="4227217"/>
                </a:cubicBezTo>
                <a:cubicBezTo>
                  <a:pt x="10243693" y="4254499"/>
                  <a:pt x="10236144" y="4282802"/>
                  <a:pt x="10237062" y="4313043"/>
                </a:cubicBezTo>
                <a:cubicBezTo>
                  <a:pt x="10238491" y="4360010"/>
                  <a:pt x="10261490" y="4396525"/>
                  <a:pt x="10292802" y="4429009"/>
                </a:cubicBezTo>
                <a:cubicBezTo>
                  <a:pt x="10299890" y="4436352"/>
                  <a:pt x="10307744" y="4442880"/>
                  <a:pt x="10314780" y="4450223"/>
                </a:cubicBezTo>
                <a:cubicBezTo>
                  <a:pt x="10326153" y="4462258"/>
                  <a:pt x="10328653" y="4475312"/>
                  <a:pt x="10316465" y="4488214"/>
                </a:cubicBezTo>
                <a:cubicBezTo>
                  <a:pt x="10304938" y="4500454"/>
                  <a:pt x="10291271" y="4498670"/>
                  <a:pt x="10280001" y="4489183"/>
                </a:cubicBezTo>
                <a:cubicBezTo>
                  <a:pt x="10223497" y="4441656"/>
                  <a:pt x="10184128" y="4384693"/>
                  <a:pt x="10183058" y="4307484"/>
                </a:cubicBezTo>
                <a:cubicBezTo>
                  <a:pt x="10182751" y="4271991"/>
                  <a:pt x="10192594" y="4238945"/>
                  <a:pt x="10206669" y="4206971"/>
                </a:cubicBezTo>
                <a:cubicBezTo>
                  <a:pt x="10213349" y="4191621"/>
                  <a:pt x="10223906" y="4179943"/>
                  <a:pt x="10241907" y="4187338"/>
                </a:cubicBezTo>
                <a:close/>
                <a:moveTo>
                  <a:pt x="5795341" y="4187338"/>
                </a:moveTo>
                <a:cubicBezTo>
                  <a:pt x="5813292" y="4194681"/>
                  <a:pt x="5817066" y="4209316"/>
                  <a:pt x="5809163" y="4227217"/>
                </a:cubicBezTo>
                <a:cubicBezTo>
                  <a:pt x="5797128" y="4254499"/>
                  <a:pt x="5789579" y="4282802"/>
                  <a:pt x="5790497" y="4313043"/>
                </a:cubicBezTo>
                <a:cubicBezTo>
                  <a:pt x="5791926" y="4360010"/>
                  <a:pt x="5814924" y="4396525"/>
                  <a:pt x="5846236" y="4429009"/>
                </a:cubicBezTo>
                <a:cubicBezTo>
                  <a:pt x="5853324" y="4436352"/>
                  <a:pt x="5861178" y="4442880"/>
                  <a:pt x="5868214" y="4450223"/>
                </a:cubicBezTo>
                <a:cubicBezTo>
                  <a:pt x="5879587" y="4462258"/>
                  <a:pt x="5882088" y="4475312"/>
                  <a:pt x="5869900" y="4488214"/>
                </a:cubicBezTo>
                <a:cubicBezTo>
                  <a:pt x="5858372" y="4500454"/>
                  <a:pt x="5844705" y="4498670"/>
                  <a:pt x="5833435" y="4489183"/>
                </a:cubicBezTo>
                <a:cubicBezTo>
                  <a:pt x="5776932" y="4441656"/>
                  <a:pt x="5737562" y="4384693"/>
                  <a:pt x="5736492" y="4307484"/>
                </a:cubicBezTo>
                <a:cubicBezTo>
                  <a:pt x="5736185" y="4271991"/>
                  <a:pt x="5746029" y="4238945"/>
                  <a:pt x="5760104" y="4206971"/>
                </a:cubicBezTo>
                <a:cubicBezTo>
                  <a:pt x="5766784" y="4191621"/>
                  <a:pt x="5777341" y="4179943"/>
                  <a:pt x="5795341" y="4187338"/>
                </a:cubicBezTo>
                <a:close/>
                <a:moveTo>
                  <a:pt x="10289487" y="4160768"/>
                </a:moveTo>
                <a:cubicBezTo>
                  <a:pt x="10171277" y="4167603"/>
                  <a:pt x="10059799" y="4200342"/>
                  <a:pt x="9953268" y="4250370"/>
                </a:cubicBezTo>
                <a:cubicBezTo>
                  <a:pt x="9830927" y="4307792"/>
                  <a:pt x="9722814" y="4386326"/>
                  <a:pt x="9622912" y="4476743"/>
                </a:cubicBezTo>
                <a:cubicBezTo>
                  <a:pt x="9607359" y="4490870"/>
                  <a:pt x="9594252" y="4509431"/>
                  <a:pt x="9572936" y="4515041"/>
                </a:cubicBezTo>
                <a:cubicBezTo>
                  <a:pt x="9535200" y="4524935"/>
                  <a:pt x="9496543" y="4530340"/>
                  <a:pt x="9457429" y="4530799"/>
                </a:cubicBezTo>
                <a:cubicBezTo>
                  <a:pt x="9391797" y="4531564"/>
                  <a:pt x="9328459" y="4519223"/>
                  <a:pt x="9262164" y="4492246"/>
                </a:cubicBezTo>
                <a:cubicBezTo>
                  <a:pt x="9308061" y="4582765"/>
                  <a:pt x="9327950" y="4674558"/>
                  <a:pt x="9336669" y="4774409"/>
                </a:cubicBezTo>
                <a:cubicBezTo>
                  <a:pt x="9390114" y="4688888"/>
                  <a:pt x="9452227" y="4620196"/>
                  <a:pt x="9532293" y="4569250"/>
                </a:cubicBezTo>
                <a:cubicBezTo>
                  <a:pt x="9556873" y="4553543"/>
                  <a:pt x="9581453" y="4536256"/>
                  <a:pt x="9614346" y="4542070"/>
                </a:cubicBezTo>
                <a:cubicBezTo>
                  <a:pt x="9706088" y="4558235"/>
                  <a:pt x="9797984" y="4573228"/>
                  <a:pt x="9890593" y="4584192"/>
                </a:cubicBezTo>
                <a:cubicBezTo>
                  <a:pt x="10003040" y="4597503"/>
                  <a:pt x="10115284" y="4605355"/>
                  <a:pt x="10227985" y="4587711"/>
                </a:cubicBezTo>
                <a:cubicBezTo>
                  <a:pt x="10324930" y="4572514"/>
                  <a:pt x="10412084" y="4537173"/>
                  <a:pt x="10482152" y="4465932"/>
                </a:cubicBezTo>
                <a:cubicBezTo>
                  <a:pt x="10530549" y="4416668"/>
                  <a:pt x="10561809" y="4357207"/>
                  <a:pt x="10589093" y="4294431"/>
                </a:cubicBezTo>
                <a:cubicBezTo>
                  <a:pt x="10598679" y="4272247"/>
                  <a:pt x="10596129" y="4257407"/>
                  <a:pt x="10580575" y="4242465"/>
                </a:cubicBezTo>
                <a:cubicBezTo>
                  <a:pt x="10571447" y="4233694"/>
                  <a:pt x="10560993" y="4226299"/>
                  <a:pt x="10551405" y="4217986"/>
                </a:cubicBezTo>
                <a:cubicBezTo>
                  <a:pt x="10540289" y="4208348"/>
                  <a:pt x="10532894" y="4209165"/>
                  <a:pt x="10522592" y="4221505"/>
                </a:cubicBezTo>
                <a:cubicBezTo>
                  <a:pt x="10494187" y="4255520"/>
                  <a:pt x="10455022" y="4268269"/>
                  <a:pt x="10412032" y="4270105"/>
                </a:cubicBezTo>
                <a:cubicBezTo>
                  <a:pt x="10394847" y="4270871"/>
                  <a:pt x="10380975" y="4262762"/>
                  <a:pt x="10380108" y="4244505"/>
                </a:cubicBezTo>
                <a:cubicBezTo>
                  <a:pt x="10379191" y="4226249"/>
                  <a:pt x="10392093" y="4217783"/>
                  <a:pt x="10409380" y="4215998"/>
                </a:cubicBezTo>
                <a:cubicBezTo>
                  <a:pt x="10414429" y="4215488"/>
                  <a:pt x="10419631" y="4216050"/>
                  <a:pt x="10424629" y="4215284"/>
                </a:cubicBezTo>
                <a:cubicBezTo>
                  <a:pt x="10446302" y="4211919"/>
                  <a:pt x="10466496" y="4205442"/>
                  <a:pt x="10481235" y="4186624"/>
                </a:cubicBezTo>
                <a:cubicBezTo>
                  <a:pt x="10432838" y="4167806"/>
                  <a:pt x="10350836" y="4157199"/>
                  <a:pt x="10289487" y="4160768"/>
                </a:cubicBezTo>
                <a:close/>
                <a:moveTo>
                  <a:pt x="5842921" y="4160768"/>
                </a:moveTo>
                <a:cubicBezTo>
                  <a:pt x="5724712" y="4167603"/>
                  <a:pt x="5613234" y="4200342"/>
                  <a:pt x="5506702" y="4250370"/>
                </a:cubicBezTo>
                <a:cubicBezTo>
                  <a:pt x="5384361" y="4307792"/>
                  <a:pt x="5276249" y="4386326"/>
                  <a:pt x="5176347" y="4476743"/>
                </a:cubicBezTo>
                <a:cubicBezTo>
                  <a:pt x="5160794" y="4490870"/>
                  <a:pt x="5147687" y="4509431"/>
                  <a:pt x="5126370" y="4515041"/>
                </a:cubicBezTo>
                <a:cubicBezTo>
                  <a:pt x="5088635" y="4524935"/>
                  <a:pt x="5049977" y="4530340"/>
                  <a:pt x="5010863" y="4530799"/>
                </a:cubicBezTo>
                <a:cubicBezTo>
                  <a:pt x="4945232" y="4531564"/>
                  <a:pt x="4881893" y="4519223"/>
                  <a:pt x="4815598" y="4492246"/>
                </a:cubicBezTo>
                <a:cubicBezTo>
                  <a:pt x="4861495" y="4582765"/>
                  <a:pt x="4881385" y="4674558"/>
                  <a:pt x="4890105" y="4774409"/>
                </a:cubicBezTo>
                <a:cubicBezTo>
                  <a:pt x="4943548" y="4688888"/>
                  <a:pt x="5005661" y="4620196"/>
                  <a:pt x="5085727" y="4569250"/>
                </a:cubicBezTo>
                <a:cubicBezTo>
                  <a:pt x="5110307" y="4553543"/>
                  <a:pt x="5134887" y="4536256"/>
                  <a:pt x="5167781" y="4542070"/>
                </a:cubicBezTo>
                <a:cubicBezTo>
                  <a:pt x="5259522" y="4558235"/>
                  <a:pt x="5351418" y="4573228"/>
                  <a:pt x="5444028" y="4584192"/>
                </a:cubicBezTo>
                <a:cubicBezTo>
                  <a:pt x="5556475" y="4597503"/>
                  <a:pt x="5668719" y="4605355"/>
                  <a:pt x="5781419" y="4587711"/>
                </a:cubicBezTo>
                <a:cubicBezTo>
                  <a:pt x="5878364" y="4572514"/>
                  <a:pt x="5965518" y="4537173"/>
                  <a:pt x="6035587" y="4465932"/>
                </a:cubicBezTo>
                <a:cubicBezTo>
                  <a:pt x="6083984" y="4416668"/>
                  <a:pt x="6115244" y="4357207"/>
                  <a:pt x="6142528" y="4294431"/>
                </a:cubicBezTo>
                <a:cubicBezTo>
                  <a:pt x="6152114" y="4272247"/>
                  <a:pt x="6149564" y="4257407"/>
                  <a:pt x="6134009" y="4242465"/>
                </a:cubicBezTo>
                <a:cubicBezTo>
                  <a:pt x="6124882" y="4233694"/>
                  <a:pt x="6114427" y="4226299"/>
                  <a:pt x="6104840" y="4217986"/>
                </a:cubicBezTo>
                <a:cubicBezTo>
                  <a:pt x="6093724" y="4208348"/>
                  <a:pt x="6086329" y="4209165"/>
                  <a:pt x="6076027" y="4221505"/>
                </a:cubicBezTo>
                <a:cubicBezTo>
                  <a:pt x="6047622" y="4255520"/>
                  <a:pt x="6008457" y="4268269"/>
                  <a:pt x="5965466" y="4270105"/>
                </a:cubicBezTo>
                <a:cubicBezTo>
                  <a:pt x="5948282" y="4270871"/>
                  <a:pt x="5934410" y="4262762"/>
                  <a:pt x="5933543" y="4244505"/>
                </a:cubicBezTo>
                <a:cubicBezTo>
                  <a:pt x="5932625" y="4226249"/>
                  <a:pt x="5945527" y="4217783"/>
                  <a:pt x="5962815" y="4215998"/>
                </a:cubicBezTo>
                <a:cubicBezTo>
                  <a:pt x="5967863" y="4215488"/>
                  <a:pt x="5973065" y="4216050"/>
                  <a:pt x="5978063" y="4215284"/>
                </a:cubicBezTo>
                <a:cubicBezTo>
                  <a:pt x="5999737" y="4211919"/>
                  <a:pt x="6019930" y="4205442"/>
                  <a:pt x="6034669" y="4186624"/>
                </a:cubicBezTo>
                <a:cubicBezTo>
                  <a:pt x="5986273" y="4167806"/>
                  <a:pt x="5904270" y="4157199"/>
                  <a:pt x="5842921" y="4160768"/>
                </a:cubicBezTo>
                <a:close/>
                <a:moveTo>
                  <a:pt x="9945868" y="4154317"/>
                </a:moveTo>
                <a:cubicBezTo>
                  <a:pt x="9919407" y="4156344"/>
                  <a:pt x="9893373" y="4163012"/>
                  <a:pt x="9867339" y="4177546"/>
                </a:cubicBezTo>
                <a:cubicBezTo>
                  <a:pt x="9924862" y="4197996"/>
                  <a:pt x="9975554" y="4187797"/>
                  <a:pt x="10026958" y="4158933"/>
                </a:cubicBezTo>
                <a:cubicBezTo>
                  <a:pt x="9999216" y="4154904"/>
                  <a:pt x="9972328" y="4152291"/>
                  <a:pt x="9945868" y="4154317"/>
                </a:cubicBezTo>
                <a:close/>
                <a:moveTo>
                  <a:pt x="5499303" y="4154317"/>
                </a:moveTo>
                <a:cubicBezTo>
                  <a:pt x="5472842" y="4156344"/>
                  <a:pt x="5446807" y="4163012"/>
                  <a:pt x="5420773" y="4177546"/>
                </a:cubicBezTo>
                <a:cubicBezTo>
                  <a:pt x="5478297" y="4197996"/>
                  <a:pt x="5528989" y="4187797"/>
                  <a:pt x="5580392" y="4158933"/>
                </a:cubicBezTo>
                <a:cubicBezTo>
                  <a:pt x="5552650" y="4154904"/>
                  <a:pt x="5525763" y="4152291"/>
                  <a:pt x="5499303" y="4154317"/>
                </a:cubicBezTo>
                <a:close/>
                <a:moveTo>
                  <a:pt x="9038188" y="3917413"/>
                </a:moveTo>
                <a:cubicBezTo>
                  <a:pt x="9000654" y="3926134"/>
                  <a:pt x="8973982" y="3934090"/>
                  <a:pt x="8931349" y="3940770"/>
                </a:cubicBezTo>
                <a:cubicBezTo>
                  <a:pt x="8949555" y="3971164"/>
                  <a:pt x="9045174" y="3935619"/>
                  <a:pt x="9038188" y="3917413"/>
                </a:cubicBezTo>
                <a:close/>
                <a:moveTo>
                  <a:pt x="4591622" y="3917413"/>
                </a:moveTo>
                <a:cubicBezTo>
                  <a:pt x="4554089" y="3926134"/>
                  <a:pt x="4527416" y="3934090"/>
                  <a:pt x="4484785" y="3940770"/>
                </a:cubicBezTo>
                <a:cubicBezTo>
                  <a:pt x="4502990" y="3971164"/>
                  <a:pt x="4598609" y="3935619"/>
                  <a:pt x="4591622" y="3917413"/>
                </a:cubicBezTo>
                <a:close/>
                <a:moveTo>
                  <a:pt x="7321205" y="3855536"/>
                </a:moveTo>
                <a:cubicBezTo>
                  <a:pt x="7327165" y="3857850"/>
                  <a:pt x="7331844" y="3862797"/>
                  <a:pt x="7334496" y="3869018"/>
                </a:cubicBezTo>
                <a:cubicBezTo>
                  <a:pt x="7345410" y="3894619"/>
                  <a:pt x="7358821" y="3898240"/>
                  <a:pt x="7381822" y="3883910"/>
                </a:cubicBezTo>
                <a:cubicBezTo>
                  <a:pt x="7396967" y="3874475"/>
                  <a:pt x="7410277" y="3882481"/>
                  <a:pt x="7417416" y="3897118"/>
                </a:cubicBezTo>
                <a:cubicBezTo>
                  <a:pt x="7424760" y="3912060"/>
                  <a:pt x="7417468" y="3925370"/>
                  <a:pt x="7403750" y="3930622"/>
                </a:cubicBezTo>
                <a:cubicBezTo>
                  <a:pt x="7381413" y="3939190"/>
                  <a:pt x="7376058" y="3948573"/>
                  <a:pt x="7390848" y="3969788"/>
                </a:cubicBezTo>
                <a:cubicBezTo>
                  <a:pt x="7399567" y="3982281"/>
                  <a:pt x="7396405" y="3997427"/>
                  <a:pt x="7380954" y="4006505"/>
                </a:cubicBezTo>
                <a:cubicBezTo>
                  <a:pt x="7365502" y="4015583"/>
                  <a:pt x="7355405" y="4006658"/>
                  <a:pt x="7345869" y="3996204"/>
                </a:cubicBezTo>
                <a:cubicBezTo>
                  <a:pt x="7343675" y="3993756"/>
                  <a:pt x="7341839" y="3990594"/>
                  <a:pt x="7340768" y="3987483"/>
                </a:cubicBezTo>
                <a:cubicBezTo>
                  <a:pt x="7334751" y="3969686"/>
                  <a:pt x="7324552" y="3965912"/>
                  <a:pt x="7308589" y="3976519"/>
                </a:cubicBezTo>
                <a:cubicBezTo>
                  <a:pt x="7303082" y="3980191"/>
                  <a:pt x="7296249" y="3981924"/>
                  <a:pt x="7291965" y="3983761"/>
                </a:cubicBezTo>
                <a:cubicBezTo>
                  <a:pt x="7276871" y="3983047"/>
                  <a:pt x="7266212" y="3978355"/>
                  <a:pt x="7262387" y="3965096"/>
                </a:cubicBezTo>
                <a:cubicBezTo>
                  <a:pt x="7258206" y="3950663"/>
                  <a:pt x="7264427" y="3938221"/>
                  <a:pt x="7277278" y="3933631"/>
                </a:cubicBezTo>
                <a:cubicBezTo>
                  <a:pt x="7300532" y="3925370"/>
                  <a:pt x="7303898" y="3915425"/>
                  <a:pt x="7289721" y="3894568"/>
                </a:cubicBezTo>
                <a:cubicBezTo>
                  <a:pt x="7281255" y="3882124"/>
                  <a:pt x="7284366" y="3866673"/>
                  <a:pt x="7300227" y="3857851"/>
                </a:cubicBezTo>
                <a:cubicBezTo>
                  <a:pt x="7308004" y="3853541"/>
                  <a:pt x="7315245" y="3853222"/>
                  <a:pt x="7321205" y="3855536"/>
                </a:cubicBezTo>
                <a:close/>
                <a:moveTo>
                  <a:pt x="2874639" y="3855536"/>
                </a:moveTo>
                <a:cubicBezTo>
                  <a:pt x="2880599" y="3857850"/>
                  <a:pt x="2885278" y="3862797"/>
                  <a:pt x="2887930" y="3869018"/>
                </a:cubicBezTo>
                <a:cubicBezTo>
                  <a:pt x="2898844" y="3894619"/>
                  <a:pt x="2912255" y="3898240"/>
                  <a:pt x="2935256" y="3883910"/>
                </a:cubicBezTo>
                <a:cubicBezTo>
                  <a:pt x="2950401" y="3874475"/>
                  <a:pt x="2963711" y="3882481"/>
                  <a:pt x="2970850" y="3897118"/>
                </a:cubicBezTo>
                <a:cubicBezTo>
                  <a:pt x="2978194" y="3912060"/>
                  <a:pt x="2970902" y="3925370"/>
                  <a:pt x="2957184" y="3930622"/>
                </a:cubicBezTo>
                <a:cubicBezTo>
                  <a:pt x="2934847" y="3939190"/>
                  <a:pt x="2929492" y="3948573"/>
                  <a:pt x="2944282" y="3969788"/>
                </a:cubicBezTo>
                <a:cubicBezTo>
                  <a:pt x="2953001" y="3982281"/>
                  <a:pt x="2949839" y="3997427"/>
                  <a:pt x="2934388" y="4006505"/>
                </a:cubicBezTo>
                <a:cubicBezTo>
                  <a:pt x="2918936" y="4015583"/>
                  <a:pt x="2908839" y="4006658"/>
                  <a:pt x="2899303" y="3996204"/>
                </a:cubicBezTo>
                <a:cubicBezTo>
                  <a:pt x="2897109" y="3993756"/>
                  <a:pt x="2895273" y="3990594"/>
                  <a:pt x="2894202" y="3987483"/>
                </a:cubicBezTo>
                <a:cubicBezTo>
                  <a:pt x="2888185" y="3969686"/>
                  <a:pt x="2877986" y="3965912"/>
                  <a:pt x="2862023" y="3976519"/>
                </a:cubicBezTo>
                <a:cubicBezTo>
                  <a:pt x="2856516" y="3980191"/>
                  <a:pt x="2849683" y="3981924"/>
                  <a:pt x="2845399" y="3983761"/>
                </a:cubicBezTo>
                <a:cubicBezTo>
                  <a:pt x="2830305" y="3983047"/>
                  <a:pt x="2819646" y="3978355"/>
                  <a:pt x="2815821" y="3965096"/>
                </a:cubicBezTo>
                <a:cubicBezTo>
                  <a:pt x="2811640" y="3950663"/>
                  <a:pt x="2817861" y="3938221"/>
                  <a:pt x="2830712" y="3933631"/>
                </a:cubicBezTo>
                <a:cubicBezTo>
                  <a:pt x="2853966" y="3925370"/>
                  <a:pt x="2857332" y="3915425"/>
                  <a:pt x="2843155" y="3894568"/>
                </a:cubicBezTo>
                <a:cubicBezTo>
                  <a:pt x="2834689" y="3882124"/>
                  <a:pt x="2837800" y="3866673"/>
                  <a:pt x="2853661" y="3857851"/>
                </a:cubicBezTo>
                <a:cubicBezTo>
                  <a:pt x="2861438" y="3853541"/>
                  <a:pt x="2868679" y="3853222"/>
                  <a:pt x="2874639" y="3855536"/>
                </a:cubicBezTo>
                <a:close/>
                <a:moveTo>
                  <a:pt x="2675123" y="3818990"/>
                </a:moveTo>
                <a:cubicBezTo>
                  <a:pt x="2613467" y="3900942"/>
                  <a:pt x="2538962" y="3954487"/>
                  <a:pt x="2449922" y="3988247"/>
                </a:cubicBezTo>
                <a:cubicBezTo>
                  <a:pt x="2441303" y="3991563"/>
                  <a:pt x="2436153" y="3993704"/>
                  <a:pt x="2440334" y="4005943"/>
                </a:cubicBezTo>
                <a:cubicBezTo>
                  <a:pt x="2448138" y="4028994"/>
                  <a:pt x="2451757" y="4053421"/>
                  <a:pt x="2458745" y="4076777"/>
                </a:cubicBezTo>
                <a:cubicBezTo>
                  <a:pt x="2474248" y="4128743"/>
                  <a:pt x="2490005" y="4180607"/>
                  <a:pt x="2514585" y="4232623"/>
                </a:cubicBezTo>
                <a:cubicBezTo>
                  <a:pt x="2540645" y="4183360"/>
                  <a:pt x="2551201" y="4132007"/>
                  <a:pt x="2573538" y="4079429"/>
                </a:cubicBezTo>
                <a:cubicBezTo>
                  <a:pt x="2693329" y="4348640"/>
                  <a:pt x="2888644" y="4493878"/>
                  <a:pt x="3188402" y="4458231"/>
                </a:cubicBezTo>
                <a:cubicBezTo>
                  <a:pt x="3354039" y="4438547"/>
                  <a:pt x="3494381" y="4366335"/>
                  <a:pt x="3595762" y="4218345"/>
                </a:cubicBezTo>
                <a:cubicBezTo>
                  <a:pt x="3467557" y="4234663"/>
                  <a:pt x="3346542" y="4245322"/>
                  <a:pt x="3224049" y="4243230"/>
                </a:cubicBezTo>
                <a:cubicBezTo>
                  <a:pt x="3239551" y="4256286"/>
                  <a:pt x="3255514" y="4266892"/>
                  <a:pt x="3271884" y="4276735"/>
                </a:cubicBezTo>
                <a:cubicBezTo>
                  <a:pt x="3283306" y="4283620"/>
                  <a:pt x="3292945" y="4292136"/>
                  <a:pt x="3291976" y="4306160"/>
                </a:cubicBezTo>
                <a:cubicBezTo>
                  <a:pt x="3291007" y="4320082"/>
                  <a:pt x="3280706" y="4327935"/>
                  <a:pt x="3268466" y="4333494"/>
                </a:cubicBezTo>
                <a:cubicBezTo>
                  <a:pt x="3241898" y="4345631"/>
                  <a:pt x="3214155" y="4346600"/>
                  <a:pt x="3186720" y="4339460"/>
                </a:cubicBezTo>
                <a:cubicBezTo>
                  <a:pt x="3106043" y="4318449"/>
                  <a:pt x="3043367" y="4269392"/>
                  <a:pt x="2988394" y="4209063"/>
                </a:cubicBezTo>
                <a:cubicBezTo>
                  <a:pt x="2980387" y="4200291"/>
                  <a:pt x="2973095" y="4191418"/>
                  <a:pt x="2961621" y="4186521"/>
                </a:cubicBezTo>
                <a:cubicBezTo>
                  <a:pt x="2833773" y="4132108"/>
                  <a:pt x="2750342" y="4034960"/>
                  <a:pt x="2699040" y="3908642"/>
                </a:cubicBezTo>
                <a:cubicBezTo>
                  <a:pt x="2688229" y="3882022"/>
                  <a:pt x="2669768" y="3856830"/>
                  <a:pt x="2675123" y="3818990"/>
                </a:cubicBezTo>
                <a:close/>
                <a:moveTo>
                  <a:pt x="7558116" y="3754075"/>
                </a:moveTo>
                <a:cubicBezTo>
                  <a:pt x="7569815" y="3754641"/>
                  <a:pt x="7578947" y="3766833"/>
                  <a:pt x="7588049" y="3791961"/>
                </a:cubicBezTo>
                <a:cubicBezTo>
                  <a:pt x="7597789" y="3819142"/>
                  <a:pt x="7604930" y="3846884"/>
                  <a:pt x="7604062" y="3863152"/>
                </a:cubicBezTo>
                <a:cubicBezTo>
                  <a:pt x="7603195" y="3959842"/>
                  <a:pt x="7558829" y="4019404"/>
                  <a:pt x="7496868" y="4068820"/>
                </a:cubicBezTo>
                <a:cubicBezTo>
                  <a:pt x="7486209" y="4077336"/>
                  <a:pt x="7472593" y="4077439"/>
                  <a:pt x="7462343" y="4066678"/>
                </a:cubicBezTo>
                <a:cubicBezTo>
                  <a:pt x="7451277" y="4055102"/>
                  <a:pt x="7452196" y="4041588"/>
                  <a:pt x="7462496" y="4030267"/>
                </a:cubicBezTo>
                <a:cubicBezTo>
                  <a:pt x="7473307" y="4018385"/>
                  <a:pt x="7486311" y="4008542"/>
                  <a:pt x="7497378" y="3996916"/>
                </a:cubicBezTo>
                <a:cubicBezTo>
                  <a:pt x="7548629" y="3942962"/>
                  <a:pt x="7564235" y="3881204"/>
                  <a:pt x="7537614" y="3810217"/>
                </a:cubicBezTo>
                <a:cubicBezTo>
                  <a:pt x="7530576" y="3791451"/>
                  <a:pt x="7519917" y="3770492"/>
                  <a:pt x="7545467" y="3757334"/>
                </a:cubicBezTo>
                <a:cubicBezTo>
                  <a:pt x="7550031" y="3754989"/>
                  <a:pt x="7554216" y="3753886"/>
                  <a:pt x="7558116" y="3754075"/>
                </a:cubicBezTo>
                <a:close/>
                <a:moveTo>
                  <a:pt x="3111550" y="3754075"/>
                </a:moveTo>
                <a:cubicBezTo>
                  <a:pt x="3123249" y="3754641"/>
                  <a:pt x="3132381" y="3766833"/>
                  <a:pt x="3141483" y="3791961"/>
                </a:cubicBezTo>
                <a:cubicBezTo>
                  <a:pt x="3151223" y="3819142"/>
                  <a:pt x="3158364" y="3846884"/>
                  <a:pt x="3157496" y="3863152"/>
                </a:cubicBezTo>
                <a:cubicBezTo>
                  <a:pt x="3156629" y="3959842"/>
                  <a:pt x="3112263" y="4019404"/>
                  <a:pt x="3050302" y="4068820"/>
                </a:cubicBezTo>
                <a:cubicBezTo>
                  <a:pt x="3039643" y="4077336"/>
                  <a:pt x="3026027" y="4077439"/>
                  <a:pt x="3015777" y="4066678"/>
                </a:cubicBezTo>
                <a:cubicBezTo>
                  <a:pt x="3004711" y="4055102"/>
                  <a:pt x="3005630" y="4041588"/>
                  <a:pt x="3015930" y="4030267"/>
                </a:cubicBezTo>
                <a:cubicBezTo>
                  <a:pt x="3026741" y="4018385"/>
                  <a:pt x="3039745" y="4008542"/>
                  <a:pt x="3050812" y="3996916"/>
                </a:cubicBezTo>
                <a:cubicBezTo>
                  <a:pt x="3102063" y="3942962"/>
                  <a:pt x="3117669" y="3881204"/>
                  <a:pt x="3091048" y="3810217"/>
                </a:cubicBezTo>
                <a:cubicBezTo>
                  <a:pt x="3084010" y="3791451"/>
                  <a:pt x="3073351" y="3770492"/>
                  <a:pt x="3098901" y="3757334"/>
                </a:cubicBezTo>
                <a:cubicBezTo>
                  <a:pt x="3103465" y="3754989"/>
                  <a:pt x="3107650" y="3753886"/>
                  <a:pt x="3111550" y="3754075"/>
                </a:cubicBezTo>
                <a:close/>
                <a:moveTo>
                  <a:pt x="8237236" y="3733470"/>
                </a:moveTo>
                <a:cubicBezTo>
                  <a:pt x="8198173" y="3807516"/>
                  <a:pt x="8143148" y="3864173"/>
                  <a:pt x="8077209" y="3911803"/>
                </a:cubicBezTo>
                <a:cubicBezTo>
                  <a:pt x="8126982" y="3950918"/>
                  <a:pt x="8176041" y="3989166"/>
                  <a:pt x="8218470" y="4034246"/>
                </a:cubicBezTo>
                <a:cubicBezTo>
                  <a:pt x="8242235" y="4059490"/>
                  <a:pt x="8269467" y="4071627"/>
                  <a:pt x="8301849" y="4076523"/>
                </a:cubicBezTo>
                <a:cubicBezTo>
                  <a:pt x="8311029" y="4077899"/>
                  <a:pt x="8320514" y="4077389"/>
                  <a:pt x="8329744" y="4078563"/>
                </a:cubicBezTo>
                <a:cubicBezTo>
                  <a:pt x="8432196" y="4091312"/>
                  <a:pt x="8525469" y="4067242"/>
                  <a:pt x="8614407" y="4008034"/>
                </a:cubicBezTo>
                <a:cubicBezTo>
                  <a:pt x="8453054" y="3963310"/>
                  <a:pt x="8326633" y="3875443"/>
                  <a:pt x="8237236" y="3733470"/>
                </a:cubicBezTo>
                <a:close/>
                <a:moveTo>
                  <a:pt x="3790670" y="3733470"/>
                </a:moveTo>
                <a:cubicBezTo>
                  <a:pt x="3751607" y="3807516"/>
                  <a:pt x="3696582" y="3864173"/>
                  <a:pt x="3630643" y="3911803"/>
                </a:cubicBezTo>
                <a:cubicBezTo>
                  <a:pt x="3680416" y="3950918"/>
                  <a:pt x="3729475" y="3989166"/>
                  <a:pt x="3771904" y="4034246"/>
                </a:cubicBezTo>
                <a:cubicBezTo>
                  <a:pt x="3795669" y="4059490"/>
                  <a:pt x="3822901" y="4071627"/>
                  <a:pt x="3855283" y="4076523"/>
                </a:cubicBezTo>
                <a:cubicBezTo>
                  <a:pt x="3864463" y="4077899"/>
                  <a:pt x="3873948" y="4077389"/>
                  <a:pt x="3883178" y="4078563"/>
                </a:cubicBezTo>
                <a:cubicBezTo>
                  <a:pt x="3985630" y="4091312"/>
                  <a:pt x="4078903" y="4067242"/>
                  <a:pt x="4167841" y="4008034"/>
                </a:cubicBezTo>
                <a:cubicBezTo>
                  <a:pt x="4006488" y="3963310"/>
                  <a:pt x="3880067" y="3875443"/>
                  <a:pt x="3790670" y="3733470"/>
                </a:cubicBezTo>
                <a:close/>
                <a:moveTo>
                  <a:pt x="7406554" y="3725871"/>
                </a:moveTo>
                <a:cubicBezTo>
                  <a:pt x="7369175" y="3728064"/>
                  <a:pt x="7332355" y="3733877"/>
                  <a:pt x="7294924" y="3747188"/>
                </a:cubicBezTo>
                <a:cubicBezTo>
                  <a:pt x="7315985" y="3770901"/>
                  <a:pt x="7340209" y="3779875"/>
                  <a:pt x="7367032" y="3781711"/>
                </a:cubicBezTo>
                <a:cubicBezTo>
                  <a:pt x="7386309" y="3783037"/>
                  <a:pt x="7401456" y="3788036"/>
                  <a:pt x="7399976" y="3810626"/>
                </a:cubicBezTo>
                <a:cubicBezTo>
                  <a:pt x="7398447" y="3833881"/>
                  <a:pt x="7380648" y="3835819"/>
                  <a:pt x="7362851" y="3834595"/>
                </a:cubicBezTo>
                <a:cubicBezTo>
                  <a:pt x="7318585" y="3831638"/>
                  <a:pt x="7281154" y="3814299"/>
                  <a:pt x="7252036" y="3780029"/>
                </a:cubicBezTo>
                <a:cubicBezTo>
                  <a:pt x="7248262" y="3775644"/>
                  <a:pt x="7246936" y="3764933"/>
                  <a:pt x="7237552" y="3769778"/>
                </a:cubicBezTo>
                <a:cubicBezTo>
                  <a:pt x="7214808" y="3781610"/>
                  <a:pt x="7194104" y="3796041"/>
                  <a:pt x="7179469" y="3817970"/>
                </a:cubicBezTo>
                <a:cubicBezTo>
                  <a:pt x="7168094" y="3835055"/>
                  <a:pt x="7179774" y="3848568"/>
                  <a:pt x="7185128" y="3863153"/>
                </a:cubicBezTo>
                <a:cubicBezTo>
                  <a:pt x="7188342" y="3871874"/>
                  <a:pt x="7191554" y="3880595"/>
                  <a:pt x="7195074" y="3889212"/>
                </a:cubicBezTo>
                <a:cubicBezTo>
                  <a:pt x="7248568" y="4020580"/>
                  <a:pt x="7339086" y="4112321"/>
                  <a:pt x="7476573" y="4155568"/>
                </a:cubicBezTo>
                <a:cubicBezTo>
                  <a:pt x="7562706" y="4182647"/>
                  <a:pt x="7651083" y="4189683"/>
                  <a:pt x="7740276" y="4189378"/>
                </a:cubicBezTo>
                <a:cubicBezTo>
                  <a:pt x="7844767" y="4189021"/>
                  <a:pt x="7948443" y="4175915"/>
                  <a:pt x="8052170" y="4164236"/>
                </a:cubicBezTo>
                <a:cubicBezTo>
                  <a:pt x="8064614" y="4162860"/>
                  <a:pt x="8069305" y="4156892"/>
                  <a:pt x="8072926" y="4146133"/>
                </a:cubicBezTo>
                <a:cubicBezTo>
                  <a:pt x="8081187" y="4121553"/>
                  <a:pt x="8090673" y="4097379"/>
                  <a:pt x="8101432" y="4068313"/>
                </a:cubicBezTo>
                <a:cubicBezTo>
                  <a:pt x="8111836" y="4088150"/>
                  <a:pt x="8122087" y="4103704"/>
                  <a:pt x="8128461" y="4120737"/>
                </a:cubicBezTo>
                <a:cubicBezTo>
                  <a:pt x="8138355" y="4147204"/>
                  <a:pt x="8154469" y="4154089"/>
                  <a:pt x="8181191" y="4146235"/>
                </a:cubicBezTo>
                <a:cubicBezTo>
                  <a:pt x="8202864" y="4139911"/>
                  <a:pt x="8223672" y="4143940"/>
                  <a:pt x="8244376" y="4155923"/>
                </a:cubicBezTo>
                <a:cubicBezTo>
                  <a:pt x="8310927" y="4194325"/>
                  <a:pt x="8365595" y="4245525"/>
                  <a:pt x="8412664" y="4305497"/>
                </a:cubicBezTo>
                <a:cubicBezTo>
                  <a:pt x="8434389" y="4333187"/>
                  <a:pt x="8454074" y="4362307"/>
                  <a:pt x="8474115" y="4398259"/>
                </a:cubicBezTo>
                <a:cubicBezTo>
                  <a:pt x="8484212" y="4290963"/>
                  <a:pt x="8509864" y="4194375"/>
                  <a:pt x="8558820" y="4102938"/>
                </a:cubicBezTo>
                <a:cubicBezTo>
                  <a:pt x="8553363" y="4102938"/>
                  <a:pt x="8551630" y="4102428"/>
                  <a:pt x="8550252" y="4102990"/>
                </a:cubicBezTo>
                <a:cubicBezTo>
                  <a:pt x="8465904" y="4136086"/>
                  <a:pt x="8378802" y="4141186"/>
                  <a:pt x="8290119" y="4128131"/>
                </a:cubicBezTo>
                <a:cubicBezTo>
                  <a:pt x="8252127" y="4122522"/>
                  <a:pt x="8218470" y="4110232"/>
                  <a:pt x="8189453" y="4080603"/>
                </a:cubicBezTo>
                <a:cubicBezTo>
                  <a:pt x="8107195" y="3996611"/>
                  <a:pt x="8014994" y="3924247"/>
                  <a:pt x="7913206" y="3865142"/>
                </a:cubicBezTo>
                <a:cubicBezTo>
                  <a:pt x="7756748" y="3774266"/>
                  <a:pt x="7591112" y="3715060"/>
                  <a:pt x="7406554" y="3725871"/>
                </a:cubicBezTo>
                <a:close/>
                <a:moveTo>
                  <a:pt x="2959988" y="3725871"/>
                </a:moveTo>
                <a:cubicBezTo>
                  <a:pt x="2922609" y="3728064"/>
                  <a:pt x="2885789" y="3733877"/>
                  <a:pt x="2848358" y="3747188"/>
                </a:cubicBezTo>
                <a:cubicBezTo>
                  <a:pt x="2869419" y="3770901"/>
                  <a:pt x="2893643" y="3779875"/>
                  <a:pt x="2920466" y="3781711"/>
                </a:cubicBezTo>
                <a:cubicBezTo>
                  <a:pt x="2939743" y="3783037"/>
                  <a:pt x="2954890" y="3788036"/>
                  <a:pt x="2953410" y="3810626"/>
                </a:cubicBezTo>
                <a:cubicBezTo>
                  <a:pt x="2951881" y="3833881"/>
                  <a:pt x="2934082" y="3835819"/>
                  <a:pt x="2916285" y="3834595"/>
                </a:cubicBezTo>
                <a:cubicBezTo>
                  <a:pt x="2872019" y="3831638"/>
                  <a:pt x="2834588" y="3814299"/>
                  <a:pt x="2805470" y="3780029"/>
                </a:cubicBezTo>
                <a:cubicBezTo>
                  <a:pt x="2801696" y="3775644"/>
                  <a:pt x="2800370" y="3764933"/>
                  <a:pt x="2790986" y="3769778"/>
                </a:cubicBezTo>
                <a:cubicBezTo>
                  <a:pt x="2768242" y="3781610"/>
                  <a:pt x="2747538" y="3796041"/>
                  <a:pt x="2732902" y="3817970"/>
                </a:cubicBezTo>
                <a:cubicBezTo>
                  <a:pt x="2721528" y="3835055"/>
                  <a:pt x="2733208" y="3848568"/>
                  <a:pt x="2738562" y="3863153"/>
                </a:cubicBezTo>
                <a:cubicBezTo>
                  <a:pt x="2741776" y="3871874"/>
                  <a:pt x="2744988" y="3880595"/>
                  <a:pt x="2748507" y="3889212"/>
                </a:cubicBezTo>
                <a:cubicBezTo>
                  <a:pt x="2802002" y="4020580"/>
                  <a:pt x="2892520" y="4112321"/>
                  <a:pt x="3030007" y="4155568"/>
                </a:cubicBezTo>
                <a:cubicBezTo>
                  <a:pt x="3116140" y="4182647"/>
                  <a:pt x="3204517" y="4189683"/>
                  <a:pt x="3293710" y="4189378"/>
                </a:cubicBezTo>
                <a:cubicBezTo>
                  <a:pt x="3398201" y="4189021"/>
                  <a:pt x="3501877" y="4175915"/>
                  <a:pt x="3605604" y="4164236"/>
                </a:cubicBezTo>
                <a:cubicBezTo>
                  <a:pt x="3618048" y="4162860"/>
                  <a:pt x="3622739" y="4156892"/>
                  <a:pt x="3626360" y="4146133"/>
                </a:cubicBezTo>
                <a:cubicBezTo>
                  <a:pt x="3634621" y="4121553"/>
                  <a:pt x="3644107" y="4097379"/>
                  <a:pt x="3654866" y="4068313"/>
                </a:cubicBezTo>
                <a:cubicBezTo>
                  <a:pt x="3665270" y="4088150"/>
                  <a:pt x="3675521" y="4103704"/>
                  <a:pt x="3681895" y="4120737"/>
                </a:cubicBezTo>
                <a:cubicBezTo>
                  <a:pt x="3691789" y="4147204"/>
                  <a:pt x="3707903" y="4154089"/>
                  <a:pt x="3734625" y="4146235"/>
                </a:cubicBezTo>
                <a:cubicBezTo>
                  <a:pt x="3756298" y="4139911"/>
                  <a:pt x="3777106" y="4143940"/>
                  <a:pt x="3797810" y="4155923"/>
                </a:cubicBezTo>
                <a:cubicBezTo>
                  <a:pt x="3864361" y="4194325"/>
                  <a:pt x="3919029" y="4245525"/>
                  <a:pt x="3966098" y="4305497"/>
                </a:cubicBezTo>
                <a:cubicBezTo>
                  <a:pt x="3987823" y="4333187"/>
                  <a:pt x="4007508" y="4362307"/>
                  <a:pt x="4027549" y="4398259"/>
                </a:cubicBezTo>
                <a:cubicBezTo>
                  <a:pt x="4037646" y="4290963"/>
                  <a:pt x="4063298" y="4194375"/>
                  <a:pt x="4112254" y="4102938"/>
                </a:cubicBezTo>
                <a:cubicBezTo>
                  <a:pt x="4106797" y="4102938"/>
                  <a:pt x="4105064" y="4102428"/>
                  <a:pt x="4103686" y="4102990"/>
                </a:cubicBezTo>
                <a:cubicBezTo>
                  <a:pt x="4019338" y="4136086"/>
                  <a:pt x="3932236" y="4141186"/>
                  <a:pt x="3843553" y="4128131"/>
                </a:cubicBezTo>
                <a:cubicBezTo>
                  <a:pt x="3805561" y="4122522"/>
                  <a:pt x="3771904" y="4110232"/>
                  <a:pt x="3742887" y="4080603"/>
                </a:cubicBezTo>
                <a:cubicBezTo>
                  <a:pt x="3660629" y="3996611"/>
                  <a:pt x="3568428" y="3924247"/>
                  <a:pt x="3466640" y="3865142"/>
                </a:cubicBezTo>
                <a:cubicBezTo>
                  <a:pt x="3310182" y="3774266"/>
                  <a:pt x="3144546" y="3715060"/>
                  <a:pt x="2959988" y="3725871"/>
                </a:cubicBezTo>
                <a:close/>
                <a:moveTo>
                  <a:pt x="4915754" y="3714804"/>
                </a:moveTo>
                <a:cubicBezTo>
                  <a:pt x="4905913" y="3732296"/>
                  <a:pt x="4897652" y="3748769"/>
                  <a:pt x="4887759" y="3764169"/>
                </a:cubicBezTo>
                <a:cubicBezTo>
                  <a:pt x="4877305" y="3780539"/>
                  <a:pt x="4866543" y="3797062"/>
                  <a:pt x="4853743" y="3811545"/>
                </a:cubicBezTo>
                <a:cubicBezTo>
                  <a:pt x="4693562" y="3992786"/>
                  <a:pt x="4487792" y="4046689"/>
                  <a:pt x="4255249" y="4023537"/>
                </a:cubicBezTo>
                <a:cubicBezTo>
                  <a:pt x="4239746" y="4022007"/>
                  <a:pt x="4230209" y="4024149"/>
                  <a:pt x="4220571" y="4036235"/>
                </a:cubicBezTo>
                <a:cubicBezTo>
                  <a:pt x="4130358" y="4149090"/>
                  <a:pt x="4088337" y="4279233"/>
                  <a:pt x="4079004" y="4421870"/>
                </a:cubicBezTo>
                <a:cubicBezTo>
                  <a:pt x="4077730" y="4441097"/>
                  <a:pt x="4085327" y="4446656"/>
                  <a:pt x="4101136" y="4449308"/>
                </a:cubicBezTo>
                <a:cubicBezTo>
                  <a:pt x="4237094" y="4472255"/>
                  <a:pt x="4369226" y="4460781"/>
                  <a:pt x="4496003" y="4404583"/>
                </a:cubicBezTo>
                <a:cubicBezTo>
                  <a:pt x="4618752" y="4350169"/>
                  <a:pt x="4711157" y="4266229"/>
                  <a:pt x="4754249" y="4135117"/>
                </a:cubicBezTo>
                <a:cubicBezTo>
                  <a:pt x="4761236" y="4113801"/>
                  <a:pt x="4770008" y="4093096"/>
                  <a:pt x="4778217" y="4071423"/>
                </a:cubicBezTo>
                <a:cubicBezTo>
                  <a:pt x="4781328" y="4073922"/>
                  <a:pt x="4782909" y="4074737"/>
                  <a:pt x="4783878" y="4076063"/>
                </a:cubicBezTo>
                <a:cubicBezTo>
                  <a:pt x="4799789" y="4097992"/>
                  <a:pt x="4815751" y="4119818"/>
                  <a:pt x="4831458" y="4141900"/>
                </a:cubicBezTo>
                <a:cubicBezTo>
                  <a:pt x="4914990" y="4259191"/>
                  <a:pt x="5021317" y="4347874"/>
                  <a:pt x="5155847" y="4401625"/>
                </a:cubicBezTo>
                <a:cubicBezTo>
                  <a:pt x="5168085" y="4406521"/>
                  <a:pt x="5176244" y="4406011"/>
                  <a:pt x="5187058" y="4397138"/>
                </a:cubicBezTo>
                <a:cubicBezTo>
                  <a:pt x="5222448" y="4368120"/>
                  <a:pt x="5258298" y="4339512"/>
                  <a:pt x="5295628" y="4313147"/>
                </a:cubicBezTo>
                <a:cubicBezTo>
                  <a:pt x="5334334" y="4285761"/>
                  <a:pt x="5375030" y="4261181"/>
                  <a:pt x="5418478" y="4233082"/>
                </a:cubicBezTo>
                <a:cubicBezTo>
                  <a:pt x="5397366" y="4230380"/>
                  <a:pt x="5380231" y="4227523"/>
                  <a:pt x="5363962" y="4220893"/>
                </a:cubicBezTo>
                <a:cubicBezTo>
                  <a:pt x="5340861" y="4211510"/>
                  <a:pt x="5335456" y="4196263"/>
                  <a:pt x="5349328" y="4175405"/>
                </a:cubicBezTo>
                <a:cubicBezTo>
                  <a:pt x="5367226" y="4148580"/>
                  <a:pt x="5391858" y="4130272"/>
                  <a:pt x="5421640" y="4117830"/>
                </a:cubicBezTo>
                <a:cubicBezTo>
                  <a:pt x="5476308" y="4094983"/>
                  <a:pt x="5532915" y="4097941"/>
                  <a:pt x="5589266" y="4105744"/>
                </a:cubicBezTo>
                <a:cubicBezTo>
                  <a:pt x="5650054" y="4114158"/>
                  <a:pt x="5709464" y="4131548"/>
                  <a:pt x="5772241" y="4114668"/>
                </a:cubicBezTo>
                <a:cubicBezTo>
                  <a:pt x="5793303" y="4109007"/>
                  <a:pt x="5813599" y="4110588"/>
                  <a:pt x="5816965" y="4078920"/>
                </a:cubicBezTo>
                <a:cubicBezTo>
                  <a:pt x="5824666" y="4116401"/>
                  <a:pt x="5851388" y="4108445"/>
                  <a:pt x="5873978" y="4107937"/>
                </a:cubicBezTo>
                <a:cubicBezTo>
                  <a:pt x="5921813" y="4106866"/>
                  <a:pt x="5968933" y="4112526"/>
                  <a:pt x="6014984" y="4124153"/>
                </a:cubicBezTo>
                <a:cubicBezTo>
                  <a:pt x="6072662" y="4138738"/>
                  <a:pt x="6127841" y="4160004"/>
                  <a:pt x="6170728" y="4203708"/>
                </a:cubicBezTo>
                <a:cubicBezTo>
                  <a:pt x="6196176" y="4229664"/>
                  <a:pt x="6213769" y="4260467"/>
                  <a:pt x="6199286" y="4297491"/>
                </a:cubicBezTo>
                <a:cubicBezTo>
                  <a:pt x="6185516" y="4332627"/>
                  <a:pt x="6168943" y="4367101"/>
                  <a:pt x="6149769" y="4399637"/>
                </a:cubicBezTo>
                <a:cubicBezTo>
                  <a:pt x="6137682" y="4420137"/>
                  <a:pt x="6143087" y="4424472"/>
                  <a:pt x="6162772" y="4429367"/>
                </a:cubicBezTo>
                <a:cubicBezTo>
                  <a:pt x="6210225" y="4441122"/>
                  <a:pt x="6258339" y="4448032"/>
                  <a:pt x="6306632" y="4453617"/>
                </a:cubicBezTo>
                <a:lnTo>
                  <a:pt x="6406798" y="4464877"/>
                </a:lnTo>
                <a:cubicBezTo>
                  <a:pt x="6607787" y="4486544"/>
                  <a:pt x="6703154" y="4444837"/>
                  <a:pt x="6801535" y="4366916"/>
                </a:cubicBezTo>
                <a:cubicBezTo>
                  <a:pt x="6899918" y="4288995"/>
                  <a:pt x="6952075" y="4203172"/>
                  <a:pt x="6992024" y="4157269"/>
                </a:cubicBezTo>
                <a:cubicBezTo>
                  <a:pt x="7000713" y="4131701"/>
                  <a:pt x="7008936" y="4105718"/>
                  <a:pt x="7020105" y="4079429"/>
                </a:cubicBezTo>
                <a:cubicBezTo>
                  <a:pt x="7139895" y="4348640"/>
                  <a:pt x="7335210" y="4493878"/>
                  <a:pt x="7634968" y="4458231"/>
                </a:cubicBezTo>
                <a:cubicBezTo>
                  <a:pt x="7800605" y="4438547"/>
                  <a:pt x="7940947" y="4366335"/>
                  <a:pt x="8042328" y="4218345"/>
                </a:cubicBezTo>
                <a:cubicBezTo>
                  <a:pt x="7914123" y="4234663"/>
                  <a:pt x="7793108" y="4245322"/>
                  <a:pt x="7670615" y="4243230"/>
                </a:cubicBezTo>
                <a:cubicBezTo>
                  <a:pt x="7686117" y="4256286"/>
                  <a:pt x="7702080" y="4266892"/>
                  <a:pt x="7718450" y="4276735"/>
                </a:cubicBezTo>
                <a:cubicBezTo>
                  <a:pt x="7729872" y="4283620"/>
                  <a:pt x="7739511" y="4292136"/>
                  <a:pt x="7738542" y="4306160"/>
                </a:cubicBezTo>
                <a:cubicBezTo>
                  <a:pt x="7737573" y="4320082"/>
                  <a:pt x="7727272" y="4327935"/>
                  <a:pt x="7715032" y="4333494"/>
                </a:cubicBezTo>
                <a:cubicBezTo>
                  <a:pt x="7688464" y="4345631"/>
                  <a:pt x="7660721" y="4346600"/>
                  <a:pt x="7633286" y="4339460"/>
                </a:cubicBezTo>
                <a:cubicBezTo>
                  <a:pt x="7552609" y="4318449"/>
                  <a:pt x="7489933" y="4269392"/>
                  <a:pt x="7434960" y="4209063"/>
                </a:cubicBezTo>
                <a:cubicBezTo>
                  <a:pt x="7426953" y="4200291"/>
                  <a:pt x="7419661" y="4191418"/>
                  <a:pt x="7408187" y="4186521"/>
                </a:cubicBezTo>
                <a:cubicBezTo>
                  <a:pt x="7280339" y="4132108"/>
                  <a:pt x="7196908" y="4034960"/>
                  <a:pt x="7145607" y="3908642"/>
                </a:cubicBezTo>
                <a:cubicBezTo>
                  <a:pt x="7134795" y="3882022"/>
                  <a:pt x="7116335" y="3856830"/>
                  <a:pt x="7121690" y="3818990"/>
                </a:cubicBezTo>
                <a:cubicBezTo>
                  <a:pt x="7023525" y="3907845"/>
                  <a:pt x="6822483" y="3994431"/>
                  <a:pt x="6695448" y="4028330"/>
                </a:cubicBezTo>
                <a:cubicBezTo>
                  <a:pt x="6568411" y="4062229"/>
                  <a:pt x="6450252" y="4038292"/>
                  <a:pt x="6359473" y="4022383"/>
                </a:cubicBezTo>
                <a:cubicBezTo>
                  <a:pt x="6269261" y="3994902"/>
                  <a:pt x="6172370" y="3975375"/>
                  <a:pt x="6102494" y="3929857"/>
                </a:cubicBezTo>
                <a:cubicBezTo>
                  <a:pt x="6032619" y="3884339"/>
                  <a:pt x="5982805" y="3823273"/>
                  <a:pt x="5940223" y="3749277"/>
                </a:cubicBezTo>
                <a:cubicBezTo>
                  <a:pt x="5919265" y="3791503"/>
                  <a:pt x="5896161" y="3827660"/>
                  <a:pt x="5866278" y="3859073"/>
                </a:cubicBezTo>
                <a:cubicBezTo>
                  <a:pt x="5744346" y="3987228"/>
                  <a:pt x="5590387" y="4026290"/>
                  <a:pt x="5421232" y="4009157"/>
                </a:cubicBezTo>
                <a:cubicBezTo>
                  <a:pt x="5247283" y="3991511"/>
                  <a:pt x="5101535" y="3911091"/>
                  <a:pt x="4979807" y="3786760"/>
                </a:cubicBezTo>
                <a:cubicBezTo>
                  <a:pt x="4957571" y="3764067"/>
                  <a:pt x="4937480" y="3739334"/>
                  <a:pt x="4915754" y="3714804"/>
                </a:cubicBezTo>
                <a:close/>
                <a:moveTo>
                  <a:pt x="7835703" y="3709475"/>
                </a:moveTo>
                <a:cubicBezTo>
                  <a:pt x="7806036" y="3705408"/>
                  <a:pt x="7772837" y="3709807"/>
                  <a:pt x="7738593" y="3723321"/>
                </a:cubicBezTo>
                <a:cubicBezTo>
                  <a:pt x="7795606" y="3745046"/>
                  <a:pt x="7849714" y="3779875"/>
                  <a:pt x="7911623" y="3746422"/>
                </a:cubicBezTo>
                <a:cubicBezTo>
                  <a:pt x="7891506" y="3726075"/>
                  <a:pt x="7865370" y="3713542"/>
                  <a:pt x="7835703" y="3709475"/>
                </a:cubicBezTo>
                <a:close/>
                <a:moveTo>
                  <a:pt x="3389137" y="3709475"/>
                </a:moveTo>
                <a:cubicBezTo>
                  <a:pt x="3359470" y="3705408"/>
                  <a:pt x="3326271" y="3709807"/>
                  <a:pt x="3292027" y="3723321"/>
                </a:cubicBezTo>
                <a:cubicBezTo>
                  <a:pt x="3349040" y="3745046"/>
                  <a:pt x="3403148" y="3779875"/>
                  <a:pt x="3465057" y="3746422"/>
                </a:cubicBezTo>
                <a:cubicBezTo>
                  <a:pt x="3444940" y="3726075"/>
                  <a:pt x="3418804" y="3713542"/>
                  <a:pt x="3389137" y="3709475"/>
                </a:cubicBezTo>
                <a:close/>
                <a:moveTo>
                  <a:pt x="8729472" y="3684960"/>
                </a:moveTo>
                <a:cubicBezTo>
                  <a:pt x="8736363" y="3683481"/>
                  <a:pt x="8744013" y="3685330"/>
                  <a:pt x="8751535" y="3691806"/>
                </a:cubicBezTo>
                <a:cubicBezTo>
                  <a:pt x="8766273" y="3704505"/>
                  <a:pt x="8763825" y="3719905"/>
                  <a:pt x="8751740" y="3731838"/>
                </a:cubicBezTo>
                <a:cubicBezTo>
                  <a:pt x="8738072" y="3745403"/>
                  <a:pt x="8740979" y="3752848"/>
                  <a:pt x="8755716" y="3762282"/>
                </a:cubicBezTo>
                <a:cubicBezTo>
                  <a:pt x="8769842" y="3771360"/>
                  <a:pt x="8772953" y="3785893"/>
                  <a:pt x="8763671" y="3799816"/>
                </a:cubicBezTo>
                <a:cubicBezTo>
                  <a:pt x="8754136" y="3814146"/>
                  <a:pt x="8738582" y="3816288"/>
                  <a:pt x="8726190" y="3805374"/>
                </a:cubicBezTo>
                <a:cubicBezTo>
                  <a:pt x="8709259" y="3790432"/>
                  <a:pt x="8697020" y="3790280"/>
                  <a:pt x="8684525" y="3809505"/>
                </a:cubicBezTo>
                <a:cubicBezTo>
                  <a:pt x="8680140" y="3816288"/>
                  <a:pt x="8672388" y="3818377"/>
                  <a:pt x="8663617" y="3818531"/>
                </a:cubicBezTo>
                <a:cubicBezTo>
                  <a:pt x="8653979" y="3819346"/>
                  <a:pt x="8646074" y="3814706"/>
                  <a:pt x="8641179" y="3805986"/>
                </a:cubicBezTo>
                <a:cubicBezTo>
                  <a:pt x="8635111" y="3795123"/>
                  <a:pt x="8637047" y="3783343"/>
                  <a:pt x="8644953" y="3775236"/>
                </a:cubicBezTo>
                <a:cubicBezTo>
                  <a:pt x="8658059" y="3761824"/>
                  <a:pt x="8660966" y="3752848"/>
                  <a:pt x="8642249" y="3741323"/>
                </a:cubicBezTo>
                <a:cubicBezTo>
                  <a:pt x="8628276" y="3732756"/>
                  <a:pt x="8625778" y="3717508"/>
                  <a:pt x="8636435" y="3703841"/>
                </a:cubicBezTo>
                <a:cubicBezTo>
                  <a:pt x="8647298" y="3689920"/>
                  <a:pt x="8662445" y="3690175"/>
                  <a:pt x="8674683" y="3700527"/>
                </a:cubicBezTo>
                <a:cubicBezTo>
                  <a:pt x="8689167" y="3712765"/>
                  <a:pt x="8698958" y="3717865"/>
                  <a:pt x="8711962" y="3698079"/>
                </a:cubicBezTo>
                <a:cubicBezTo>
                  <a:pt x="8716449" y="3691245"/>
                  <a:pt x="8722582" y="3686439"/>
                  <a:pt x="8729472" y="3684960"/>
                </a:cubicBezTo>
                <a:close/>
                <a:moveTo>
                  <a:pt x="4282907" y="3684960"/>
                </a:moveTo>
                <a:cubicBezTo>
                  <a:pt x="4289798" y="3683481"/>
                  <a:pt x="4297448" y="3685330"/>
                  <a:pt x="4304969" y="3691806"/>
                </a:cubicBezTo>
                <a:cubicBezTo>
                  <a:pt x="4319707" y="3704505"/>
                  <a:pt x="4317259" y="3719905"/>
                  <a:pt x="4305174" y="3731838"/>
                </a:cubicBezTo>
                <a:cubicBezTo>
                  <a:pt x="4291506" y="3745403"/>
                  <a:pt x="4294414" y="3752848"/>
                  <a:pt x="4309150" y="3762282"/>
                </a:cubicBezTo>
                <a:cubicBezTo>
                  <a:pt x="4323277" y="3771360"/>
                  <a:pt x="4326388" y="3785893"/>
                  <a:pt x="4317105" y="3799816"/>
                </a:cubicBezTo>
                <a:cubicBezTo>
                  <a:pt x="4307571" y="3814146"/>
                  <a:pt x="4292016" y="3816288"/>
                  <a:pt x="4279624" y="3805374"/>
                </a:cubicBezTo>
                <a:cubicBezTo>
                  <a:pt x="4262694" y="3790432"/>
                  <a:pt x="4250454" y="3790280"/>
                  <a:pt x="4237960" y="3809505"/>
                </a:cubicBezTo>
                <a:cubicBezTo>
                  <a:pt x="4233574" y="3816288"/>
                  <a:pt x="4225822" y="3818377"/>
                  <a:pt x="4217052" y="3818531"/>
                </a:cubicBezTo>
                <a:cubicBezTo>
                  <a:pt x="4207414" y="3819346"/>
                  <a:pt x="4199508" y="3814706"/>
                  <a:pt x="4194614" y="3805986"/>
                </a:cubicBezTo>
                <a:cubicBezTo>
                  <a:pt x="4188545" y="3795123"/>
                  <a:pt x="4190481" y="3783343"/>
                  <a:pt x="4198387" y="3775236"/>
                </a:cubicBezTo>
                <a:cubicBezTo>
                  <a:pt x="4211494" y="3761824"/>
                  <a:pt x="4214401" y="3752848"/>
                  <a:pt x="4195683" y="3741323"/>
                </a:cubicBezTo>
                <a:cubicBezTo>
                  <a:pt x="4181710" y="3732756"/>
                  <a:pt x="4179212" y="3717508"/>
                  <a:pt x="4189869" y="3703841"/>
                </a:cubicBezTo>
                <a:cubicBezTo>
                  <a:pt x="4200732" y="3689920"/>
                  <a:pt x="4215879" y="3690175"/>
                  <a:pt x="4228117" y="3700527"/>
                </a:cubicBezTo>
                <a:cubicBezTo>
                  <a:pt x="4242601" y="3712765"/>
                  <a:pt x="4252392" y="3717865"/>
                  <a:pt x="4265396" y="3698079"/>
                </a:cubicBezTo>
                <a:cubicBezTo>
                  <a:pt x="4269884" y="3691245"/>
                  <a:pt x="4276016" y="3686439"/>
                  <a:pt x="4282907" y="3684960"/>
                </a:cubicBezTo>
                <a:close/>
                <a:moveTo>
                  <a:pt x="11964205" y="3670787"/>
                </a:moveTo>
                <a:cubicBezTo>
                  <a:pt x="11971096" y="3669308"/>
                  <a:pt x="11978746" y="3671157"/>
                  <a:pt x="11986268" y="3677633"/>
                </a:cubicBezTo>
                <a:cubicBezTo>
                  <a:pt x="12001006" y="3690332"/>
                  <a:pt x="11998558" y="3705732"/>
                  <a:pt x="11986473" y="3717665"/>
                </a:cubicBezTo>
                <a:cubicBezTo>
                  <a:pt x="11972805" y="3731230"/>
                  <a:pt x="11975712" y="3738675"/>
                  <a:pt x="11990449" y="3748109"/>
                </a:cubicBezTo>
                <a:cubicBezTo>
                  <a:pt x="12004575" y="3757187"/>
                  <a:pt x="12007686" y="3771720"/>
                  <a:pt x="11998404" y="3785643"/>
                </a:cubicBezTo>
                <a:cubicBezTo>
                  <a:pt x="11988869" y="3799973"/>
                  <a:pt x="11973315" y="3802115"/>
                  <a:pt x="11960923" y="3791201"/>
                </a:cubicBezTo>
                <a:cubicBezTo>
                  <a:pt x="11943992" y="3776259"/>
                  <a:pt x="11931753" y="3776107"/>
                  <a:pt x="11919258" y="3795332"/>
                </a:cubicBezTo>
                <a:cubicBezTo>
                  <a:pt x="11914873" y="3802115"/>
                  <a:pt x="11907121" y="3804204"/>
                  <a:pt x="11898350" y="3804358"/>
                </a:cubicBezTo>
                <a:cubicBezTo>
                  <a:pt x="11888712" y="3805173"/>
                  <a:pt x="11880807" y="3800533"/>
                  <a:pt x="11875912" y="3791813"/>
                </a:cubicBezTo>
                <a:cubicBezTo>
                  <a:pt x="11869844" y="3780950"/>
                  <a:pt x="11871780" y="3769170"/>
                  <a:pt x="11879686" y="3761063"/>
                </a:cubicBezTo>
                <a:cubicBezTo>
                  <a:pt x="11892792" y="3747651"/>
                  <a:pt x="11895699" y="3738675"/>
                  <a:pt x="11876982" y="3727150"/>
                </a:cubicBezTo>
                <a:cubicBezTo>
                  <a:pt x="11863009" y="3718583"/>
                  <a:pt x="11860511" y="3703335"/>
                  <a:pt x="11871168" y="3689668"/>
                </a:cubicBezTo>
                <a:cubicBezTo>
                  <a:pt x="11882031" y="3675747"/>
                  <a:pt x="11897178" y="3676002"/>
                  <a:pt x="11909416" y="3686354"/>
                </a:cubicBezTo>
                <a:cubicBezTo>
                  <a:pt x="11923900" y="3698592"/>
                  <a:pt x="11933691" y="3703692"/>
                  <a:pt x="11946695" y="3683906"/>
                </a:cubicBezTo>
                <a:cubicBezTo>
                  <a:pt x="11951182" y="3677072"/>
                  <a:pt x="11957315" y="3672266"/>
                  <a:pt x="11964205" y="3670787"/>
                </a:cubicBezTo>
                <a:close/>
                <a:moveTo>
                  <a:pt x="8826716" y="3520011"/>
                </a:moveTo>
                <a:cubicBezTo>
                  <a:pt x="8833690" y="3520496"/>
                  <a:pt x="8840600" y="3524180"/>
                  <a:pt x="8846745" y="3529993"/>
                </a:cubicBezTo>
                <a:cubicBezTo>
                  <a:pt x="8891316" y="3572423"/>
                  <a:pt x="8919210" y="3622961"/>
                  <a:pt x="8918955" y="3692267"/>
                </a:cubicBezTo>
                <a:cubicBezTo>
                  <a:pt x="8919415" y="3730768"/>
                  <a:pt x="8903911" y="3770750"/>
                  <a:pt x="8884124" y="3809355"/>
                </a:cubicBezTo>
                <a:cubicBezTo>
                  <a:pt x="8877088" y="3823124"/>
                  <a:pt x="8864696" y="3828428"/>
                  <a:pt x="8849957" y="3822307"/>
                </a:cubicBezTo>
                <a:cubicBezTo>
                  <a:pt x="8835015" y="3816086"/>
                  <a:pt x="8830936" y="3803898"/>
                  <a:pt x="8836393" y="3789007"/>
                </a:cubicBezTo>
                <a:cubicBezTo>
                  <a:pt x="8843328" y="3770036"/>
                  <a:pt x="8851997" y="3751626"/>
                  <a:pt x="8857913" y="3732349"/>
                </a:cubicBezTo>
                <a:cubicBezTo>
                  <a:pt x="8875660" y="3674722"/>
                  <a:pt x="8861687" y="3624185"/>
                  <a:pt x="8821501" y="3580175"/>
                </a:cubicBezTo>
                <a:cubicBezTo>
                  <a:pt x="8817473" y="3575840"/>
                  <a:pt x="8812934" y="3571964"/>
                  <a:pt x="8809008" y="3567528"/>
                </a:cubicBezTo>
                <a:cubicBezTo>
                  <a:pt x="8798299" y="3555493"/>
                  <a:pt x="8794728" y="3541876"/>
                  <a:pt x="8806304" y="3529229"/>
                </a:cubicBezTo>
                <a:cubicBezTo>
                  <a:pt x="8812705" y="3522243"/>
                  <a:pt x="8819742" y="3519527"/>
                  <a:pt x="8826716" y="3520011"/>
                </a:cubicBezTo>
                <a:close/>
                <a:moveTo>
                  <a:pt x="4380151" y="3520011"/>
                </a:moveTo>
                <a:cubicBezTo>
                  <a:pt x="4387124" y="3520496"/>
                  <a:pt x="4394035" y="3524180"/>
                  <a:pt x="4400179" y="3529993"/>
                </a:cubicBezTo>
                <a:cubicBezTo>
                  <a:pt x="4444751" y="3572423"/>
                  <a:pt x="4472644" y="3622961"/>
                  <a:pt x="4472389" y="3692267"/>
                </a:cubicBezTo>
                <a:cubicBezTo>
                  <a:pt x="4472850" y="3730768"/>
                  <a:pt x="4457345" y="3770750"/>
                  <a:pt x="4437559" y="3809355"/>
                </a:cubicBezTo>
                <a:cubicBezTo>
                  <a:pt x="4430522" y="3823124"/>
                  <a:pt x="4418131" y="3828428"/>
                  <a:pt x="4403392" y="3822307"/>
                </a:cubicBezTo>
                <a:cubicBezTo>
                  <a:pt x="4388449" y="3816086"/>
                  <a:pt x="4384371" y="3803898"/>
                  <a:pt x="4389827" y="3789007"/>
                </a:cubicBezTo>
                <a:cubicBezTo>
                  <a:pt x="4396762" y="3770036"/>
                  <a:pt x="4405431" y="3751626"/>
                  <a:pt x="4411347" y="3732349"/>
                </a:cubicBezTo>
                <a:cubicBezTo>
                  <a:pt x="4429095" y="3674722"/>
                  <a:pt x="4415121" y="3624185"/>
                  <a:pt x="4374935" y="3580175"/>
                </a:cubicBezTo>
                <a:cubicBezTo>
                  <a:pt x="4370907" y="3575840"/>
                  <a:pt x="4366369" y="3571964"/>
                  <a:pt x="4362442" y="3567528"/>
                </a:cubicBezTo>
                <a:cubicBezTo>
                  <a:pt x="4351733" y="3555493"/>
                  <a:pt x="4348162" y="3541876"/>
                  <a:pt x="4359739" y="3529229"/>
                </a:cubicBezTo>
                <a:cubicBezTo>
                  <a:pt x="4366140" y="3522243"/>
                  <a:pt x="4373176" y="3519527"/>
                  <a:pt x="4380151" y="3520011"/>
                </a:cubicBezTo>
                <a:close/>
                <a:moveTo>
                  <a:pt x="12061449" y="3505838"/>
                </a:moveTo>
                <a:cubicBezTo>
                  <a:pt x="12068423" y="3506323"/>
                  <a:pt x="12075333" y="3510007"/>
                  <a:pt x="12081478" y="3515820"/>
                </a:cubicBezTo>
                <a:cubicBezTo>
                  <a:pt x="12126049" y="3558250"/>
                  <a:pt x="12153943" y="3608788"/>
                  <a:pt x="12153688" y="3678094"/>
                </a:cubicBezTo>
                <a:cubicBezTo>
                  <a:pt x="12154148" y="3716595"/>
                  <a:pt x="12138644" y="3756577"/>
                  <a:pt x="12118857" y="3795182"/>
                </a:cubicBezTo>
                <a:cubicBezTo>
                  <a:pt x="12111821" y="3808951"/>
                  <a:pt x="12099429" y="3814255"/>
                  <a:pt x="12084690" y="3808134"/>
                </a:cubicBezTo>
                <a:cubicBezTo>
                  <a:pt x="12069748" y="3801913"/>
                  <a:pt x="12065669" y="3789725"/>
                  <a:pt x="12071126" y="3774834"/>
                </a:cubicBezTo>
                <a:cubicBezTo>
                  <a:pt x="12078061" y="3755863"/>
                  <a:pt x="12086730" y="3737453"/>
                  <a:pt x="12092646" y="3718176"/>
                </a:cubicBezTo>
                <a:cubicBezTo>
                  <a:pt x="12110393" y="3660549"/>
                  <a:pt x="12096420" y="3610012"/>
                  <a:pt x="12056234" y="3566002"/>
                </a:cubicBezTo>
                <a:cubicBezTo>
                  <a:pt x="12052206" y="3561667"/>
                  <a:pt x="12047667" y="3557791"/>
                  <a:pt x="12043741" y="3553355"/>
                </a:cubicBezTo>
                <a:cubicBezTo>
                  <a:pt x="12033032" y="3541320"/>
                  <a:pt x="12029461" y="3527703"/>
                  <a:pt x="12041037" y="3515056"/>
                </a:cubicBezTo>
                <a:cubicBezTo>
                  <a:pt x="12047438" y="3508070"/>
                  <a:pt x="12054475" y="3505354"/>
                  <a:pt x="12061449" y="3505838"/>
                </a:cubicBezTo>
                <a:close/>
                <a:moveTo>
                  <a:pt x="9784827" y="3455845"/>
                </a:moveTo>
                <a:cubicBezTo>
                  <a:pt x="9701805" y="3525098"/>
                  <a:pt x="9637702" y="3558449"/>
                  <a:pt x="9556516" y="3575686"/>
                </a:cubicBezTo>
                <a:cubicBezTo>
                  <a:pt x="9529794" y="3581346"/>
                  <a:pt x="9504397" y="3583693"/>
                  <a:pt x="9477420" y="3572218"/>
                </a:cubicBezTo>
                <a:cubicBezTo>
                  <a:pt x="9411176" y="3544017"/>
                  <a:pt x="9341871" y="3524741"/>
                  <a:pt x="9271751" y="3508574"/>
                </a:cubicBezTo>
                <a:cubicBezTo>
                  <a:pt x="9124321" y="3474559"/>
                  <a:pt x="8976277" y="3468899"/>
                  <a:pt x="8828081" y="3501997"/>
                </a:cubicBezTo>
                <a:cubicBezTo>
                  <a:pt x="8744040" y="3520763"/>
                  <a:pt x="8666168" y="3554523"/>
                  <a:pt x="8596915" y="3611537"/>
                </a:cubicBezTo>
                <a:cubicBezTo>
                  <a:pt x="8620985" y="3622858"/>
                  <a:pt x="8643220" y="3621838"/>
                  <a:pt x="8664688" y="3613577"/>
                </a:cubicBezTo>
                <a:cubicBezTo>
                  <a:pt x="8684629" y="3605927"/>
                  <a:pt x="8701610" y="3607559"/>
                  <a:pt x="8708188" y="3628774"/>
                </a:cubicBezTo>
                <a:cubicBezTo>
                  <a:pt x="8714666" y="3649580"/>
                  <a:pt x="8698602" y="3658862"/>
                  <a:pt x="8681211" y="3664726"/>
                </a:cubicBezTo>
                <a:cubicBezTo>
                  <a:pt x="8644341" y="3677169"/>
                  <a:pt x="8607675" y="3677730"/>
                  <a:pt x="8572793" y="3659474"/>
                </a:cubicBezTo>
                <a:cubicBezTo>
                  <a:pt x="8558768" y="3652130"/>
                  <a:pt x="8552854" y="3655291"/>
                  <a:pt x="8544797" y="3667479"/>
                </a:cubicBezTo>
                <a:cubicBezTo>
                  <a:pt x="8517768" y="3708532"/>
                  <a:pt x="8518279" y="3721995"/>
                  <a:pt x="8551680" y="3756264"/>
                </a:cubicBezTo>
                <a:cubicBezTo>
                  <a:pt x="8554639" y="3759274"/>
                  <a:pt x="8557546" y="3762385"/>
                  <a:pt x="8560555" y="3765393"/>
                </a:cubicBezTo>
                <a:cubicBezTo>
                  <a:pt x="8661833" y="3866417"/>
                  <a:pt x="8782695" y="3907520"/>
                  <a:pt x="8924618" y="3884623"/>
                </a:cubicBezTo>
                <a:cubicBezTo>
                  <a:pt x="9026968" y="3868099"/>
                  <a:pt x="9119169" y="3824242"/>
                  <a:pt x="9212647" y="3782120"/>
                </a:cubicBezTo>
                <a:cubicBezTo>
                  <a:pt x="9268946" y="3756774"/>
                  <a:pt x="9299544" y="3715824"/>
                  <a:pt x="9318056" y="3660748"/>
                </a:cubicBezTo>
                <a:cubicBezTo>
                  <a:pt x="9326164" y="3636576"/>
                  <a:pt x="9335802" y="3612913"/>
                  <a:pt x="9345849" y="3586038"/>
                </a:cubicBezTo>
                <a:cubicBezTo>
                  <a:pt x="9361351" y="3607815"/>
                  <a:pt x="9375988" y="3625510"/>
                  <a:pt x="9387411" y="3645092"/>
                </a:cubicBezTo>
                <a:cubicBezTo>
                  <a:pt x="9399854" y="3666358"/>
                  <a:pt x="9411686" y="3673140"/>
                  <a:pt x="9433104" y="3655241"/>
                </a:cubicBezTo>
                <a:cubicBezTo>
                  <a:pt x="9447230" y="3643461"/>
                  <a:pt x="9465945" y="3637238"/>
                  <a:pt x="9480428" y="3625765"/>
                </a:cubicBezTo>
                <a:cubicBezTo>
                  <a:pt x="9504754" y="3606539"/>
                  <a:pt x="9531936" y="3605264"/>
                  <a:pt x="9559932" y="3609904"/>
                </a:cubicBezTo>
                <a:cubicBezTo>
                  <a:pt x="9584053" y="3613934"/>
                  <a:pt x="9608022" y="3619696"/>
                  <a:pt x="9631480" y="3626683"/>
                </a:cubicBezTo>
                <a:cubicBezTo>
                  <a:pt x="9699203" y="3646928"/>
                  <a:pt x="9760756" y="3679719"/>
                  <a:pt x="9820116" y="3724545"/>
                </a:cubicBezTo>
                <a:cubicBezTo>
                  <a:pt x="9807826" y="3677628"/>
                  <a:pt x="9797117" y="3634485"/>
                  <a:pt x="9790232" y="3590322"/>
                </a:cubicBezTo>
                <a:cubicBezTo>
                  <a:pt x="9783296" y="3546109"/>
                  <a:pt x="9786969" y="3501640"/>
                  <a:pt x="9784827" y="3455845"/>
                </a:cubicBezTo>
                <a:close/>
                <a:moveTo>
                  <a:pt x="5338261" y="3455845"/>
                </a:moveTo>
                <a:cubicBezTo>
                  <a:pt x="5255239" y="3525098"/>
                  <a:pt x="5191136" y="3558449"/>
                  <a:pt x="5109951" y="3575686"/>
                </a:cubicBezTo>
                <a:cubicBezTo>
                  <a:pt x="5083229" y="3581346"/>
                  <a:pt x="5057832" y="3583693"/>
                  <a:pt x="5030854" y="3572218"/>
                </a:cubicBezTo>
                <a:cubicBezTo>
                  <a:pt x="4964610" y="3544017"/>
                  <a:pt x="4895305" y="3524741"/>
                  <a:pt x="4825186" y="3508574"/>
                </a:cubicBezTo>
                <a:cubicBezTo>
                  <a:pt x="4677756" y="3474559"/>
                  <a:pt x="4529711" y="3468899"/>
                  <a:pt x="4381516" y="3501997"/>
                </a:cubicBezTo>
                <a:cubicBezTo>
                  <a:pt x="4297474" y="3520763"/>
                  <a:pt x="4219602" y="3554523"/>
                  <a:pt x="4150349" y="3611537"/>
                </a:cubicBezTo>
                <a:cubicBezTo>
                  <a:pt x="4174419" y="3622858"/>
                  <a:pt x="4196654" y="3621838"/>
                  <a:pt x="4218122" y="3613577"/>
                </a:cubicBezTo>
                <a:cubicBezTo>
                  <a:pt x="4238063" y="3605927"/>
                  <a:pt x="4255044" y="3607559"/>
                  <a:pt x="4261622" y="3628774"/>
                </a:cubicBezTo>
                <a:cubicBezTo>
                  <a:pt x="4268101" y="3649580"/>
                  <a:pt x="4252036" y="3658862"/>
                  <a:pt x="4234645" y="3664726"/>
                </a:cubicBezTo>
                <a:cubicBezTo>
                  <a:pt x="4197775" y="3677169"/>
                  <a:pt x="4161109" y="3677730"/>
                  <a:pt x="4126227" y="3659474"/>
                </a:cubicBezTo>
                <a:cubicBezTo>
                  <a:pt x="4112202" y="3652130"/>
                  <a:pt x="4106288" y="3655291"/>
                  <a:pt x="4098231" y="3667479"/>
                </a:cubicBezTo>
                <a:cubicBezTo>
                  <a:pt x="4071202" y="3708532"/>
                  <a:pt x="4071713" y="3721995"/>
                  <a:pt x="4105114" y="3756264"/>
                </a:cubicBezTo>
                <a:cubicBezTo>
                  <a:pt x="4108073" y="3759274"/>
                  <a:pt x="4110980" y="3762385"/>
                  <a:pt x="4113989" y="3765393"/>
                </a:cubicBezTo>
                <a:cubicBezTo>
                  <a:pt x="4215267" y="3866417"/>
                  <a:pt x="4336129" y="3907520"/>
                  <a:pt x="4478052" y="3884623"/>
                </a:cubicBezTo>
                <a:cubicBezTo>
                  <a:pt x="4580402" y="3868099"/>
                  <a:pt x="4672604" y="3824242"/>
                  <a:pt x="4766081" y="3782120"/>
                </a:cubicBezTo>
                <a:cubicBezTo>
                  <a:pt x="4822381" y="3756774"/>
                  <a:pt x="4852978" y="3715824"/>
                  <a:pt x="4871490" y="3660748"/>
                </a:cubicBezTo>
                <a:cubicBezTo>
                  <a:pt x="4879598" y="3636576"/>
                  <a:pt x="4889236" y="3612913"/>
                  <a:pt x="4899285" y="3586038"/>
                </a:cubicBezTo>
                <a:cubicBezTo>
                  <a:pt x="4914786" y="3607815"/>
                  <a:pt x="4929422" y="3625510"/>
                  <a:pt x="4940845" y="3645092"/>
                </a:cubicBezTo>
                <a:cubicBezTo>
                  <a:pt x="4953288" y="3666358"/>
                  <a:pt x="4965120" y="3673140"/>
                  <a:pt x="4986538" y="3655241"/>
                </a:cubicBezTo>
                <a:cubicBezTo>
                  <a:pt x="5000665" y="3643461"/>
                  <a:pt x="5019380" y="3637238"/>
                  <a:pt x="5033862" y="3625765"/>
                </a:cubicBezTo>
                <a:cubicBezTo>
                  <a:pt x="5058189" y="3606539"/>
                  <a:pt x="5085371" y="3605264"/>
                  <a:pt x="5113367" y="3609904"/>
                </a:cubicBezTo>
                <a:cubicBezTo>
                  <a:pt x="5137487" y="3613934"/>
                  <a:pt x="5161456" y="3619696"/>
                  <a:pt x="5184914" y="3626683"/>
                </a:cubicBezTo>
                <a:cubicBezTo>
                  <a:pt x="5252637" y="3646928"/>
                  <a:pt x="5314191" y="3679719"/>
                  <a:pt x="5373550" y="3724545"/>
                </a:cubicBezTo>
                <a:cubicBezTo>
                  <a:pt x="5361260" y="3677628"/>
                  <a:pt x="5350551" y="3634485"/>
                  <a:pt x="5343666" y="3590322"/>
                </a:cubicBezTo>
                <a:cubicBezTo>
                  <a:pt x="5336731" y="3546109"/>
                  <a:pt x="5340403" y="3501640"/>
                  <a:pt x="5338261" y="3455845"/>
                </a:cubicBezTo>
                <a:close/>
                <a:moveTo>
                  <a:pt x="4640664" y="3376737"/>
                </a:moveTo>
                <a:cubicBezTo>
                  <a:pt x="4595497" y="3374776"/>
                  <a:pt x="4539695" y="3393183"/>
                  <a:pt x="4514412" y="3428256"/>
                </a:cubicBezTo>
                <a:cubicBezTo>
                  <a:pt x="4573519" y="3428256"/>
                  <a:pt x="4633439" y="3428357"/>
                  <a:pt x="4680764" y="3385623"/>
                </a:cubicBezTo>
                <a:cubicBezTo>
                  <a:pt x="4669596" y="3380307"/>
                  <a:pt x="4655721" y="3377390"/>
                  <a:pt x="4640664" y="3376737"/>
                </a:cubicBezTo>
                <a:close/>
                <a:moveTo>
                  <a:pt x="2510913" y="2111221"/>
                </a:moveTo>
                <a:cubicBezTo>
                  <a:pt x="2500000" y="2150488"/>
                  <a:pt x="2490923" y="2186695"/>
                  <a:pt x="2470168" y="2218313"/>
                </a:cubicBezTo>
                <a:cubicBezTo>
                  <a:pt x="2453849" y="2243149"/>
                  <a:pt x="2438958" y="2249573"/>
                  <a:pt x="2400965" y="2252532"/>
                </a:cubicBezTo>
                <a:cubicBezTo>
                  <a:pt x="2393570" y="2253092"/>
                  <a:pt x="2385768" y="2252073"/>
                  <a:pt x="2378119" y="2252073"/>
                </a:cubicBezTo>
                <a:lnTo>
                  <a:pt x="1875956" y="2252073"/>
                </a:lnTo>
                <a:lnTo>
                  <a:pt x="1519083" y="2251715"/>
                </a:lnTo>
                <a:cubicBezTo>
                  <a:pt x="1501439" y="2251613"/>
                  <a:pt x="1497511" y="2254572"/>
                  <a:pt x="1503937" y="2272317"/>
                </a:cubicBezTo>
                <a:cubicBezTo>
                  <a:pt x="1517452" y="2309648"/>
                  <a:pt x="1527804" y="2348048"/>
                  <a:pt x="1540808" y="2385530"/>
                </a:cubicBezTo>
                <a:cubicBezTo>
                  <a:pt x="1584665" y="2512155"/>
                  <a:pt x="1639538" y="2633527"/>
                  <a:pt x="1715470" y="2744597"/>
                </a:cubicBezTo>
                <a:cubicBezTo>
                  <a:pt x="1780237" y="2839347"/>
                  <a:pt x="1864228" y="2914466"/>
                  <a:pt x="1950973" y="2989226"/>
                </a:cubicBezTo>
                <a:cubicBezTo>
                  <a:pt x="2111662" y="3127733"/>
                  <a:pt x="2233238" y="3297297"/>
                  <a:pt x="2309529" y="3496948"/>
                </a:cubicBezTo>
                <a:cubicBezTo>
                  <a:pt x="2315903" y="3513573"/>
                  <a:pt x="2322481" y="3521222"/>
                  <a:pt x="2341452" y="3517040"/>
                </a:cubicBezTo>
                <a:cubicBezTo>
                  <a:pt x="2496023" y="3482566"/>
                  <a:pt x="2609338" y="3399289"/>
                  <a:pt x="2664311" y="3246350"/>
                </a:cubicBezTo>
                <a:cubicBezTo>
                  <a:pt x="2674714" y="3217385"/>
                  <a:pt x="2684506" y="3188215"/>
                  <a:pt x="2694450" y="3159503"/>
                </a:cubicBezTo>
                <a:cubicBezTo>
                  <a:pt x="2702967" y="3160779"/>
                  <a:pt x="2703017" y="3167154"/>
                  <a:pt x="2705364" y="3171181"/>
                </a:cubicBezTo>
                <a:cubicBezTo>
                  <a:pt x="2737338" y="3225901"/>
                  <a:pt x="2764927" y="3283272"/>
                  <a:pt x="2804501" y="3333453"/>
                </a:cubicBezTo>
                <a:cubicBezTo>
                  <a:pt x="2892113" y="3444523"/>
                  <a:pt x="3006702" y="3508830"/>
                  <a:pt x="3145463" y="3531370"/>
                </a:cubicBezTo>
                <a:cubicBezTo>
                  <a:pt x="3176519" y="3536419"/>
                  <a:pt x="3176519" y="3535653"/>
                  <a:pt x="3176775" y="3503221"/>
                </a:cubicBezTo>
                <a:cubicBezTo>
                  <a:pt x="3177845" y="3372312"/>
                  <a:pt x="3169483" y="3242220"/>
                  <a:pt x="3146992" y="3112995"/>
                </a:cubicBezTo>
                <a:cubicBezTo>
                  <a:pt x="3121903" y="2968828"/>
                  <a:pt x="3078658" y="2830678"/>
                  <a:pt x="3014301" y="2699312"/>
                </a:cubicBezTo>
                <a:cubicBezTo>
                  <a:pt x="2912971" y="2492368"/>
                  <a:pt x="2767425" y="2320969"/>
                  <a:pt x="2591030" y="2174558"/>
                </a:cubicBezTo>
                <a:cubicBezTo>
                  <a:pt x="2565276" y="2153190"/>
                  <a:pt x="2538554" y="2133046"/>
                  <a:pt x="2510913" y="2111221"/>
                </a:cubicBezTo>
                <a:close/>
                <a:moveTo>
                  <a:pt x="2536253" y="1976207"/>
                </a:moveTo>
                <a:cubicBezTo>
                  <a:pt x="2534564" y="1975391"/>
                  <a:pt x="2532690" y="1975289"/>
                  <a:pt x="2530395" y="1977048"/>
                </a:cubicBezTo>
                <a:cubicBezTo>
                  <a:pt x="2529528" y="1996580"/>
                  <a:pt x="2523203" y="2015041"/>
                  <a:pt x="2547070" y="2029525"/>
                </a:cubicBezTo>
                <a:cubicBezTo>
                  <a:pt x="2580931" y="2050076"/>
                  <a:pt x="2611326" y="2076339"/>
                  <a:pt x="2643351" y="2099950"/>
                </a:cubicBezTo>
                <a:cubicBezTo>
                  <a:pt x="2797055" y="2213060"/>
                  <a:pt x="2939335" y="2338154"/>
                  <a:pt x="3057137" y="2489410"/>
                </a:cubicBezTo>
                <a:cubicBezTo>
                  <a:pt x="3203600" y="2677434"/>
                  <a:pt x="3310947" y="2886316"/>
                  <a:pt x="3392337" y="3109579"/>
                </a:cubicBezTo>
                <a:cubicBezTo>
                  <a:pt x="3469036" y="3319989"/>
                  <a:pt x="3522684" y="3536164"/>
                  <a:pt x="3560014" y="3756724"/>
                </a:cubicBezTo>
                <a:cubicBezTo>
                  <a:pt x="3566439" y="3794512"/>
                  <a:pt x="3573375" y="3832198"/>
                  <a:pt x="3580055" y="3869936"/>
                </a:cubicBezTo>
                <a:lnTo>
                  <a:pt x="3586838" y="3868610"/>
                </a:lnTo>
                <a:cubicBezTo>
                  <a:pt x="3586838" y="3865499"/>
                  <a:pt x="3587041" y="3862389"/>
                  <a:pt x="3586786" y="3859328"/>
                </a:cubicBezTo>
                <a:cubicBezTo>
                  <a:pt x="3573884" y="3717762"/>
                  <a:pt x="3554914" y="3577113"/>
                  <a:pt x="3529110" y="3437282"/>
                </a:cubicBezTo>
                <a:cubicBezTo>
                  <a:pt x="3491270" y="3232174"/>
                  <a:pt x="3437877" y="3031757"/>
                  <a:pt x="3354192" y="2840164"/>
                </a:cubicBezTo>
                <a:cubicBezTo>
                  <a:pt x="3252505" y="2607314"/>
                  <a:pt x="3104309" y="2409804"/>
                  <a:pt x="2907360" y="2248758"/>
                </a:cubicBezTo>
                <a:cubicBezTo>
                  <a:pt x="2789814" y="2152731"/>
                  <a:pt x="2664005" y="2068180"/>
                  <a:pt x="2541002" y="1979649"/>
                </a:cubicBezTo>
                <a:cubicBezTo>
                  <a:pt x="2539447" y="1978553"/>
                  <a:pt x="2537942" y="1977023"/>
                  <a:pt x="2536253" y="1976207"/>
                </a:cubicBezTo>
                <a:close/>
                <a:moveTo>
                  <a:pt x="2542430" y="1800498"/>
                </a:moveTo>
                <a:cubicBezTo>
                  <a:pt x="2534066" y="1828598"/>
                  <a:pt x="2542787" y="1845784"/>
                  <a:pt x="2566551" y="1859706"/>
                </a:cubicBezTo>
                <a:cubicBezTo>
                  <a:pt x="2616069" y="1888722"/>
                  <a:pt x="2663750" y="1920953"/>
                  <a:pt x="2712962" y="1950582"/>
                </a:cubicBezTo>
                <a:cubicBezTo>
                  <a:pt x="2871305" y="2045792"/>
                  <a:pt x="3026131" y="2145847"/>
                  <a:pt x="3165148" y="2268443"/>
                </a:cubicBezTo>
                <a:cubicBezTo>
                  <a:pt x="3439764" y="2510625"/>
                  <a:pt x="3632990" y="2808853"/>
                  <a:pt x="3768895" y="3146449"/>
                </a:cubicBezTo>
                <a:cubicBezTo>
                  <a:pt x="3857170" y="3365886"/>
                  <a:pt x="3920048" y="3592617"/>
                  <a:pt x="3963243" y="3825008"/>
                </a:cubicBezTo>
                <a:cubicBezTo>
                  <a:pt x="3965181" y="3835615"/>
                  <a:pt x="3967220" y="3847192"/>
                  <a:pt x="3981754" y="3851781"/>
                </a:cubicBezTo>
                <a:cubicBezTo>
                  <a:pt x="3968138" y="3741730"/>
                  <a:pt x="3952482" y="3633974"/>
                  <a:pt x="3932236" y="3526882"/>
                </a:cubicBezTo>
                <a:cubicBezTo>
                  <a:pt x="3896947" y="3340235"/>
                  <a:pt x="3848143" y="3157565"/>
                  <a:pt x="3778789" y="2980557"/>
                </a:cubicBezTo>
                <a:cubicBezTo>
                  <a:pt x="3651501" y="2655659"/>
                  <a:pt x="3450779" y="2387265"/>
                  <a:pt x="3166626" y="2182615"/>
                </a:cubicBezTo>
                <a:cubicBezTo>
                  <a:pt x="3014809" y="2073278"/>
                  <a:pt x="2852132" y="1981638"/>
                  <a:pt x="2690677" y="1887957"/>
                </a:cubicBezTo>
                <a:lnTo>
                  <a:pt x="2542430" y="1800498"/>
                </a:lnTo>
                <a:close/>
                <a:moveTo>
                  <a:pt x="2540695" y="1618696"/>
                </a:moveTo>
                <a:cubicBezTo>
                  <a:pt x="2537585" y="1656535"/>
                  <a:pt x="2537330" y="1656944"/>
                  <a:pt x="2566703" y="1673824"/>
                </a:cubicBezTo>
                <a:cubicBezTo>
                  <a:pt x="2676397" y="1736856"/>
                  <a:pt x="2790986" y="1790605"/>
                  <a:pt x="2902770" y="1849659"/>
                </a:cubicBezTo>
                <a:cubicBezTo>
                  <a:pt x="3091814" y="1949613"/>
                  <a:pt x="3271271" y="2063743"/>
                  <a:pt x="3432625" y="2204849"/>
                </a:cubicBezTo>
                <a:cubicBezTo>
                  <a:pt x="3671848" y="2414088"/>
                  <a:pt x="3855028" y="2665552"/>
                  <a:pt x="3992158" y="2951336"/>
                </a:cubicBezTo>
                <a:cubicBezTo>
                  <a:pt x="4079004" y="3132221"/>
                  <a:pt x="4143771" y="3321163"/>
                  <a:pt x="4193747" y="3515306"/>
                </a:cubicBezTo>
                <a:cubicBezTo>
                  <a:pt x="4209556" y="3510971"/>
                  <a:pt x="4222254" y="3506229"/>
                  <a:pt x="4212870" y="3485932"/>
                </a:cubicBezTo>
                <a:cubicBezTo>
                  <a:pt x="4209097" y="3477773"/>
                  <a:pt x="4209046" y="3467828"/>
                  <a:pt x="4207466" y="3458700"/>
                </a:cubicBezTo>
                <a:cubicBezTo>
                  <a:pt x="4171155" y="3251604"/>
                  <a:pt x="4115570" y="3049963"/>
                  <a:pt x="4033108" y="2856279"/>
                </a:cubicBezTo>
                <a:cubicBezTo>
                  <a:pt x="3947689" y="2655557"/>
                  <a:pt x="3833355" y="2473500"/>
                  <a:pt x="3681997" y="2315309"/>
                </a:cubicBezTo>
                <a:cubicBezTo>
                  <a:pt x="3528701" y="2155078"/>
                  <a:pt x="3348633" y="2031614"/>
                  <a:pt x="3155153" y="1925950"/>
                </a:cubicBezTo>
                <a:cubicBezTo>
                  <a:pt x="2978449" y="1829413"/>
                  <a:pt x="2795168" y="1746086"/>
                  <a:pt x="2615303" y="1655873"/>
                </a:cubicBezTo>
                <a:lnTo>
                  <a:pt x="2540695" y="1618696"/>
                </a:lnTo>
                <a:close/>
                <a:moveTo>
                  <a:pt x="2527079" y="1464483"/>
                </a:moveTo>
                <a:cubicBezTo>
                  <a:pt x="2522898" y="1496713"/>
                  <a:pt x="2539166" y="1511450"/>
                  <a:pt x="2565020" y="1524965"/>
                </a:cubicBezTo>
                <a:cubicBezTo>
                  <a:pt x="2717909" y="1605387"/>
                  <a:pt x="2877630" y="1671376"/>
                  <a:pt x="3032710" y="1747208"/>
                </a:cubicBezTo>
                <a:cubicBezTo>
                  <a:pt x="3304878" y="1880308"/>
                  <a:pt x="3558330" y="2040742"/>
                  <a:pt x="3778839" y="2249982"/>
                </a:cubicBezTo>
                <a:cubicBezTo>
                  <a:pt x="4051926" y="2509094"/>
                  <a:pt x="4250865" y="2817981"/>
                  <a:pt x="4390541" y="3166338"/>
                </a:cubicBezTo>
                <a:cubicBezTo>
                  <a:pt x="4419813" y="3239364"/>
                  <a:pt x="4445620" y="3313565"/>
                  <a:pt x="4470708" y="3388783"/>
                </a:cubicBezTo>
                <a:cubicBezTo>
                  <a:pt x="4491465" y="3373281"/>
                  <a:pt x="4491770" y="3373229"/>
                  <a:pt x="4486365" y="3353189"/>
                </a:cubicBezTo>
                <a:cubicBezTo>
                  <a:pt x="4434094" y="3159657"/>
                  <a:pt x="4370858" y="2970103"/>
                  <a:pt x="4282021" y="2789728"/>
                </a:cubicBezTo>
                <a:cubicBezTo>
                  <a:pt x="4188749" y="2600379"/>
                  <a:pt x="4072682" y="2427041"/>
                  <a:pt x="3926474" y="2274002"/>
                </a:cubicBezTo>
                <a:cubicBezTo>
                  <a:pt x="3757267" y="2096891"/>
                  <a:pt x="3558942" y="1959863"/>
                  <a:pt x="3344299" y="1844712"/>
                </a:cubicBezTo>
                <a:cubicBezTo>
                  <a:pt x="3142199" y="1736294"/>
                  <a:pt x="2930666" y="1648070"/>
                  <a:pt x="2721937" y="1553829"/>
                </a:cubicBezTo>
                <a:lnTo>
                  <a:pt x="2527079" y="1464483"/>
                </a:lnTo>
                <a:close/>
                <a:moveTo>
                  <a:pt x="1614017" y="1120200"/>
                </a:moveTo>
                <a:cubicBezTo>
                  <a:pt x="1545293" y="1119683"/>
                  <a:pt x="1476575" y="1120793"/>
                  <a:pt x="1407857" y="1125306"/>
                </a:cubicBezTo>
                <a:cubicBezTo>
                  <a:pt x="1386592" y="1126683"/>
                  <a:pt x="1365938" y="1130304"/>
                  <a:pt x="1345387" y="1135454"/>
                </a:cubicBezTo>
                <a:cubicBezTo>
                  <a:pt x="1334014" y="1138310"/>
                  <a:pt x="1341307" y="1171713"/>
                  <a:pt x="1353903" y="1178801"/>
                </a:cubicBezTo>
                <a:cubicBezTo>
                  <a:pt x="1388326" y="1198179"/>
                  <a:pt x="1410000" y="1190836"/>
                  <a:pt x="1451460" y="1192213"/>
                </a:cubicBezTo>
                <a:lnTo>
                  <a:pt x="1782222" y="1204095"/>
                </a:lnTo>
                <a:cubicBezTo>
                  <a:pt x="1961169" y="1209348"/>
                  <a:pt x="2140167" y="1218935"/>
                  <a:pt x="2319165" y="1206236"/>
                </a:cubicBezTo>
                <a:cubicBezTo>
                  <a:pt x="2346652" y="1204298"/>
                  <a:pt x="2374853" y="1201953"/>
                  <a:pt x="2401064" y="1191244"/>
                </a:cubicBezTo>
                <a:cubicBezTo>
                  <a:pt x="2409887" y="1187623"/>
                  <a:pt x="2412692" y="1166868"/>
                  <a:pt x="2400657" y="1158402"/>
                </a:cubicBezTo>
                <a:cubicBezTo>
                  <a:pt x="2374343" y="1139891"/>
                  <a:pt x="2351904" y="1136678"/>
                  <a:pt x="2319216" y="1135608"/>
                </a:cubicBezTo>
                <a:lnTo>
                  <a:pt x="1882635" y="1124949"/>
                </a:lnTo>
                <a:cubicBezTo>
                  <a:pt x="1869477" y="1124949"/>
                  <a:pt x="1844847" y="1125561"/>
                  <a:pt x="1820215" y="1124847"/>
                </a:cubicBezTo>
                <a:lnTo>
                  <a:pt x="1614017" y="1120200"/>
                </a:lnTo>
                <a:close/>
                <a:moveTo>
                  <a:pt x="159310" y="700"/>
                </a:moveTo>
                <a:cubicBezTo>
                  <a:pt x="222600" y="-2785"/>
                  <a:pt x="285172" y="7054"/>
                  <a:pt x="347287" y="23119"/>
                </a:cubicBezTo>
                <a:cubicBezTo>
                  <a:pt x="416641" y="41018"/>
                  <a:pt x="483701" y="64527"/>
                  <a:pt x="535617" y="117207"/>
                </a:cubicBezTo>
                <a:cubicBezTo>
                  <a:pt x="646075" y="229348"/>
                  <a:pt x="770607" y="321907"/>
                  <a:pt x="912684" y="390548"/>
                </a:cubicBezTo>
                <a:cubicBezTo>
                  <a:pt x="962558" y="414669"/>
                  <a:pt x="1009526" y="443176"/>
                  <a:pt x="1043489" y="488921"/>
                </a:cubicBezTo>
                <a:cubicBezTo>
                  <a:pt x="1166800" y="654760"/>
                  <a:pt x="1261091" y="833554"/>
                  <a:pt x="1288070" y="1041671"/>
                </a:cubicBezTo>
                <a:cubicBezTo>
                  <a:pt x="1290874" y="1063294"/>
                  <a:pt x="1299595" y="1064415"/>
                  <a:pt x="1316628" y="1064415"/>
                </a:cubicBezTo>
                <a:lnTo>
                  <a:pt x="2364402" y="1063192"/>
                </a:lnTo>
                <a:cubicBezTo>
                  <a:pt x="2402802" y="1062987"/>
                  <a:pt x="2424832" y="1078236"/>
                  <a:pt x="2441712" y="1108222"/>
                </a:cubicBezTo>
                <a:cubicBezTo>
                  <a:pt x="2447883" y="1119236"/>
                  <a:pt x="2453083" y="1130864"/>
                  <a:pt x="2457980" y="1142490"/>
                </a:cubicBezTo>
                <a:cubicBezTo>
                  <a:pt x="2491790" y="1222861"/>
                  <a:pt x="2504437" y="1308433"/>
                  <a:pt x="2517084" y="1393700"/>
                </a:cubicBezTo>
                <a:cubicBezTo>
                  <a:pt x="2519837" y="1412212"/>
                  <a:pt x="2528253" y="1416801"/>
                  <a:pt x="2542633" y="1421084"/>
                </a:cubicBezTo>
                <a:cubicBezTo>
                  <a:pt x="2669768" y="1458771"/>
                  <a:pt x="2795219" y="1501455"/>
                  <a:pt x="2918885" y="1549240"/>
                </a:cubicBezTo>
                <a:cubicBezTo>
                  <a:pt x="3228842" y="1669029"/>
                  <a:pt x="3523551" y="1816971"/>
                  <a:pt x="3787763" y="2021262"/>
                </a:cubicBezTo>
                <a:cubicBezTo>
                  <a:pt x="4112611" y="2272471"/>
                  <a:pt x="4347145" y="2589618"/>
                  <a:pt x="4488354" y="2975508"/>
                </a:cubicBezTo>
                <a:cubicBezTo>
                  <a:pt x="4527877" y="3083519"/>
                  <a:pt x="4561890" y="3193213"/>
                  <a:pt x="4588867" y="3304945"/>
                </a:cubicBezTo>
                <a:cubicBezTo>
                  <a:pt x="4592794" y="3321315"/>
                  <a:pt x="4598760" y="3325548"/>
                  <a:pt x="4615591" y="3323917"/>
                </a:cubicBezTo>
                <a:cubicBezTo>
                  <a:pt x="4668932" y="3318817"/>
                  <a:pt x="4718399" y="3334319"/>
                  <a:pt x="4763326" y="3361399"/>
                </a:cubicBezTo>
                <a:cubicBezTo>
                  <a:pt x="4778983" y="3370783"/>
                  <a:pt x="4784541" y="3366193"/>
                  <a:pt x="4793670" y="3356044"/>
                </a:cubicBezTo>
                <a:cubicBezTo>
                  <a:pt x="4826818" y="3319123"/>
                  <a:pt x="4853029" y="3278020"/>
                  <a:pt x="4870266" y="3231358"/>
                </a:cubicBezTo>
                <a:cubicBezTo>
                  <a:pt x="4880924" y="3202443"/>
                  <a:pt x="4891635" y="3173578"/>
                  <a:pt x="4903566" y="3141399"/>
                </a:cubicBezTo>
                <a:cubicBezTo>
                  <a:pt x="4919834" y="3163991"/>
                  <a:pt x="4934318" y="3183575"/>
                  <a:pt x="4948240" y="3203514"/>
                </a:cubicBezTo>
                <a:cubicBezTo>
                  <a:pt x="5017289" y="3302447"/>
                  <a:pt x="5102097" y="3383990"/>
                  <a:pt x="5209137" y="3441208"/>
                </a:cubicBezTo>
                <a:cubicBezTo>
                  <a:pt x="5249018" y="3462524"/>
                  <a:pt x="5248864" y="3462576"/>
                  <a:pt x="5282268" y="3433101"/>
                </a:cubicBezTo>
                <a:cubicBezTo>
                  <a:pt x="5321024" y="3398882"/>
                  <a:pt x="5350908" y="3358441"/>
                  <a:pt x="5369726" y="3309994"/>
                </a:cubicBezTo>
                <a:cubicBezTo>
                  <a:pt x="5375540" y="3295002"/>
                  <a:pt x="5386352" y="3286434"/>
                  <a:pt x="5403232" y="3291381"/>
                </a:cubicBezTo>
                <a:cubicBezTo>
                  <a:pt x="5420875" y="3296583"/>
                  <a:pt x="5422813" y="3310606"/>
                  <a:pt x="5420263" y="3326058"/>
                </a:cubicBezTo>
                <a:cubicBezTo>
                  <a:pt x="5419498" y="3331005"/>
                  <a:pt x="5417101" y="3335697"/>
                  <a:pt x="5415673" y="3340542"/>
                </a:cubicBezTo>
                <a:cubicBezTo>
                  <a:pt x="5401447" y="3388682"/>
                  <a:pt x="5393948" y="3437944"/>
                  <a:pt x="5390481" y="3487972"/>
                </a:cubicBezTo>
                <a:cubicBezTo>
                  <a:pt x="5389513" y="3501895"/>
                  <a:pt x="5393846" y="3506433"/>
                  <a:pt x="5407515" y="3508779"/>
                </a:cubicBezTo>
                <a:cubicBezTo>
                  <a:pt x="5481357" y="3521375"/>
                  <a:pt x="5554894" y="3519845"/>
                  <a:pt x="5627002" y="3500466"/>
                </a:cubicBezTo>
                <a:cubicBezTo>
                  <a:pt x="5766326" y="3463035"/>
                  <a:pt x="5866483" y="3381645"/>
                  <a:pt x="5911103" y="3240079"/>
                </a:cubicBezTo>
                <a:cubicBezTo>
                  <a:pt x="5920233" y="3211214"/>
                  <a:pt x="5930993" y="3182809"/>
                  <a:pt x="5942313" y="3150477"/>
                </a:cubicBezTo>
                <a:cubicBezTo>
                  <a:pt x="5963377" y="3191581"/>
                  <a:pt x="5982294" y="3229267"/>
                  <a:pt x="6001929" y="3266597"/>
                </a:cubicBezTo>
                <a:cubicBezTo>
                  <a:pt x="6056802" y="3370783"/>
                  <a:pt x="6119470" y="3445147"/>
                  <a:pt x="6247936" y="3489451"/>
                </a:cubicBezTo>
                <a:cubicBezTo>
                  <a:pt x="6376402" y="3533755"/>
                  <a:pt x="6628902" y="3572939"/>
                  <a:pt x="6772726" y="3532422"/>
                </a:cubicBezTo>
                <a:lnTo>
                  <a:pt x="7110878" y="3246350"/>
                </a:lnTo>
                <a:cubicBezTo>
                  <a:pt x="7121280" y="3217385"/>
                  <a:pt x="7131072" y="3188215"/>
                  <a:pt x="7141016" y="3159503"/>
                </a:cubicBezTo>
                <a:cubicBezTo>
                  <a:pt x="7149533" y="3160779"/>
                  <a:pt x="7149583" y="3167154"/>
                  <a:pt x="7151930" y="3171181"/>
                </a:cubicBezTo>
                <a:cubicBezTo>
                  <a:pt x="7183905" y="3225901"/>
                  <a:pt x="7211493" y="3283272"/>
                  <a:pt x="7251067" y="3333453"/>
                </a:cubicBezTo>
                <a:cubicBezTo>
                  <a:pt x="7338679" y="3444523"/>
                  <a:pt x="7489590" y="3510859"/>
                  <a:pt x="7592029" y="3531370"/>
                </a:cubicBezTo>
                <a:cubicBezTo>
                  <a:pt x="7705550" y="3554100"/>
                  <a:pt x="7692149" y="3565844"/>
                  <a:pt x="7840753" y="3546033"/>
                </a:cubicBezTo>
                <a:cubicBezTo>
                  <a:pt x="7995324" y="3511559"/>
                  <a:pt x="8108639" y="3428282"/>
                  <a:pt x="8163612" y="3275343"/>
                </a:cubicBezTo>
                <a:cubicBezTo>
                  <a:pt x="8174015" y="3246378"/>
                  <a:pt x="8183807" y="3217208"/>
                  <a:pt x="8193751" y="3188496"/>
                </a:cubicBezTo>
                <a:cubicBezTo>
                  <a:pt x="8202268" y="3189772"/>
                  <a:pt x="8202318" y="3196147"/>
                  <a:pt x="8204665" y="3200174"/>
                </a:cubicBezTo>
                <a:cubicBezTo>
                  <a:pt x="8236639" y="3254894"/>
                  <a:pt x="8264228" y="3312265"/>
                  <a:pt x="8303802" y="3362446"/>
                </a:cubicBezTo>
                <a:cubicBezTo>
                  <a:pt x="8369511" y="3445749"/>
                  <a:pt x="8450395" y="3502747"/>
                  <a:pt x="8545270" y="3535549"/>
                </a:cubicBezTo>
                <a:cubicBezTo>
                  <a:pt x="8630430" y="3568989"/>
                  <a:pt x="8636849" y="3549088"/>
                  <a:pt x="8678829" y="3521568"/>
                </a:cubicBezTo>
                <a:cubicBezTo>
                  <a:pt x="8801621" y="3463280"/>
                  <a:pt x="8904092" y="3463411"/>
                  <a:pt x="9047204" y="3445763"/>
                </a:cubicBezTo>
                <a:cubicBezTo>
                  <a:pt x="9096249" y="3439715"/>
                  <a:pt x="9195298" y="3391778"/>
                  <a:pt x="9240236" y="3356044"/>
                </a:cubicBezTo>
                <a:cubicBezTo>
                  <a:pt x="9273384" y="3319123"/>
                  <a:pt x="9299595" y="3278020"/>
                  <a:pt x="9316832" y="3231358"/>
                </a:cubicBezTo>
                <a:cubicBezTo>
                  <a:pt x="9327490" y="3202443"/>
                  <a:pt x="9338200" y="3173578"/>
                  <a:pt x="9350132" y="3141399"/>
                </a:cubicBezTo>
                <a:cubicBezTo>
                  <a:pt x="9366400" y="3163991"/>
                  <a:pt x="9380883" y="3183575"/>
                  <a:pt x="9394806" y="3203514"/>
                </a:cubicBezTo>
                <a:cubicBezTo>
                  <a:pt x="9463855" y="3302447"/>
                  <a:pt x="9548662" y="3383990"/>
                  <a:pt x="9655703" y="3441208"/>
                </a:cubicBezTo>
                <a:cubicBezTo>
                  <a:pt x="9695584" y="3462524"/>
                  <a:pt x="9695430" y="3462576"/>
                  <a:pt x="9728833" y="3433101"/>
                </a:cubicBezTo>
                <a:cubicBezTo>
                  <a:pt x="9767590" y="3398882"/>
                  <a:pt x="9797474" y="3358441"/>
                  <a:pt x="9816291" y="3309994"/>
                </a:cubicBezTo>
                <a:cubicBezTo>
                  <a:pt x="9822105" y="3295002"/>
                  <a:pt x="9832917" y="3286434"/>
                  <a:pt x="9849797" y="3291381"/>
                </a:cubicBezTo>
                <a:cubicBezTo>
                  <a:pt x="9867441" y="3296583"/>
                  <a:pt x="9869379" y="3310606"/>
                  <a:pt x="9866829" y="3326058"/>
                </a:cubicBezTo>
                <a:cubicBezTo>
                  <a:pt x="9866063" y="3331005"/>
                  <a:pt x="9863667" y="3335697"/>
                  <a:pt x="9862239" y="3340542"/>
                </a:cubicBezTo>
                <a:cubicBezTo>
                  <a:pt x="9848012" y="3388682"/>
                  <a:pt x="9840514" y="3437944"/>
                  <a:pt x="9837047" y="3487972"/>
                </a:cubicBezTo>
                <a:cubicBezTo>
                  <a:pt x="9836078" y="3501895"/>
                  <a:pt x="9840412" y="3506433"/>
                  <a:pt x="9854080" y="3508779"/>
                </a:cubicBezTo>
                <a:cubicBezTo>
                  <a:pt x="9927923" y="3521375"/>
                  <a:pt x="10001460" y="3519845"/>
                  <a:pt x="10073568" y="3500466"/>
                </a:cubicBezTo>
                <a:cubicBezTo>
                  <a:pt x="10212891" y="3463035"/>
                  <a:pt x="10313049" y="3381645"/>
                  <a:pt x="10357669" y="3240079"/>
                </a:cubicBezTo>
                <a:cubicBezTo>
                  <a:pt x="10366799" y="3211214"/>
                  <a:pt x="10377558" y="3182809"/>
                  <a:pt x="10388879" y="3150477"/>
                </a:cubicBezTo>
                <a:cubicBezTo>
                  <a:pt x="10409942" y="3191581"/>
                  <a:pt x="10428860" y="3229267"/>
                  <a:pt x="10448495" y="3266597"/>
                </a:cubicBezTo>
                <a:cubicBezTo>
                  <a:pt x="10503367" y="3370783"/>
                  <a:pt x="10580116" y="3450745"/>
                  <a:pt x="10694502" y="3489451"/>
                </a:cubicBezTo>
                <a:cubicBezTo>
                  <a:pt x="10731321" y="3501894"/>
                  <a:pt x="10768906" y="3510015"/>
                  <a:pt x="10806834" y="3516262"/>
                </a:cubicBezTo>
                <a:cubicBezTo>
                  <a:pt x="10935617" y="3563711"/>
                  <a:pt x="10985935" y="3526661"/>
                  <a:pt x="11075486" y="3531860"/>
                </a:cubicBezTo>
                <a:cubicBezTo>
                  <a:pt x="11230057" y="3497386"/>
                  <a:pt x="11343372" y="3414109"/>
                  <a:pt x="11398345" y="3261170"/>
                </a:cubicBezTo>
                <a:cubicBezTo>
                  <a:pt x="11408748" y="3232205"/>
                  <a:pt x="11418540" y="3203035"/>
                  <a:pt x="11428484" y="3174323"/>
                </a:cubicBezTo>
                <a:cubicBezTo>
                  <a:pt x="11437001" y="3175599"/>
                  <a:pt x="11437051" y="3181974"/>
                  <a:pt x="11439398" y="3186001"/>
                </a:cubicBezTo>
                <a:cubicBezTo>
                  <a:pt x="11471372" y="3240721"/>
                  <a:pt x="11498961" y="3298092"/>
                  <a:pt x="11538535" y="3348273"/>
                </a:cubicBezTo>
                <a:cubicBezTo>
                  <a:pt x="11604244" y="3431576"/>
                  <a:pt x="11685128" y="3488574"/>
                  <a:pt x="11780003" y="3521376"/>
                </a:cubicBezTo>
                <a:cubicBezTo>
                  <a:pt x="11865163" y="3554816"/>
                  <a:pt x="11871582" y="3534915"/>
                  <a:pt x="11913562" y="3507395"/>
                </a:cubicBezTo>
                <a:cubicBezTo>
                  <a:pt x="12005656" y="3463679"/>
                  <a:pt x="12086319" y="3452824"/>
                  <a:pt x="12181271" y="3442683"/>
                </a:cubicBezTo>
                <a:lnTo>
                  <a:pt x="12192000" y="3441501"/>
                </a:lnTo>
                <a:lnTo>
                  <a:pt x="12192000" y="3469428"/>
                </a:lnTo>
                <a:lnTo>
                  <a:pt x="12173925" y="3470105"/>
                </a:lnTo>
                <a:cubicBezTo>
                  <a:pt x="12136902" y="3473698"/>
                  <a:pt x="12099863" y="3479550"/>
                  <a:pt x="12062814" y="3487824"/>
                </a:cubicBezTo>
                <a:cubicBezTo>
                  <a:pt x="11978773" y="3506590"/>
                  <a:pt x="11900901" y="3540350"/>
                  <a:pt x="11831648" y="3597364"/>
                </a:cubicBezTo>
                <a:cubicBezTo>
                  <a:pt x="11855718" y="3608685"/>
                  <a:pt x="11877953" y="3607665"/>
                  <a:pt x="11899421" y="3599404"/>
                </a:cubicBezTo>
                <a:cubicBezTo>
                  <a:pt x="11919362" y="3591754"/>
                  <a:pt x="11936343" y="3593386"/>
                  <a:pt x="11942921" y="3614601"/>
                </a:cubicBezTo>
                <a:cubicBezTo>
                  <a:pt x="11949399" y="3635407"/>
                  <a:pt x="11933335" y="3644689"/>
                  <a:pt x="11915944" y="3650553"/>
                </a:cubicBezTo>
                <a:cubicBezTo>
                  <a:pt x="11879074" y="3662996"/>
                  <a:pt x="11842408" y="3663557"/>
                  <a:pt x="11807526" y="3645301"/>
                </a:cubicBezTo>
                <a:cubicBezTo>
                  <a:pt x="11793501" y="3637957"/>
                  <a:pt x="11787587" y="3641118"/>
                  <a:pt x="11779530" y="3653306"/>
                </a:cubicBezTo>
                <a:cubicBezTo>
                  <a:pt x="11752501" y="3694359"/>
                  <a:pt x="11753012" y="3707822"/>
                  <a:pt x="11786413" y="3742091"/>
                </a:cubicBezTo>
                <a:cubicBezTo>
                  <a:pt x="11789372" y="3745101"/>
                  <a:pt x="11792279" y="3748212"/>
                  <a:pt x="11795288" y="3751220"/>
                </a:cubicBezTo>
                <a:cubicBezTo>
                  <a:pt x="11896566" y="3852244"/>
                  <a:pt x="12017428" y="3893347"/>
                  <a:pt x="12159351" y="3870450"/>
                </a:cubicBezTo>
                <a:lnTo>
                  <a:pt x="12192000" y="3863026"/>
                </a:lnTo>
                <a:lnTo>
                  <a:pt x="12192000" y="3921485"/>
                </a:lnTo>
                <a:lnTo>
                  <a:pt x="12166082" y="3926597"/>
                </a:lnTo>
                <a:cubicBezTo>
                  <a:pt x="12170634" y="3934196"/>
                  <a:pt x="12180023" y="3937673"/>
                  <a:pt x="12191439" y="3938330"/>
                </a:cubicBezTo>
                <a:lnTo>
                  <a:pt x="12192000" y="3938253"/>
                </a:lnTo>
                <a:lnTo>
                  <a:pt x="12192000" y="3998642"/>
                </a:lnTo>
                <a:lnTo>
                  <a:pt x="12185871" y="4000251"/>
                </a:lnTo>
                <a:cubicBezTo>
                  <a:pt x="12107190" y="4015892"/>
                  <a:pt x="12023751" y="4018046"/>
                  <a:pt x="11936547" y="4009364"/>
                </a:cubicBezTo>
                <a:cubicBezTo>
                  <a:pt x="11921045" y="4007834"/>
                  <a:pt x="11911508" y="4009976"/>
                  <a:pt x="11901870" y="4022062"/>
                </a:cubicBezTo>
                <a:lnTo>
                  <a:pt x="11870473" y="4068895"/>
                </a:lnTo>
                <a:lnTo>
                  <a:pt x="11809452" y="4016051"/>
                </a:lnTo>
                <a:lnTo>
                  <a:pt x="11849140" y="3993861"/>
                </a:lnTo>
                <a:cubicBezTo>
                  <a:pt x="11687787" y="3949137"/>
                  <a:pt x="11561366" y="3861270"/>
                  <a:pt x="11471969" y="3719297"/>
                </a:cubicBezTo>
                <a:cubicBezTo>
                  <a:pt x="11452438" y="3756320"/>
                  <a:pt x="11428916" y="3788996"/>
                  <a:pt x="11402034" y="3818370"/>
                </a:cubicBezTo>
                <a:lnTo>
                  <a:pt x="11271820" y="3934777"/>
                </a:lnTo>
                <a:cubicBezTo>
                  <a:pt x="11144795" y="4021755"/>
                  <a:pt x="11038896" y="4036304"/>
                  <a:pt x="10881692" y="4023694"/>
                </a:cubicBezTo>
                <a:cubicBezTo>
                  <a:pt x="10881692" y="4023665"/>
                  <a:pt x="10881691" y="4023636"/>
                  <a:pt x="10881691" y="4023607"/>
                </a:cubicBezTo>
                <a:lnTo>
                  <a:pt x="10881691" y="4025240"/>
                </a:lnTo>
                <a:lnTo>
                  <a:pt x="10803022" y="4016347"/>
                </a:lnTo>
                <a:cubicBezTo>
                  <a:pt x="10712810" y="4003955"/>
                  <a:pt x="10626013" y="3981006"/>
                  <a:pt x="10549060" y="3929857"/>
                </a:cubicBezTo>
                <a:cubicBezTo>
                  <a:pt x="10480724" y="3884419"/>
                  <a:pt x="10429371" y="3823273"/>
                  <a:pt x="10386789" y="3749277"/>
                </a:cubicBezTo>
                <a:cubicBezTo>
                  <a:pt x="10365830" y="3791503"/>
                  <a:pt x="10342727" y="3827660"/>
                  <a:pt x="10312844" y="3859073"/>
                </a:cubicBezTo>
                <a:cubicBezTo>
                  <a:pt x="10190912" y="3987228"/>
                  <a:pt x="10036953" y="4026290"/>
                  <a:pt x="9867798" y="4009157"/>
                </a:cubicBezTo>
                <a:cubicBezTo>
                  <a:pt x="9693849" y="3991511"/>
                  <a:pt x="9548100" y="3911091"/>
                  <a:pt x="9426373" y="3786760"/>
                </a:cubicBezTo>
                <a:cubicBezTo>
                  <a:pt x="9404137" y="3764067"/>
                  <a:pt x="9384045" y="3739334"/>
                  <a:pt x="9362320" y="3714804"/>
                </a:cubicBezTo>
                <a:cubicBezTo>
                  <a:pt x="9352478" y="3732296"/>
                  <a:pt x="9344218" y="3748769"/>
                  <a:pt x="9334324" y="3764169"/>
                </a:cubicBezTo>
                <a:cubicBezTo>
                  <a:pt x="9323870" y="3780539"/>
                  <a:pt x="9313109" y="3797062"/>
                  <a:pt x="9300309" y="3811545"/>
                </a:cubicBezTo>
                <a:cubicBezTo>
                  <a:pt x="9140128" y="3992786"/>
                  <a:pt x="8934358" y="4046689"/>
                  <a:pt x="8701814" y="4023537"/>
                </a:cubicBezTo>
                <a:cubicBezTo>
                  <a:pt x="8686312" y="4022007"/>
                  <a:pt x="8676775" y="4024149"/>
                  <a:pt x="8667137" y="4036235"/>
                </a:cubicBezTo>
                <a:cubicBezTo>
                  <a:pt x="8576924" y="4149090"/>
                  <a:pt x="8534903" y="4279233"/>
                  <a:pt x="8525570" y="4421870"/>
                </a:cubicBezTo>
                <a:cubicBezTo>
                  <a:pt x="8524296" y="4441097"/>
                  <a:pt x="8531893" y="4446656"/>
                  <a:pt x="8547702" y="4449308"/>
                </a:cubicBezTo>
                <a:cubicBezTo>
                  <a:pt x="8683660" y="4472255"/>
                  <a:pt x="8815791" y="4460781"/>
                  <a:pt x="8942569" y="4404583"/>
                </a:cubicBezTo>
                <a:cubicBezTo>
                  <a:pt x="9065317" y="4350169"/>
                  <a:pt x="9157722" y="4266229"/>
                  <a:pt x="9200815" y="4135117"/>
                </a:cubicBezTo>
                <a:cubicBezTo>
                  <a:pt x="9207802" y="4113801"/>
                  <a:pt x="9216573" y="4093096"/>
                  <a:pt x="9224783" y="4071423"/>
                </a:cubicBezTo>
                <a:cubicBezTo>
                  <a:pt x="9227894" y="4073922"/>
                  <a:pt x="9229475" y="4074737"/>
                  <a:pt x="9230444" y="4076063"/>
                </a:cubicBezTo>
                <a:cubicBezTo>
                  <a:pt x="9246355" y="4097992"/>
                  <a:pt x="9262316" y="4119818"/>
                  <a:pt x="9278024" y="4141900"/>
                </a:cubicBezTo>
                <a:cubicBezTo>
                  <a:pt x="9361556" y="4259191"/>
                  <a:pt x="9467883" y="4347874"/>
                  <a:pt x="9602413" y="4401625"/>
                </a:cubicBezTo>
                <a:cubicBezTo>
                  <a:pt x="9614651" y="4406521"/>
                  <a:pt x="9622810" y="4406011"/>
                  <a:pt x="9633623" y="4397138"/>
                </a:cubicBezTo>
                <a:cubicBezTo>
                  <a:pt x="9669014" y="4368120"/>
                  <a:pt x="9704864" y="4339512"/>
                  <a:pt x="9742194" y="4313147"/>
                </a:cubicBezTo>
                <a:cubicBezTo>
                  <a:pt x="9780899" y="4285761"/>
                  <a:pt x="9821596" y="4261181"/>
                  <a:pt x="9865044" y="4233082"/>
                </a:cubicBezTo>
                <a:cubicBezTo>
                  <a:pt x="9843931" y="4230380"/>
                  <a:pt x="9826796" y="4227523"/>
                  <a:pt x="9810528" y="4220893"/>
                </a:cubicBezTo>
                <a:cubicBezTo>
                  <a:pt x="9787427" y="4211510"/>
                  <a:pt x="9782022" y="4196263"/>
                  <a:pt x="9795893" y="4175405"/>
                </a:cubicBezTo>
                <a:cubicBezTo>
                  <a:pt x="9813792" y="4148580"/>
                  <a:pt x="9838424" y="4130272"/>
                  <a:pt x="9868206" y="4117830"/>
                </a:cubicBezTo>
                <a:cubicBezTo>
                  <a:pt x="9922874" y="4094983"/>
                  <a:pt x="9979480" y="4097941"/>
                  <a:pt x="10035832" y="4105744"/>
                </a:cubicBezTo>
                <a:cubicBezTo>
                  <a:pt x="10096619" y="4114158"/>
                  <a:pt x="10156030" y="4131548"/>
                  <a:pt x="10218807" y="4114668"/>
                </a:cubicBezTo>
                <a:cubicBezTo>
                  <a:pt x="10239868" y="4109007"/>
                  <a:pt x="10260165" y="4110588"/>
                  <a:pt x="10263531" y="4078920"/>
                </a:cubicBezTo>
                <a:cubicBezTo>
                  <a:pt x="10271231" y="4116401"/>
                  <a:pt x="10297953" y="4108445"/>
                  <a:pt x="10320544" y="4107937"/>
                </a:cubicBezTo>
                <a:cubicBezTo>
                  <a:pt x="10368379" y="4106866"/>
                  <a:pt x="10415499" y="4112526"/>
                  <a:pt x="10461550" y="4124153"/>
                </a:cubicBezTo>
                <a:cubicBezTo>
                  <a:pt x="10519228" y="4138738"/>
                  <a:pt x="10574406" y="4160004"/>
                  <a:pt x="10617294" y="4203708"/>
                </a:cubicBezTo>
                <a:cubicBezTo>
                  <a:pt x="10642741" y="4229664"/>
                  <a:pt x="10660334" y="4260467"/>
                  <a:pt x="10645852" y="4297491"/>
                </a:cubicBezTo>
                <a:cubicBezTo>
                  <a:pt x="10632082" y="4332627"/>
                  <a:pt x="10615509" y="4367101"/>
                  <a:pt x="10596334" y="4399637"/>
                </a:cubicBezTo>
                <a:cubicBezTo>
                  <a:pt x="10584248" y="4420137"/>
                  <a:pt x="10589653" y="4424472"/>
                  <a:pt x="10609338" y="4429367"/>
                </a:cubicBezTo>
                <a:cubicBezTo>
                  <a:pt x="10656790" y="4441122"/>
                  <a:pt x="10704905" y="4448032"/>
                  <a:pt x="10753199" y="4453617"/>
                </a:cubicBezTo>
                <a:lnTo>
                  <a:pt x="10881691" y="4468061"/>
                </a:lnTo>
                <a:lnTo>
                  <a:pt x="10949726" y="4463063"/>
                </a:lnTo>
                <a:cubicBezTo>
                  <a:pt x="10980076" y="4455402"/>
                  <a:pt x="11010043" y="4444781"/>
                  <a:pt x="11039298" y="4431066"/>
                </a:cubicBezTo>
                <a:cubicBezTo>
                  <a:pt x="11114526" y="4395799"/>
                  <a:pt x="11177038" y="4343830"/>
                  <a:pt x="11225014" y="4280897"/>
                </a:cubicBezTo>
                <a:lnTo>
                  <a:pt x="11265634" y="4218287"/>
                </a:lnTo>
                <a:lnTo>
                  <a:pt x="11307659" y="4131960"/>
                </a:lnTo>
                <a:cubicBezTo>
                  <a:pt x="11315920" y="4107380"/>
                  <a:pt x="11325406" y="4083206"/>
                  <a:pt x="11336165" y="4054140"/>
                </a:cubicBezTo>
                <a:cubicBezTo>
                  <a:pt x="11346569" y="4073977"/>
                  <a:pt x="11356820" y="4089531"/>
                  <a:pt x="11363194" y="4106564"/>
                </a:cubicBezTo>
                <a:cubicBezTo>
                  <a:pt x="11368141" y="4119798"/>
                  <a:pt x="11374643" y="4128136"/>
                  <a:pt x="11383249" y="4132184"/>
                </a:cubicBezTo>
                <a:lnTo>
                  <a:pt x="11417296" y="4179372"/>
                </a:lnTo>
                <a:lnTo>
                  <a:pt x="11421354" y="4185812"/>
                </a:lnTo>
                <a:lnTo>
                  <a:pt x="11513564" y="4308516"/>
                </a:lnTo>
                <a:lnTo>
                  <a:pt x="11617519" y="4376994"/>
                </a:lnTo>
                <a:lnTo>
                  <a:pt x="11621633" y="4378577"/>
                </a:lnTo>
                <a:lnTo>
                  <a:pt x="11649080" y="4393164"/>
                </a:lnTo>
                <a:cubicBezTo>
                  <a:pt x="11888529" y="4485798"/>
                  <a:pt x="12019335" y="4460738"/>
                  <a:pt x="12177302" y="4390410"/>
                </a:cubicBezTo>
                <a:lnTo>
                  <a:pt x="12192000" y="4382355"/>
                </a:lnTo>
                <a:lnTo>
                  <a:pt x="12192000" y="5110716"/>
                </a:lnTo>
                <a:lnTo>
                  <a:pt x="7710341" y="5107621"/>
                </a:lnTo>
                <a:lnTo>
                  <a:pt x="6965879" y="5107727"/>
                </a:lnTo>
                <a:lnTo>
                  <a:pt x="6965879" y="5108079"/>
                </a:lnTo>
                <a:lnTo>
                  <a:pt x="6504144" y="5108079"/>
                </a:lnTo>
                <a:lnTo>
                  <a:pt x="6406798" y="5108079"/>
                </a:lnTo>
                <a:lnTo>
                  <a:pt x="6406798" y="5108065"/>
                </a:lnTo>
                <a:lnTo>
                  <a:pt x="3263775" y="5107621"/>
                </a:lnTo>
                <a:lnTo>
                  <a:pt x="23408" y="5108079"/>
                </a:lnTo>
                <a:cubicBezTo>
                  <a:pt x="4283" y="5108079"/>
                  <a:pt x="0" y="5103795"/>
                  <a:pt x="0" y="5084671"/>
                </a:cubicBezTo>
                <a:cubicBezTo>
                  <a:pt x="459" y="3370069"/>
                  <a:pt x="459" y="1762557"/>
                  <a:pt x="52" y="47699"/>
                </a:cubicBezTo>
                <a:cubicBezTo>
                  <a:pt x="52" y="47699"/>
                  <a:pt x="17797" y="36683"/>
                  <a:pt x="37176" y="32655"/>
                </a:cubicBezTo>
                <a:cubicBezTo>
                  <a:pt x="57778" y="21027"/>
                  <a:pt x="76088" y="12970"/>
                  <a:pt x="95771" y="8891"/>
                </a:cubicBezTo>
                <a:cubicBezTo>
                  <a:pt x="117037" y="4505"/>
                  <a:pt x="138213" y="1862"/>
                  <a:pt x="159310" y="700"/>
                </a:cubicBezTo>
                <a:close/>
              </a:path>
            </a:pathLst>
          </a:custGeom>
          <a:solidFill>
            <a:schemeClr val="accent5"/>
          </a:solidFill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52B1B8E-F814-448F-90B0-D40ED071DF30}"/>
              </a:ext>
            </a:extLst>
          </p:cNvPr>
          <p:cNvSpPr/>
          <p:nvPr/>
        </p:nvSpPr>
        <p:spPr>
          <a:xfrm>
            <a:off x="1501039" y="3875315"/>
            <a:ext cx="1675824" cy="1422457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AECF8E-E9A2-45B5-B874-E4BCA32A4F69}"/>
              </a:ext>
            </a:extLst>
          </p:cNvPr>
          <p:cNvSpPr/>
          <p:nvPr/>
        </p:nvSpPr>
        <p:spPr>
          <a:xfrm>
            <a:off x="36716" y="1187035"/>
            <a:ext cx="6454261" cy="4109482"/>
          </a:xfrm>
          <a:custGeom>
            <a:avLst/>
            <a:gdLst>
              <a:gd name="connsiteX0" fmla="*/ 4376034 w 4376133"/>
              <a:gd name="connsiteY0" fmla="*/ 17046 h 2786321"/>
              <a:gd name="connsiteX1" fmla="*/ 4358884 w 4376133"/>
              <a:gd name="connsiteY1" fmla="*/ 35 h 2786321"/>
              <a:gd name="connsiteX2" fmla="*/ 16874 w 4376133"/>
              <a:gd name="connsiteY2" fmla="*/ 0 h 2786321"/>
              <a:gd name="connsiteX3" fmla="*/ 0 w 4376133"/>
              <a:gd name="connsiteY3" fmla="*/ 17323 h 2786321"/>
              <a:gd name="connsiteX4" fmla="*/ 312 w 4376133"/>
              <a:gd name="connsiteY4" fmla="*/ 397598 h 2786321"/>
              <a:gd name="connsiteX5" fmla="*/ 312 w 4376133"/>
              <a:gd name="connsiteY5" fmla="*/ 413573 h 2786321"/>
              <a:gd name="connsiteX6" fmla="*/ 40040 w 4376133"/>
              <a:gd name="connsiteY6" fmla="*/ 397460 h 2786321"/>
              <a:gd name="connsiteX7" fmla="*/ 210573 w 4376133"/>
              <a:gd name="connsiteY7" fmla="*/ 407107 h 2786321"/>
              <a:gd name="connsiteX8" fmla="*/ 338265 w 4376133"/>
              <a:gd name="connsiteY8" fmla="*/ 470901 h 2786321"/>
              <a:gd name="connsiteX9" fmla="*/ 593925 w 4376133"/>
              <a:gd name="connsiteY9" fmla="*/ 656232 h 2786321"/>
              <a:gd name="connsiteX10" fmla="*/ 682615 w 4376133"/>
              <a:gd name="connsiteY10" fmla="*/ 722931 h 2786321"/>
              <a:gd name="connsiteX11" fmla="*/ 848445 w 4376133"/>
              <a:gd name="connsiteY11" fmla="*/ 1097708 h 2786321"/>
              <a:gd name="connsiteX12" fmla="*/ 867808 w 4376133"/>
              <a:gd name="connsiteY12" fmla="*/ 1113129 h 2786321"/>
              <a:gd name="connsiteX13" fmla="*/ 1578222 w 4376133"/>
              <a:gd name="connsiteY13" fmla="*/ 1112300 h 2786321"/>
              <a:gd name="connsiteX14" fmla="*/ 1630640 w 4376133"/>
              <a:gd name="connsiteY14" fmla="*/ 1142831 h 2786321"/>
              <a:gd name="connsiteX15" fmla="*/ 1641670 w 4376133"/>
              <a:gd name="connsiteY15" fmla="*/ 1166066 h 2786321"/>
              <a:gd name="connsiteX16" fmla="*/ 1681744 w 4376133"/>
              <a:gd name="connsiteY16" fmla="*/ 1336392 h 2786321"/>
              <a:gd name="connsiteX17" fmla="*/ 1699067 w 4376133"/>
              <a:gd name="connsiteY17" fmla="*/ 1354959 h 2786321"/>
              <a:gd name="connsiteX18" fmla="*/ 1954175 w 4376133"/>
              <a:gd name="connsiteY18" fmla="*/ 1441851 h 2786321"/>
              <a:gd name="connsiteX19" fmla="*/ 2543293 w 4376133"/>
              <a:gd name="connsiteY19" fmla="*/ 1761893 h 2786321"/>
              <a:gd name="connsiteX20" fmla="*/ 3018309 w 4376133"/>
              <a:gd name="connsiteY20" fmla="*/ 2408893 h 2786321"/>
              <a:gd name="connsiteX21" fmla="*/ 3086460 w 4376133"/>
              <a:gd name="connsiteY21" fmla="*/ 2632259 h 2786321"/>
              <a:gd name="connsiteX22" fmla="*/ 3104578 w 4376133"/>
              <a:gd name="connsiteY22" fmla="*/ 2645122 h 2786321"/>
              <a:gd name="connsiteX23" fmla="*/ 3204746 w 4376133"/>
              <a:gd name="connsiteY23" fmla="*/ 2670536 h 2786321"/>
              <a:gd name="connsiteX24" fmla="*/ 3225320 w 4376133"/>
              <a:gd name="connsiteY24" fmla="*/ 2666905 h 2786321"/>
              <a:gd name="connsiteX25" fmla="*/ 3277254 w 4376133"/>
              <a:gd name="connsiteY25" fmla="*/ 2582365 h 2786321"/>
              <a:gd name="connsiteX26" fmla="*/ 3299833 w 4376133"/>
              <a:gd name="connsiteY26" fmla="*/ 2521372 h 2786321"/>
              <a:gd name="connsiteX27" fmla="*/ 3330122 w 4376133"/>
              <a:gd name="connsiteY27" fmla="*/ 2563486 h 2786321"/>
              <a:gd name="connsiteX28" fmla="*/ 3507016 w 4376133"/>
              <a:gd name="connsiteY28" fmla="*/ 2724648 h 2786321"/>
              <a:gd name="connsiteX29" fmla="*/ 3556600 w 4376133"/>
              <a:gd name="connsiteY29" fmla="*/ 2719150 h 2786321"/>
              <a:gd name="connsiteX30" fmla="*/ 3615899 w 4376133"/>
              <a:gd name="connsiteY30" fmla="*/ 2635682 h 2786321"/>
              <a:gd name="connsiteX31" fmla="*/ 3638616 w 4376133"/>
              <a:gd name="connsiteY31" fmla="*/ 2623062 h 2786321"/>
              <a:gd name="connsiteX32" fmla="*/ 3650164 w 4376133"/>
              <a:gd name="connsiteY32" fmla="*/ 2646574 h 2786321"/>
              <a:gd name="connsiteX33" fmla="*/ 3647052 w 4376133"/>
              <a:gd name="connsiteY33" fmla="*/ 2656394 h 2786321"/>
              <a:gd name="connsiteX34" fmla="*/ 3629971 w 4376133"/>
              <a:gd name="connsiteY34" fmla="*/ 2756355 h 2786321"/>
              <a:gd name="connsiteX35" fmla="*/ 3641520 w 4376133"/>
              <a:gd name="connsiteY35" fmla="*/ 2770462 h 2786321"/>
              <a:gd name="connsiteX36" fmla="*/ 3790338 w 4376133"/>
              <a:gd name="connsiteY36" fmla="*/ 2764826 h 2786321"/>
              <a:gd name="connsiteX37" fmla="*/ 3982965 w 4376133"/>
              <a:gd name="connsiteY37" fmla="*/ 2588278 h 2786321"/>
              <a:gd name="connsiteX38" fmla="*/ 4004126 w 4376133"/>
              <a:gd name="connsiteY38" fmla="*/ 2527526 h 2786321"/>
              <a:gd name="connsiteX39" fmla="*/ 4044547 w 4376133"/>
              <a:gd name="connsiteY39" fmla="*/ 2606258 h 2786321"/>
              <a:gd name="connsiteX40" fmla="*/ 4211345 w 4376133"/>
              <a:gd name="connsiteY40" fmla="*/ 2757358 h 2786321"/>
              <a:gd name="connsiteX41" fmla="*/ 4365073 w 4376133"/>
              <a:gd name="connsiteY41" fmla="*/ 2786091 h 2786321"/>
              <a:gd name="connsiteX42" fmla="*/ 4375619 w 4376133"/>
              <a:gd name="connsiteY42" fmla="*/ 2770670 h 2786321"/>
              <a:gd name="connsiteX43" fmla="*/ 4376034 w 4376133"/>
              <a:gd name="connsiteY43" fmla="*/ 17046 h 2786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376133" h="2786321">
                <a:moveTo>
                  <a:pt x="4376034" y="17046"/>
                </a:moveTo>
                <a:cubicBezTo>
                  <a:pt x="4376034" y="3216"/>
                  <a:pt x="4372473" y="35"/>
                  <a:pt x="4358884" y="35"/>
                </a:cubicBezTo>
                <a:cubicBezTo>
                  <a:pt x="2911570" y="380"/>
                  <a:pt x="1464222" y="380"/>
                  <a:pt x="16874" y="0"/>
                </a:cubicBezTo>
                <a:cubicBezTo>
                  <a:pt x="2697" y="0"/>
                  <a:pt x="-34" y="4011"/>
                  <a:pt x="0" y="17323"/>
                </a:cubicBezTo>
                <a:cubicBezTo>
                  <a:pt x="519" y="144081"/>
                  <a:pt x="312" y="270840"/>
                  <a:pt x="312" y="397598"/>
                </a:cubicBezTo>
                <a:cubicBezTo>
                  <a:pt x="312" y="401989"/>
                  <a:pt x="312" y="406346"/>
                  <a:pt x="312" y="413573"/>
                </a:cubicBezTo>
                <a:cubicBezTo>
                  <a:pt x="14281" y="405689"/>
                  <a:pt x="26728" y="400191"/>
                  <a:pt x="40040" y="397460"/>
                </a:cubicBezTo>
                <a:cubicBezTo>
                  <a:pt x="97714" y="385565"/>
                  <a:pt x="154455" y="392584"/>
                  <a:pt x="210573" y="407107"/>
                </a:cubicBezTo>
                <a:cubicBezTo>
                  <a:pt x="257597" y="419278"/>
                  <a:pt x="303100" y="435183"/>
                  <a:pt x="338265" y="470901"/>
                </a:cubicBezTo>
                <a:cubicBezTo>
                  <a:pt x="413192" y="546935"/>
                  <a:pt x="497629" y="609692"/>
                  <a:pt x="593925" y="656232"/>
                </a:cubicBezTo>
                <a:cubicBezTo>
                  <a:pt x="627707" y="672552"/>
                  <a:pt x="659552" y="691915"/>
                  <a:pt x="682615" y="722931"/>
                </a:cubicBezTo>
                <a:cubicBezTo>
                  <a:pt x="766187" y="835374"/>
                  <a:pt x="830119" y="956566"/>
                  <a:pt x="848445" y="1097708"/>
                </a:cubicBezTo>
                <a:cubicBezTo>
                  <a:pt x="850346" y="1112369"/>
                  <a:pt x="856259" y="1113129"/>
                  <a:pt x="867808" y="1113129"/>
                </a:cubicBezTo>
                <a:cubicBezTo>
                  <a:pt x="1104624" y="1112887"/>
                  <a:pt x="1341405" y="1113441"/>
                  <a:pt x="1578222" y="1112300"/>
                </a:cubicBezTo>
                <a:cubicBezTo>
                  <a:pt x="1604258" y="1112161"/>
                  <a:pt x="1619230" y="1122500"/>
                  <a:pt x="1630640" y="1142831"/>
                </a:cubicBezTo>
                <a:cubicBezTo>
                  <a:pt x="1634824" y="1150299"/>
                  <a:pt x="1638351" y="1158148"/>
                  <a:pt x="1641670" y="1166066"/>
                </a:cubicBezTo>
                <a:cubicBezTo>
                  <a:pt x="1664594" y="1220559"/>
                  <a:pt x="1673169" y="1278579"/>
                  <a:pt x="1681744" y="1336392"/>
                </a:cubicBezTo>
                <a:cubicBezTo>
                  <a:pt x="1683611" y="1348908"/>
                  <a:pt x="1689317" y="1352055"/>
                  <a:pt x="1699067" y="1354959"/>
                </a:cubicBezTo>
                <a:cubicBezTo>
                  <a:pt x="1785267" y="1380512"/>
                  <a:pt x="1870326" y="1409452"/>
                  <a:pt x="1954175" y="1441851"/>
                </a:cubicBezTo>
                <a:cubicBezTo>
                  <a:pt x="2164367" y="1523071"/>
                  <a:pt x="2364151" y="1623379"/>
                  <a:pt x="2543293" y="1761893"/>
                </a:cubicBezTo>
                <a:cubicBezTo>
                  <a:pt x="2763547" y="1932218"/>
                  <a:pt x="2922566" y="2147217"/>
                  <a:pt x="3018309" y="2408893"/>
                </a:cubicBezTo>
                <a:cubicBezTo>
                  <a:pt x="3045106" y="2482127"/>
                  <a:pt x="3068134" y="2556467"/>
                  <a:pt x="3086460" y="2632259"/>
                </a:cubicBezTo>
                <a:cubicBezTo>
                  <a:pt x="3089156" y="2643358"/>
                  <a:pt x="3093167" y="2646228"/>
                  <a:pt x="3104578" y="2645122"/>
                </a:cubicBezTo>
                <a:cubicBezTo>
                  <a:pt x="3140745" y="2641664"/>
                  <a:pt x="3174284" y="2652175"/>
                  <a:pt x="3204746" y="2670536"/>
                </a:cubicBezTo>
                <a:cubicBezTo>
                  <a:pt x="3215327" y="2676932"/>
                  <a:pt x="3219131" y="2673820"/>
                  <a:pt x="3225320" y="2666905"/>
                </a:cubicBezTo>
                <a:cubicBezTo>
                  <a:pt x="3247760" y="2641837"/>
                  <a:pt x="3265567" y="2614003"/>
                  <a:pt x="3277254" y="2582365"/>
                </a:cubicBezTo>
                <a:cubicBezTo>
                  <a:pt x="3284480" y="2562760"/>
                  <a:pt x="3291742" y="2543190"/>
                  <a:pt x="3299833" y="2521372"/>
                </a:cubicBezTo>
                <a:cubicBezTo>
                  <a:pt x="3310828" y="2536654"/>
                  <a:pt x="3320648" y="2549932"/>
                  <a:pt x="3330122" y="2563486"/>
                </a:cubicBezTo>
                <a:cubicBezTo>
                  <a:pt x="3376939" y="2630530"/>
                  <a:pt x="3434440" y="2685853"/>
                  <a:pt x="3507016" y="2724648"/>
                </a:cubicBezTo>
                <a:cubicBezTo>
                  <a:pt x="3534090" y="2739101"/>
                  <a:pt x="3533952" y="2739136"/>
                  <a:pt x="3556600" y="2719150"/>
                </a:cubicBezTo>
                <a:cubicBezTo>
                  <a:pt x="3582913" y="2695950"/>
                  <a:pt x="3603140" y="2668530"/>
                  <a:pt x="3615899" y="2635682"/>
                </a:cubicBezTo>
                <a:cubicBezTo>
                  <a:pt x="3619840" y="2625517"/>
                  <a:pt x="3627171" y="2619708"/>
                  <a:pt x="3638616" y="2623062"/>
                </a:cubicBezTo>
                <a:cubicBezTo>
                  <a:pt x="3650579" y="2626589"/>
                  <a:pt x="3651893" y="2636097"/>
                  <a:pt x="3650164" y="2646574"/>
                </a:cubicBezTo>
                <a:cubicBezTo>
                  <a:pt x="3649611" y="2649928"/>
                  <a:pt x="3648020" y="2653074"/>
                  <a:pt x="3647052" y="2656394"/>
                </a:cubicBezTo>
                <a:cubicBezTo>
                  <a:pt x="3637406" y="2689034"/>
                  <a:pt x="3632322" y="2722435"/>
                  <a:pt x="3629971" y="2756355"/>
                </a:cubicBezTo>
                <a:cubicBezTo>
                  <a:pt x="3629314" y="2765795"/>
                  <a:pt x="3632253" y="2768872"/>
                  <a:pt x="3641520" y="2770462"/>
                </a:cubicBezTo>
                <a:cubicBezTo>
                  <a:pt x="3691587" y="2779037"/>
                  <a:pt x="3741447" y="2777966"/>
                  <a:pt x="3790338" y="2764826"/>
                </a:cubicBezTo>
                <a:cubicBezTo>
                  <a:pt x="3884802" y="2739447"/>
                  <a:pt x="3952711" y="2684263"/>
                  <a:pt x="3982965" y="2588278"/>
                </a:cubicBezTo>
                <a:cubicBezTo>
                  <a:pt x="3989155" y="2568673"/>
                  <a:pt x="3996450" y="2549448"/>
                  <a:pt x="4004126" y="2527526"/>
                </a:cubicBezTo>
                <a:cubicBezTo>
                  <a:pt x="4018407" y="2555395"/>
                  <a:pt x="4031200" y="2580947"/>
                  <a:pt x="4044547" y="2606258"/>
                </a:cubicBezTo>
                <a:cubicBezTo>
                  <a:pt x="4081751" y="2676898"/>
                  <a:pt x="4133789" y="2731114"/>
                  <a:pt x="4211345" y="2757358"/>
                </a:cubicBezTo>
                <a:cubicBezTo>
                  <a:pt x="4261274" y="2774231"/>
                  <a:pt x="4313277" y="2779383"/>
                  <a:pt x="4365073" y="2786091"/>
                </a:cubicBezTo>
                <a:cubicBezTo>
                  <a:pt x="4379665" y="2787993"/>
                  <a:pt x="4375619" y="2777724"/>
                  <a:pt x="4375619" y="2770670"/>
                </a:cubicBezTo>
                <a:cubicBezTo>
                  <a:pt x="4375723" y="1852692"/>
                  <a:pt x="4375688" y="934886"/>
                  <a:pt x="4376034" y="17046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E351144-D5B1-42A5-8839-4D00DE259848}"/>
              </a:ext>
            </a:extLst>
          </p:cNvPr>
          <p:cNvSpPr/>
          <p:nvPr/>
        </p:nvSpPr>
        <p:spPr>
          <a:xfrm>
            <a:off x="7871121" y="2120289"/>
            <a:ext cx="1675824" cy="1422457"/>
          </a:xfrm>
          <a:custGeom>
            <a:avLst/>
            <a:gdLst>
              <a:gd name="connsiteX0" fmla="*/ 788724 w 1136246"/>
              <a:gd name="connsiteY0" fmla="*/ 769644 h 964458"/>
              <a:gd name="connsiteX1" fmla="*/ 809159 w 1136246"/>
              <a:gd name="connsiteY1" fmla="*/ 710760 h 964458"/>
              <a:gd name="connsiteX2" fmla="*/ 816558 w 1136246"/>
              <a:gd name="connsiteY2" fmla="*/ 718678 h 964458"/>
              <a:gd name="connsiteX3" fmla="*/ 883775 w 1136246"/>
              <a:gd name="connsiteY3" fmla="*/ 828701 h 964458"/>
              <a:gd name="connsiteX4" fmla="*/ 1114956 w 1136246"/>
              <a:gd name="connsiteY4" fmla="*/ 962893 h 964458"/>
              <a:gd name="connsiteX5" fmla="*/ 1136186 w 1136246"/>
              <a:gd name="connsiteY5" fmla="*/ 943807 h 964458"/>
              <a:gd name="connsiteX6" fmla="*/ 1115993 w 1136246"/>
              <a:gd name="connsiteY6" fmla="*/ 679226 h 964458"/>
              <a:gd name="connsiteX7" fmla="*/ 1026024 w 1136246"/>
              <a:gd name="connsiteY7" fmla="*/ 398739 h 964458"/>
              <a:gd name="connsiteX8" fmla="*/ 739037 w 1136246"/>
              <a:gd name="connsiteY8" fmla="*/ 42944 h 964458"/>
              <a:gd name="connsiteX9" fmla="*/ 684717 w 1136246"/>
              <a:gd name="connsiteY9" fmla="*/ 0 h 964458"/>
              <a:gd name="connsiteX10" fmla="*/ 657090 w 1136246"/>
              <a:gd name="connsiteY10" fmla="*/ 72611 h 964458"/>
              <a:gd name="connsiteX11" fmla="*/ 610170 w 1136246"/>
              <a:gd name="connsiteY11" fmla="*/ 95812 h 964458"/>
              <a:gd name="connsiteX12" fmla="*/ 594679 w 1136246"/>
              <a:gd name="connsiteY12" fmla="*/ 95501 h 964458"/>
              <a:gd name="connsiteX13" fmla="*/ 254202 w 1136246"/>
              <a:gd name="connsiteY13" fmla="*/ 95501 h 964458"/>
              <a:gd name="connsiteX14" fmla="*/ 12234 w 1136246"/>
              <a:gd name="connsiteY14" fmla="*/ 95259 h 964458"/>
              <a:gd name="connsiteX15" fmla="*/ 1965 w 1136246"/>
              <a:gd name="connsiteY15" fmla="*/ 109228 h 964458"/>
              <a:gd name="connsiteX16" fmla="*/ 26964 w 1136246"/>
              <a:gd name="connsiteY16" fmla="*/ 185988 h 964458"/>
              <a:gd name="connsiteX17" fmla="*/ 145389 w 1136246"/>
              <a:gd name="connsiteY17" fmla="*/ 429443 h 964458"/>
              <a:gd name="connsiteX18" fmla="*/ 305064 w 1136246"/>
              <a:gd name="connsiteY18" fmla="*/ 595308 h 964458"/>
              <a:gd name="connsiteX19" fmla="*/ 548174 w 1136246"/>
              <a:gd name="connsiteY19" fmla="*/ 939554 h 964458"/>
              <a:gd name="connsiteX20" fmla="*/ 569819 w 1136246"/>
              <a:gd name="connsiteY20" fmla="*/ 953177 h 964458"/>
              <a:gd name="connsiteX21" fmla="*/ 788724 w 1136246"/>
              <a:gd name="connsiteY21" fmla="*/ 769644 h 9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6246" h="964458">
                <a:moveTo>
                  <a:pt x="788724" y="769644"/>
                </a:moveTo>
                <a:cubicBezTo>
                  <a:pt x="795778" y="750039"/>
                  <a:pt x="802416" y="730261"/>
                  <a:pt x="809159" y="710760"/>
                </a:cubicBezTo>
                <a:cubicBezTo>
                  <a:pt x="814933" y="711624"/>
                  <a:pt x="814968" y="715946"/>
                  <a:pt x="816558" y="718678"/>
                </a:cubicBezTo>
                <a:cubicBezTo>
                  <a:pt x="838238" y="755779"/>
                  <a:pt x="856909" y="794677"/>
                  <a:pt x="883775" y="828701"/>
                </a:cubicBezTo>
                <a:cubicBezTo>
                  <a:pt x="943178" y="904009"/>
                  <a:pt x="1020872" y="947611"/>
                  <a:pt x="1114956" y="962893"/>
                </a:cubicBezTo>
                <a:cubicBezTo>
                  <a:pt x="1136048" y="966316"/>
                  <a:pt x="1136013" y="965798"/>
                  <a:pt x="1136186" y="943807"/>
                </a:cubicBezTo>
                <a:cubicBezTo>
                  <a:pt x="1136912" y="855048"/>
                  <a:pt x="1131241" y="766843"/>
                  <a:pt x="1115993" y="679226"/>
                </a:cubicBezTo>
                <a:cubicBezTo>
                  <a:pt x="1098981" y="581477"/>
                  <a:pt x="1069626" y="487843"/>
                  <a:pt x="1026024" y="398739"/>
                </a:cubicBezTo>
                <a:cubicBezTo>
                  <a:pt x="957320" y="258461"/>
                  <a:pt x="858638" y="142214"/>
                  <a:pt x="739037" y="42944"/>
                </a:cubicBezTo>
                <a:cubicBezTo>
                  <a:pt x="721576" y="28457"/>
                  <a:pt x="703492" y="14799"/>
                  <a:pt x="684717" y="0"/>
                </a:cubicBezTo>
                <a:cubicBezTo>
                  <a:pt x="677318" y="26624"/>
                  <a:pt x="671163" y="51208"/>
                  <a:pt x="657090" y="72611"/>
                </a:cubicBezTo>
                <a:cubicBezTo>
                  <a:pt x="646026" y="89450"/>
                  <a:pt x="632714" y="101621"/>
                  <a:pt x="610170" y="95812"/>
                </a:cubicBezTo>
                <a:cubicBezTo>
                  <a:pt x="605294" y="94567"/>
                  <a:pt x="599831" y="95501"/>
                  <a:pt x="594679" y="95501"/>
                </a:cubicBezTo>
                <a:cubicBezTo>
                  <a:pt x="481198" y="95501"/>
                  <a:pt x="367683" y="95501"/>
                  <a:pt x="254202" y="95501"/>
                </a:cubicBezTo>
                <a:cubicBezTo>
                  <a:pt x="173534" y="95501"/>
                  <a:pt x="92901" y="95708"/>
                  <a:pt x="12234" y="95259"/>
                </a:cubicBezTo>
                <a:cubicBezTo>
                  <a:pt x="270" y="95190"/>
                  <a:pt x="-2392" y="97195"/>
                  <a:pt x="1965" y="109228"/>
                </a:cubicBezTo>
                <a:cubicBezTo>
                  <a:pt x="11127" y="134503"/>
                  <a:pt x="18146" y="160540"/>
                  <a:pt x="26964" y="185988"/>
                </a:cubicBezTo>
                <a:cubicBezTo>
                  <a:pt x="56700" y="271842"/>
                  <a:pt x="93939" y="354170"/>
                  <a:pt x="145389" y="429443"/>
                </a:cubicBezTo>
                <a:cubicBezTo>
                  <a:pt x="189336" y="493687"/>
                  <a:pt x="246249" y="544618"/>
                  <a:pt x="305064" y="595308"/>
                </a:cubicBezTo>
                <a:cubicBezTo>
                  <a:pt x="414016" y="689218"/>
                  <a:pt x="496447" y="804186"/>
                  <a:pt x="548174" y="939554"/>
                </a:cubicBezTo>
                <a:cubicBezTo>
                  <a:pt x="552496" y="950826"/>
                  <a:pt x="556956" y="956047"/>
                  <a:pt x="569819" y="953177"/>
                </a:cubicBezTo>
                <a:cubicBezTo>
                  <a:pt x="674655" y="929803"/>
                  <a:pt x="751450" y="873340"/>
                  <a:pt x="788724" y="769644"/>
                </a:cubicBezTo>
                <a:close/>
              </a:path>
            </a:pathLst>
          </a:custGeom>
          <a:noFill/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881EF4F-13E0-4968-9C34-76268D2B4CE0}"/>
              </a:ext>
            </a:extLst>
          </p:cNvPr>
          <p:cNvGrpSpPr/>
          <p:nvPr/>
        </p:nvGrpSpPr>
        <p:grpSpPr>
          <a:xfrm>
            <a:off x="3883033" y="1508573"/>
            <a:ext cx="3689456" cy="781515"/>
            <a:chOff x="2645055" y="1499213"/>
            <a:chExt cx="4211730" cy="781515"/>
          </a:xfrm>
        </p:grpSpPr>
        <p:sp>
          <p:nvSpPr>
            <p:cNvPr id="85" name="Rounded Rectangle 1032">
              <a:extLst>
                <a:ext uri="{FF2B5EF4-FFF2-40B4-BE49-F238E27FC236}">
                  <a16:creationId xmlns:a16="http://schemas.microsoft.com/office/drawing/2014/main" id="{1EA091DB-29D9-4992-9571-CACEC4B87E33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Rounded Rectangle 1032">
              <a:extLst>
                <a:ext uri="{FF2B5EF4-FFF2-40B4-BE49-F238E27FC236}">
                  <a16:creationId xmlns:a16="http://schemas.microsoft.com/office/drawing/2014/main" id="{F1F5DB6A-DA3B-45BE-9DD5-D79AF32F1B48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794AF13-1FF5-49EC-9E10-9D499A30B4B9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79FB45E-EE6E-4997-AFDE-6EDCBBD4A4D5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69D5472-49DF-430D-84BB-278773FD7D86}"/>
              </a:ext>
            </a:extLst>
          </p:cNvPr>
          <p:cNvGrpSpPr/>
          <p:nvPr/>
        </p:nvGrpSpPr>
        <p:grpSpPr>
          <a:xfrm>
            <a:off x="8000849" y="1515796"/>
            <a:ext cx="3689456" cy="838220"/>
            <a:chOff x="7684996" y="1499213"/>
            <a:chExt cx="4211730" cy="838220"/>
          </a:xfrm>
        </p:grpSpPr>
        <p:sp>
          <p:nvSpPr>
            <p:cNvPr id="89" name="Rounded Rectangle 1032">
              <a:extLst>
                <a:ext uri="{FF2B5EF4-FFF2-40B4-BE49-F238E27FC236}">
                  <a16:creationId xmlns:a16="http://schemas.microsoft.com/office/drawing/2014/main" id="{57937C36-B48B-4582-9330-DF9BFC36A2E1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0" name="Rounded Rectangle 1032">
              <a:extLst>
                <a:ext uri="{FF2B5EF4-FFF2-40B4-BE49-F238E27FC236}">
                  <a16:creationId xmlns:a16="http://schemas.microsoft.com/office/drawing/2014/main" id="{1676BBAF-3556-4D4E-9E41-5A931660A043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242B84E-96A7-474C-A86C-B65FDF1446F5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D844956-E624-449F-AE0E-0A33D9F17D06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E86B70-F383-444F-9CF8-5554AA01BB39}"/>
              </a:ext>
            </a:extLst>
          </p:cNvPr>
          <p:cNvGrpSpPr/>
          <p:nvPr/>
        </p:nvGrpSpPr>
        <p:grpSpPr>
          <a:xfrm>
            <a:off x="3883033" y="3028851"/>
            <a:ext cx="3689456" cy="781515"/>
            <a:chOff x="2645055" y="1499213"/>
            <a:chExt cx="4211730" cy="781515"/>
          </a:xfrm>
        </p:grpSpPr>
        <p:sp>
          <p:nvSpPr>
            <p:cNvPr id="97" name="Rounded Rectangle 1032">
              <a:extLst>
                <a:ext uri="{FF2B5EF4-FFF2-40B4-BE49-F238E27FC236}">
                  <a16:creationId xmlns:a16="http://schemas.microsoft.com/office/drawing/2014/main" id="{C244E9AF-7E41-40C8-9254-F1BC00CD54AF}"/>
                </a:ext>
              </a:extLst>
            </p:cNvPr>
            <p:cNvSpPr/>
            <p:nvPr/>
          </p:nvSpPr>
          <p:spPr>
            <a:xfrm>
              <a:off x="2645055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Rounded Rectangle 1032">
              <a:extLst>
                <a:ext uri="{FF2B5EF4-FFF2-40B4-BE49-F238E27FC236}">
                  <a16:creationId xmlns:a16="http://schemas.microsoft.com/office/drawing/2014/main" id="{46D6987B-7B16-46AA-BF68-00B8227BCFED}"/>
                </a:ext>
              </a:extLst>
            </p:cNvPr>
            <p:cNvSpPr/>
            <p:nvPr/>
          </p:nvSpPr>
          <p:spPr>
            <a:xfrm>
              <a:off x="2646928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473FD0B-461D-4A06-AD2B-8A739FAC99E6}"/>
                </a:ext>
              </a:extLst>
            </p:cNvPr>
            <p:cNvSpPr txBox="1"/>
            <p:nvPr/>
          </p:nvSpPr>
          <p:spPr>
            <a:xfrm>
              <a:off x="2814911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5DABAFD-319A-4E31-B7F4-30176CBFADC8}"/>
                </a:ext>
              </a:extLst>
            </p:cNvPr>
            <p:cNvSpPr txBox="1"/>
            <p:nvPr/>
          </p:nvSpPr>
          <p:spPr>
            <a:xfrm>
              <a:off x="3718120" y="1506436"/>
              <a:ext cx="3005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4EB8DB9-1475-4E67-B9EB-B03B58DD88E3}"/>
              </a:ext>
            </a:extLst>
          </p:cNvPr>
          <p:cNvGrpSpPr/>
          <p:nvPr/>
        </p:nvGrpSpPr>
        <p:grpSpPr>
          <a:xfrm>
            <a:off x="8000849" y="3036074"/>
            <a:ext cx="3689456" cy="838220"/>
            <a:chOff x="7684996" y="1499213"/>
            <a:chExt cx="4211730" cy="838220"/>
          </a:xfrm>
        </p:grpSpPr>
        <p:sp>
          <p:nvSpPr>
            <p:cNvPr id="102" name="Rounded Rectangle 1032">
              <a:extLst>
                <a:ext uri="{FF2B5EF4-FFF2-40B4-BE49-F238E27FC236}">
                  <a16:creationId xmlns:a16="http://schemas.microsoft.com/office/drawing/2014/main" id="{38ADE7A5-C03E-4D10-9158-272D2846F4B1}"/>
                </a:ext>
              </a:extLst>
            </p:cNvPr>
            <p:cNvSpPr/>
            <p:nvPr/>
          </p:nvSpPr>
          <p:spPr>
            <a:xfrm>
              <a:off x="7684996" y="1499213"/>
              <a:ext cx="4211730" cy="781515"/>
            </a:xfrm>
            <a:custGeom>
              <a:avLst/>
              <a:gdLst/>
              <a:ahLst/>
              <a:cxnLst/>
              <a:rect l="l" t="t" r="r" b="b"/>
              <a:pathLst>
                <a:path w="3096344" h="781515">
                  <a:moveTo>
                    <a:pt x="108014" y="0"/>
                  </a:moveTo>
                  <a:lnTo>
                    <a:pt x="2988330" y="0"/>
                  </a:lnTo>
                  <a:cubicBezTo>
                    <a:pt x="3047984" y="0"/>
                    <a:pt x="3096344" y="48360"/>
                    <a:pt x="3096344" y="108014"/>
                  </a:cubicBezTo>
                  <a:lnTo>
                    <a:pt x="3096344" y="540058"/>
                  </a:lnTo>
                  <a:cubicBezTo>
                    <a:pt x="3096344" y="599712"/>
                    <a:pt x="3047984" y="648072"/>
                    <a:pt x="2988330" y="648072"/>
                  </a:cubicBez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/>
                </a:gs>
              </a:gsLst>
              <a:lin ang="8400000" scaled="0"/>
              <a:tileRect/>
            </a:gra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Rounded Rectangle 1032">
              <a:extLst>
                <a:ext uri="{FF2B5EF4-FFF2-40B4-BE49-F238E27FC236}">
                  <a16:creationId xmlns:a16="http://schemas.microsoft.com/office/drawing/2014/main" id="{F38E6A52-65AD-4F21-B1B6-9AA4DA156029}"/>
                </a:ext>
              </a:extLst>
            </p:cNvPr>
            <p:cNvSpPr/>
            <p:nvPr/>
          </p:nvSpPr>
          <p:spPr>
            <a:xfrm>
              <a:off x="7686869" y="1499213"/>
              <a:ext cx="975525" cy="781515"/>
            </a:xfrm>
            <a:custGeom>
              <a:avLst/>
              <a:gdLst/>
              <a:ahLst/>
              <a:cxnLst/>
              <a:rect l="l" t="t" r="r" b="b"/>
              <a:pathLst>
                <a:path w="715888" h="781515">
                  <a:moveTo>
                    <a:pt x="108014" y="0"/>
                  </a:moveTo>
                  <a:lnTo>
                    <a:pt x="715888" y="0"/>
                  </a:lnTo>
                  <a:lnTo>
                    <a:pt x="715888" y="648072"/>
                  </a:lnTo>
                  <a:lnTo>
                    <a:pt x="452788" y="648072"/>
                  </a:lnTo>
                  <a:lnTo>
                    <a:pt x="375391" y="781515"/>
                  </a:lnTo>
                  <a:lnTo>
                    <a:pt x="297994" y="648072"/>
                  </a:lnTo>
                  <a:lnTo>
                    <a:pt x="108014" y="648072"/>
                  </a:lnTo>
                  <a:cubicBezTo>
                    <a:pt x="48360" y="648072"/>
                    <a:pt x="0" y="599712"/>
                    <a:pt x="0" y="540058"/>
                  </a:cubicBezTo>
                  <a:lnTo>
                    <a:pt x="0" y="108014"/>
                  </a:lnTo>
                  <a:cubicBezTo>
                    <a:pt x="0" y="48360"/>
                    <a:pt x="48360" y="0"/>
                    <a:pt x="108014" y="0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811AB44-DE75-4754-B3D6-19C10A515848}"/>
                </a:ext>
              </a:extLst>
            </p:cNvPr>
            <p:cNvSpPr txBox="1"/>
            <p:nvPr/>
          </p:nvSpPr>
          <p:spPr>
            <a:xfrm>
              <a:off x="7854852" y="1589229"/>
              <a:ext cx="639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3BC2DAC-6FCE-4D95-9B97-914929DE774D}"/>
                </a:ext>
              </a:extLst>
            </p:cNvPr>
            <p:cNvSpPr txBox="1"/>
            <p:nvPr/>
          </p:nvSpPr>
          <p:spPr>
            <a:xfrm>
              <a:off x="8758061" y="1506436"/>
              <a:ext cx="3005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9D88289E-54D0-4472-B667-92532AE57DC3}"/>
              </a:ext>
            </a:extLst>
          </p:cNvPr>
          <p:cNvSpPr txBox="1"/>
          <p:nvPr/>
        </p:nvSpPr>
        <p:spPr>
          <a:xfrm>
            <a:off x="4554336" y="2252143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CC067E-A6D6-4226-B17D-A418DC6712B8}"/>
              </a:ext>
            </a:extLst>
          </p:cNvPr>
          <p:cNvSpPr txBox="1"/>
          <p:nvPr/>
        </p:nvSpPr>
        <p:spPr>
          <a:xfrm>
            <a:off x="8709033" y="2252143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46CB704-01DE-4DB8-88F5-D4C9663868BF}"/>
              </a:ext>
            </a:extLst>
          </p:cNvPr>
          <p:cNvSpPr txBox="1"/>
          <p:nvPr/>
        </p:nvSpPr>
        <p:spPr>
          <a:xfrm>
            <a:off x="4554336" y="3858879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D978110-EB01-4CA1-A7F6-5B879B74F976}"/>
              </a:ext>
            </a:extLst>
          </p:cNvPr>
          <p:cNvSpPr txBox="1"/>
          <p:nvPr/>
        </p:nvSpPr>
        <p:spPr>
          <a:xfrm>
            <a:off x="8709033" y="3858879"/>
            <a:ext cx="294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64518F1-8662-49C0-9800-073F046607C6}"/>
              </a:ext>
            </a:extLst>
          </p:cNvPr>
          <p:cNvSpPr/>
          <p:nvPr/>
        </p:nvSpPr>
        <p:spPr>
          <a:xfrm>
            <a:off x="7077803" y="2372685"/>
            <a:ext cx="959952" cy="990178"/>
          </a:xfrm>
          <a:custGeom>
            <a:avLst/>
            <a:gdLst>
              <a:gd name="connsiteX0" fmla="*/ 1720539 w 1869345"/>
              <a:gd name="connsiteY0" fmla="*/ 1228227 h 1928206"/>
              <a:gd name="connsiteX1" fmla="*/ 1753607 w 1869345"/>
              <a:gd name="connsiteY1" fmla="*/ 1246798 h 1928206"/>
              <a:gd name="connsiteX2" fmla="*/ 1661896 w 1869345"/>
              <a:gd name="connsiteY2" fmla="*/ 1286789 h 1928206"/>
              <a:gd name="connsiteX3" fmla="*/ 1625162 w 1869345"/>
              <a:gd name="connsiteY3" fmla="*/ 1194263 h 1928206"/>
              <a:gd name="connsiteX4" fmla="*/ 1624347 w 1869345"/>
              <a:gd name="connsiteY4" fmla="*/ 995120 h 1928206"/>
              <a:gd name="connsiteX5" fmla="*/ 1662303 w 1869345"/>
              <a:gd name="connsiteY5" fmla="*/ 955780 h 1928206"/>
              <a:gd name="connsiteX6" fmla="*/ 1691869 w 1869345"/>
              <a:gd name="connsiteY6" fmla="*/ 944703 h 1928206"/>
              <a:gd name="connsiteX7" fmla="*/ 1661488 w 1869345"/>
              <a:gd name="connsiteY7" fmla="*/ 925970 h 1928206"/>
              <a:gd name="connsiteX8" fmla="*/ 1637461 w 1869345"/>
              <a:gd name="connsiteY8" fmla="*/ 815200 h 1928206"/>
              <a:gd name="connsiteX9" fmla="*/ 1622881 w 1869345"/>
              <a:gd name="connsiteY9" fmla="*/ 789218 h 1928206"/>
              <a:gd name="connsiteX10" fmla="*/ 1610583 w 1869345"/>
              <a:gd name="connsiteY10" fmla="*/ 460245 h 1928206"/>
              <a:gd name="connsiteX11" fmla="*/ 1636076 w 1869345"/>
              <a:gd name="connsiteY11" fmla="*/ 436381 h 1928206"/>
              <a:gd name="connsiteX12" fmla="*/ 1686981 w 1869345"/>
              <a:gd name="connsiteY12" fmla="*/ 375131 h 1928206"/>
              <a:gd name="connsiteX13" fmla="*/ 1684212 w 1869345"/>
              <a:gd name="connsiteY13" fmla="*/ 363402 h 1928206"/>
              <a:gd name="connsiteX14" fmla="*/ 1671588 w 1869345"/>
              <a:gd name="connsiteY14" fmla="*/ 180305 h 1928206"/>
              <a:gd name="connsiteX15" fmla="*/ 1566763 w 1869345"/>
              <a:gd name="connsiteY15" fmla="*/ 75562 h 1928206"/>
              <a:gd name="connsiteX16" fmla="*/ 1494192 w 1869345"/>
              <a:gd name="connsiteY16" fmla="*/ 110504 h 1928206"/>
              <a:gd name="connsiteX17" fmla="*/ 1458924 w 1869345"/>
              <a:gd name="connsiteY17" fmla="*/ 129074 h 1928206"/>
              <a:gd name="connsiteX18" fmla="*/ 1365991 w 1869345"/>
              <a:gd name="connsiteY18" fmla="*/ 193255 h 1928206"/>
              <a:gd name="connsiteX19" fmla="*/ 1308407 w 1869345"/>
              <a:gd name="connsiteY19" fmla="*/ 197247 h 1928206"/>
              <a:gd name="connsiteX20" fmla="*/ 828429 w 1869345"/>
              <a:gd name="connsiteY20" fmla="*/ 1199 h 1928206"/>
              <a:gd name="connsiteX21" fmla="*/ 464108 w 1869345"/>
              <a:gd name="connsiteY21" fmla="*/ 348986 h 1928206"/>
              <a:gd name="connsiteX22" fmla="*/ 494243 w 1869345"/>
              <a:gd name="connsiteY22" fmla="*/ 638293 h 1928206"/>
              <a:gd name="connsiteX23" fmla="*/ 387464 w 1869345"/>
              <a:gd name="connsiteY23" fmla="*/ 827173 h 1928206"/>
              <a:gd name="connsiteX24" fmla="*/ 25342 w 1869345"/>
              <a:gd name="connsiteY24" fmla="*/ 1016460 h 1928206"/>
              <a:gd name="connsiteX25" fmla="*/ 1966 w 1869345"/>
              <a:gd name="connsiteY25" fmla="*/ 1076732 h 1928206"/>
              <a:gd name="connsiteX26" fmla="*/ 1013562 w 1869345"/>
              <a:gd name="connsiteY26" fmla="*/ 1928118 h 1928206"/>
              <a:gd name="connsiteX27" fmla="*/ 1061617 w 1869345"/>
              <a:gd name="connsiteY27" fmla="*/ 1905475 h 1928206"/>
              <a:gd name="connsiteX28" fmla="*/ 1275664 w 1869345"/>
              <a:gd name="connsiteY28" fmla="*/ 1557199 h 1928206"/>
              <a:gd name="connsiteX29" fmla="*/ 1244632 w 1869345"/>
              <a:gd name="connsiteY29" fmla="*/ 807788 h 1928206"/>
              <a:gd name="connsiteX30" fmla="*/ 1152270 w 1869345"/>
              <a:gd name="connsiteY30" fmla="*/ 664600 h 1928206"/>
              <a:gd name="connsiteX31" fmla="*/ 1115210 w 1869345"/>
              <a:gd name="connsiteY31" fmla="*/ 541857 h 1928206"/>
              <a:gd name="connsiteX32" fmla="*/ 1150477 w 1869345"/>
              <a:gd name="connsiteY32" fmla="*/ 483214 h 1928206"/>
              <a:gd name="connsiteX33" fmla="*/ 1289185 w 1869345"/>
              <a:gd name="connsiteY33" fmla="*/ 417403 h 1928206"/>
              <a:gd name="connsiteX34" fmla="*/ 1343756 w 1869345"/>
              <a:gd name="connsiteY34" fmla="*/ 418380 h 1928206"/>
              <a:gd name="connsiteX35" fmla="*/ 1344245 w 1869345"/>
              <a:gd name="connsiteY35" fmla="*/ 455277 h 1928206"/>
              <a:gd name="connsiteX36" fmla="*/ 1339113 w 1869345"/>
              <a:gd name="connsiteY36" fmla="*/ 499585 h 1928206"/>
              <a:gd name="connsiteX37" fmla="*/ 1352878 w 1869345"/>
              <a:gd name="connsiteY37" fmla="*/ 542835 h 1928206"/>
              <a:gd name="connsiteX38" fmla="*/ 1393928 w 1869345"/>
              <a:gd name="connsiteY38" fmla="*/ 523694 h 1928206"/>
              <a:gd name="connsiteX39" fmla="*/ 1427648 w 1869345"/>
              <a:gd name="connsiteY39" fmla="*/ 499829 h 1928206"/>
              <a:gd name="connsiteX40" fmla="*/ 1556989 w 1869345"/>
              <a:gd name="connsiteY40" fmla="*/ 446317 h 1928206"/>
              <a:gd name="connsiteX41" fmla="*/ 1584030 w 1869345"/>
              <a:gd name="connsiteY41" fmla="*/ 433774 h 1928206"/>
              <a:gd name="connsiteX42" fmla="*/ 1593967 w 1869345"/>
              <a:gd name="connsiteY42" fmla="*/ 457557 h 1928206"/>
              <a:gd name="connsiteX43" fmla="*/ 1605940 w 1869345"/>
              <a:gd name="connsiteY43" fmla="*/ 786530 h 1928206"/>
              <a:gd name="connsiteX44" fmla="*/ 1596329 w 1869345"/>
              <a:gd name="connsiteY44" fmla="*/ 814548 h 1928206"/>
              <a:gd name="connsiteX45" fmla="*/ 1570591 w 1869345"/>
              <a:gd name="connsiteY45" fmla="*/ 927355 h 1928206"/>
              <a:gd name="connsiteX46" fmla="*/ 1563424 w 1869345"/>
              <a:gd name="connsiteY46" fmla="*/ 930857 h 1928206"/>
              <a:gd name="connsiteX47" fmla="*/ 1528808 w 1869345"/>
              <a:gd name="connsiteY47" fmla="*/ 945925 h 1928206"/>
              <a:gd name="connsiteX48" fmla="*/ 1562853 w 1869345"/>
              <a:gd name="connsiteY48" fmla="*/ 955618 h 1928206"/>
              <a:gd name="connsiteX49" fmla="*/ 1595351 w 1869345"/>
              <a:gd name="connsiteY49" fmla="*/ 991944 h 1928206"/>
              <a:gd name="connsiteX50" fmla="*/ 1595026 w 1869345"/>
              <a:gd name="connsiteY50" fmla="*/ 1195159 h 1928206"/>
              <a:gd name="connsiteX51" fmla="*/ 1602845 w 1869345"/>
              <a:gd name="connsiteY51" fmla="*/ 1259259 h 1928206"/>
              <a:gd name="connsiteX52" fmla="*/ 1729417 w 1869345"/>
              <a:gd name="connsiteY52" fmla="*/ 1307721 h 1928206"/>
              <a:gd name="connsiteX53" fmla="*/ 1791562 w 1869345"/>
              <a:gd name="connsiteY53" fmla="*/ 1261947 h 1928206"/>
              <a:gd name="connsiteX54" fmla="*/ 1814775 w 1869345"/>
              <a:gd name="connsiteY54" fmla="*/ 1314563 h 1928206"/>
              <a:gd name="connsiteX55" fmla="*/ 1869346 w 1869345"/>
              <a:gd name="connsiteY55" fmla="*/ 1152805 h 1928206"/>
              <a:gd name="connsiteX56" fmla="*/ 1720539 w 1869345"/>
              <a:gd name="connsiteY56" fmla="*/ 1228227 h 1928206"/>
              <a:gd name="connsiteX57" fmla="*/ 976340 w 1869345"/>
              <a:gd name="connsiteY57" fmla="*/ 287655 h 1928206"/>
              <a:gd name="connsiteX58" fmla="*/ 923724 w 1869345"/>
              <a:gd name="connsiteY58" fmla="*/ 233573 h 1928206"/>
              <a:gd name="connsiteX59" fmla="*/ 969173 w 1869345"/>
              <a:gd name="connsiteY59" fmla="*/ 180631 h 1928206"/>
              <a:gd name="connsiteX60" fmla="*/ 1026187 w 1869345"/>
              <a:gd name="connsiteY60" fmla="*/ 235120 h 1928206"/>
              <a:gd name="connsiteX61" fmla="*/ 976340 w 1869345"/>
              <a:gd name="connsiteY61" fmla="*/ 287655 h 1928206"/>
              <a:gd name="connsiteX62" fmla="*/ 1467884 w 1869345"/>
              <a:gd name="connsiteY62" fmla="*/ 181934 h 1928206"/>
              <a:gd name="connsiteX63" fmla="*/ 1476355 w 1869345"/>
              <a:gd name="connsiteY63" fmla="*/ 212478 h 1928206"/>
              <a:gd name="connsiteX64" fmla="*/ 1434327 w 1869345"/>
              <a:gd name="connsiteY64" fmla="*/ 223148 h 1928206"/>
              <a:gd name="connsiteX65" fmla="*/ 1467884 w 1869345"/>
              <a:gd name="connsiteY65" fmla="*/ 181934 h 1928206"/>
              <a:gd name="connsiteX66" fmla="*/ 1451838 w 1869345"/>
              <a:gd name="connsiteY66" fmla="*/ 149355 h 1928206"/>
              <a:gd name="connsiteX67" fmla="*/ 1376743 w 1869345"/>
              <a:gd name="connsiteY67" fmla="*/ 227301 h 1928206"/>
              <a:gd name="connsiteX68" fmla="*/ 1451838 w 1869345"/>
              <a:gd name="connsiteY68" fmla="*/ 149355 h 1928206"/>
              <a:gd name="connsiteX69" fmla="*/ 1375928 w 1869345"/>
              <a:gd name="connsiteY69" fmla="*/ 518400 h 1928206"/>
              <a:gd name="connsiteX70" fmla="*/ 1354263 w 1869345"/>
              <a:gd name="connsiteY70" fmla="*/ 508544 h 1928206"/>
              <a:gd name="connsiteX71" fmla="*/ 1361674 w 1869345"/>
              <a:gd name="connsiteY71" fmla="*/ 444037 h 1928206"/>
              <a:gd name="connsiteX72" fmla="*/ 1375928 w 1869345"/>
              <a:gd name="connsiteY72" fmla="*/ 518400 h 1928206"/>
              <a:gd name="connsiteX73" fmla="*/ 1408589 w 1869345"/>
              <a:gd name="connsiteY73" fmla="*/ 460652 h 1928206"/>
              <a:gd name="connsiteX74" fmla="*/ 1393440 w 1869345"/>
              <a:gd name="connsiteY74" fmla="*/ 424489 h 1928206"/>
              <a:gd name="connsiteX75" fmla="*/ 1444916 w 1869345"/>
              <a:gd name="connsiteY75" fmla="*/ 422046 h 1928206"/>
              <a:gd name="connsiteX76" fmla="*/ 1408589 w 1869345"/>
              <a:gd name="connsiteY76" fmla="*/ 460652 h 1928206"/>
              <a:gd name="connsiteX77" fmla="*/ 1458680 w 1869345"/>
              <a:gd name="connsiteY77" fmla="*/ 488996 h 1928206"/>
              <a:gd name="connsiteX78" fmla="*/ 1433024 w 1869345"/>
              <a:gd name="connsiteY78" fmla="*/ 481585 h 1928206"/>
              <a:gd name="connsiteX79" fmla="*/ 1441250 w 1869345"/>
              <a:gd name="connsiteY79" fmla="*/ 460734 h 1928206"/>
              <a:gd name="connsiteX80" fmla="*/ 1546156 w 1869345"/>
              <a:gd name="connsiteY80" fmla="*/ 431005 h 1928206"/>
              <a:gd name="connsiteX81" fmla="*/ 1458680 w 1869345"/>
              <a:gd name="connsiteY81" fmla="*/ 488996 h 1928206"/>
              <a:gd name="connsiteX82" fmla="*/ 1489794 w 1869345"/>
              <a:gd name="connsiteY82" fmla="*/ 181934 h 1928206"/>
              <a:gd name="connsiteX83" fmla="*/ 1475377 w 1869345"/>
              <a:gd name="connsiteY83" fmla="*/ 151554 h 1928206"/>
              <a:gd name="connsiteX84" fmla="*/ 1519034 w 1869345"/>
              <a:gd name="connsiteY84" fmla="*/ 172893 h 1928206"/>
              <a:gd name="connsiteX85" fmla="*/ 1566519 w 1869345"/>
              <a:gd name="connsiteY85" fmla="*/ 241799 h 1928206"/>
              <a:gd name="connsiteX86" fmla="*/ 1489794 w 1869345"/>
              <a:gd name="connsiteY86" fmla="*/ 181934 h 1928206"/>
              <a:gd name="connsiteX87" fmla="*/ 1592827 w 1869345"/>
              <a:gd name="connsiteY87" fmla="*/ 254587 h 1928206"/>
              <a:gd name="connsiteX88" fmla="*/ 1501767 w 1869345"/>
              <a:gd name="connsiteY88" fmla="*/ 137952 h 1928206"/>
              <a:gd name="connsiteX89" fmla="*/ 1500301 w 1869345"/>
              <a:gd name="connsiteY89" fmla="*/ 127771 h 1928206"/>
              <a:gd name="connsiteX90" fmla="*/ 1599832 w 1869345"/>
              <a:gd name="connsiteY90" fmla="*/ 91200 h 1928206"/>
              <a:gd name="connsiteX91" fmla="*/ 1660022 w 1869345"/>
              <a:gd name="connsiteY91" fmla="*/ 165237 h 1928206"/>
              <a:gd name="connsiteX92" fmla="*/ 1623859 w 1869345"/>
              <a:gd name="connsiteY92" fmla="*/ 261266 h 1928206"/>
              <a:gd name="connsiteX93" fmla="*/ 1592827 w 1869345"/>
              <a:gd name="connsiteY93" fmla="*/ 254587 h 1928206"/>
              <a:gd name="connsiteX94" fmla="*/ 1612538 w 1869345"/>
              <a:gd name="connsiteY94" fmla="*/ 907237 h 1928206"/>
              <a:gd name="connsiteX95" fmla="*/ 1584112 w 1869345"/>
              <a:gd name="connsiteY95" fmla="*/ 874657 h 1928206"/>
              <a:gd name="connsiteX96" fmla="*/ 1619461 w 1869345"/>
              <a:gd name="connsiteY96" fmla="*/ 845010 h 1928206"/>
              <a:gd name="connsiteX97" fmla="*/ 1647397 w 1869345"/>
              <a:gd name="connsiteY97" fmla="*/ 880114 h 1928206"/>
              <a:gd name="connsiteX98" fmla="*/ 1612538 w 1869345"/>
              <a:gd name="connsiteY98" fmla="*/ 907237 h 19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69345" h="1928206">
                <a:moveTo>
                  <a:pt x="1720539" y="1228227"/>
                </a:moveTo>
                <a:cubicBezTo>
                  <a:pt x="1730801" y="1240771"/>
                  <a:pt x="1747498" y="1232544"/>
                  <a:pt x="1753607" y="1246798"/>
                </a:cubicBezTo>
                <a:cubicBezTo>
                  <a:pt x="1725589" y="1269278"/>
                  <a:pt x="1699443" y="1302835"/>
                  <a:pt x="1661896" y="1286789"/>
                </a:cubicBezTo>
                <a:cubicBezTo>
                  <a:pt x="1625325" y="1271151"/>
                  <a:pt x="1625488" y="1229693"/>
                  <a:pt x="1625162" y="1194263"/>
                </a:cubicBezTo>
                <a:cubicBezTo>
                  <a:pt x="1624429" y="1127882"/>
                  <a:pt x="1626383" y="1061420"/>
                  <a:pt x="1624347" y="995120"/>
                </a:cubicBezTo>
                <a:cubicBezTo>
                  <a:pt x="1623451" y="965636"/>
                  <a:pt x="1630619" y="951871"/>
                  <a:pt x="1662303" y="955780"/>
                </a:cubicBezTo>
                <a:cubicBezTo>
                  <a:pt x="1672565" y="957002"/>
                  <a:pt x="1690403" y="962622"/>
                  <a:pt x="1691869" y="944703"/>
                </a:cubicBezTo>
                <a:cubicBezTo>
                  <a:pt x="1693335" y="926622"/>
                  <a:pt x="1672647" y="935663"/>
                  <a:pt x="1661488" y="925970"/>
                </a:cubicBezTo>
                <a:cubicBezTo>
                  <a:pt x="1693742" y="873599"/>
                  <a:pt x="1688611" y="847779"/>
                  <a:pt x="1637461" y="815200"/>
                </a:cubicBezTo>
                <a:cubicBezTo>
                  <a:pt x="1626302" y="808114"/>
                  <a:pt x="1623289" y="800702"/>
                  <a:pt x="1622881" y="789218"/>
                </a:cubicBezTo>
                <a:cubicBezTo>
                  <a:pt x="1618972" y="679587"/>
                  <a:pt x="1615062" y="569876"/>
                  <a:pt x="1610583" y="460245"/>
                </a:cubicBezTo>
                <a:cubicBezTo>
                  <a:pt x="1609768" y="440942"/>
                  <a:pt x="1615714" y="435159"/>
                  <a:pt x="1636076" y="436381"/>
                </a:cubicBezTo>
                <a:cubicBezTo>
                  <a:pt x="1701887" y="440535"/>
                  <a:pt x="1701968" y="439557"/>
                  <a:pt x="1686981" y="375131"/>
                </a:cubicBezTo>
                <a:cubicBezTo>
                  <a:pt x="1686086" y="371140"/>
                  <a:pt x="1686493" y="366172"/>
                  <a:pt x="1684212" y="363402"/>
                </a:cubicBezTo>
                <a:cubicBezTo>
                  <a:pt x="1637054" y="305004"/>
                  <a:pt x="1645931" y="247256"/>
                  <a:pt x="1671588" y="180305"/>
                </a:cubicBezTo>
                <a:cubicBezTo>
                  <a:pt x="1694719" y="119789"/>
                  <a:pt x="1631759" y="62856"/>
                  <a:pt x="1566763" y="75562"/>
                </a:cubicBezTo>
                <a:cubicBezTo>
                  <a:pt x="1539722" y="80856"/>
                  <a:pt x="1516183" y="94295"/>
                  <a:pt x="1494192" y="110504"/>
                </a:cubicBezTo>
                <a:cubicBezTo>
                  <a:pt x="1483441" y="118485"/>
                  <a:pt x="1473830" y="128259"/>
                  <a:pt x="1458924" y="129074"/>
                </a:cubicBezTo>
                <a:cubicBezTo>
                  <a:pt x="1414942" y="131436"/>
                  <a:pt x="1387820" y="158966"/>
                  <a:pt x="1365991" y="193255"/>
                </a:cubicBezTo>
                <a:cubicBezTo>
                  <a:pt x="1341312" y="231944"/>
                  <a:pt x="1341801" y="232025"/>
                  <a:pt x="1308407" y="197247"/>
                </a:cubicBezTo>
                <a:cubicBezTo>
                  <a:pt x="1177437" y="61145"/>
                  <a:pt x="1019997" y="-10285"/>
                  <a:pt x="828429" y="1199"/>
                </a:cubicBezTo>
                <a:cubicBezTo>
                  <a:pt x="613811" y="13987"/>
                  <a:pt x="485773" y="136486"/>
                  <a:pt x="464108" y="348986"/>
                </a:cubicBezTo>
                <a:cubicBezTo>
                  <a:pt x="454008" y="447702"/>
                  <a:pt x="472660" y="542835"/>
                  <a:pt x="494243" y="638293"/>
                </a:cubicBezTo>
                <a:cubicBezTo>
                  <a:pt x="515827" y="733669"/>
                  <a:pt x="478605" y="797444"/>
                  <a:pt x="387464" y="827173"/>
                </a:cubicBezTo>
                <a:cubicBezTo>
                  <a:pt x="256087" y="870096"/>
                  <a:pt x="138149" y="937862"/>
                  <a:pt x="25342" y="1016460"/>
                </a:cubicBezTo>
                <a:cubicBezTo>
                  <a:pt x="1559" y="1033076"/>
                  <a:pt x="-3409" y="1049121"/>
                  <a:pt x="1966" y="1076732"/>
                </a:cubicBezTo>
                <a:cubicBezTo>
                  <a:pt x="116565" y="1669680"/>
                  <a:pt x="561358" y="1907593"/>
                  <a:pt x="1013562" y="1928118"/>
                </a:cubicBezTo>
                <a:cubicBezTo>
                  <a:pt x="1034739" y="1929095"/>
                  <a:pt x="1048422" y="1922009"/>
                  <a:pt x="1061617" y="1905475"/>
                </a:cubicBezTo>
                <a:cubicBezTo>
                  <a:pt x="1147220" y="1798044"/>
                  <a:pt x="1222560" y="1684341"/>
                  <a:pt x="1275664" y="1557199"/>
                </a:cubicBezTo>
                <a:cubicBezTo>
                  <a:pt x="1381956" y="1302753"/>
                  <a:pt x="1384888" y="1051890"/>
                  <a:pt x="1244632" y="807788"/>
                </a:cubicBezTo>
                <a:cubicBezTo>
                  <a:pt x="1216370" y="758593"/>
                  <a:pt x="1181428" y="713226"/>
                  <a:pt x="1152270" y="664600"/>
                </a:cubicBezTo>
                <a:cubicBezTo>
                  <a:pt x="1129871" y="627297"/>
                  <a:pt x="1113825" y="586898"/>
                  <a:pt x="1115210" y="541857"/>
                </a:cubicBezTo>
                <a:cubicBezTo>
                  <a:pt x="1116025" y="515549"/>
                  <a:pt x="1124333" y="490626"/>
                  <a:pt x="1150477" y="483214"/>
                </a:cubicBezTo>
                <a:cubicBezTo>
                  <a:pt x="1200813" y="468960"/>
                  <a:pt x="1246099" y="446317"/>
                  <a:pt x="1289185" y="417403"/>
                </a:cubicBezTo>
                <a:cubicBezTo>
                  <a:pt x="1306289" y="405919"/>
                  <a:pt x="1327873" y="411050"/>
                  <a:pt x="1343756" y="418380"/>
                </a:cubicBezTo>
                <a:cubicBezTo>
                  <a:pt x="1357765" y="424815"/>
                  <a:pt x="1343919" y="442489"/>
                  <a:pt x="1344245" y="455277"/>
                </a:cubicBezTo>
                <a:cubicBezTo>
                  <a:pt x="1344652" y="470019"/>
                  <a:pt x="1340009" y="484761"/>
                  <a:pt x="1339113" y="499585"/>
                </a:cubicBezTo>
                <a:cubicBezTo>
                  <a:pt x="1338218" y="515549"/>
                  <a:pt x="1334715" y="534690"/>
                  <a:pt x="1352878" y="542835"/>
                </a:cubicBezTo>
                <a:cubicBezTo>
                  <a:pt x="1371448" y="551224"/>
                  <a:pt x="1381385" y="533224"/>
                  <a:pt x="1393928" y="523694"/>
                </a:cubicBezTo>
                <a:cubicBezTo>
                  <a:pt x="1404924" y="515305"/>
                  <a:pt x="1407612" y="494454"/>
                  <a:pt x="1427648" y="499829"/>
                </a:cubicBezTo>
                <a:cubicBezTo>
                  <a:pt x="1484581" y="515060"/>
                  <a:pt x="1524165" y="488508"/>
                  <a:pt x="1556989" y="446317"/>
                </a:cubicBezTo>
                <a:cubicBezTo>
                  <a:pt x="1564319" y="436951"/>
                  <a:pt x="1571813" y="430272"/>
                  <a:pt x="1584030" y="433774"/>
                </a:cubicBezTo>
                <a:cubicBezTo>
                  <a:pt x="1596655" y="437358"/>
                  <a:pt x="1593560" y="448680"/>
                  <a:pt x="1593967" y="457557"/>
                </a:cubicBezTo>
                <a:cubicBezTo>
                  <a:pt x="1598202" y="567188"/>
                  <a:pt x="1602193" y="676899"/>
                  <a:pt x="1605940" y="786530"/>
                </a:cubicBezTo>
                <a:cubicBezTo>
                  <a:pt x="1606266" y="796548"/>
                  <a:pt x="1608057" y="805833"/>
                  <a:pt x="1596329" y="814548"/>
                </a:cubicBezTo>
                <a:cubicBezTo>
                  <a:pt x="1541677" y="855028"/>
                  <a:pt x="1538663" y="871237"/>
                  <a:pt x="1570591" y="927355"/>
                </a:cubicBezTo>
                <a:cubicBezTo>
                  <a:pt x="1568229" y="928577"/>
                  <a:pt x="1565867" y="929880"/>
                  <a:pt x="1563424" y="930857"/>
                </a:cubicBezTo>
                <a:cubicBezTo>
                  <a:pt x="1551369" y="935663"/>
                  <a:pt x="1527505" y="922468"/>
                  <a:pt x="1528808" y="945925"/>
                </a:cubicBezTo>
                <a:cubicBezTo>
                  <a:pt x="1529867" y="963763"/>
                  <a:pt x="1551206" y="956758"/>
                  <a:pt x="1562853" y="955618"/>
                </a:cubicBezTo>
                <a:cubicBezTo>
                  <a:pt x="1592338" y="952767"/>
                  <a:pt x="1595759" y="967754"/>
                  <a:pt x="1595351" y="991944"/>
                </a:cubicBezTo>
                <a:cubicBezTo>
                  <a:pt x="1594212" y="1059709"/>
                  <a:pt x="1594944" y="1127475"/>
                  <a:pt x="1595026" y="1195159"/>
                </a:cubicBezTo>
                <a:cubicBezTo>
                  <a:pt x="1595026" y="1216825"/>
                  <a:pt x="1595678" y="1238246"/>
                  <a:pt x="1602845" y="1259259"/>
                </a:cubicBezTo>
                <a:cubicBezTo>
                  <a:pt x="1624917" y="1323767"/>
                  <a:pt x="1671751" y="1342663"/>
                  <a:pt x="1729417" y="1307721"/>
                </a:cubicBezTo>
                <a:cubicBezTo>
                  <a:pt x="1750838" y="1294771"/>
                  <a:pt x="1769978" y="1278074"/>
                  <a:pt x="1791562" y="1261947"/>
                </a:cubicBezTo>
                <a:cubicBezTo>
                  <a:pt x="1798974" y="1278807"/>
                  <a:pt x="1805571" y="1293793"/>
                  <a:pt x="1814775" y="1314563"/>
                </a:cubicBezTo>
                <a:cubicBezTo>
                  <a:pt x="1833509" y="1259015"/>
                  <a:pt x="1850205" y="1209657"/>
                  <a:pt x="1869346" y="1152805"/>
                </a:cubicBezTo>
                <a:cubicBezTo>
                  <a:pt x="1815427" y="1180417"/>
                  <a:pt x="1769164" y="1203711"/>
                  <a:pt x="1720539" y="1228227"/>
                </a:cubicBezTo>
                <a:close/>
                <a:moveTo>
                  <a:pt x="976340" y="287655"/>
                </a:moveTo>
                <a:cubicBezTo>
                  <a:pt x="947018" y="289284"/>
                  <a:pt x="921769" y="263790"/>
                  <a:pt x="923724" y="233573"/>
                </a:cubicBezTo>
                <a:cubicBezTo>
                  <a:pt x="925679" y="203029"/>
                  <a:pt x="942457" y="184296"/>
                  <a:pt x="969173" y="180631"/>
                </a:cubicBezTo>
                <a:cubicBezTo>
                  <a:pt x="1002648" y="179898"/>
                  <a:pt x="1027897" y="205066"/>
                  <a:pt x="1026187" y="235120"/>
                </a:cubicBezTo>
                <a:cubicBezTo>
                  <a:pt x="1024558" y="265908"/>
                  <a:pt x="1008594" y="285782"/>
                  <a:pt x="976340" y="287655"/>
                </a:cubicBezTo>
                <a:close/>
                <a:moveTo>
                  <a:pt x="1467884" y="181934"/>
                </a:moveTo>
                <a:cubicBezTo>
                  <a:pt x="1480672" y="182178"/>
                  <a:pt x="1478717" y="203274"/>
                  <a:pt x="1476355" y="212478"/>
                </a:cubicBezTo>
                <a:cubicBezTo>
                  <a:pt x="1469594" y="238867"/>
                  <a:pt x="1451350" y="217364"/>
                  <a:pt x="1434327" y="223148"/>
                </a:cubicBezTo>
                <a:cubicBezTo>
                  <a:pt x="1445649" y="204007"/>
                  <a:pt x="1448418" y="181608"/>
                  <a:pt x="1467884" y="181934"/>
                </a:cubicBezTo>
                <a:close/>
                <a:moveTo>
                  <a:pt x="1451838" y="149355"/>
                </a:moveTo>
                <a:cubicBezTo>
                  <a:pt x="1421295" y="173545"/>
                  <a:pt x="1412499" y="210686"/>
                  <a:pt x="1376743" y="227301"/>
                </a:cubicBezTo>
                <a:cubicBezTo>
                  <a:pt x="1381711" y="185274"/>
                  <a:pt x="1403865" y="161979"/>
                  <a:pt x="1451838" y="149355"/>
                </a:cubicBezTo>
                <a:close/>
                <a:moveTo>
                  <a:pt x="1375928" y="518400"/>
                </a:moveTo>
                <a:cubicBezTo>
                  <a:pt x="1361105" y="529558"/>
                  <a:pt x="1353285" y="526789"/>
                  <a:pt x="1354263" y="508544"/>
                </a:cubicBezTo>
                <a:cubicBezTo>
                  <a:pt x="1355403" y="487693"/>
                  <a:pt x="1358905" y="467006"/>
                  <a:pt x="1361674" y="444037"/>
                </a:cubicBezTo>
                <a:cubicBezTo>
                  <a:pt x="1406961" y="485006"/>
                  <a:pt x="1408182" y="494128"/>
                  <a:pt x="1375928" y="518400"/>
                </a:cubicBezTo>
                <a:close/>
                <a:moveTo>
                  <a:pt x="1408589" y="460652"/>
                </a:moveTo>
                <a:cubicBezTo>
                  <a:pt x="1396046" y="458698"/>
                  <a:pt x="1385620" y="435566"/>
                  <a:pt x="1393440" y="424489"/>
                </a:cubicBezTo>
                <a:cubicBezTo>
                  <a:pt x="1405657" y="407303"/>
                  <a:pt x="1424065" y="424652"/>
                  <a:pt x="1444916" y="422046"/>
                </a:cubicBezTo>
                <a:cubicBezTo>
                  <a:pt x="1431965" y="440860"/>
                  <a:pt x="1428219" y="463747"/>
                  <a:pt x="1408589" y="460652"/>
                </a:cubicBezTo>
                <a:close/>
                <a:moveTo>
                  <a:pt x="1458680" y="488996"/>
                </a:moveTo>
                <a:cubicBezTo>
                  <a:pt x="1449640" y="490137"/>
                  <a:pt x="1438562" y="491684"/>
                  <a:pt x="1433024" y="481585"/>
                </a:cubicBezTo>
                <a:cubicBezTo>
                  <a:pt x="1428137" y="472544"/>
                  <a:pt x="1438481" y="467738"/>
                  <a:pt x="1441250" y="460734"/>
                </a:cubicBezTo>
                <a:cubicBezTo>
                  <a:pt x="1462020" y="407629"/>
                  <a:pt x="1503070" y="428317"/>
                  <a:pt x="1546156" y="431005"/>
                </a:cubicBezTo>
                <a:cubicBezTo>
                  <a:pt x="1522210" y="468716"/>
                  <a:pt x="1493785" y="484435"/>
                  <a:pt x="1458680" y="488996"/>
                </a:cubicBezTo>
                <a:close/>
                <a:moveTo>
                  <a:pt x="1489794" y="181934"/>
                </a:moveTo>
                <a:cubicBezTo>
                  <a:pt x="1491586" y="166215"/>
                  <a:pt x="1453631" y="167192"/>
                  <a:pt x="1475377" y="151554"/>
                </a:cubicBezTo>
                <a:cubicBezTo>
                  <a:pt x="1490527" y="140640"/>
                  <a:pt x="1506246" y="161491"/>
                  <a:pt x="1519034" y="172893"/>
                </a:cubicBezTo>
                <a:cubicBezTo>
                  <a:pt x="1538582" y="190242"/>
                  <a:pt x="1549822" y="213455"/>
                  <a:pt x="1566519" y="241799"/>
                </a:cubicBezTo>
                <a:cubicBezTo>
                  <a:pt x="1524247" y="235202"/>
                  <a:pt x="1483604" y="235854"/>
                  <a:pt x="1489794" y="181934"/>
                </a:cubicBezTo>
                <a:close/>
                <a:moveTo>
                  <a:pt x="1592827" y="254587"/>
                </a:moveTo>
                <a:cubicBezTo>
                  <a:pt x="1566519" y="212396"/>
                  <a:pt x="1547704" y="164911"/>
                  <a:pt x="1501767" y="137952"/>
                </a:cubicBezTo>
                <a:cubicBezTo>
                  <a:pt x="1499894" y="136811"/>
                  <a:pt x="1499242" y="130703"/>
                  <a:pt x="1500301" y="127771"/>
                </a:cubicBezTo>
                <a:cubicBezTo>
                  <a:pt x="1506328" y="111399"/>
                  <a:pt x="1574012" y="86883"/>
                  <a:pt x="1599832" y="91200"/>
                </a:cubicBezTo>
                <a:cubicBezTo>
                  <a:pt x="1632411" y="96739"/>
                  <a:pt x="1659533" y="129237"/>
                  <a:pt x="1660022" y="165237"/>
                </a:cubicBezTo>
                <a:cubicBezTo>
                  <a:pt x="1656764" y="199120"/>
                  <a:pt x="1641615" y="231129"/>
                  <a:pt x="1623859" y="261266"/>
                </a:cubicBezTo>
                <a:cubicBezTo>
                  <a:pt x="1612538" y="280732"/>
                  <a:pt x="1596981" y="261184"/>
                  <a:pt x="1592827" y="254587"/>
                </a:cubicBezTo>
                <a:close/>
                <a:moveTo>
                  <a:pt x="1612538" y="907237"/>
                </a:moveTo>
                <a:cubicBezTo>
                  <a:pt x="1593478" y="905853"/>
                  <a:pt x="1583053" y="892332"/>
                  <a:pt x="1584112" y="874657"/>
                </a:cubicBezTo>
                <a:cubicBezTo>
                  <a:pt x="1585333" y="854865"/>
                  <a:pt x="1598610" y="842811"/>
                  <a:pt x="1619461" y="845010"/>
                </a:cubicBezTo>
                <a:cubicBezTo>
                  <a:pt x="1637868" y="846883"/>
                  <a:pt x="1648049" y="858286"/>
                  <a:pt x="1647397" y="880114"/>
                </a:cubicBezTo>
                <a:cubicBezTo>
                  <a:pt x="1645524" y="898929"/>
                  <a:pt x="1632737" y="908703"/>
                  <a:pt x="1612538" y="907237"/>
                </a:cubicBezTo>
                <a:close/>
              </a:path>
            </a:pathLst>
          </a:custGeom>
          <a:solidFill>
            <a:schemeClr val="accent3"/>
          </a:solidFill>
          <a:ln w="8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9" name="Graphic 170">
            <a:extLst>
              <a:ext uri="{FF2B5EF4-FFF2-40B4-BE49-F238E27FC236}">
                <a16:creationId xmlns:a16="http://schemas.microsoft.com/office/drawing/2014/main" id="{E32E5A32-CE55-4798-9F31-979F5A313199}"/>
              </a:ext>
            </a:extLst>
          </p:cNvPr>
          <p:cNvGrpSpPr/>
          <p:nvPr/>
        </p:nvGrpSpPr>
        <p:grpSpPr>
          <a:xfrm>
            <a:off x="4113713" y="2283520"/>
            <a:ext cx="912424" cy="946166"/>
            <a:chOff x="5207225" y="833059"/>
            <a:chExt cx="1562961" cy="1620760"/>
          </a:xfrm>
          <a:solidFill>
            <a:schemeClr val="accent2"/>
          </a:solidFill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4FE3E0-BA10-4812-AAFE-211307ABEFF3}"/>
                </a:ext>
              </a:extLst>
            </p:cNvPr>
            <p:cNvSpPr/>
            <p:nvPr/>
          </p:nvSpPr>
          <p:spPr>
            <a:xfrm>
              <a:off x="5207225" y="1217417"/>
              <a:ext cx="1525216" cy="1236402"/>
            </a:xfrm>
            <a:custGeom>
              <a:avLst/>
              <a:gdLst>
                <a:gd name="connsiteX0" fmla="*/ 1320617 w 1525216"/>
                <a:gd name="connsiteY0" fmla="*/ 822064 h 1236402"/>
                <a:gd name="connsiteX1" fmla="*/ 1252607 w 1525216"/>
                <a:gd name="connsiteY1" fmla="*/ 609727 h 1236402"/>
                <a:gd name="connsiteX2" fmla="*/ 1333160 w 1525216"/>
                <a:gd name="connsiteY2" fmla="*/ 441453 h 1236402"/>
                <a:gd name="connsiteX3" fmla="*/ 1373314 w 1525216"/>
                <a:gd name="connsiteY3" fmla="*/ 120626 h 1236402"/>
                <a:gd name="connsiteX4" fmla="*/ 1337884 w 1525216"/>
                <a:gd name="connsiteY4" fmla="*/ 133821 h 1236402"/>
                <a:gd name="connsiteX5" fmla="*/ 1296752 w 1525216"/>
                <a:gd name="connsiteY5" fmla="*/ 144328 h 1236402"/>
                <a:gd name="connsiteX6" fmla="*/ 1334952 w 1525216"/>
                <a:gd name="connsiteY6" fmla="*/ 220319 h 1236402"/>
                <a:gd name="connsiteX7" fmla="*/ 1297322 w 1525216"/>
                <a:gd name="connsiteY7" fmla="*/ 271714 h 1236402"/>
                <a:gd name="connsiteX8" fmla="*/ 1270362 w 1525216"/>
                <a:gd name="connsiteY8" fmla="*/ 299732 h 1236402"/>
                <a:gd name="connsiteX9" fmla="*/ 1235014 w 1525216"/>
                <a:gd name="connsiteY9" fmla="*/ 337606 h 1236402"/>
                <a:gd name="connsiteX10" fmla="*/ 1207321 w 1525216"/>
                <a:gd name="connsiteY10" fmla="*/ 369127 h 1236402"/>
                <a:gd name="connsiteX11" fmla="*/ 1130352 w 1525216"/>
                <a:gd name="connsiteY11" fmla="*/ 412376 h 1236402"/>
                <a:gd name="connsiteX12" fmla="*/ 1083438 w 1525216"/>
                <a:gd name="connsiteY12" fmla="*/ 312357 h 1236402"/>
                <a:gd name="connsiteX13" fmla="*/ 1068451 w 1525216"/>
                <a:gd name="connsiteY13" fmla="*/ 280510 h 1236402"/>
                <a:gd name="connsiteX14" fmla="*/ 1007201 w 1525216"/>
                <a:gd name="connsiteY14" fmla="*/ 199876 h 1236402"/>
                <a:gd name="connsiteX15" fmla="*/ 1058921 w 1525216"/>
                <a:gd name="connsiteY15" fmla="*/ 127305 h 1236402"/>
                <a:gd name="connsiteX16" fmla="*/ 1077084 w 1525216"/>
                <a:gd name="connsiteY16" fmla="*/ 113458 h 1236402"/>
                <a:gd name="connsiteX17" fmla="*/ 1132225 w 1525216"/>
                <a:gd name="connsiteY17" fmla="*/ 59458 h 1236402"/>
                <a:gd name="connsiteX18" fmla="*/ 1097691 w 1525216"/>
                <a:gd name="connsiteY18" fmla="*/ 0 h 1236402"/>
                <a:gd name="connsiteX19" fmla="*/ 953770 w 1525216"/>
                <a:gd name="connsiteY19" fmla="*/ 171857 h 1236402"/>
                <a:gd name="connsiteX20" fmla="*/ 902458 w 1525216"/>
                <a:gd name="connsiteY20" fmla="*/ 239623 h 1236402"/>
                <a:gd name="connsiteX21" fmla="*/ 689876 w 1525216"/>
                <a:gd name="connsiteY21" fmla="*/ 387127 h 1236402"/>
                <a:gd name="connsiteX22" fmla="*/ 548644 w 1525216"/>
                <a:gd name="connsiteY22" fmla="*/ 494476 h 1236402"/>
                <a:gd name="connsiteX23" fmla="*/ 336713 w 1525216"/>
                <a:gd name="connsiteY23" fmla="*/ 791521 h 1236402"/>
                <a:gd name="connsiteX24" fmla="*/ 268785 w 1525216"/>
                <a:gd name="connsiteY24" fmla="*/ 865802 h 1236402"/>
                <a:gd name="connsiteX25" fmla="*/ 144331 w 1525216"/>
                <a:gd name="connsiteY25" fmla="*/ 818888 h 1236402"/>
                <a:gd name="connsiteX26" fmla="*/ 103118 w 1525216"/>
                <a:gd name="connsiteY26" fmla="*/ 722533 h 1236402"/>
                <a:gd name="connsiteX27" fmla="*/ 7334 w 1525216"/>
                <a:gd name="connsiteY27" fmla="*/ 707954 h 1236402"/>
                <a:gd name="connsiteX28" fmla="*/ 3995 w 1525216"/>
                <a:gd name="connsiteY28" fmla="*/ 716751 h 1236402"/>
                <a:gd name="connsiteX29" fmla="*/ 36900 w 1525216"/>
                <a:gd name="connsiteY29" fmla="*/ 727257 h 1236402"/>
                <a:gd name="connsiteX30" fmla="*/ 4 w 1525216"/>
                <a:gd name="connsiteY30" fmla="*/ 755276 h 1236402"/>
                <a:gd name="connsiteX31" fmla="*/ 37715 w 1525216"/>
                <a:gd name="connsiteY31" fmla="*/ 782969 h 1236402"/>
                <a:gd name="connsiteX32" fmla="*/ 17759 w 1525216"/>
                <a:gd name="connsiteY32" fmla="*/ 819783 h 1236402"/>
                <a:gd name="connsiteX33" fmla="*/ 131706 w 1525216"/>
                <a:gd name="connsiteY33" fmla="*/ 943260 h 1236402"/>
                <a:gd name="connsiteX34" fmla="*/ 184323 w 1525216"/>
                <a:gd name="connsiteY34" fmla="*/ 1059814 h 1236402"/>
                <a:gd name="connsiteX35" fmla="*/ 187988 w 1525216"/>
                <a:gd name="connsiteY35" fmla="*/ 1067796 h 1236402"/>
                <a:gd name="connsiteX36" fmla="*/ 254857 w 1525216"/>
                <a:gd name="connsiteY36" fmla="*/ 1039777 h 1236402"/>
                <a:gd name="connsiteX37" fmla="*/ 284749 w 1525216"/>
                <a:gd name="connsiteY37" fmla="*/ 1060139 h 1236402"/>
                <a:gd name="connsiteX38" fmla="*/ 428506 w 1525216"/>
                <a:gd name="connsiteY38" fmla="*/ 1224096 h 1236402"/>
                <a:gd name="connsiteX39" fmla="*/ 483159 w 1525216"/>
                <a:gd name="connsiteY39" fmla="*/ 1186467 h 1236402"/>
                <a:gd name="connsiteX40" fmla="*/ 574219 w 1525216"/>
                <a:gd name="connsiteY40" fmla="*/ 1231426 h 1236402"/>
                <a:gd name="connsiteX41" fmla="*/ 574463 w 1525216"/>
                <a:gd name="connsiteY41" fmla="*/ 1194937 h 1236402"/>
                <a:gd name="connsiteX42" fmla="*/ 615025 w 1525216"/>
                <a:gd name="connsiteY42" fmla="*/ 1230368 h 1236402"/>
                <a:gd name="connsiteX43" fmla="*/ 657622 w 1525216"/>
                <a:gd name="connsiteY43" fmla="*/ 1215381 h 1236402"/>
                <a:gd name="connsiteX44" fmla="*/ 638237 w 1525216"/>
                <a:gd name="connsiteY44" fmla="*/ 1147534 h 1236402"/>
                <a:gd name="connsiteX45" fmla="*/ 571205 w 1525216"/>
                <a:gd name="connsiteY45" fmla="*/ 1112918 h 1236402"/>
                <a:gd name="connsiteX46" fmla="*/ 514435 w 1525216"/>
                <a:gd name="connsiteY46" fmla="*/ 1110801 h 1236402"/>
                <a:gd name="connsiteX47" fmla="*/ 397881 w 1525216"/>
                <a:gd name="connsiteY47" fmla="*/ 1032365 h 1236402"/>
                <a:gd name="connsiteX48" fmla="*/ 472570 w 1525216"/>
                <a:gd name="connsiteY48" fmla="*/ 939921 h 1236402"/>
                <a:gd name="connsiteX49" fmla="*/ 499041 w 1525216"/>
                <a:gd name="connsiteY49" fmla="*/ 929495 h 1236402"/>
                <a:gd name="connsiteX50" fmla="*/ 654364 w 1525216"/>
                <a:gd name="connsiteY50" fmla="*/ 900337 h 1236402"/>
                <a:gd name="connsiteX51" fmla="*/ 1037256 w 1525216"/>
                <a:gd name="connsiteY51" fmla="*/ 801620 h 1236402"/>
                <a:gd name="connsiteX52" fmla="*/ 1066414 w 1525216"/>
                <a:gd name="connsiteY52" fmla="*/ 804145 h 1236402"/>
                <a:gd name="connsiteX53" fmla="*/ 1129456 w 1525216"/>
                <a:gd name="connsiteY53" fmla="*/ 889585 h 1236402"/>
                <a:gd name="connsiteX54" fmla="*/ 1226950 w 1525216"/>
                <a:gd name="connsiteY54" fmla="*/ 946762 h 1236402"/>
                <a:gd name="connsiteX55" fmla="*/ 1213511 w 1525216"/>
                <a:gd name="connsiteY55" fmla="*/ 981053 h 1236402"/>
                <a:gd name="connsiteX56" fmla="*/ 1415423 w 1525216"/>
                <a:gd name="connsiteY56" fmla="*/ 1025849 h 1236402"/>
                <a:gd name="connsiteX57" fmla="*/ 1410781 w 1525216"/>
                <a:gd name="connsiteY57" fmla="*/ 1003207 h 1236402"/>
                <a:gd name="connsiteX58" fmla="*/ 1418763 w 1525216"/>
                <a:gd name="connsiteY58" fmla="*/ 978283 h 1236402"/>
                <a:gd name="connsiteX59" fmla="*/ 1525216 w 1525216"/>
                <a:gd name="connsiteY59" fmla="*/ 1065596 h 1236402"/>
                <a:gd name="connsiteX60" fmla="*/ 1465596 w 1525216"/>
                <a:gd name="connsiteY60" fmla="*/ 924283 h 1236402"/>
                <a:gd name="connsiteX61" fmla="*/ 1320617 w 1525216"/>
                <a:gd name="connsiteY61" fmla="*/ 822064 h 123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25216" h="1236402">
                  <a:moveTo>
                    <a:pt x="1320617" y="822064"/>
                  </a:moveTo>
                  <a:cubicBezTo>
                    <a:pt x="1238679" y="782317"/>
                    <a:pt x="1208787" y="689384"/>
                    <a:pt x="1252607" y="609727"/>
                  </a:cubicBezTo>
                  <a:cubicBezTo>
                    <a:pt x="1282661" y="555156"/>
                    <a:pt x="1311087" y="499771"/>
                    <a:pt x="1333160" y="441453"/>
                  </a:cubicBezTo>
                  <a:cubicBezTo>
                    <a:pt x="1372093" y="338339"/>
                    <a:pt x="1398156" y="233514"/>
                    <a:pt x="1373314" y="120626"/>
                  </a:cubicBezTo>
                  <a:cubicBezTo>
                    <a:pt x="1360526" y="125431"/>
                    <a:pt x="1349449" y="130318"/>
                    <a:pt x="1337884" y="133821"/>
                  </a:cubicBezTo>
                  <a:cubicBezTo>
                    <a:pt x="1325096" y="137730"/>
                    <a:pt x="1311902" y="140499"/>
                    <a:pt x="1296752" y="144328"/>
                  </a:cubicBezTo>
                  <a:cubicBezTo>
                    <a:pt x="1314752" y="168762"/>
                    <a:pt x="1333485" y="190509"/>
                    <a:pt x="1334952" y="220319"/>
                  </a:cubicBezTo>
                  <a:cubicBezTo>
                    <a:pt x="1336336" y="247686"/>
                    <a:pt x="1327947" y="273098"/>
                    <a:pt x="1297322" y="271714"/>
                  </a:cubicBezTo>
                  <a:cubicBezTo>
                    <a:pt x="1271259" y="270492"/>
                    <a:pt x="1271259" y="280592"/>
                    <a:pt x="1270362" y="299732"/>
                  </a:cubicBezTo>
                  <a:cubicBezTo>
                    <a:pt x="1269385" y="320664"/>
                    <a:pt x="1256109" y="338013"/>
                    <a:pt x="1235014" y="337606"/>
                  </a:cubicBezTo>
                  <a:cubicBezTo>
                    <a:pt x="1209032" y="337036"/>
                    <a:pt x="1205937" y="344610"/>
                    <a:pt x="1207321" y="369127"/>
                  </a:cubicBezTo>
                  <a:cubicBezTo>
                    <a:pt x="1210090" y="416367"/>
                    <a:pt x="1171972" y="436322"/>
                    <a:pt x="1130352" y="412376"/>
                  </a:cubicBezTo>
                  <a:cubicBezTo>
                    <a:pt x="1096632" y="392991"/>
                    <a:pt x="1075130" y="351208"/>
                    <a:pt x="1083438" y="312357"/>
                  </a:cubicBezTo>
                  <a:cubicBezTo>
                    <a:pt x="1087184" y="294764"/>
                    <a:pt x="1087021" y="288166"/>
                    <a:pt x="1068451" y="280510"/>
                  </a:cubicBezTo>
                  <a:cubicBezTo>
                    <a:pt x="1033672" y="266257"/>
                    <a:pt x="1014368" y="236772"/>
                    <a:pt x="1007201" y="199876"/>
                  </a:cubicBezTo>
                  <a:cubicBezTo>
                    <a:pt x="998649" y="156219"/>
                    <a:pt x="1015020" y="132762"/>
                    <a:pt x="1058921" y="127305"/>
                  </a:cubicBezTo>
                  <a:cubicBezTo>
                    <a:pt x="1069102" y="126083"/>
                    <a:pt x="1077247" y="127630"/>
                    <a:pt x="1077084" y="113458"/>
                  </a:cubicBezTo>
                  <a:cubicBezTo>
                    <a:pt x="1076677" y="78272"/>
                    <a:pt x="1098342" y="62390"/>
                    <a:pt x="1132225" y="59458"/>
                  </a:cubicBezTo>
                  <a:cubicBezTo>
                    <a:pt x="1118949" y="36571"/>
                    <a:pt x="1108116" y="17919"/>
                    <a:pt x="1097691" y="0"/>
                  </a:cubicBezTo>
                  <a:cubicBezTo>
                    <a:pt x="1034079" y="44553"/>
                    <a:pt x="986268" y="101648"/>
                    <a:pt x="953770" y="171857"/>
                  </a:cubicBezTo>
                  <a:cubicBezTo>
                    <a:pt x="941716" y="197758"/>
                    <a:pt x="922494" y="219179"/>
                    <a:pt x="902458" y="239623"/>
                  </a:cubicBezTo>
                  <a:cubicBezTo>
                    <a:pt x="840882" y="302257"/>
                    <a:pt x="768474" y="349823"/>
                    <a:pt x="689876" y="387127"/>
                  </a:cubicBezTo>
                  <a:cubicBezTo>
                    <a:pt x="634735" y="413353"/>
                    <a:pt x="589286" y="450250"/>
                    <a:pt x="548644" y="494476"/>
                  </a:cubicBezTo>
                  <a:cubicBezTo>
                    <a:pt x="465647" y="584722"/>
                    <a:pt x="399022" y="686615"/>
                    <a:pt x="336713" y="791521"/>
                  </a:cubicBezTo>
                  <a:cubicBezTo>
                    <a:pt x="319039" y="821331"/>
                    <a:pt x="297211" y="846662"/>
                    <a:pt x="268785" y="865802"/>
                  </a:cubicBezTo>
                  <a:cubicBezTo>
                    <a:pt x="213481" y="903187"/>
                    <a:pt x="162738" y="883721"/>
                    <a:pt x="144331" y="818888"/>
                  </a:cubicBezTo>
                  <a:cubicBezTo>
                    <a:pt x="134720" y="784923"/>
                    <a:pt x="125516" y="750796"/>
                    <a:pt x="103118" y="722533"/>
                  </a:cubicBezTo>
                  <a:cubicBezTo>
                    <a:pt x="75588" y="687755"/>
                    <a:pt x="44312" y="683194"/>
                    <a:pt x="7334" y="707954"/>
                  </a:cubicBezTo>
                  <a:cubicBezTo>
                    <a:pt x="4972" y="709583"/>
                    <a:pt x="4809" y="714470"/>
                    <a:pt x="3995" y="716751"/>
                  </a:cubicBezTo>
                  <a:cubicBezTo>
                    <a:pt x="13932" y="725303"/>
                    <a:pt x="28022" y="715447"/>
                    <a:pt x="36900" y="727257"/>
                  </a:cubicBezTo>
                  <a:cubicBezTo>
                    <a:pt x="21343" y="733040"/>
                    <a:pt x="-322" y="726850"/>
                    <a:pt x="4" y="755276"/>
                  </a:cubicBezTo>
                  <a:cubicBezTo>
                    <a:pt x="248" y="781421"/>
                    <a:pt x="18737" y="778245"/>
                    <a:pt x="37715" y="782969"/>
                  </a:cubicBezTo>
                  <a:cubicBezTo>
                    <a:pt x="9044" y="786797"/>
                    <a:pt x="7985" y="799340"/>
                    <a:pt x="17759" y="819783"/>
                  </a:cubicBezTo>
                  <a:cubicBezTo>
                    <a:pt x="43090" y="872970"/>
                    <a:pt x="80638" y="917034"/>
                    <a:pt x="131706" y="943260"/>
                  </a:cubicBezTo>
                  <a:cubicBezTo>
                    <a:pt x="184241" y="970220"/>
                    <a:pt x="212096" y="1000274"/>
                    <a:pt x="184323" y="1059814"/>
                  </a:cubicBezTo>
                  <a:cubicBezTo>
                    <a:pt x="183671" y="1061280"/>
                    <a:pt x="186277" y="1064293"/>
                    <a:pt x="187988" y="1067796"/>
                  </a:cubicBezTo>
                  <a:cubicBezTo>
                    <a:pt x="210305" y="1058429"/>
                    <a:pt x="232459" y="1048655"/>
                    <a:pt x="254857" y="1039777"/>
                  </a:cubicBezTo>
                  <a:cubicBezTo>
                    <a:pt x="274242" y="1032121"/>
                    <a:pt x="282550" y="1036031"/>
                    <a:pt x="284749" y="1060139"/>
                  </a:cubicBezTo>
                  <a:cubicBezTo>
                    <a:pt x="293057" y="1148919"/>
                    <a:pt x="340460" y="1201372"/>
                    <a:pt x="428506" y="1224096"/>
                  </a:cubicBezTo>
                  <a:cubicBezTo>
                    <a:pt x="457828" y="1231671"/>
                    <a:pt x="488534" y="1241445"/>
                    <a:pt x="483159" y="1186467"/>
                  </a:cubicBezTo>
                  <a:cubicBezTo>
                    <a:pt x="496109" y="1240793"/>
                    <a:pt x="497575" y="1241445"/>
                    <a:pt x="574219" y="1231426"/>
                  </a:cubicBezTo>
                  <a:cubicBezTo>
                    <a:pt x="582934" y="1219372"/>
                    <a:pt x="563712" y="1207562"/>
                    <a:pt x="574463" y="1194937"/>
                  </a:cubicBezTo>
                  <a:cubicBezTo>
                    <a:pt x="589042" y="1206503"/>
                    <a:pt x="583911" y="1240223"/>
                    <a:pt x="615025" y="1230368"/>
                  </a:cubicBezTo>
                  <a:cubicBezTo>
                    <a:pt x="629604" y="1225725"/>
                    <a:pt x="652491" y="1234766"/>
                    <a:pt x="657622" y="1215381"/>
                  </a:cubicBezTo>
                  <a:cubicBezTo>
                    <a:pt x="664138" y="1191028"/>
                    <a:pt x="654690" y="1167245"/>
                    <a:pt x="638237" y="1147534"/>
                  </a:cubicBezTo>
                  <a:cubicBezTo>
                    <a:pt x="620807" y="1126683"/>
                    <a:pt x="597187" y="1116421"/>
                    <a:pt x="571205" y="1112918"/>
                  </a:cubicBezTo>
                  <a:cubicBezTo>
                    <a:pt x="552553" y="1110393"/>
                    <a:pt x="533331" y="1110719"/>
                    <a:pt x="514435" y="1110801"/>
                  </a:cubicBezTo>
                  <a:cubicBezTo>
                    <a:pt x="463855" y="1111045"/>
                    <a:pt x="407330" y="1073253"/>
                    <a:pt x="397881" y="1032365"/>
                  </a:cubicBezTo>
                  <a:cubicBezTo>
                    <a:pt x="389411" y="995713"/>
                    <a:pt x="412868" y="966555"/>
                    <a:pt x="472570" y="939921"/>
                  </a:cubicBezTo>
                  <a:cubicBezTo>
                    <a:pt x="481204" y="936093"/>
                    <a:pt x="490082" y="932753"/>
                    <a:pt x="499041" y="929495"/>
                  </a:cubicBezTo>
                  <a:cubicBezTo>
                    <a:pt x="549214" y="911414"/>
                    <a:pt x="602074" y="907504"/>
                    <a:pt x="654364" y="900337"/>
                  </a:cubicBezTo>
                  <a:cubicBezTo>
                    <a:pt x="785823" y="882499"/>
                    <a:pt x="918340" y="867920"/>
                    <a:pt x="1037256" y="801620"/>
                  </a:cubicBezTo>
                  <a:cubicBezTo>
                    <a:pt x="1049147" y="794942"/>
                    <a:pt x="1057048" y="797385"/>
                    <a:pt x="1066414" y="804145"/>
                  </a:cubicBezTo>
                  <a:cubicBezTo>
                    <a:pt x="1096551" y="825892"/>
                    <a:pt x="1120578" y="849838"/>
                    <a:pt x="1129456" y="889585"/>
                  </a:cubicBezTo>
                  <a:cubicBezTo>
                    <a:pt x="1143628" y="953441"/>
                    <a:pt x="1185900" y="975921"/>
                    <a:pt x="1226950" y="946762"/>
                  </a:cubicBezTo>
                  <a:cubicBezTo>
                    <a:pt x="1230208" y="961016"/>
                    <a:pt x="1208054" y="965170"/>
                    <a:pt x="1213511" y="981053"/>
                  </a:cubicBezTo>
                  <a:cubicBezTo>
                    <a:pt x="1276716" y="1011188"/>
                    <a:pt x="1344400" y="1019252"/>
                    <a:pt x="1415423" y="1025849"/>
                  </a:cubicBezTo>
                  <a:cubicBezTo>
                    <a:pt x="1413387" y="1015994"/>
                    <a:pt x="1411432" y="1009641"/>
                    <a:pt x="1410781" y="1003207"/>
                  </a:cubicBezTo>
                  <a:cubicBezTo>
                    <a:pt x="1410129" y="996772"/>
                    <a:pt x="1404835" y="989197"/>
                    <a:pt x="1418763" y="978283"/>
                  </a:cubicBezTo>
                  <a:cubicBezTo>
                    <a:pt x="1419984" y="1053053"/>
                    <a:pt x="1484736" y="1036275"/>
                    <a:pt x="1525216" y="1065596"/>
                  </a:cubicBezTo>
                  <a:cubicBezTo>
                    <a:pt x="1523669" y="1005243"/>
                    <a:pt x="1499641" y="962401"/>
                    <a:pt x="1465596" y="924283"/>
                  </a:cubicBezTo>
                  <a:cubicBezTo>
                    <a:pt x="1425278" y="879323"/>
                    <a:pt x="1374617" y="848291"/>
                    <a:pt x="1320617" y="82206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0D385C6-6940-4490-92C9-23F3649C8578}"/>
                </a:ext>
              </a:extLst>
            </p:cNvPr>
            <p:cNvSpPr/>
            <p:nvPr/>
          </p:nvSpPr>
          <p:spPr>
            <a:xfrm>
              <a:off x="6230856" y="1360774"/>
              <a:ext cx="103463" cy="127358"/>
            </a:xfrm>
            <a:custGeom>
              <a:avLst/>
              <a:gdLst>
                <a:gd name="connsiteX0" fmla="*/ 103463 w 103463"/>
                <a:gd name="connsiteY0" fmla="*/ 86166 h 127358"/>
                <a:gd name="connsiteX1" fmla="*/ 49870 w 103463"/>
                <a:gd name="connsiteY1" fmla="*/ 6346 h 127358"/>
                <a:gd name="connsiteX2" fmla="*/ 104 w 103463"/>
                <a:gd name="connsiteY2" fmla="*/ 36238 h 127358"/>
                <a:gd name="connsiteX3" fmla="*/ 47263 w 103463"/>
                <a:gd name="connsiteY3" fmla="*/ 119560 h 127358"/>
                <a:gd name="connsiteX4" fmla="*/ 103463 w 103463"/>
                <a:gd name="connsiteY4" fmla="*/ 86166 h 12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3" h="127358">
                  <a:moveTo>
                    <a:pt x="103463" y="86166"/>
                  </a:moveTo>
                  <a:cubicBezTo>
                    <a:pt x="102893" y="48048"/>
                    <a:pt x="78051" y="24346"/>
                    <a:pt x="49870" y="6346"/>
                  </a:cubicBezTo>
                  <a:cubicBezTo>
                    <a:pt x="25028" y="-9536"/>
                    <a:pt x="1489" y="5858"/>
                    <a:pt x="104" y="36238"/>
                  </a:cubicBezTo>
                  <a:cubicBezTo>
                    <a:pt x="-1525" y="73297"/>
                    <a:pt x="15987" y="101316"/>
                    <a:pt x="47263" y="119560"/>
                  </a:cubicBezTo>
                  <a:cubicBezTo>
                    <a:pt x="78947" y="137968"/>
                    <a:pt x="103626" y="122574"/>
                    <a:pt x="103463" y="8616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B0F17A-B595-47A0-8888-A630E4AD6584}"/>
                </a:ext>
              </a:extLst>
            </p:cNvPr>
            <p:cNvSpPr/>
            <p:nvPr/>
          </p:nvSpPr>
          <p:spPr>
            <a:xfrm>
              <a:off x="6306178" y="1510742"/>
              <a:ext cx="92087" cy="110922"/>
            </a:xfrm>
            <a:custGeom>
              <a:avLst/>
              <a:gdLst>
                <a:gd name="connsiteX0" fmla="*/ 61942 w 92087"/>
                <a:gd name="connsiteY0" fmla="*/ 110906 h 110922"/>
                <a:gd name="connsiteX1" fmla="*/ 92079 w 92087"/>
                <a:gd name="connsiteY1" fmla="*/ 77104 h 110922"/>
                <a:gd name="connsiteX2" fmla="*/ 28305 w 92087"/>
                <a:gd name="connsiteY2" fmla="*/ 54 h 110922"/>
                <a:gd name="connsiteX3" fmla="*/ 41 w 92087"/>
                <a:gd name="connsiteY3" fmla="*/ 36461 h 110922"/>
                <a:gd name="connsiteX4" fmla="*/ 61942 w 92087"/>
                <a:gd name="connsiteY4" fmla="*/ 11090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7" h="110922">
                  <a:moveTo>
                    <a:pt x="61942" y="110906"/>
                  </a:moveTo>
                  <a:cubicBezTo>
                    <a:pt x="84993" y="111476"/>
                    <a:pt x="91672" y="97222"/>
                    <a:pt x="92079" y="77104"/>
                  </a:cubicBezTo>
                  <a:cubicBezTo>
                    <a:pt x="92730" y="41593"/>
                    <a:pt x="57626" y="-1738"/>
                    <a:pt x="28305" y="54"/>
                  </a:cubicBezTo>
                  <a:cubicBezTo>
                    <a:pt x="6313" y="1438"/>
                    <a:pt x="-610" y="16506"/>
                    <a:pt x="41" y="36461"/>
                  </a:cubicBezTo>
                  <a:cubicBezTo>
                    <a:pt x="123" y="70588"/>
                    <a:pt x="32866" y="110173"/>
                    <a:pt x="61942" y="11090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A0E4894-6B44-4AAA-90DE-1CE3BF31288A}"/>
                </a:ext>
              </a:extLst>
            </p:cNvPr>
            <p:cNvSpPr/>
            <p:nvPr/>
          </p:nvSpPr>
          <p:spPr>
            <a:xfrm>
              <a:off x="6372030" y="1432780"/>
              <a:ext cx="89270" cy="105927"/>
            </a:xfrm>
            <a:custGeom>
              <a:avLst/>
              <a:gdLst>
                <a:gd name="connsiteX0" fmla="*/ 0 w 89270"/>
                <a:gd name="connsiteY0" fmla="*/ 32893 h 105927"/>
                <a:gd name="connsiteX1" fmla="*/ 58562 w 89270"/>
                <a:gd name="connsiteY1" fmla="*/ 105871 h 105927"/>
                <a:gd name="connsiteX2" fmla="*/ 89268 w 89270"/>
                <a:gd name="connsiteY2" fmla="*/ 72803 h 105927"/>
                <a:gd name="connsiteX3" fmla="*/ 30625 w 89270"/>
                <a:gd name="connsiteY3" fmla="*/ 69 h 105927"/>
                <a:gd name="connsiteX4" fmla="*/ 0 w 89270"/>
                <a:gd name="connsiteY4" fmla="*/ 32893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70" h="105927">
                  <a:moveTo>
                    <a:pt x="0" y="32893"/>
                  </a:moveTo>
                  <a:cubicBezTo>
                    <a:pt x="0" y="65472"/>
                    <a:pt x="30625" y="104486"/>
                    <a:pt x="58562" y="105871"/>
                  </a:cubicBezTo>
                  <a:cubicBezTo>
                    <a:pt x="81367" y="106930"/>
                    <a:pt x="89105" y="93084"/>
                    <a:pt x="89268" y="72803"/>
                  </a:cubicBezTo>
                  <a:cubicBezTo>
                    <a:pt x="89594" y="40060"/>
                    <a:pt x="58643" y="1453"/>
                    <a:pt x="30625" y="69"/>
                  </a:cubicBezTo>
                  <a:cubicBezTo>
                    <a:pt x="7656" y="-1071"/>
                    <a:pt x="82" y="12042"/>
                    <a:pt x="0" y="3289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EE9421D-228A-48A4-922B-B61738ECA3E6}"/>
                </a:ext>
              </a:extLst>
            </p:cNvPr>
            <p:cNvSpPr/>
            <p:nvPr/>
          </p:nvSpPr>
          <p:spPr>
            <a:xfrm>
              <a:off x="6301527" y="1297464"/>
              <a:ext cx="89745" cy="107045"/>
            </a:xfrm>
            <a:custGeom>
              <a:avLst/>
              <a:gdLst>
                <a:gd name="connsiteX0" fmla="*/ 28556 w 89745"/>
                <a:gd name="connsiteY0" fmla="*/ 17 h 107045"/>
                <a:gd name="connsiteX1" fmla="*/ 49 w 89745"/>
                <a:gd name="connsiteY1" fmla="*/ 32271 h 107045"/>
                <a:gd name="connsiteX2" fmla="*/ 62358 w 89745"/>
                <a:gd name="connsiteY2" fmla="*/ 107041 h 107045"/>
                <a:gd name="connsiteX3" fmla="*/ 89725 w 89745"/>
                <a:gd name="connsiteY3" fmla="*/ 74624 h 107045"/>
                <a:gd name="connsiteX4" fmla="*/ 28556 w 89745"/>
                <a:gd name="connsiteY4" fmla="*/ 17 h 10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5" h="107045">
                  <a:moveTo>
                    <a:pt x="28556" y="17"/>
                  </a:moveTo>
                  <a:cubicBezTo>
                    <a:pt x="8357" y="750"/>
                    <a:pt x="1027" y="14515"/>
                    <a:pt x="49" y="32271"/>
                  </a:cubicBezTo>
                  <a:cubicBezTo>
                    <a:pt x="-1580" y="60941"/>
                    <a:pt x="37516" y="107611"/>
                    <a:pt x="62358" y="107041"/>
                  </a:cubicBezTo>
                  <a:cubicBezTo>
                    <a:pt x="83371" y="106552"/>
                    <a:pt x="89154" y="92706"/>
                    <a:pt x="89725" y="74624"/>
                  </a:cubicBezTo>
                  <a:cubicBezTo>
                    <a:pt x="90702" y="40904"/>
                    <a:pt x="56901" y="-961"/>
                    <a:pt x="28556" y="1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98B7EE-33AC-4E47-BA6C-911E77F45373}"/>
                </a:ext>
              </a:extLst>
            </p:cNvPr>
            <p:cNvSpPr/>
            <p:nvPr/>
          </p:nvSpPr>
          <p:spPr>
            <a:xfrm>
              <a:off x="6437638" y="1364206"/>
              <a:ext cx="87679" cy="108577"/>
            </a:xfrm>
            <a:custGeom>
              <a:avLst/>
              <a:gdLst>
                <a:gd name="connsiteX0" fmla="*/ 63000 w 87679"/>
                <a:gd name="connsiteY0" fmla="*/ 108553 h 108577"/>
                <a:gd name="connsiteX1" fmla="*/ 87679 w 87679"/>
                <a:gd name="connsiteY1" fmla="*/ 78010 h 108577"/>
                <a:gd name="connsiteX2" fmla="*/ 22357 w 87679"/>
                <a:gd name="connsiteY2" fmla="*/ 144 h 108577"/>
                <a:gd name="connsiteX3" fmla="*/ 40 w 87679"/>
                <a:gd name="connsiteY3" fmla="*/ 32806 h 108577"/>
                <a:gd name="connsiteX4" fmla="*/ 63000 w 87679"/>
                <a:gd name="connsiteY4" fmla="*/ 108553 h 1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79" h="108577">
                  <a:moveTo>
                    <a:pt x="63000" y="108553"/>
                  </a:moveTo>
                  <a:cubicBezTo>
                    <a:pt x="82140" y="107657"/>
                    <a:pt x="87597" y="94707"/>
                    <a:pt x="87679" y="78010"/>
                  </a:cubicBezTo>
                  <a:cubicBezTo>
                    <a:pt x="87841" y="44371"/>
                    <a:pt x="48502" y="-2951"/>
                    <a:pt x="22357" y="144"/>
                  </a:cubicBezTo>
                  <a:cubicBezTo>
                    <a:pt x="3379" y="2425"/>
                    <a:pt x="-449" y="16516"/>
                    <a:pt x="40" y="32806"/>
                  </a:cubicBezTo>
                  <a:cubicBezTo>
                    <a:pt x="1099" y="65629"/>
                    <a:pt x="37424" y="109775"/>
                    <a:pt x="63000" y="10855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C9BBF7-6C96-4543-94C4-668B2DF32D3E}"/>
                </a:ext>
              </a:extLst>
            </p:cNvPr>
            <p:cNvSpPr/>
            <p:nvPr/>
          </p:nvSpPr>
          <p:spPr>
            <a:xfrm>
              <a:off x="6398299" y="1340893"/>
              <a:ext cx="33057" cy="74375"/>
            </a:xfrm>
            <a:custGeom>
              <a:avLst/>
              <a:gdLst>
                <a:gd name="connsiteX0" fmla="*/ 11605 w 33057"/>
                <a:gd name="connsiteY0" fmla="*/ 74118 h 74375"/>
                <a:gd name="connsiteX1" fmla="*/ 24393 w 33057"/>
                <a:gd name="connsiteY1" fmla="*/ 36652 h 74375"/>
                <a:gd name="connsiteX2" fmla="*/ 6637 w 33057"/>
                <a:gd name="connsiteY2" fmla="*/ 0 h 74375"/>
                <a:gd name="connsiteX3" fmla="*/ 9488 w 33057"/>
                <a:gd name="connsiteY3" fmla="*/ 35430 h 74375"/>
                <a:gd name="connsiteX4" fmla="*/ 11605 w 33057"/>
                <a:gd name="connsiteY4" fmla="*/ 74118 h 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7" h="74375">
                  <a:moveTo>
                    <a:pt x="11605" y="74118"/>
                  </a:moveTo>
                  <a:cubicBezTo>
                    <a:pt x="37099" y="77376"/>
                    <a:pt x="16248" y="48788"/>
                    <a:pt x="24393" y="36652"/>
                  </a:cubicBezTo>
                  <a:cubicBezTo>
                    <a:pt x="37017" y="17919"/>
                    <a:pt x="39461" y="2199"/>
                    <a:pt x="6637" y="0"/>
                  </a:cubicBezTo>
                  <a:cubicBezTo>
                    <a:pt x="7533" y="14091"/>
                    <a:pt x="5904" y="25738"/>
                    <a:pt x="9488" y="35430"/>
                  </a:cubicBezTo>
                  <a:cubicBezTo>
                    <a:pt x="14538" y="49358"/>
                    <a:pt x="-15762" y="70616"/>
                    <a:pt x="11605" y="7411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8AA90EF-7AE7-48EE-8129-646D31084D66}"/>
                </a:ext>
              </a:extLst>
            </p:cNvPr>
            <p:cNvSpPr/>
            <p:nvPr/>
          </p:nvSpPr>
          <p:spPr>
            <a:xfrm>
              <a:off x="6317557" y="833059"/>
              <a:ext cx="452629" cy="508316"/>
            </a:xfrm>
            <a:custGeom>
              <a:avLst/>
              <a:gdLst>
                <a:gd name="connsiteX0" fmla="*/ 437772 w 452629"/>
                <a:gd name="connsiteY0" fmla="*/ 258356 h 508316"/>
                <a:gd name="connsiteX1" fmla="*/ 432070 w 452629"/>
                <a:gd name="connsiteY1" fmla="*/ 130318 h 508316"/>
                <a:gd name="connsiteX2" fmla="*/ 372613 w 452629"/>
                <a:gd name="connsiteY2" fmla="*/ 106780 h 508316"/>
                <a:gd name="connsiteX3" fmla="*/ 378477 w 452629"/>
                <a:gd name="connsiteY3" fmla="*/ 68580 h 508316"/>
                <a:gd name="connsiteX4" fmla="*/ 412197 w 452629"/>
                <a:gd name="connsiteY4" fmla="*/ 12217 h 508316"/>
                <a:gd name="connsiteX5" fmla="*/ 349155 w 452629"/>
                <a:gd name="connsiteY5" fmla="*/ 113784 h 508316"/>
                <a:gd name="connsiteX6" fmla="*/ 331399 w 452629"/>
                <a:gd name="connsiteY6" fmla="*/ 134146 h 508316"/>
                <a:gd name="connsiteX7" fmla="*/ 323254 w 452629"/>
                <a:gd name="connsiteY7" fmla="*/ 111096 h 508316"/>
                <a:gd name="connsiteX8" fmla="*/ 332458 w 452629"/>
                <a:gd name="connsiteY8" fmla="*/ 73956 h 508316"/>
                <a:gd name="connsiteX9" fmla="*/ 364223 w 452629"/>
                <a:gd name="connsiteY9" fmla="*/ 11321 h 508316"/>
                <a:gd name="connsiteX10" fmla="*/ 324232 w 452629"/>
                <a:gd name="connsiteY10" fmla="*/ 56770 h 508316"/>
                <a:gd name="connsiteX11" fmla="*/ 314865 w 452629"/>
                <a:gd name="connsiteY11" fmla="*/ 80064 h 508316"/>
                <a:gd name="connsiteX12" fmla="*/ 313562 w 452629"/>
                <a:gd name="connsiteY12" fmla="*/ 0 h 508316"/>
                <a:gd name="connsiteX13" fmla="*/ 291815 w 452629"/>
                <a:gd name="connsiteY13" fmla="*/ 48706 h 508316"/>
                <a:gd name="connsiteX14" fmla="*/ 291815 w 452629"/>
                <a:gd name="connsiteY14" fmla="*/ 48706 h 508316"/>
                <a:gd name="connsiteX15" fmla="*/ 291815 w 452629"/>
                <a:gd name="connsiteY15" fmla="*/ 48706 h 508316"/>
                <a:gd name="connsiteX16" fmla="*/ 284810 w 452629"/>
                <a:gd name="connsiteY16" fmla="*/ 111422 h 508316"/>
                <a:gd name="connsiteX17" fmla="*/ 258584 w 452629"/>
                <a:gd name="connsiteY17" fmla="*/ 133006 h 508316"/>
                <a:gd name="connsiteX18" fmla="*/ 153433 w 452629"/>
                <a:gd name="connsiteY18" fmla="*/ 142291 h 508316"/>
                <a:gd name="connsiteX19" fmla="*/ 21405 w 452629"/>
                <a:gd name="connsiteY19" fmla="*/ 294927 h 508316"/>
                <a:gd name="connsiteX20" fmla="*/ 472 w 452629"/>
                <a:gd name="connsiteY20" fmla="*/ 367416 h 508316"/>
                <a:gd name="connsiteX21" fmla="*/ 255082 w 452629"/>
                <a:gd name="connsiteY21" fmla="*/ 489752 h 508316"/>
                <a:gd name="connsiteX22" fmla="*/ 276014 w 452629"/>
                <a:gd name="connsiteY22" fmla="*/ 467191 h 508316"/>
                <a:gd name="connsiteX23" fmla="*/ 328548 w 452629"/>
                <a:gd name="connsiteY23" fmla="*/ 397226 h 508316"/>
                <a:gd name="connsiteX24" fmla="*/ 376848 w 452629"/>
                <a:gd name="connsiteY24" fmla="*/ 412865 h 508316"/>
                <a:gd name="connsiteX25" fmla="*/ 367074 w 452629"/>
                <a:gd name="connsiteY25" fmla="*/ 386312 h 508316"/>
                <a:gd name="connsiteX26" fmla="*/ 369517 w 452629"/>
                <a:gd name="connsiteY26" fmla="*/ 360982 h 508316"/>
                <a:gd name="connsiteX27" fmla="*/ 391509 w 452629"/>
                <a:gd name="connsiteY27" fmla="*/ 372955 h 508316"/>
                <a:gd name="connsiteX28" fmla="*/ 425391 w 452629"/>
                <a:gd name="connsiteY28" fmla="*/ 396086 h 508316"/>
                <a:gd name="connsiteX29" fmla="*/ 392730 w 452629"/>
                <a:gd name="connsiteY29" fmla="*/ 352918 h 508316"/>
                <a:gd name="connsiteX30" fmla="*/ 397373 w 452629"/>
                <a:gd name="connsiteY30" fmla="*/ 328484 h 508316"/>
                <a:gd name="connsiteX31" fmla="*/ 414721 w 452629"/>
                <a:gd name="connsiteY31" fmla="*/ 338257 h 508316"/>
                <a:gd name="connsiteX32" fmla="*/ 427835 w 452629"/>
                <a:gd name="connsiteY32" fmla="*/ 353651 h 508316"/>
                <a:gd name="connsiteX33" fmla="*/ 448930 w 452629"/>
                <a:gd name="connsiteY33" fmla="*/ 360330 h 508316"/>
                <a:gd name="connsiteX34" fmla="*/ 437772 w 452629"/>
                <a:gd name="connsiteY34" fmla="*/ 258356 h 508316"/>
                <a:gd name="connsiteX35" fmla="*/ 235045 w 452629"/>
                <a:gd name="connsiteY35" fmla="*/ 259008 h 508316"/>
                <a:gd name="connsiteX36" fmla="*/ 217533 w 452629"/>
                <a:gd name="connsiteY36" fmla="*/ 241415 h 508316"/>
                <a:gd name="connsiteX37" fmla="*/ 232602 w 452629"/>
                <a:gd name="connsiteY37" fmla="*/ 221541 h 508316"/>
                <a:gd name="connsiteX38" fmla="*/ 250358 w 452629"/>
                <a:gd name="connsiteY38" fmla="*/ 238645 h 508316"/>
                <a:gd name="connsiteX39" fmla="*/ 235045 w 452629"/>
                <a:gd name="connsiteY39" fmla="*/ 259008 h 50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2629" h="508316">
                  <a:moveTo>
                    <a:pt x="437772" y="258356"/>
                  </a:moveTo>
                  <a:cubicBezTo>
                    <a:pt x="460822" y="216817"/>
                    <a:pt x="455609" y="172183"/>
                    <a:pt x="432070" y="130318"/>
                  </a:cubicBezTo>
                  <a:cubicBezTo>
                    <a:pt x="418387" y="106047"/>
                    <a:pt x="401120" y="92689"/>
                    <a:pt x="372613" y="106780"/>
                  </a:cubicBezTo>
                  <a:cubicBezTo>
                    <a:pt x="357055" y="91549"/>
                    <a:pt x="373183" y="79820"/>
                    <a:pt x="378477" y="68580"/>
                  </a:cubicBezTo>
                  <a:cubicBezTo>
                    <a:pt x="387843" y="48869"/>
                    <a:pt x="400794" y="30951"/>
                    <a:pt x="412197" y="12217"/>
                  </a:cubicBezTo>
                  <a:cubicBezTo>
                    <a:pt x="375056" y="36815"/>
                    <a:pt x="353065" y="70046"/>
                    <a:pt x="349155" y="113784"/>
                  </a:cubicBezTo>
                  <a:cubicBezTo>
                    <a:pt x="348015" y="124861"/>
                    <a:pt x="345897" y="136753"/>
                    <a:pt x="331399" y="134146"/>
                  </a:cubicBezTo>
                  <a:cubicBezTo>
                    <a:pt x="318286" y="131784"/>
                    <a:pt x="325616" y="119078"/>
                    <a:pt x="323254" y="111096"/>
                  </a:cubicBezTo>
                  <a:cubicBezTo>
                    <a:pt x="319101" y="96843"/>
                    <a:pt x="332051" y="86987"/>
                    <a:pt x="332458" y="73956"/>
                  </a:cubicBezTo>
                  <a:cubicBezTo>
                    <a:pt x="343047" y="53105"/>
                    <a:pt x="353635" y="32172"/>
                    <a:pt x="364223" y="11321"/>
                  </a:cubicBezTo>
                  <a:cubicBezTo>
                    <a:pt x="344920" y="22073"/>
                    <a:pt x="330096" y="35756"/>
                    <a:pt x="324232" y="56770"/>
                  </a:cubicBezTo>
                  <a:cubicBezTo>
                    <a:pt x="318367" y="63449"/>
                    <a:pt x="313481" y="70535"/>
                    <a:pt x="314865" y="80064"/>
                  </a:cubicBezTo>
                  <a:cubicBezTo>
                    <a:pt x="293118" y="55059"/>
                    <a:pt x="319019" y="28426"/>
                    <a:pt x="313562" y="0"/>
                  </a:cubicBezTo>
                  <a:cubicBezTo>
                    <a:pt x="299390" y="15557"/>
                    <a:pt x="293037" y="30951"/>
                    <a:pt x="291815" y="48706"/>
                  </a:cubicBezTo>
                  <a:lnTo>
                    <a:pt x="291815" y="48706"/>
                  </a:lnTo>
                  <a:lnTo>
                    <a:pt x="291815" y="48706"/>
                  </a:lnTo>
                  <a:cubicBezTo>
                    <a:pt x="282448" y="68824"/>
                    <a:pt x="277887" y="90571"/>
                    <a:pt x="284810" y="111422"/>
                  </a:cubicBezTo>
                  <a:cubicBezTo>
                    <a:pt x="295969" y="145061"/>
                    <a:pt x="275362" y="140092"/>
                    <a:pt x="258584" y="133006"/>
                  </a:cubicBezTo>
                  <a:cubicBezTo>
                    <a:pt x="221199" y="117205"/>
                    <a:pt x="186339" y="126164"/>
                    <a:pt x="153433" y="142291"/>
                  </a:cubicBezTo>
                  <a:cubicBezTo>
                    <a:pt x="88356" y="174219"/>
                    <a:pt x="47142" y="228546"/>
                    <a:pt x="21405" y="294927"/>
                  </a:cubicBezTo>
                  <a:cubicBezTo>
                    <a:pt x="12283" y="318547"/>
                    <a:pt x="-2867" y="344692"/>
                    <a:pt x="472" y="367416"/>
                  </a:cubicBezTo>
                  <a:cubicBezTo>
                    <a:pt x="16762" y="477617"/>
                    <a:pt x="155551" y="542287"/>
                    <a:pt x="255082" y="489752"/>
                  </a:cubicBezTo>
                  <a:cubicBezTo>
                    <a:pt x="265263" y="484377"/>
                    <a:pt x="272838" y="478920"/>
                    <a:pt x="276014" y="467191"/>
                  </a:cubicBezTo>
                  <a:cubicBezTo>
                    <a:pt x="284159" y="436892"/>
                    <a:pt x="307616" y="418647"/>
                    <a:pt x="328548" y="397226"/>
                  </a:cubicBezTo>
                  <a:cubicBezTo>
                    <a:pt x="348340" y="377027"/>
                    <a:pt x="357544" y="390466"/>
                    <a:pt x="376848" y="412865"/>
                  </a:cubicBezTo>
                  <a:cubicBezTo>
                    <a:pt x="370658" y="395842"/>
                    <a:pt x="369273" y="390955"/>
                    <a:pt x="367074" y="386312"/>
                  </a:cubicBezTo>
                  <a:cubicBezTo>
                    <a:pt x="362757" y="377190"/>
                    <a:pt x="359499" y="367090"/>
                    <a:pt x="369517" y="360982"/>
                  </a:cubicBezTo>
                  <a:cubicBezTo>
                    <a:pt x="381328" y="353814"/>
                    <a:pt x="384911" y="367823"/>
                    <a:pt x="391509" y="372955"/>
                  </a:cubicBezTo>
                  <a:cubicBezTo>
                    <a:pt x="401445" y="380774"/>
                    <a:pt x="409101" y="391851"/>
                    <a:pt x="425391" y="396086"/>
                  </a:cubicBezTo>
                  <a:cubicBezTo>
                    <a:pt x="413174" y="379878"/>
                    <a:pt x="403156" y="366276"/>
                    <a:pt x="392730" y="352918"/>
                  </a:cubicBezTo>
                  <a:cubicBezTo>
                    <a:pt x="384748" y="342737"/>
                    <a:pt x="389554" y="334266"/>
                    <a:pt x="397373" y="328484"/>
                  </a:cubicBezTo>
                  <a:cubicBezTo>
                    <a:pt x="407799" y="320909"/>
                    <a:pt x="409997" y="333208"/>
                    <a:pt x="414721" y="338257"/>
                  </a:cubicBezTo>
                  <a:cubicBezTo>
                    <a:pt x="419364" y="343226"/>
                    <a:pt x="422622" y="349579"/>
                    <a:pt x="427835" y="353651"/>
                  </a:cubicBezTo>
                  <a:cubicBezTo>
                    <a:pt x="432803" y="357561"/>
                    <a:pt x="435817" y="368312"/>
                    <a:pt x="448930" y="360330"/>
                  </a:cubicBezTo>
                  <a:cubicBezTo>
                    <a:pt x="417817" y="328972"/>
                    <a:pt x="416351" y="297044"/>
                    <a:pt x="437772" y="258356"/>
                  </a:cubicBezTo>
                  <a:close/>
                  <a:moveTo>
                    <a:pt x="235045" y="259008"/>
                  </a:moveTo>
                  <a:cubicBezTo>
                    <a:pt x="224294" y="258275"/>
                    <a:pt x="218430" y="251922"/>
                    <a:pt x="217533" y="241415"/>
                  </a:cubicBezTo>
                  <a:cubicBezTo>
                    <a:pt x="216638" y="230663"/>
                    <a:pt x="222339" y="222600"/>
                    <a:pt x="232602" y="221541"/>
                  </a:cubicBezTo>
                  <a:cubicBezTo>
                    <a:pt x="243435" y="220401"/>
                    <a:pt x="249706" y="228220"/>
                    <a:pt x="250358" y="238645"/>
                  </a:cubicBezTo>
                  <a:cubicBezTo>
                    <a:pt x="251091" y="248989"/>
                    <a:pt x="246122" y="256320"/>
                    <a:pt x="235045" y="2590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170">
            <a:extLst>
              <a:ext uri="{FF2B5EF4-FFF2-40B4-BE49-F238E27FC236}">
                <a16:creationId xmlns:a16="http://schemas.microsoft.com/office/drawing/2014/main" id="{025D2F17-987D-4F4C-B474-24EB3E30AA7D}"/>
              </a:ext>
            </a:extLst>
          </p:cNvPr>
          <p:cNvGrpSpPr/>
          <p:nvPr/>
        </p:nvGrpSpPr>
        <p:grpSpPr>
          <a:xfrm>
            <a:off x="1378934" y="2280763"/>
            <a:ext cx="919277" cy="974275"/>
            <a:chOff x="1570736" y="669294"/>
            <a:chExt cx="1790138" cy="1897237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B198D8D-7692-49E4-9515-260B1F2659B3}"/>
                </a:ext>
              </a:extLst>
            </p:cNvPr>
            <p:cNvSpPr/>
            <p:nvPr/>
          </p:nvSpPr>
          <p:spPr>
            <a:xfrm>
              <a:off x="2300724" y="854423"/>
              <a:ext cx="825585" cy="583801"/>
            </a:xfrm>
            <a:custGeom>
              <a:avLst/>
              <a:gdLst>
                <a:gd name="connsiteX0" fmla="*/ 607039 w 825585"/>
                <a:gd name="connsiteY0" fmla="*/ 583802 h 583801"/>
                <a:gd name="connsiteX1" fmla="*/ 578287 w 825585"/>
                <a:gd name="connsiteY1" fmla="*/ 503901 h 583801"/>
                <a:gd name="connsiteX2" fmla="*/ 599301 w 825585"/>
                <a:gd name="connsiteY2" fmla="*/ 456416 h 583801"/>
                <a:gd name="connsiteX3" fmla="*/ 824263 w 825585"/>
                <a:gd name="connsiteY3" fmla="*/ 67742 h 583801"/>
                <a:gd name="connsiteX4" fmla="*/ 775638 w 825585"/>
                <a:gd name="connsiteY4" fmla="*/ 5433 h 583801"/>
                <a:gd name="connsiteX5" fmla="*/ 620234 w 825585"/>
                <a:gd name="connsiteY5" fmla="*/ 17732 h 583801"/>
                <a:gd name="connsiteX6" fmla="*/ 392339 w 825585"/>
                <a:gd name="connsiteY6" fmla="*/ 263626 h 583801"/>
                <a:gd name="connsiteX7" fmla="*/ 336628 w 825585"/>
                <a:gd name="connsiteY7" fmla="*/ 296206 h 583801"/>
                <a:gd name="connsiteX8" fmla="*/ 185948 w 825585"/>
                <a:gd name="connsiteY8" fmla="*/ 214675 h 583801"/>
                <a:gd name="connsiteX9" fmla="*/ 31195 w 825585"/>
                <a:gd name="connsiteY9" fmla="*/ 106023 h 583801"/>
                <a:gd name="connsiteX10" fmla="*/ 0 w 825585"/>
                <a:gd name="connsiteY10" fmla="*/ 104068 h 583801"/>
                <a:gd name="connsiteX11" fmla="*/ 607039 w 825585"/>
                <a:gd name="connsiteY11" fmla="*/ 583802 h 5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85" h="583801">
                  <a:moveTo>
                    <a:pt x="607039" y="583802"/>
                  </a:moveTo>
                  <a:cubicBezTo>
                    <a:pt x="595880" y="551955"/>
                    <a:pt x="589853" y="526543"/>
                    <a:pt x="578287" y="503901"/>
                  </a:cubicBezTo>
                  <a:cubicBezTo>
                    <a:pt x="564441" y="476697"/>
                    <a:pt x="575192" y="466760"/>
                    <a:pt x="599301" y="456416"/>
                  </a:cubicBezTo>
                  <a:cubicBezTo>
                    <a:pt x="771403" y="382379"/>
                    <a:pt x="835910" y="248232"/>
                    <a:pt x="824263" y="67742"/>
                  </a:cubicBezTo>
                  <a:cubicBezTo>
                    <a:pt x="822227" y="36302"/>
                    <a:pt x="807322" y="11379"/>
                    <a:pt x="775638" y="5433"/>
                  </a:cubicBezTo>
                  <a:cubicBezTo>
                    <a:pt x="723185" y="-4341"/>
                    <a:pt x="667067" y="-1327"/>
                    <a:pt x="620234" y="17732"/>
                  </a:cubicBezTo>
                  <a:cubicBezTo>
                    <a:pt x="508323" y="63262"/>
                    <a:pt x="421254" y="138928"/>
                    <a:pt x="392339" y="263626"/>
                  </a:cubicBezTo>
                  <a:cubicBezTo>
                    <a:pt x="384358" y="298079"/>
                    <a:pt x="369941" y="302233"/>
                    <a:pt x="336628" y="296206"/>
                  </a:cubicBezTo>
                  <a:cubicBezTo>
                    <a:pt x="276275" y="285292"/>
                    <a:pt x="225695" y="267047"/>
                    <a:pt x="185948" y="214675"/>
                  </a:cubicBezTo>
                  <a:cubicBezTo>
                    <a:pt x="147341" y="163770"/>
                    <a:pt x="90653" y="131109"/>
                    <a:pt x="31195" y="106023"/>
                  </a:cubicBezTo>
                  <a:cubicBezTo>
                    <a:pt x="21991" y="102113"/>
                    <a:pt x="13113" y="93154"/>
                    <a:pt x="0" y="104068"/>
                  </a:cubicBezTo>
                  <a:cubicBezTo>
                    <a:pt x="127468" y="354279"/>
                    <a:pt x="321398" y="519783"/>
                    <a:pt x="607039" y="5838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F87C9A6-F1A1-4AA4-AF39-810E81D19F2D}"/>
                </a:ext>
              </a:extLst>
            </p:cNvPr>
            <p:cNvSpPr/>
            <p:nvPr/>
          </p:nvSpPr>
          <p:spPr>
            <a:xfrm>
              <a:off x="2118715" y="1530995"/>
              <a:ext cx="209962" cy="427199"/>
            </a:xfrm>
            <a:custGeom>
              <a:avLst/>
              <a:gdLst>
                <a:gd name="connsiteX0" fmla="*/ 133465 w 209962"/>
                <a:gd name="connsiteY0" fmla="*/ 427200 h 427199"/>
                <a:gd name="connsiteX1" fmla="*/ 198299 w 209962"/>
                <a:gd name="connsiteY1" fmla="*/ 226184 h 427199"/>
                <a:gd name="connsiteX2" fmla="*/ 201801 w 209962"/>
                <a:gd name="connsiteY2" fmla="*/ 160617 h 427199"/>
                <a:gd name="connsiteX3" fmla="*/ 91926 w 209962"/>
                <a:gd name="connsiteY3" fmla="*/ 0 h 427199"/>
                <a:gd name="connsiteX4" fmla="*/ 47537 w 209962"/>
                <a:gd name="connsiteY4" fmla="*/ 65485 h 427199"/>
                <a:gd name="connsiteX5" fmla="*/ 60894 w 209962"/>
                <a:gd name="connsiteY5" fmla="*/ 351208 h 427199"/>
                <a:gd name="connsiteX6" fmla="*/ 133465 w 209962"/>
                <a:gd name="connsiteY6" fmla="*/ 427200 h 42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62" h="427199">
                  <a:moveTo>
                    <a:pt x="133465" y="427200"/>
                  </a:moveTo>
                  <a:cubicBezTo>
                    <a:pt x="146497" y="353814"/>
                    <a:pt x="166941" y="288248"/>
                    <a:pt x="198299" y="226184"/>
                  </a:cubicBezTo>
                  <a:cubicBezTo>
                    <a:pt x="209050" y="204926"/>
                    <a:pt x="216380" y="182364"/>
                    <a:pt x="201801" y="160617"/>
                  </a:cubicBezTo>
                  <a:cubicBezTo>
                    <a:pt x="166045" y="106942"/>
                    <a:pt x="129067" y="54082"/>
                    <a:pt x="91926" y="0"/>
                  </a:cubicBezTo>
                  <a:cubicBezTo>
                    <a:pt x="71645" y="20199"/>
                    <a:pt x="60568" y="43575"/>
                    <a:pt x="47537" y="65485"/>
                  </a:cubicBezTo>
                  <a:cubicBezTo>
                    <a:pt x="-10781" y="163549"/>
                    <a:pt x="-25360" y="258845"/>
                    <a:pt x="60894" y="351208"/>
                  </a:cubicBezTo>
                  <a:cubicBezTo>
                    <a:pt x="84189" y="376213"/>
                    <a:pt x="102759" y="405453"/>
                    <a:pt x="133465" y="42720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C30661-B3CD-4FBA-B190-499695C3E8D6}"/>
                </a:ext>
              </a:extLst>
            </p:cNvPr>
            <p:cNvSpPr/>
            <p:nvPr/>
          </p:nvSpPr>
          <p:spPr>
            <a:xfrm>
              <a:off x="2384659" y="1511607"/>
              <a:ext cx="258941" cy="342840"/>
            </a:xfrm>
            <a:custGeom>
              <a:avLst/>
              <a:gdLst>
                <a:gd name="connsiteX0" fmla="*/ 179063 w 258941"/>
                <a:gd name="connsiteY0" fmla="*/ 325311 h 342840"/>
                <a:gd name="connsiteX1" fmla="*/ 252937 w 258941"/>
                <a:gd name="connsiteY1" fmla="*/ 132765 h 342840"/>
                <a:gd name="connsiteX2" fmla="*/ 258802 w 258941"/>
                <a:gd name="connsiteY2" fmla="*/ 117127 h 342840"/>
                <a:gd name="connsiteX3" fmla="*/ 242838 w 258941"/>
                <a:gd name="connsiteY3" fmla="*/ 96602 h 342840"/>
                <a:gd name="connsiteX4" fmla="*/ 126447 w 258941"/>
                <a:gd name="connsiteY4" fmla="*/ 8800 h 342840"/>
                <a:gd name="connsiteX5" fmla="*/ 90772 w 258941"/>
                <a:gd name="connsiteY5" fmla="*/ 16945 h 342840"/>
                <a:gd name="connsiteX6" fmla="*/ 6880 w 258941"/>
                <a:gd name="connsiteY6" fmla="*/ 169254 h 342840"/>
                <a:gd name="connsiteX7" fmla="*/ 14292 w 258941"/>
                <a:gd name="connsiteY7" fmla="*/ 218857 h 342840"/>
                <a:gd name="connsiteX8" fmla="*/ 144936 w 258941"/>
                <a:gd name="connsiteY8" fmla="*/ 333618 h 342840"/>
                <a:gd name="connsiteX9" fmla="*/ 179063 w 258941"/>
                <a:gd name="connsiteY9" fmla="*/ 325311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41" h="342840">
                  <a:moveTo>
                    <a:pt x="179063" y="325311"/>
                  </a:moveTo>
                  <a:cubicBezTo>
                    <a:pt x="202683" y="260803"/>
                    <a:pt x="228177" y="196947"/>
                    <a:pt x="252937" y="132765"/>
                  </a:cubicBezTo>
                  <a:cubicBezTo>
                    <a:pt x="254892" y="127715"/>
                    <a:pt x="256684" y="122666"/>
                    <a:pt x="258802" y="117127"/>
                  </a:cubicBezTo>
                  <a:cubicBezTo>
                    <a:pt x="260268" y="105480"/>
                    <a:pt x="249924" y="101896"/>
                    <a:pt x="242838" y="96602"/>
                  </a:cubicBezTo>
                  <a:cubicBezTo>
                    <a:pt x="204068" y="67280"/>
                    <a:pt x="164321" y="39180"/>
                    <a:pt x="126447" y="8800"/>
                  </a:cubicBezTo>
                  <a:cubicBezTo>
                    <a:pt x="108528" y="-5535"/>
                    <a:pt x="100709" y="-2033"/>
                    <a:pt x="90772" y="16945"/>
                  </a:cubicBezTo>
                  <a:cubicBezTo>
                    <a:pt x="63894" y="68258"/>
                    <a:pt x="36039" y="119245"/>
                    <a:pt x="6880" y="169254"/>
                  </a:cubicBezTo>
                  <a:cubicBezTo>
                    <a:pt x="-4930" y="189535"/>
                    <a:pt x="-939" y="202730"/>
                    <a:pt x="14292" y="218857"/>
                  </a:cubicBezTo>
                  <a:cubicBezTo>
                    <a:pt x="54446" y="261129"/>
                    <a:pt x="98021" y="299084"/>
                    <a:pt x="144936" y="333618"/>
                  </a:cubicBezTo>
                  <a:cubicBezTo>
                    <a:pt x="161715" y="345917"/>
                    <a:pt x="170592" y="348442"/>
                    <a:pt x="179063" y="32531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00B9581-CC9C-4ECA-B6AB-FCFC920AD6F1}"/>
                </a:ext>
              </a:extLst>
            </p:cNvPr>
            <p:cNvSpPr/>
            <p:nvPr/>
          </p:nvSpPr>
          <p:spPr>
            <a:xfrm>
              <a:off x="2286830" y="1744066"/>
              <a:ext cx="246368" cy="353620"/>
            </a:xfrm>
            <a:custGeom>
              <a:avLst/>
              <a:gdLst>
                <a:gd name="connsiteX0" fmla="*/ 16663 w 246368"/>
                <a:gd name="connsiteY0" fmla="*/ 251433 h 353620"/>
                <a:gd name="connsiteX1" fmla="*/ 134031 w 246368"/>
                <a:gd name="connsiteY1" fmla="*/ 345181 h 353620"/>
                <a:gd name="connsiteX2" fmla="*/ 166285 w 246368"/>
                <a:gd name="connsiteY2" fmla="*/ 337280 h 353620"/>
                <a:gd name="connsiteX3" fmla="*/ 240077 w 246368"/>
                <a:gd name="connsiteY3" fmla="*/ 179513 h 353620"/>
                <a:gd name="connsiteX4" fmla="*/ 227941 w 246368"/>
                <a:gd name="connsiteY4" fmla="*/ 129259 h 353620"/>
                <a:gd name="connsiteX5" fmla="*/ 74003 w 246368"/>
                <a:gd name="connsiteY5" fmla="*/ 0 h 353620"/>
                <a:gd name="connsiteX6" fmla="*/ 617 w 246368"/>
                <a:gd name="connsiteY6" fmla="*/ 212908 h 353620"/>
                <a:gd name="connsiteX7" fmla="*/ 16663 w 246368"/>
                <a:gd name="connsiteY7" fmla="*/ 251433 h 35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68" h="353620">
                  <a:moveTo>
                    <a:pt x="16663" y="251433"/>
                  </a:moveTo>
                  <a:cubicBezTo>
                    <a:pt x="56084" y="282302"/>
                    <a:pt x="95343" y="313415"/>
                    <a:pt x="134031" y="345181"/>
                  </a:cubicBezTo>
                  <a:cubicBezTo>
                    <a:pt x="149588" y="357968"/>
                    <a:pt x="157651" y="356909"/>
                    <a:pt x="166285" y="337280"/>
                  </a:cubicBezTo>
                  <a:cubicBezTo>
                    <a:pt x="189579" y="284094"/>
                    <a:pt x="213443" y="231071"/>
                    <a:pt x="240077" y="179513"/>
                  </a:cubicBezTo>
                  <a:cubicBezTo>
                    <a:pt x="252050" y="156301"/>
                    <a:pt x="246349" y="144165"/>
                    <a:pt x="227941" y="129259"/>
                  </a:cubicBezTo>
                  <a:cubicBezTo>
                    <a:pt x="176629" y="87639"/>
                    <a:pt x="126619" y="44390"/>
                    <a:pt x="74003" y="0"/>
                  </a:cubicBezTo>
                  <a:cubicBezTo>
                    <a:pt x="39224" y="67684"/>
                    <a:pt x="12428" y="137567"/>
                    <a:pt x="617" y="212908"/>
                  </a:cubicBezTo>
                  <a:cubicBezTo>
                    <a:pt x="-1989" y="229442"/>
                    <a:pt x="3712" y="241252"/>
                    <a:pt x="16663" y="25143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F63313-735E-4740-963E-C024A1DB2388}"/>
                </a:ext>
              </a:extLst>
            </p:cNvPr>
            <p:cNvSpPr/>
            <p:nvPr/>
          </p:nvSpPr>
          <p:spPr>
            <a:xfrm>
              <a:off x="2468751" y="1917168"/>
              <a:ext cx="290540" cy="271046"/>
            </a:xfrm>
            <a:custGeom>
              <a:avLst/>
              <a:gdLst>
                <a:gd name="connsiteX0" fmla="*/ 289309 w 290540"/>
                <a:gd name="connsiteY0" fmla="*/ 107570 h 271046"/>
                <a:gd name="connsiteX1" fmla="*/ 116719 w 290540"/>
                <a:gd name="connsiteY1" fmla="*/ 2501 h 271046"/>
                <a:gd name="connsiteX2" fmla="*/ 92610 w 290540"/>
                <a:gd name="connsiteY2" fmla="*/ 14148 h 271046"/>
                <a:gd name="connsiteX3" fmla="*/ 4400 w 290540"/>
                <a:gd name="connsiteY3" fmla="*/ 196350 h 271046"/>
                <a:gd name="connsiteX4" fmla="*/ 9857 w 290540"/>
                <a:gd name="connsiteY4" fmla="*/ 227463 h 271046"/>
                <a:gd name="connsiteX5" fmla="*/ 46265 w 290540"/>
                <a:gd name="connsiteY5" fmla="*/ 259717 h 271046"/>
                <a:gd name="connsiteX6" fmla="*/ 87071 w 290540"/>
                <a:gd name="connsiteY6" fmla="*/ 263545 h 271046"/>
                <a:gd name="connsiteX7" fmla="*/ 290368 w 290540"/>
                <a:gd name="connsiteY7" fmla="*/ 118647 h 271046"/>
                <a:gd name="connsiteX8" fmla="*/ 289309 w 290540"/>
                <a:gd name="connsiteY8" fmla="*/ 107570 h 2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40" h="271046">
                  <a:moveTo>
                    <a:pt x="289309" y="107570"/>
                  </a:moveTo>
                  <a:cubicBezTo>
                    <a:pt x="236448" y="65054"/>
                    <a:pt x="178457" y="30764"/>
                    <a:pt x="116719" y="2501"/>
                  </a:cubicBezTo>
                  <a:cubicBezTo>
                    <a:pt x="102139" y="-4178"/>
                    <a:pt x="97741" y="3479"/>
                    <a:pt x="92610" y="14148"/>
                  </a:cubicBezTo>
                  <a:cubicBezTo>
                    <a:pt x="63451" y="74991"/>
                    <a:pt x="34374" y="135915"/>
                    <a:pt x="4400" y="196350"/>
                  </a:cubicBezTo>
                  <a:cubicBezTo>
                    <a:pt x="-2034" y="209300"/>
                    <a:pt x="-2360" y="218178"/>
                    <a:pt x="9857" y="227463"/>
                  </a:cubicBezTo>
                  <a:cubicBezTo>
                    <a:pt x="22726" y="237237"/>
                    <a:pt x="35758" y="247500"/>
                    <a:pt x="46265" y="259717"/>
                  </a:cubicBezTo>
                  <a:cubicBezTo>
                    <a:pt x="59623" y="275355"/>
                    <a:pt x="70618" y="272993"/>
                    <a:pt x="87071" y="263545"/>
                  </a:cubicBezTo>
                  <a:cubicBezTo>
                    <a:pt x="159642" y="221843"/>
                    <a:pt x="229525" y="176639"/>
                    <a:pt x="290368" y="118647"/>
                  </a:cubicBezTo>
                  <a:cubicBezTo>
                    <a:pt x="290205" y="114819"/>
                    <a:pt x="291345" y="109199"/>
                    <a:pt x="289309" y="107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FEA3EE3-60C7-48BB-9DCE-8218855F4E26}"/>
                </a:ext>
              </a:extLst>
            </p:cNvPr>
            <p:cNvSpPr/>
            <p:nvPr/>
          </p:nvSpPr>
          <p:spPr>
            <a:xfrm>
              <a:off x="2759200" y="2035245"/>
              <a:ext cx="733" cy="814"/>
            </a:xfrm>
            <a:custGeom>
              <a:avLst/>
              <a:gdLst>
                <a:gd name="connsiteX0" fmla="*/ 0 w 733"/>
                <a:gd name="connsiteY0" fmla="*/ 652 h 814"/>
                <a:gd name="connsiteX1" fmla="*/ 0 w 733"/>
                <a:gd name="connsiteY1" fmla="*/ 814 h 814"/>
                <a:gd name="connsiteX2" fmla="*/ 0 w 733"/>
                <a:gd name="connsiteY2" fmla="*/ 814 h 814"/>
                <a:gd name="connsiteX3" fmla="*/ 326 w 733"/>
                <a:gd name="connsiteY3" fmla="*/ 652 h 814"/>
                <a:gd name="connsiteX4" fmla="*/ 733 w 733"/>
                <a:gd name="connsiteY4" fmla="*/ 0 h 814"/>
                <a:gd name="connsiteX5" fmla="*/ 0 w 733"/>
                <a:gd name="connsiteY5" fmla="*/ 652 h 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" h="814">
                  <a:moveTo>
                    <a:pt x="0" y="652"/>
                  </a:moveTo>
                  <a:cubicBezTo>
                    <a:pt x="0" y="733"/>
                    <a:pt x="0" y="814"/>
                    <a:pt x="0" y="814"/>
                  </a:cubicBezTo>
                  <a:lnTo>
                    <a:pt x="0" y="814"/>
                  </a:lnTo>
                  <a:cubicBezTo>
                    <a:pt x="81" y="733"/>
                    <a:pt x="163" y="733"/>
                    <a:pt x="326" y="652"/>
                  </a:cubicBezTo>
                  <a:cubicBezTo>
                    <a:pt x="407" y="407"/>
                    <a:pt x="570" y="244"/>
                    <a:pt x="733" y="0"/>
                  </a:cubicBezTo>
                  <a:cubicBezTo>
                    <a:pt x="489" y="244"/>
                    <a:pt x="244" y="407"/>
                    <a:pt x="0" y="65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426C40-360A-46A1-A33E-360DB6D7328E}"/>
                </a:ext>
              </a:extLst>
            </p:cNvPr>
            <p:cNvSpPr/>
            <p:nvPr/>
          </p:nvSpPr>
          <p:spPr>
            <a:xfrm>
              <a:off x="2694219" y="1432315"/>
              <a:ext cx="221962" cy="246211"/>
            </a:xfrm>
            <a:custGeom>
              <a:avLst/>
              <a:gdLst>
                <a:gd name="connsiteX0" fmla="*/ 221770 w 221962"/>
                <a:gd name="connsiteY0" fmla="*/ 156102 h 246211"/>
                <a:gd name="connsiteX1" fmla="*/ 111000 w 221962"/>
                <a:gd name="connsiteY1" fmla="*/ 12507 h 246211"/>
                <a:gd name="connsiteX2" fmla="*/ 83877 w 221962"/>
                <a:gd name="connsiteY2" fmla="*/ 4281 h 246211"/>
                <a:gd name="connsiteX3" fmla="*/ 46329 w 221962"/>
                <a:gd name="connsiteY3" fmla="*/ 22688 h 246211"/>
                <a:gd name="connsiteX4" fmla="*/ 4628 w 221962"/>
                <a:gd name="connsiteY4" fmla="*/ 140952 h 246211"/>
                <a:gd name="connsiteX5" fmla="*/ 21487 w 221962"/>
                <a:gd name="connsiteY5" fmla="*/ 184853 h 246211"/>
                <a:gd name="connsiteX6" fmla="*/ 150014 w 221962"/>
                <a:gd name="connsiteY6" fmla="*/ 233885 h 246211"/>
                <a:gd name="connsiteX7" fmla="*/ 221770 w 221962"/>
                <a:gd name="connsiteY7" fmla="*/ 180373 h 246211"/>
                <a:gd name="connsiteX8" fmla="*/ 221770 w 221962"/>
                <a:gd name="connsiteY8" fmla="*/ 156102 h 2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62" h="246211">
                  <a:moveTo>
                    <a:pt x="221770" y="156102"/>
                  </a:moveTo>
                  <a:cubicBezTo>
                    <a:pt x="217779" y="47123"/>
                    <a:pt x="214196" y="42562"/>
                    <a:pt x="111000" y="12507"/>
                  </a:cubicBezTo>
                  <a:cubicBezTo>
                    <a:pt x="101959" y="9901"/>
                    <a:pt x="92592" y="7946"/>
                    <a:pt x="83877" y="4281"/>
                  </a:cubicBezTo>
                  <a:cubicBezTo>
                    <a:pt x="63841" y="-4190"/>
                    <a:pt x="53008" y="-1095"/>
                    <a:pt x="46329" y="22688"/>
                  </a:cubicBezTo>
                  <a:cubicBezTo>
                    <a:pt x="34927" y="62843"/>
                    <a:pt x="20591" y="102345"/>
                    <a:pt x="4628" y="140952"/>
                  </a:cubicBezTo>
                  <a:cubicBezTo>
                    <a:pt x="-4739" y="163513"/>
                    <a:pt x="-259" y="174672"/>
                    <a:pt x="21487" y="184853"/>
                  </a:cubicBezTo>
                  <a:cubicBezTo>
                    <a:pt x="63189" y="204401"/>
                    <a:pt x="105868" y="220935"/>
                    <a:pt x="150014" y="233885"/>
                  </a:cubicBezTo>
                  <a:cubicBezTo>
                    <a:pt x="222748" y="255306"/>
                    <a:pt x="222748" y="255306"/>
                    <a:pt x="221770" y="180373"/>
                  </a:cubicBezTo>
                  <a:cubicBezTo>
                    <a:pt x="221852" y="172310"/>
                    <a:pt x="222096" y="164165"/>
                    <a:pt x="221770" y="1561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534E6A-4E7A-4172-9447-7488C396CDCD}"/>
                </a:ext>
              </a:extLst>
            </p:cNvPr>
            <p:cNvSpPr/>
            <p:nvPr/>
          </p:nvSpPr>
          <p:spPr>
            <a:xfrm>
              <a:off x="2239341" y="1357793"/>
              <a:ext cx="219011" cy="318506"/>
            </a:xfrm>
            <a:custGeom>
              <a:avLst/>
              <a:gdLst>
                <a:gd name="connsiteX0" fmla="*/ 112940 w 219011"/>
                <a:gd name="connsiteY0" fmla="*/ 318507 h 318506"/>
                <a:gd name="connsiteX1" fmla="*/ 160913 w 219011"/>
                <a:gd name="connsiteY1" fmla="*/ 235266 h 318506"/>
                <a:gd name="connsiteX2" fmla="*/ 217927 w 219011"/>
                <a:gd name="connsiteY2" fmla="*/ 119690 h 318506"/>
                <a:gd name="connsiteX3" fmla="*/ 135338 w 219011"/>
                <a:gd name="connsiteY3" fmla="*/ 12014 h 318506"/>
                <a:gd name="connsiteX4" fmla="*/ 101781 w 219011"/>
                <a:gd name="connsiteY4" fmla="*/ 11689 h 318506"/>
                <a:gd name="connsiteX5" fmla="*/ 9336 w 219011"/>
                <a:gd name="connsiteY5" fmla="*/ 119283 h 318506"/>
                <a:gd name="connsiteX6" fmla="*/ 4205 w 219011"/>
                <a:gd name="connsiteY6" fmla="*/ 152025 h 318506"/>
                <a:gd name="connsiteX7" fmla="*/ 112940 w 219011"/>
                <a:gd name="connsiteY7" fmla="*/ 318507 h 31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11" h="318506">
                  <a:moveTo>
                    <a:pt x="112940" y="318507"/>
                  </a:moveTo>
                  <a:cubicBezTo>
                    <a:pt x="130533" y="288208"/>
                    <a:pt x="146659" y="262226"/>
                    <a:pt x="160913" y="235266"/>
                  </a:cubicBezTo>
                  <a:cubicBezTo>
                    <a:pt x="181438" y="196415"/>
                    <a:pt x="226561" y="158297"/>
                    <a:pt x="217927" y="119690"/>
                  </a:cubicBezTo>
                  <a:cubicBezTo>
                    <a:pt x="209049" y="79699"/>
                    <a:pt x="163438" y="48259"/>
                    <a:pt x="135338" y="12014"/>
                  </a:cubicBezTo>
                  <a:cubicBezTo>
                    <a:pt x="122632" y="-4357"/>
                    <a:pt x="114406" y="-3542"/>
                    <a:pt x="101781" y="11689"/>
                  </a:cubicBezTo>
                  <a:cubicBezTo>
                    <a:pt x="71645" y="48096"/>
                    <a:pt x="40450" y="83608"/>
                    <a:pt x="9336" y="119283"/>
                  </a:cubicBezTo>
                  <a:cubicBezTo>
                    <a:pt x="540" y="129382"/>
                    <a:pt x="-3777" y="139238"/>
                    <a:pt x="4205" y="152025"/>
                  </a:cubicBezTo>
                  <a:cubicBezTo>
                    <a:pt x="38251" y="206677"/>
                    <a:pt x="68061" y="264017"/>
                    <a:pt x="112940" y="31850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81BA05D-3B5E-49EF-A288-8E3879E22FF4}"/>
                </a:ext>
              </a:extLst>
            </p:cNvPr>
            <p:cNvSpPr/>
            <p:nvPr/>
          </p:nvSpPr>
          <p:spPr>
            <a:xfrm>
              <a:off x="2021515" y="1303889"/>
              <a:ext cx="164556" cy="396520"/>
            </a:xfrm>
            <a:custGeom>
              <a:avLst/>
              <a:gdLst>
                <a:gd name="connsiteX0" fmla="*/ 65976 w 164556"/>
                <a:gd name="connsiteY0" fmla="*/ 396520 h 396520"/>
                <a:gd name="connsiteX1" fmla="*/ 149542 w 164556"/>
                <a:gd name="connsiteY1" fmla="*/ 221731 h 396520"/>
                <a:gd name="connsiteX2" fmla="*/ 160131 w 164556"/>
                <a:gd name="connsiteY2" fmla="*/ 156490 h 396520"/>
                <a:gd name="connsiteX3" fmla="*/ 102954 w 164556"/>
                <a:gd name="connsiteY3" fmla="*/ 13873 h 396520"/>
                <a:gd name="connsiteX4" fmla="*/ 83732 w 164556"/>
                <a:gd name="connsiteY4" fmla="*/ 2633 h 396520"/>
                <a:gd name="connsiteX5" fmla="*/ 247 w 164556"/>
                <a:gd name="connsiteY5" fmla="*/ 137431 h 396520"/>
                <a:gd name="connsiteX6" fmla="*/ 65976 w 164556"/>
                <a:gd name="connsiteY6" fmla="*/ 396520 h 3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6" h="396520">
                  <a:moveTo>
                    <a:pt x="65976" y="396520"/>
                  </a:moveTo>
                  <a:cubicBezTo>
                    <a:pt x="86582" y="328429"/>
                    <a:pt x="111750" y="271985"/>
                    <a:pt x="149542" y="221731"/>
                  </a:cubicBezTo>
                  <a:cubicBezTo>
                    <a:pt x="164366" y="202101"/>
                    <a:pt x="168846" y="179459"/>
                    <a:pt x="160131" y="156490"/>
                  </a:cubicBezTo>
                  <a:cubicBezTo>
                    <a:pt x="141886" y="108598"/>
                    <a:pt x="122257" y="61276"/>
                    <a:pt x="102954" y="13873"/>
                  </a:cubicBezTo>
                  <a:cubicBezTo>
                    <a:pt x="99614" y="5647"/>
                    <a:pt x="98230" y="-5023"/>
                    <a:pt x="83732" y="2633"/>
                  </a:cubicBezTo>
                  <a:cubicBezTo>
                    <a:pt x="57749" y="16316"/>
                    <a:pt x="-4396" y="110390"/>
                    <a:pt x="247" y="137431"/>
                  </a:cubicBezTo>
                  <a:cubicBezTo>
                    <a:pt x="14907" y="222301"/>
                    <a:pt x="31116" y="306926"/>
                    <a:pt x="65976" y="3965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6413041-2927-4265-A471-35ED45E3F669}"/>
                </a:ext>
              </a:extLst>
            </p:cNvPr>
            <p:cNvSpPr/>
            <p:nvPr/>
          </p:nvSpPr>
          <p:spPr>
            <a:xfrm>
              <a:off x="1942430" y="935196"/>
              <a:ext cx="814" cy="1303"/>
            </a:xfrm>
            <a:custGeom>
              <a:avLst/>
              <a:gdLst>
                <a:gd name="connsiteX0" fmla="*/ 570 w 814"/>
                <a:gd name="connsiteY0" fmla="*/ 570 h 1303"/>
                <a:gd name="connsiteX1" fmla="*/ 815 w 814"/>
                <a:gd name="connsiteY1" fmla="*/ 0 h 1303"/>
                <a:gd name="connsiteX2" fmla="*/ 0 w 814"/>
                <a:gd name="connsiteY2" fmla="*/ 81 h 1303"/>
                <a:gd name="connsiteX3" fmla="*/ 326 w 814"/>
                <a:gd name="connsiteY3" fmla="*/ 1303 h 1303"/>
                <a:gd name="connsiteX4" fmla="*/ 570 w 814"/>
                <a:gd name="connsiteY4" fmla="*/ 570 h 1303"/>
                <a:gd name="connsiteX5" fmla="*/ 570 w 814"/>
                <a:gd name="connsiteY5" fmla="*/ 570 h 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" h="1303">
                  <a:moveTo>
                    <a:pt x="570" y="570"/>
                  </a:moveTo>
                  <a:cubicBezTo>
                    <a:pt x="652" y="407"/>
                    <a:pt x="733" y="163"/>
                    <a:pt x="815" y="0"/>
                  </a:cubicBezTo>
                  <a:cubicBezTo>
                    <a:pt x="570" y="0"/>
                    <a:pt x="326" y="81"/>
                    <a:pt x="0" y="81"/>
                  </a:cubicBezTo>
                  <a:cubicBezTo>
                    <a:pt x="163" y="489"/>
                    <a:pt x="244" y="896"/>
                    <a:pt x="326" y="1303"/>
                  </a:cubicBezTo>
                  <a:cubicBezTo>
                    <a:pt x="407" y="1140"/>
                    <a:pt x="570" y="896"/>
                    <a:pt x="570" y="570"/>
                  </a:cubicBezTo>
                  <a:cubicBezTo>
                    <a:pt x="652" y="652"/>
                    <a:pt x="570" y="652"/>
                    <a:pt x="570" y="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2F1445-60B7-4095-B7A5-EFCAC22995FA}"/>
                </a:ext>
              </a:extLst>
            </p:cNvPr>
            <p:cNvSpPr/>
            <p:nvPr/>
          </p:nvSpPr>
          <p:spPr>
            <a:xfrm>
              <a:off x="1717031" y="936581"/>
              <a:ext cx="236469" cy="188996"/>
            </a:xfrm>
            <a:custGeom>
              <a:avLst/>
              <a:gdLst>
                <a:gd name="connsiteX0" fmla="*/ 213914 w 236469"/>
                <a:gd name="connsiteY0" fmla="*/ 188473 h 188996"/>
                <a:gd name="connsiteX1" fmla="*/ 236231 w 236469"/>
                <a:gd name="connsiteY1" fmla="*/ 170717 h 188996"/>
                <a:gd name="connsiteX2" fmla="*/ 225725 w 236469"/>
                <a:gd name="connsiteY2" fmla="*/ 0 h 188996"/>
                <a:gd name="connsiteX3" fmla="*/ 203326 w 236469"/>
                <a:gd name="connsiteY3" fmla="*/ 13521 h 188996"/>
                <a:gd name="connsiteX4" fmla="*/ 32691 w 236469"/>
                <a:gd name="connsiteY4" fmla="*/ 76073 h 188996"/>
                <a:gd name="connsiteX5" fmla="*/ 21043 w 236469"/>
                <a:gd name="connsiteY5" fmla="*/ 124698 h 188996"/>
                <a:gd name="connsiteX6" fmla="*/ 213914 w 236469"/>
                <a:gd name="connsiteY6" fmla="*/ 188473 h 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69" h="188996">
                  <a:moveTo>
                    <a:pt x="213914" y="188473"/>
                  </a:moveTo>
                  <a:cubicBezTo>
                    <a:pt x="226050" y="187903"/>
                    <a:pt x="236802" y="183993"/>
                    <a:pt x="236231" y="170717"/>
                  </a:cubicBezTo>
                  <a:cubicBezTo>
                    <a:pt x="233951" y="113703"/>
                    <a:pt x="242584" y="56037"/>
                    <a:pt x="225725" y="0"/>
                  </a:cubicBezTo>
                  <a:cubicBezTo>
                    <a:pt x="222222" y="10751"/>
                    <a:pt x="211389" y="10588"/>
                    <a:pt x="203326" y="13521"/>
                  </a:cubicBezTo>
                  <a:cubicBezTo>
                    <a:pt x="146556" y="34697"/>
                    <a:pt x="89379" y="54652"/>
                    <a:pt x="32691" y="76073"/>
                  </a:cubicBezTo>
                  <a:cubicBezTo>
                    <a:pt x="-8848" y="91793"/>
                    <a:pt x="-8604" y="93666"/>
                    <a:pt x="21043" y="124698"/>
                  </a:cubicBezTo>
                  <a:cubicBezTo>
                    <a:pt x="74148" y="180165"/>
                    <a:pt x="141506" y="191812"/>
                    <a:pt x="213914" y="18847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125C991-8EFF-447F-A688-A365E0F97005}"/>
                </a:ext>
              </a:extLst>
            </p:cNvPr>
            <p:cNvSpPr/>
            <p:nvPr/>
          </p:nvSpPr>
          <p:spPr>
            <a:xfrm>
              <a:off x="2514251" y="1351156"/>
              <a:ext cx="200970" cy="231524"/>
            </a:xfrm>
            <a:custGeom>
              <a:avLst/>
              <a:gdLst>
                <a:gd name="connsiteX0" fmla="*/ 152748 w 200970"/>
                <a:gd name="connsiteY0" fmla="*/ 213478 h 231524"/>
                <a:gd name="connsiteX1" fmla="*/ 194858 w 200970"/>
                <a:gd name="connsiteY1" fmla="*/ 91141 h 231524"/>
                <a:gd name="connsiteX2" fmla="*/ 197220 w 200970"/>
                <a:gd name="connsiteY2" fmla="*/ 64508 h 231524"/>
                <a:gd name="connsiteX3" fmla="*/ 84006 w 200970"/>
                <a:gd name="connsiteY3" fmla="*/ 0 h 231524"/>
                <a:gd name="connsiteX4" fmla="*/ 72521 w 200970"/>
                <a:gd name="connsiteY4" fmla="*/ 10507 h 231524"/>
                <a:gd name="connsiteX5" fmla="*/ 4348 w 200970"/>
                <a:gd name="connsiteY5" fmla="*/ 110933 h 231524"/>
                <a:gd name="connsiteX6" fmla="*/ 10864 w 200970"/>
                <a:gd name="connsiteY6" fmla="*/ 137323 h 231524"/>
                <a:gd name="connsiteX7" fmla="*/ 123427 w 200970"/>
                <a:gd name="connsiteY7" fmla="*/ 223414 h 231524"/>
                <a:gd name="connsiteX8" fmla="*/ 152748 w 200970"/>
                <a:gd name="connsiteY8" fmla="*/ 213478 h 23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70" h="231524">
                  <a:moveTo>
                    <a:pt x="152748" y="213478"/>
                  </a:moveTo>
                  <a:cubicBezTo>
                    <a:pt x="166350" y="172590"/>
                    <a:pt x="181256" y="132029"/>
                    <a:pt x="194858" y="91141"/>
                  </a:cubicBezTo>
                  <a:cubicBezTo>
                    <a:pt x="197708" y="82671"/>
                    <a:pt x="205609" y="71594"/>
                    <a:pt x="197220" y="64508"/>
                  </a:cubicBezTo>
                  <a:cubicBezTo>
                    <a:pt x="164070" y="36408"/>
                    <a:pt x="122286" y="23213"/>
                    <a:pt x="84006" y="0"/>
                  </a:cubicBezTo>
                  <a:cubicBezTo>
                    <a:pt x="79852" y="3747"/>
                    <a:pt x="75291" y="6516"/>
                    <a:pt x="72521" y="10507"/>
                  </a:cubicBezTo>
                  <a:cubicBezTo>
                    <a:pt x="49634" y="43901"/>
                    <a:pt x="27480" y="77784"/>
                    <a:pt x="4348" y="110933"/>
                  </a:cubicBezTo>
                  <a:cubicBezTo>
                    <a:pt x="-4285" y="123395"/>
                    <a:pt x="1009" y="129911"/>
                    <a:pt x="10864" y="137323"/>
                  </a:cubicBezTo>
                  <a:cubicBezTo>
                    <a:pt x="48657" y="165667"/>
                    <a:pt x="86938" y="193441"/>
                    <a:pt x="123427" y="223414"/>
                  </a:cubicBezTo>
                  <a:cubicBezTo>
                    <a:pt x="141834" y="238564"/>
                    <a:pt x="146966" y="230908"/>
                    <a:pt x="152748" y="21347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3DE235-1C15-4039-BDB5-B118AB2D4139}"/>
                </a:ext>
              </a:extLst>
            </p:cNvPr>
            <p:cNvSpPr/>
            <p:nvPr/>
          </p:nvSpPr>
          <p:spPr>
            <a:xfrm>
              <a:off x="2151331" y="1209388"/>
              <a:ext cx="185037" cy="248628"/>
            </a:xfrm>
            <a:custGeom>
              <a:avLst/>
              <a:gdLst>
                <a:gd name="connsiteX0" fmla="*/ 180913 w 185037"/>
                <a:gd name="connsiteY0" fmla="*/ 99170 h 248628"/>
                <a:gd name="connsiteX1" fmla="*/ 115021 w 185037"/>
                <a:gd name="connsiteY1" fmla="*/ 1513 h 248628"/>
                <a:gd name="connsiteX2" fmla="*/ 17038 w 185037"/>
                <a:gd name="connsiteY2" fmla="*/ 49323 h 248628"/>
                <a:gd name="connsiteX3" fmla="*/ 3110 w 185037"/>
                <a:gd name="connsiteY3" fmla="*/ 85242 h 248628"/>
                <a:gd name="connsiteX4" fmla="*/ 64523 w 185037"/>
                <a:gd name="connsiteY4" fmla="*/ 248629 h 248628"/>
                <a:gd name="connsiteX5" fmla="*/ 178551 w 185037"/>
                <a:gd name="connsiteY5" fmla="*/ 124338 h 248628"/>
                <a:gd name="connsiteX6" fmla="*/ 180913 w 185037"/>
                <a:gd name="connsiteY6" fmla="*/ 99170 h 2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037" h="248628">
                  <a:moveTo>
                    <a:pt x="180913" y="99170"/>
                  </a:moveTo>
                  <a:cubicBezTo>
                    <a:pt x="158352" y="65857"/>
                    <a:pt x="148660" y="12916"/>
                    <a:pt x="115021" y="1513"/>
                  </a:cubicBezTo>
                  <a:cubicBezTo>
                    <a:pt x="86025" y="-8342"/>
                    <a:pt x="50514" y="32545"/>
                    <a:pt x="17038" y="49323"/>
                  </a:cubicBezTo>
                  <a:cubicBezTo>
                    <a:pt x="1400" y="57142"/>
                    <a:pt x="-4057" y="67161"/>
                    <a:pt x="3110" y="85242"/>
                  </a:cubicBezTo>
                  <a:cubicBezTo>
                    <a:pt x="23391" y="136474"/>
                    <a:pt x="42043" y="188357"/>
                    <a:pt x="64523" y="248629"/>
                  </a:cubicBezTo>
                  <a:cubicBezTo>
                    <a:pt x="105817" y="203506"/>
                    <a:pt x="142062" y="163759"/>
                    <a:pt x="178551" y="124338"/>
                  </a:cubicBezTo>
                  <a:cubicBezTo>
                    <a:pt x="186126" y="116111"/>
                    <a:pt x="187266" y="108618"/>
                    <a:pt x="180913" y="991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F5D116-27A4-4445-B76B-AD4212386070}"/>
                </a:ext>
              </a:extLst>
            </p:cNvPr>
            <p:cNvSpPr/>
            <p:nvPr/>
          </p:nvSpPr>
          <p:spPr>
            <a:xfrm>
              <a:off x="2390342" y="1256698"/>
              <a:ext cx="172498" cy="189054"/>
            </a:xfrm>
            <a:custGeom>
              <a:avLst/>
              <a:gdLst>
                <a:gd name="connsiteX0" fmla="*/ 99669 w 172498"/>
                <a:gd name="connsiteY0" fmla="*/ 185192 h 189054"/>
                <a:gd name="connsiteX1" fmla="*/ 172484 w 172498"/>
                <a:gd name="connsiteY1" fmla="*/ 79960 h 189054"/>
                <a:gd name="connsiteX2" fmla="*/ 75967 w 172498"/>
                <a:gd name="connsiteY2" fmla="*/ 140 h 189054"/>
                <a:gd name="connsiteX3" fmla="*/ 69451 w 172498"/>
                <a:gd name="connsiteY3" fmla="*/ 4864 h 189054"/>
                <a:gd name="connsiteX4" fmla="*/ 1034 w 172498"/>
                <a:gd name="connsiteY4" fmla="*/ 71734 h 189054"/>
                <a:gd name="connsiteX5" fmla="*/ 45342 w 172498"/>
                <a:gd name="connsiteY5" fmla="*/ 134368 h 189054"/>
                <a:gd name="connsiteX6" fmla="*/ 81505 w 172498"/>
                <a:gd name="connsiteY6" fmla="*/ 178187 h 189054"/>
                <a:gd name="connsiteX7" fmla="*/ 99669 w 172498"/>
                <a:gd name="connsiteY7" fmla="*/ 185192 h 1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98" h="189054">
                  <a:moveTo>
                    <a:pt x="99669" y="185192"/>
                  </a:moveTo>
                  <a:cubicBezTo>
                    <a:pt x="125244" y="150332"/>
                    <a:pt x="149027" y="114169"/>
                    <a:pt x="172484" y="79960"/>
                  </a:cubicBezTo>
                  <a:cubicBezTo>
                    <a:pt x="173787" y="65869"/>
                    <a:pt x="87696" y="-3525"/>
                    <a:pt x="75967" y="140"/>
                  </a:cubicBezTo>
                  <a:cubicBezTo>
                    <a:pt x="73523" y="873"/>
                    <a:pt x="71406" y="3072"/>
                    <a:pt x="69451" y="4864"/>
                  </a:cubicBezTo>
                  <a:cubicBezTo>
                    <a:pt x="45505" y="26692"/>
                    <a:pt x="11867" y="44693"/>
                    <a:pt x="1034" y="71734"/>
                  </a:cubicBezTo>
                  <a:cubicBezTo>
                    <a:pt x="-6541" y="90793"/>
                    <a:pt x="29460" y="113028"/>
                    <a:pt x="45342" y="134368"/>
                  </a:cubicBezTo>
                  <a:cubicBezTo>
                    <a:pt x="56664" y="149517"/>
                    <a:pt x="69207" y="163852"/>
                    <a:pt x="81505" y="178187"/>
                  </a:cubicBezTo>
                  <a:cubicBezTo>
                    <a:pt x="86311" y="183563"/>
                    <a:pt x="92420" y="195047"/>
                    <a:pt x="99669" y="18519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F0047E-DDFF-455A-9F40-D99FCFFCC43E}"/>
                </a:ext>
              </a:extLst>
            </p:cNvPr>
            <p:cNvSpPr/>
            <p:nvPr/>
          </p:nvSpPr>
          <p:spPr>
            <a:xfrm>
              <a:off x="3139131" y="1683467"/>
              <a:ext cx="89132" cy="257867"/>
            </a:xfrm>
            <a:custGeom>
              <a:avLst/>
              <a:gdLst>
                <a:gd name="connsiteX0" fmla="*/ 10860 w 89132"/>
                <a:gd name="connsiteY0" fmla="*/ 0 h 257867"/>
                <a:gd name="connsiteX1" fmla="*/ 89133 w 89132"/>
                <a:gd name="connsiteY1" fmla="*/ 257867 h 257867"/>
                <a:gd name="connsiteX2" fmla="*/ 10860 w 89132"/>
                <a:gd name="connsiteY2" fmla="*/ 0 h 2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32" h="257867">
                  <a:moveTo>
                    <a:pt x="10860" y="0"/>
                  </a:moveTo>
                  <a:cubicBezTo>
                    <a:pt x="-16262" y="114762"/>
                    <a:pt x="6544" y="189939"/>
                    <a:pt x="89133" y="257867"/>
                  </a:cubicBezTo>
                  <a:cubicBezTo>
                    <a:pt x="82861" y="149214"/>
                    <a:pt x="53947" y="54001"/>
                    <a:pt x="10860" y="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95906F-5E05-432A-8292-048F617652A3}"/>
                </a:ext>
              </a:extLst>
            </p:cNvPr>
            <p:cNvSpPr/>
            <p:nvPr/>
          </p:nvSpPr>
          <p:spPr>
            <a:xfrm>
              <a:off x="2091156" y="986440"/>
              <a:ext cx="120055" cy="128847"/>
            </a:xfrm>
            <a:custGeom>
              <a:avLst/>
              <a:gdLst>
                <a:gd name="connsiteX0" fmla="*/ 74689 w 120055"/>
                <a:gd name="connsiteY0" fmla="*/ 232 h 128847"/>
                <a:gd name="connsiteX1" fmla="*/ 0 w 120055"/>
                <a:gd name="connsiteY1" fmla="*/ 41364 h 128847"/>
                <a:gd name="connsiteX2" fmla="*/ 28100 w 120055"/>
                <a:gd name="connsiteY2" fmla="*/ 128025 h 128847"/>
                <a:gd name="connsiteX3" fmla="*/ 120056 w 120055"/>
                <a:gd name="connsiteY3" fmla="*/ 81681 h 128847"/>
                <a:gd name="connsiteX4" fmla="*/ 74689 w 120055"/>
                <a:gd name="connsiteY4" fmla="*/ 232 h 1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55" h="128847">
                  <a:moveTo>
                    <a:pt x="74689" y="232"/>
                  </a:moveTo>
                  <a:cubicBezTo>
                    <a:pt x="48869" y="10576"/>
                    <a:pt x="9774" y="-420"/>
                    <a:pt x="0" y="41364"/>
                  </a:cubicBezTo>
                  <a:cubicBezTo>
                    <a:pt x="17104" y="69219"/>
                    <a:pt x="-5213" y="109048"/>
                    <a:pt x="28100" y="128025"/>
                  </a:cubicBezTo>
                  <a:cubicBezTo>
                    <a:pt x="41050" y="135437"/>
                    <a:pt x="120219" y="90559"/>
                    <a:pt x="120056" y="81681"/>
                  </a:cubicBezTo>
                  <a:cubicBezTo>
                    <a:pt x="119567" y="57409"/>
                    <a:pt x="85847" y="-4248"/>
                    <a:pt x="74689" y="23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799B7EF-6793-4A57-9F2C-122515353651}"/>
                </a:ext>
              </a:extLst>
            </p:cNvPr>
            <p:cNvSpPr/>
            <p:nvPr/>
          </p:nvSpPr>
          <p:spPr>
            <a:xfrm>
              <a:off x="2304552" y="1178793"/>
              <a:ext cx="137869" cy="110701"/>
            </a:xfrm>
            <a:custGeom>
              <a:avLst/>
              <a:gdLst>
                <a:gd name="connsiteX0" fmla="*/ 58643 w 137869"/>
                <a:gd name="connsiteY0" fmla="*/ 1320 h 110701"/>
                <a:gd name="connsiteX1" fmla="*/ 0 w 137869"/>
                <a:gd name="connsiteY1" fmla="*/ 14108 h 110701"/>
                <a:gd name="connsiteX2" fmla="*/ 19629 w 137869"/>
                <a:gd name="connsiteY2" fmla="*/ 50678 h 110701"/>
                <a:gd name="connsiteX3" fmla="*/ 129178 w 137869"/>
                <a:gd name="connsiteY3" fmla="*/ 61104 h 110701"/>
                <a:gd name="connsiteX4" fmla="*/ 136427 w 137869"/>
                <a:gd name="connsiteY4" fmla="*/ 40823 h 110701"/>
                <a:gd name="connsiteX5" fmla="*/ 58643 w 137869"/>
                <a:gd name="connsiteY5" fmla="*/ 1320 h 1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69" h="110701">
                  <a:moveTo>
                    <a:pt x="58643" y="1320"/>
                  </a:moveTo>
                  <a:cubicBezTo>
                    <a:pt x="40154" y="5311"/>
                    <a:pt x="21747" y="9384"/>
                    <a:pt x="0" y="14108"/>
                  </a:cubicBezTo>
                  <a:cubicBezTo>
                    <a:pt x="7086" y="27384"/>
                    <a:pt x="12950" y="39276"/>
                    <a:pt x="19629" y="50678"/>
                  </a:cubicBezTo>
                  <a:cubicBezTo>
                    <a:pt x="64915" y="128625"/>
                    <a:pt x="69965" y="129114"/>
                    <a:pt x="129178" y="61104"/>
                  </a:cubicBezTo>
                  <a:cubicBezTo>
                    <a:pt x="134228" y="55321"/>
                    <a:pt x="140825" y="51411"/>
                    <a:pt x="136427" y="40823"/>
                  </a:cubicBezTo>
                  <a:cubicBezTo>
                    <a:pt x="125106" y="13619"/>
                    <a:pt x="89512" y="-5277"/>
                    <a:pt x="58643" y="13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26AFDA-2711-4C0D-8A82-4A4279891819}"/>
                </a:ext>
              </a:extLst>
            </p:cNvPr>
            <p:cNvSpPr/>
            <p:nvPr/>
          </p:nvSpPr>
          <p:spPr>
            <a:xfrm>
              <a:off x="1953261" y="1030003"/>
              <a:ext cx="183982" cy="352266"/>
            </a:xfrm>
            <a:custGeom>
              <a:avLst/>
              <a:gdLst>
                <a:gd name="connsiteX0" fmla="*/ 60762 w 183982"/>
                <a:gd name="connsiteY0" fmla="*/ 100345 h 352266"/>
                <a:gd name="connsiteX1" fmla="*/ 113134 w 183982"/>
                <a:gd name="connsiteY1" fmla="*/ 36978 h 352266"/>
                <a:gd name="connsiteX2" fmla="*/ 104093 w 183982"/>
                <a:gd name="connsiteY2" fmla="*/ 0 h 352266"/>
                <a:gd name="connsiteX3" fmla="*/ 42273 w 183982"/>
                <a:gd name="connsiteY3" fmla="*/ 74363 h 352266"/>
                <a:gd name="connsiteX4" fmla="*/ 32092 w 183982"/>
                <a:gd name="connsiteY4" fmla="*/ 94888 h 352266"/>
                <a:gd name="connsiteX5" fmla="*/ 7983 w 183982"/>
                <a:gd name="connsiteY5" fmla="*/ 155567 h 352266"/>
                <a:gd name="connsiteX6" fmla="*/ 7983 w 183982"/>
                <a:gd name="connsiteY6" fmla="*/ 155567 h 352266"/>
                <a:gd name="connsiteX7" fmla="*/ 7983 w 183982"/>
                <a:gd name="connsiteY7" fmla="*/ 155567 h 352266"/>
                <a:gd name="connsiteX8" fmla="*/ 23947 w 183982"/>
                <a:gd name="connsiteY8" fmla="*/ 352267 h 352266"/>
                <a:gd name="connsiteX9" fmla="*/ 115822 w 183982"/>
                <a:gd name="connsiteY9" fmla="*/ 260718 h 352266"/>
                <a:gd name="connsiteX10" fmla="*/ 54246 w 183982"/>
                <a:gd name="connsiteY10" fmla="*/ 305189 h 352266"/>
                <a:gd name="connsiteX11" fmla="*/ 80147 w 183982"/>
                <a:gd name="connsiteY11" fmla="*/ 196211 h 352266"/>
                <a:gd name="connsiteX12" fmla="*/ 127957 w 183982"/>
                <a:gd name="connsiteY12" fmla="*/ 156219 h 352266"/>
                <a:gd name="connsiteX13" fmla="*/ 146609 w 183982"/>
                <a:gd name="connsiteY13" fmla="*/ 201260 h 352266"/>
                <a:gd name="connsiteX14" fmla="*/ 164528 w 183982"/>
                <a:gd name="connsiteY14" fmla="*/ 213804 h 352266"/>
                <a:gd name="connsiteX15" fmla="*/ 181144 w 183982"/>
                <a:gd name="connsiteY15" fmla="*/ 189287 h 352266"/>
                <a:gd name="connsiteX16" fmla="*/ 166238 w 183982"/>
                <a:gd name="connsiteY16" fmla="*/ 138870 h 352266"/>
                <a:gd name="connsiteX17" fmla="*/ 109061 w 183982"/>
                <a:gd name="connsiteY17" fmla="*/ 121522 h 352266"/>
                <a:gd name="connsiteX18" fmla="*/ 41214 w 183982"/>
                <a:gd name="connsiteY18" fmla="*/ 176418 h 352266"/>
                <a:gd name="connsiteX19" fmla="*/ 38771 w 183982"/>
                <a:gd name="connsiteY19" fmla="*/ 123884 h 352266"/>
                <a:gd name="connsiteX20" fmla="*/ 60762 w 183982"/>
                <a:gd name="connsiteY20" fmla="*/ 100345 h 3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982" h="352266">
                  <a:moveTo>
                    <a:pt x="60762" y="100345"/>
                  </a:moveTo>
                  <a:cubicBezTo>
                    <a:pt x="124048" y="99612"/>
                    <a:pt x="124129" y="98879"/>
                    <a:pt x="113134" y="36978"/>
                  </a:cubicBezTo>
                  <a:cubicBezTo>
                    <a:pt x="111016" y="25331"/>
                    <a:pt x="107514" y="13846"/>
                    <a:pt x="104093" y="0"/>
                  </a:cubicBezTo>
                  <a:cubicBezTo>
                    <a:pt x="72817" y="18000"/>
                    <a:pt x="55549" y="44553"/>
                    <a:pt x="42273" y="74363"/>
                  </a:cubicBezTo>
                  <a:cubicBezTo>
                    <a:pt x="39097" y="81612"/>
                    <a:pt x="36002" y="94562"/>
                    <a:pt x="32092" y="94888"/>
                  </a:cubicBezTo>
                  <a:cubicBezTo>
                    <a:pt x="-18325" y="99042"/>
                    <a:pt x="4970" y="131133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8553" y="221134"/>
                    <a:pt x="16943" y="285886"/>
                    <a:pt x="23947" y="352267"/>
                  </a:cubicBezTo>
                  <a:cubicBezTo>
                    <a:pt x="63043" y="327180"/>
                    <a:pt x="93260" y="299732"/>
                    <a:pt x="115822" y="260718"/>
                  </a:cubicBezTo>
                  <a:cubicBezTo>
                    <a:pt x="91631" y="272935"/>
                    <a:pt x="79984" y="296637"/>
                    <a:pt x="54246" y="305189"/>
                  </a:cubicBezTo>
                  <a:cubicBezTo>
                    <a:pt x="44798" y="262347"/>
                    <a:pt x="58319" y="228138"/>
                    <a:pt x="80147" y="196211"/>
                  </a:cubicBezTo>
                  <a:cubicBezTo>
                    <a:pt x="92364" y="178292"/>
                    <a:pt x="107188" y="155079"/>
                    <a:pt x="127957" y="156219"/>
                  </a:cubicBezTo>
                  <a:cubicBezTo>
                    <a:pt x="144899" y="157115"/>
                    <a:pt x="140582" y="185459"/>
                    <a:pt x="146609" y="201260"/>
                  </a:cubicBezTo>
                  <a:cubicBezTo>
                    <a:pt x="150193" y="210627"/>
                    <a:pt x="151741" y="221948"/>
                    <a:pt x="164528" y="213804"/>
                  </a:cubicBezTo>
                  <a:cubicBezTo>
                    <a:pt x="172347" y="208754"/>
                    <a:pt x="191080" y="209731"/>
                    <a:pt x="181144" y="189287"/>
                  </a:cubicBezTo>
                  <a:cubicBezTo>
                    <a:pt x="173569" y="173731"/>
                    <a:pt x="171614" y="155567"/>
                    <a:pt x="166238" y="138870"/>
                  </a:cubicBezTo>
                  <a:cubicBezTo>
                    <a:pt x="155487" y="105476"/>
                    <a:pt x="137324" y="100345"/>
                    <a:pt x="109061" y="121522"/>
                  </a:cubicBezTo>
                  <a:cubicBezTo>
                    <a:pt x="85767" y="138952"/>
                    <a:pt x="69803" y="165504"/>
                    <a:pt x="41214" y="176418"/>
                  </a:cubicBezTo>
                  <a:cubicBezTo>
                    <a:pt x="40481" y="158907"/>
                    <a:pt x="40400" y="141314"/>
                    <a:pt x="38771" y="123884"/>
                  </a:cubicBezTo>
                  <a:cubicBezTo>
                    <a:pt x="37142" y="107024"/>
                    <a:pt x="42273" y="100508"/>
                    <a:pt x="60762" y="10034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40D2F8-3DC9-4313-B8CC-16E4111F2FF7}"/>
                </a:ext>
              </a:extLst>
            </p:cNvPr>
            <p:cNvSpPr/>
            <p:nvPr/>
          </p:nvSpPr>
          <p:spPr>
            <a:xfrm>
              <a:off x="2139048" y="1116203"/>
              <a:ext cx="112083" cy="94779"/>
            </a:xfrm>
            <a:custGeom>
              <a:avLst/>
              <a:gdLst>
                <a:gd name="connsiteX0" fmla="*/ 0 w 112083"/>
                <a:gd name="connsiteY0" fmla="*/ 29050 h 94779"/>
                <a:gd name="connsiteX1" fmla="*/ 42761 w 112083"/>
                <a:gd name="connsiteY1" fmla="*/ 94779 h 94779"/>
                <a:gd name="connsiteX2" fmla="*/ 111585 w 112083"/>
                <a:gd name="connsiteY2" fmla="*/ 48435 h 94779"/>
                <a:gd name="connsiteX3" fmla="*/ 88209 w 112083"/>
                <a:gd name="connsiteY3" fmla="*/ 1032 h 94779"/>
                <a:gd name="connsiteX4" fmla="*/ 0 w 112083"/>
                <a:gd name="connsiteY4" fmla="*/ 29050 h 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83" h="94779">
                  <a:moveTo>
                    <a:pt x="0" y="29050"/>
                  </a:moveTo>
                  <a:cubicBezTo>
                    <a:pt x="59784" y="70915"/>
                    <a:pt x="59784" y="70915"/>
                    <a:pt x="42761" y="94779"/>
                  </a:cubicBezTo>
                  <a:cubicBezTo>
                    <a:pt x="69395" y="74173"/>
                    <a:pt x="104418" y="76535"/>
                    <a:pt x="111585" y="48435"/>
                  </a:cubicBezTo>
                  <a:cubicBezTo>
                    <a:pt x="115087" y="34751"/>
                    <a:pt x="99368" y="3231"/>
                    <a:pt x="88209" y="1032"/>
                  </a:cubicBezTo>
                  <a:cubicBezTo>
                    <a:pt x="57259" y="-4996"/>
                    <a:pt x="30381" y="16833"/>
                    <a:pt x="0" y="2905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CDDDCA2-806B-4CC7-B665-5916BEBD97AB}"/>
                </a:ext>
              </a:extLst>
            </p:cNvPr>
            <p:cNvSpPr/>
            <p:nvPr/>
          </p:nvSpPr>
          <p:spPr>
            <a:xfrm>
              <a:off x="2222462" y="982214"/>
              <a:ext cx="86274" cy="85682"/>
            </a:xfrm>
            <a:custGeom>
              <a:avLst/>
              <a:gdLst>
                <a:gd name="connsiteX0" fmla="*/ 41366 w 86274"/>
                <a:gd name="connsiteY0" fmla="*/ 6494 h 85682"/>
                <a:gd name="connsiteX1" fmla="*/ 1374 w 86274"/>
                <a:gd name="connsiteY1" fmla="*/ 8531 h 85682"/>
                <a:gd name="connsiteX2" fmla="*/ 20270 w 86274"/>
                <a:gd name="connsiteY2" fmla="*/ 72794 h 85682"/>
                <a:gd name="connsiteX3" fmla="*/ 50325 w 86274"/>
                <a:gd name="connsiteY3" fmla="*/ 84197 h 85682"/>
                <a:gd name="connsiteX4" fmla="*/ 85430 w 86274"/>
                <a:gd name="connsiteY4" fmla="*/ 62043 h 85682"/>
                <a:gd name="connsiteX5" fmla="*/ 41366 w 86274"/>
                <a:gd name="connsiteY5" fmla="*/ 6494 h 8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74" h="85682">
                  <a:moveTo>
                    <a:pt x="41366" y="6494"/>
                  </a:moveTo>
                  <a:cubicBezTo>
                    <a:pt x="28252" y="-184"/>
                    <a:pt x="5284" y="-4745"/>
                    <a:pt x="1374" y="8531"/>
                  </a:cubicBezTo>
                  <a:cubicBezTo>
                    <a:pt x="-5060" y="30278"/>
                    <a:pt x="12777" y="51373"/>
                    <a:pt x="20270" y="72794"/>
                  </a:cubicBezTo>
                  <a:cubicBezTo>
                    <a:pt x="24506" y="84767"/>
                    <a:pt x="34687" y="87943"/>
                    <a:pt x="50325" y="84197"/>
                  </a:cubicBezTo>
                  <a:cubicBezTo>
                    <a:pt x="58063" y="73853"/>
                    <a:pt x="92027" y="93238"/>
                    <a:pt x="85430" y="62043"/>
                  </a:cubicBezTo>
                  <a:cubicBezTo>
                    <a:pt x="80543" y="39563"/>
                    <a:pt x="64090" y="18060"/>
                    <a:pt x="41366" y="649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77F494-C716-4F9E-9BDF-78B27D3C24C7}"/>
                </a:ext>
              </a:extLst>
            </p:cNvPr>
            <p:cNvSpPr/>
            <p:nvPr/>
          </p:nvSpPr>
          <p:spPr>
            <a:xfrm>
              <a:off x="2266092" y="1092679"/>
              <a:ext cx="99978" cy="67303"/>
            </a:xfrm>
            <a:custGeom>
              <a:avLst/>
              <a:gdLst>
                <a:gd name="connsiteX0" fmla="*/ 54342 w 99978"/>
                <a:gd name="connsiteY0" fmla="*/ 39 h 67303"/>
                <a:gd name="connsiteX1" fmla="*/ 993 w 99978"/>
                <a:gd name="connsiteY1" fmla="*/ 15596 h 67303"/>
                <a:gd name="connsiteX2" fmla="*/ 16061 w 99978"/>
                <a:gd name="connsiteY2" fmla="*/ 55099 h 67303"/>
                <a:gd name="connsiteX3" fmla="*/ 66315 w 99978"/>
                <a:gd name="connsiteY3" fmla="*/ 57623 h 67303"/>
                <a:gd name="connsiteX4" fmla="*/ 99465 w 99978"/>
                <a:gd name="connsiteY4" fmla="*/ 40601 h 67303"/>
                <a:gd name="connsiteX5" fmla="*/ 54342 w 99978"/>
                <a:gd name="connsiteY5" fmla="*/ 39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78" h="67303">
                  <a:moveTo>
                    <a:pt x="54342" y="39"/>
                  </a:moveTo>
                  <a:cubicBezTo>
                    <a:pt x="37400" y="6555"/>
                    <a:pt x="12477" y="-1753"/>
                    <a:pt x="993" y="15596"/>
                  </a:cubicBezTo>
                  <a:cubicBezTo>
                    <a:pt x="-3568" y="22519"/>
                    <a:pt x="8649" y="42637"/>
                    <a:pt x="16061" y="55099"/>
                  </a:cubicBezTo>
                  <a:cubicBezTo>
                    <a:pt x="30477" y="79289"/>
                    <a:pt x="49781" y="60556"/>
                    <a:pt x="66315" y="57623"/>
                  </a:cubicBezTo>
                  <a:cubicBezTo>
                    <a:pt x="78940" y="55424"/>
                    <a:pt x="103863" y="57786"/>
                    <a:pt x="99465" y="40601"/>
                  </a:cubicBezTo>
                  <a:cubicBezTo>
                    <a:pt x="94903" y="22926"/>
                    <a:pt x="83826" y="-1101"/>
                    <a:pt x="54342" y="39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9DE6DD-58F2-4115-A375-CE80494F05E5}"/>
                </a:ext>
              </a:extLst>
            </p:cNvPr>
            <p:cNvSpPr/>
            <p:nvPr/>
          </p:nvSpPr>
          <p:spPr>
            <a:xfrm>
              <a:off x="1570736" y="1392776"/>
              <a:ext cx="1683094" cy="1173755"/>
            </a:xfrm>
            <a:custGeom>
              <a:avLst/>
              <a:gdLst>
                <a:gd name="connsiteX0" fmla="*/ 1650687 w 1683094"/>
                <a:gd name="connsiteY0" fmla="*/ 677329 h 1173755"/>
                <a:gd name="connsiteX1" fmla="*/ 1548305 w 1683094"/>
                <a:gd name="connsiteY1" fmla="*/ 462386 h 1173755"/>
                <a:gd name="connsiteX2" fmla="*/ 1469707 w 1683094"/>
                <a:gd name="connsiteY2" fmla="*/ 631962 h 1173755"/>
                <a:gd name="connsiteX3" fmla="*/ 1450730 w 1683094"/>
                <a:gd name="connsiteY3" fmla="*/ 595310 h 1173755"/>
                <a:gd name="connsiteX4" fmla="*/ 1355027 w 1683094"/>
                <a:gd name="connsiteY4" fmla="*/ 736461 h 1173755"/>
                <a:gd name="connsiteX5" fmla="*/ 1297524 w 1683094"/>
                <a:gd name="connsiteY5" fmla="*/ 676270 h 1173755"/>
                <a:gd name="connsiteX6" fmla="*/ 1284004 w 1683094"/>
                <a:gd name="connsiteY6" fmla="*/ 571446 h 1173755"/>
                <a:gd name="connsiteX7" fmla="*/ 1323262 w 1683094"/>
                <a:gd name="connsiteY7" fmla="*/ 491300 h 1173755"/>
                <a:gd name="connsiteX8" fmla="*/ 1358937 w 1683094"/>
                <a:gd name="connsiteY8" fmla="*/ 400810 h 1173755"/>
                <a:gd name="connsiteX9" fmla="*/ 1455861 w 1683094"/>
                <a:gd name="connsiteY9" fmla="*/ 580161 h 1173755"/>
                <a:gd name="connsiteX10" fmla="*/ 1473943 w 1683094"/>
                <a:gd name="connsiteY10" fmla="*/ 541717 h 1173755"/>
                <a:gd name="connsiteX11" fmla="*/ 1404141 w 1683094"/>
                <a:gd name="connsiteY11" fmla="*/ 355362 h 1173755"/>
                <a:gd name="connsiteX12" fmla="*/ 1357389 w 1683094"/>
                <a:gd name="connsiteY12" fmla="*/ 376213 h 1173755"/>
                <a:gd name="connsiteX13" fmla="*/ 1263397 w 1683094"/>
                <a:gd name="connsiteY13" fmla="*/ 549129 h 1173755"/>
                <a:gd name="connsiteX14" fmla="*/ 1332059 w 1683094"/>
                <a:gd name="connsiteY14" fmla="*/ 359679 h 1173755"/>
                <a:gd name="connsiteX15" fmla="*/ 1312104 w 1683094"/>
                <a:gd name="connsiteY15" fmla="*/ 320664 h 1173755"/>
                <a:gd name="connsiteX16" fmla="*/ 1132264 w 1683094"/>
                <a:gd name="connsiteY16" fmla="*/ 256808 h 1173755"/>
                <a:gd name="connsiteX17" fmla="*/ 1093495 w 1683094"/>
                <a:gd name="connsiteY17" fmla="*/ 274890 h 1173755"/>
                <a:gd name="connsiteX18" fmla="*/ 1021412 w 1683094"/>
                <a:gd name="connsiteY18" fmla="*/ 460105 h 1173755"/>
                <a:gd name="connsiteX19" fmla="*/ 1040227 w 1683094"/>
                <a:gd name="connsiteY19" fmla="*/ 502784 h 1173755"/>
                <a:gd name="connsiteX20" fmla="*/ 1187324 w 1683094"/>
                <a:gd name="connsiteY20" fmla="*/ 588713 h 1173755"/>
                <a:gd name="connsiteX21" fmla="*/ 1188871 w 1683094"/>
                <a:gd name="connsiteY21" fmla="*/ 642958 h 1173755"/>
                <a:gd name="connsiteX22" fmla="*/ 1024752 w 1683094"/>
                <a:gd name="connsiteY22" fmla="*/ 824752 h 1173755"/>
                <a:gd name="connsiteX23" fmla="*/ 977919 w 1683094"/>
                <a:gd name="connsiteY23" fmla="*/ 822471 h 1173755"/>
                <a:gd name="connsiteX24" fmla="*/ 946479 w 1683094"/>
                <a:gd name="connsiteY24" fmla="*/ 808299 h 1173755"/>
                <a:gd name="connsiteX25" fmla="*/ 909583 w 1683094"/>
                <a:gd name="connsiteY25" fmla="*/ 798607 h 1173755"/>
                <a:gd name="connsiteX26" fmla="*/ 732024 w 1683094"/>
                <a:gd name="connsiteY26" fmla="*/ 644587 h 1173755"/>
                <a:gd name="connsiteX27" fmla="*/ 464383 w 1683094"/>
                <a:gd name="connsiteY27" fmla="*/ 261777 h 1173755"/>
                <a:gd name="connsiteX28" fmla="*/ 407369 w 1683094"/>
                <a:gd name="connsiteY28" fmla="*/ 0 h 1173755"/>
                <a:gd name="connsiteX29" fmla="*/ 387332 w 1683094"/>
                <a:gd name="connsiteY29" fmla="*/ 25738 h 1173755"/>
                <a:gd name="connsiteX30" fmla="*/ 252209 w 1683094"/>
                <a:gd name="connsiteY30" fmla="*/ 357316 h 1173755"/>
                <a:gd name="connsiteX31" fmla="*/ 199104 w 1683094"/>
                <a:gd name="connsiteY31" fmla="*/ 409118 h 1173755"/>
                <a:gd name="connsiteX32" fmla="*/ 79781 w 1683094"/>
                <a:gd name="connsiteY32" fmla="*/ 431924 h 1173755"/>
                <a:gd name="connsiteX33" fmla="*/ 1183 w 1683094"/>
                <a:gd name="connsiteY33" fmla="*/ 512884 h 1173755"/>
                <a:gd name="connsiteX34" fmla="*/ 36043 w 1683094"/>
                <a:gd name="connsiteY34" fmla="*/ 647845 h 1173755"/>
                <a:gd name="connsiteX35" fmla="*/ 210425 w 1683094"/>
                <a:gd name="connsiteY35" fmla="*/ 729619 h 1173755"/>
                <a:gd name="connsiteX36" fmla="*/ 265322 w 1683094"/>
                <a:gd name="connsiteY36" fmla="*/ 767005 h 1173755"/>
                <a:gd name="connsiteX37" fmla="*/ 394744 w 1683094"/>
                <a:gd name="connsiteY37" fmla="*/ 880219 h 1173755"/>
                <a:gd name="connsiteX38" fmla="*/ 418609 w 1683094"/>
                <a:gd name="connsiteY38" fmla="*/ 884617 h 1173755"/>
                <a:gd name="connsiteX39" fmla="*/ 442718 w 1683094"/>
                <a:gd name="connsiteY39" fmla="*/ 919314 h 1173755"/>
                <a:gd name="connsiteX40" fmla="*/ 543226 w 1683094"/>
                <a:gd name="connsiteY40" fmla="*/ 1106076 h 1173755"/>
                <a:gd name="connsiteX41" fmla="*/ 632005 w 1683094"/>
                <a:gd name="connsiteY41" fmla="*/ 1133688 h 1173755"/>
                <a:gd name="connsiteX42" fmla="*/ 739355 w 1683094"/>
                <a:gd name="connsiteY42" fmla="*/ 1080339 h 1173755"/>
                <a:gd name="connsiteX43" fmla="*/ 759635 w 1683094"/>
                <a:gd name="connsiteY43" fmla="*/ 924853 h 1173755"/>
                <a:gd name="connsiteX44" fmla="*/ 765581 w 1683094"/>
                <a:gd name="connsiteY44" fmla="*/ 869956 h 1173755"/>
                <a:gd name="connsiteX45" fmla="*/ 765581 w 1683094"/>
                <a:gd name="connsiteY45" fmla="*/ 869956 h 1173755"/>
                <a:gd name="connsiteX46" fmla="*/ 909176 w 1683094"/>
                <a:gd name="connsiteY46" fmla="*/ 826462 h 1173755"/>
                <a:gd name="connsiteX47" fmla="*/ 943954 w 1683094"/>
                <a:gd name="connsiteY47" fmla="*/ 835014 h 1173755"/>
                <a:gd name="connsiteX48" fmla="*/ 1063114 w 1683094"/>
                <a:gd name="connsiteY48" fmla="*/ 1148919 h 1173755"/>
                <a:gd name="connsiteX49" fmla="*/ 1072481 w 1683094"/>
                <a:gd name="connsiteY49" fmla="*/ 1172458 h 1173755"/>
                <a:gd name="connsiteX50" fmla="*/ 1096101 w 1683094"/>
                <a:gd name="connsiteY50" fmla="*/ 1156901 h 1173755"/>
                <a:gd name="connsiteX51" fmla="*/ 1102698 w 1683094"/>
                <a:gd name="connsiteY51" fmla="*/ 1064700 h 1173755"/>
                <a:gd name="connsiteX52" fmla="*/ 1116952 w 1683094"/>
                <a:gd name="connsiteY52" fmla="*/ 1013795 h 1173755"/>
                <a:gd name="connsiteX53" fmla="*/ 1339308 w 1683094"/>
                <a:gd name="connsiteY53" fmla="*/ 817421 h 1173755"/>
                <a:gd name="connsiteX54" fmla="*/ 1374656 w 1683094"/>
                <a:gd name="connsiteY54" fmla="*/ 825159 h 1173755"/>
                <a:gd name="connsiteX55" fmla="*/ 1424422 w 1683094"/>
                <a:gd name="connsiteY55" fmla="*/ 973966 h 1173755"/>
                <a:gd name="connsiteX56" fmla="*/ 1446250 w 1683094"/>
                <a:gd name="connsiteY56" fmla="*/ 1004591 h 1173755"/>
                <a:gd name="connsiteX57" fmla="*/ 1457979 w 1683094"/>
                <a:gd name="connsiteY57" fmla="*/ 970871 h 1173755"/>
                <a:gd name="connsiteX58" fmla="*/ 1392005 w 1683094"/>
                <a:gd name="connsiteY58" fmla="*/ 789648 h 1173755"/>
                <a:gd name="connsiteX59" fmla="*/ 1383453 w 1683094"/>
                <a:gd name="connsiteY59" fmla="*/ 754380 h 1173755"/>
                <a:gd name="connsiteX60" fmla="*/ 1467264 w 1683094"/>
                <a:gd name="connsiteY60" fmla="*/ 636768 h 1173755"/>
                <a:gd name="connsiteX61" fmla="*/ 1482658 w 1683094"/>
                <a:gd name="connsiteY61" fmla="*/ 725140 h 1173755"/>
                <a:gd name="connsiteX62" fmla="*/ 1576161 w 1683094"/>
                <a:gd name="connsiteY62" fmla="*/ 871666 h 1173755"/>
                <a:gd name="connsiteX63" fmla="*/ 1615419 w 1683094"/>
                <a:gd name="connsiteY63" fmla="*/ 857087 h 1173755"/>
                <a:gd name="connsiteX64" fmla="*/ 1639528 w 1683094"/>
                <a:gd name="connsiteY64" fmla="*/ 767330 h 1173755"/>
                <a:gd name="connsiteX65" fmla="*/ 1643357 w 1683094"/>
                <a:gd name="connsiteY65" fmla="*/ 792498 h 1173755"/>
                <a:gd name="connsiteX66" fmla="*/ 1656144 w 1683094"/>
                <a:gd name="connsiteY66" fmla="*/ 814163 h 1173755"/>
                <a:gd name="connsiteX67" fmla="*/ 1676832 w 1683094"/>
                <a:gd name="connsiteY67" fmla="*/ 794697 h 1173755"/>
                <a:gd name="connsiteX68" fmla="*/ 1661194 w 1683094"/>
                <a:gd name="connsiteY68" fmla="*/ 601582 h 1173755"/>
                <a:gd name="connsiteX69" fmla="*/ 1650687 w 1683094"/>
                <a:gd name="connsiteY69" fmla="*/ 677329 h 1173755"/>
                <a:gd name="connsiteX70" fmla="*/ 1313651 w 1683094"/>
                <a:gd name="connsiteY70" fmla="*/ 782561 h 1173755"/>
                <a:gd name="connsiteX71" fmla="*/ 1111739 w 1683094"/>
                <a:gd name="connsiteY71" fmla="*/ 975188 h 1173755"/>
                <a:gd name="connsiteX72" fmla="*/ 1073540 w 1683094"/>
                <a:gd name="connsiteY72" fmla="*/ 966392 h 1173755"/>
                <a:gd name="connsiteX73" fmla="*/ 1093169 w 1683094"/>
                <a:gd name="connsiteY73" fmla="*/ 806100 h 1173755"/>
                <a:gd name="connsiteX74" fmla="*/ 1208093 w 1683094"/>
                <a:gd name="connsiteY74" fmla="*/ 686370 h 1173755"/>
                <a:gd name="connsiteX75" fmla="*/ 1262746 w 1683094"/>
                <a:gd name="connsiteY75" fmla="*/ 687999 h 1173755"/>
                <a:gd name="connsiteX76" fmla="*/ 1313162 w 1683094"/>
                <a:gd name="connsiteY76" fmla="*/ 740534 h 1173755"/>
                <a:gd name="connsiteX77" fmla="*/ 1328149 w 1683094"/>
                <a:gd name="connsiteY77" fmla="*/ 757312 h 1173755"/>
                <a:gd name="connsiteX78" fmla="*/ 1313651 w 1683094"/>
                <a:gd name="connsiteY78" fmla="*/ 782561 h 11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83094" h="1173755">
                  <a:moveTo>
                    <a:pt x="1650687" y="677329"/>
                  </a:moveTo>
                  <a:cubicBezTo>
                    <a:pt x="1636840" y="596858"/>
                    <a:pt x="1609229" y="524368"/>
                    <a:pt x="1548305" y="462386"/>
                  </a:cubicBezTo>
                  <a:cubicBezTo>
                    <a:pt x="1521509" y="520133"/>
                    <a:pt x="1496830" y="573482"/>
                    <a:pt x="1469707" y="631962"/>
                  </a:cubicBezTo>
                  <a:cubicBezTo>
                    <a:pt x="1462133" y="617383"/>
                    <a:pt x="1457246" y="607853"/>
                    <a:pt x="1450730" y="595310"/>
                  </a:cubicBezTo>
                  <a:cubicBezTo>
                    <a:pt x="1417417" y="644505"/>
                    <a:pt x="1387200" y="689058"/>
                    <a:pt x="1355027" y="736461"/>
                  </a:cubicBezTo>
                  <a:cubicBezTo>
                    <a:pt x="1334583" y="715122"/>
                    <a:pt x="1315932" y="695818"/>
                    <a:pt x="1297524" y="676270"/>
                  </a:cubicBezTo>
                  <a:cubicBezTo>
                    <a:pt x="1252076" y="628053"/>
                    <a:pt x="1252564" y="628216"/>
                    <a:pt x="1284004" y="571446"/>
                  </a:cubicBezTo>
                  <a:cubicBezTo>
                    <a:pt x="1298420" y="545464"/>
                    <a:pt x="1311371" y="518585"/>
                    <a:pt x="1323262" y="491300"/>
                  </a:cubicBezTo>
                  <a:cubicBezTo>
                    <a:pt x="1335805" y="462548"/>
                    <a:pt x="1346312" y="432901"/>
                    <a:pt x="1358937" y="400810"/>
                  </a:cubicBezTo>
                  <a:cubicBezTo>
                    <a:pt x="1409354" y="452612"/>
                    <a:pt x="1424585" y="517934"/>
                    <a:pt x="1455861" y="580161"/>
                  </a:cubicBezTo>
                  <a:cubicBezTo>
                    <a:pt x="1463761" y="563464"/>
                    <a:pt x="1469137" y="552712"/>
                    <a:pt x="1473943" y="541717"/>
                  </a:cubicBezTo>
                  <a:cubicBezTo>
                    <a:pt x="1526803" y="419055"/>
                    <a:pt x="1524359" y="415552"/>
                    <a:pt x="1404141" y="355362"/>
                  </a:cubicBezTo>
                  <a:cubicBezTo>
                    <a:pt x="1373923" y="340212"/>
                    <a:pt x="1367245" y="349660"/>
                    <a:pt x="1357389" y="376213"/>
                  </a:cubicBezTo>
                  <a:cubicBezTo>
                    <a:pt x="1334421" y="438032"/>
                    <a:pt x="1308357" y="498793"/>
                    <a:pt x="1263397" y="549129"/>
                  </a:cubicBezTo>
                  <a:cubicBezTo>
                    <a:pt x="1290357" y="487228"/>
                    <a:pt x="1316665" y="425571"/>
                    <a:pt x="1332059" y="359679"/>
                  </a:cubicBezTo>
                  <a:cubicBezTo>
                    <a:pt x="1336864" y="338909"/>
                    <a:pt x="1334421" y="327995"/>
                    <a:pt x="1312104" y="320664"/>
                  </a:cubicBezTo>
                  <a:cubicBezTo>
                    <a:pt x="1251669" y="300872"/>
                    <a:pt x="1191641" y="279614"/>
                    <a:pt x="1132264" y="256808"/>
                  </a:cubicBezTo>
                  <a:cubicBezTo>
                    <a:pt x="1110110" y="248338"/>
                    <a:pt x="1101232" y="253876"/>
                    <a:pt x="1093495" y="274890"/>
                  </a:cubicBezTo>
                  <a:cubicBezTo>
                    <a:pt x="1070608" y="337117"/>
                    <a:pt x="1047395" y="399181"/>
                    <a:pt x="1021412" y="460105"/>
                  </a:cubicBezTo>
                  <a:cubicBezTo>
                    <a:pt x="1010905" y="484784"/>
                    <a:pt x="1020353" y="493499"/>
                    <a:pt x="1040227" y="502784"/>
                  </a:cubicBezTo>
                  <a:cubicBezTo>
                    <a:pt x="1091866" y="526812"/>
                    <a:pt x="1139758" y="557355"/>
                    <a:pt x="1187324" y="588713"/>
                  </a:cubicBezTo>
                  <a:cubicBezTo>
                    <a:pt x="1216971" y="608179"/>
                    <a:pt x="1222021" y="624062"/>
                    <a:pt x="1188871" y="642958"/>
                  </a:cubicBezTo>
                  <a:cubicBezTo>
                    <a:pt x="1148065" y="716099"/>
                    <a:pt x="1083965" y="768145"/>
                    <a:pt x="1024752" y="824752"/>
                  </a:cubicBezTo>
                  <a:cubicBezTo>
                    <a:pt x="1006751" y="841938"/>
                    <a:pt x="993312" y="846906"/>
                    <a:pt x="977919" y="822471"/>
                  </a:cubicBezTo>
                  <a:cubicBezTo>
                    <a:pt x="971321" y="812127"/>
                    <a:pt x="963176" y="795919"/>
                    <a:pt x="946479" y="808299"/>
                  </a:cubicBezTo>
                  <a:cubicBezTo>
                    <a:pt x="928805" y="821413"/>
                    <a:pt x="920171" y="809440"/>
                    <a:pt x="909583" y="798607"/>
                  </a:cubicBezTo>
                  <a:cubicBezTo>
                    <a:pt x="854605" y="742407"/>
                    <a:pt x="798812" y="685800"/>
                    <a:pt x="732024" y="644587"/>
                  </a:cubicBezTo>
                  <a:cubicBezTo>
                    <a:pt x="586638" y="554993"/>
                    <a:pt x="511461" y="419055"/>
                    <a:pt x="464383" y="261777"/>
                  </a:cubicBezTo>
                  <a:cubicBezTo>
                    <a:pt x="439134" y="177559"/>
                    <a:pt x="424799" y="90978"/>
                    <a:pt x="407369" y="0"/>
                  </a:cubicBezTo>
                  <a:cubicBezTo>
                    <a:pt x="398491" y="11321"/>
                    <a:pt x="392301" y="18163"/>
                    <a:pt x="387332" y="25738"/>
                  </a:cubicBezTo>
                  <a:cubicBezTo>
                    <a:pt x="320056" y="127223"/>
                    <a:pt x="271919" y="236691"/>
                    <a:pt x="252209" y="357316"/>
                  </a:cubicBezTo>
                  <a:cubicBezTo>
                    <a:pt x="246914" y="389896"/>
                    <a:pt x="235349" y="406593"/>
                    <a:pt x="199104" y="409118"/>
                  </a:cubicBezTo>
                  <a:cubicBezTo>
                    <a:pt x="158950" y="411887"/>
                    <a:pt x="118795" y="421417"/>
                    <a:pt x="79781" y="431924"/>
                  </a:cubicBezTo>
                  <a:cubicBezTo>
                    <a:pt x="38894" y="443001"/>
                    <a:pt x="5663" y="464911"/>
                    <a:pt x="1183" y="512884"/>
                  </a:cubicBezTo>
                  <a:cubicBezTo>
                    <a:pt x="-5007" y="562405"/>
                    <a:pt x="14052" y="606143"/>
                    <a:pt x="36043" y="647845"/>
                  </a:cubicBezTo>
                  <a:cubicBezTo>
                    <a:pt x="75302" y="722289"/>
                    <a:pt x="128814" y="749330"/>
                    <a:pt x="210425" y="729619"/>
                  </a:cubicBezTo>
                  <a:cubicBezTo>
                    <a:pt x="250172" y="720009"/>
                    <a:pt x="262797" y="733936"/>
                    <a:pt x="265322" y="767005"/>
                  </a:cubicBezTo>
                  <a:cubicBezTo>
                    <a:pt x="271431" y="847802"/>
                    <a:pt x="313865" y="885268"/>
                    <a:pt x="394744" y="880219"/>
                  </a:cubicBezTo>
                  <a:cubicBezTo>
                    <a:pt x="402563" y="879730"/>
                    <a:pt x="410627" y="884454"/>
                    <a:pt x="418609" y="884617"/>
                  </a:cubicBezTo>
                  <a:cubicBezTo>
                    <a:pt x="443695" y="884943"/>
                    <a:pt x="448582" y="893006"/>
                    <a:pt x="442718" y="919314"/>
                  </a:cubicBezTo>
                  <a:cubicBezTo>
                    <a:pt x="422600" y="1009560"/>
                    <a:pt x="456564" y="1070972"/>
                    <a:pt x="543226" y="1106076"/>
                  </a:cubicBezTo>
                  <a:cubicBezTo>
                    <a:pt x="571896" y="1117642"/>
                    <a:pt x="601950" y="1126194"/>
                    <a:pt x="632005" y="1133688"/>
                  </a:cubicBezTo>
                  <a:cubicBezTo>
                    <a:pt x="684621" y="1146801"/>
                    <a:pt x="717282" y="1130022"/>
                    <a:pt x="739355" y="1080339"/>
                  </a:cubicBezTo>
                  <a:cubicBezTo>
                    <a:pt x="761427" y="1030573"/>
                    <a:pt x="760613" y="977794"/>
                    <a:pt x="759635" y="924853"/>
                  </a:cubicBezTo>
                  <a:cubicBezTo>
                    <a:pt x="759310" y="906527"/>
                    <a:pt x="751979" y="886979"/>
                    <a:pt x="765581" y="869956"/>
                  </a:cubicBezTo>
                  <a:lnTo>
                    <a:pt x="765581" y="869956"/>
                  </a:lnTo>
                  <a:cubicBezTo>
                    <a:pt x="813555" y="855621"/>
                    <a:pt x="861772" y="842345"/>
                    <a:pt x="909176" y="826462"/>
                  </a:cubicBezTo>
                  <a:cubicBezTo>
                    <a:pt x="924570" y="821331"/>
                    <a:pt x="933773" y="822716"/>
                    <a:pt x="943954" y="835014"/>
                  </a:cubicBezTo>
                  <a:cubicBezTo>
                    <a:pt x="1019702" y="926074"/>
                    <a:pt x="1089096" y="1019415"/>
                    <a:pt x="1063114" y="1148919"/>
                  </a:cubicBezTo>
                  <a:cubicBezTo>
                    <a:pt x="1060997" y="1159344"/>
                    <a:pt x="1061567" y="1168548"/>
                    <a:pt x="1072481" y="1172458"/>
                  </a:cubicBezTo>
                  <a:cubicBezTo>
                    <a:pt x="1086083" y="1177263"/>
                    <a:pt x="1093087" y="1167978"/>
                    <a:pt x="1096101" y="1156901"/>
                  </a:cubicBezTo>
                  <a:cubicBezTo>
                    <a:pt x="1104327" y="1126683"/>
                    <a:pt x="1109459" y="1096058"/>
                    <a:pt x="1102698" y="1064700"/>
                  </a:cubicBezTo>
                  <a:cubicBezTo>
                    <a:pt x="1098463" y="1045234"/>
                    <a:pt x="1099522" y="1028781"/>
                    <a:pt x="1116952" y="1013795"/>
                  </a:cubicBezTo>
                  <a:cubicBezTo>
                    <a:pt x="1191803" y="949206"/>
                    <a:pt x="1266166" y="883965"/>
                    <a:pt x="1339308" y="817421"/>
                  </a:cubicBezTo>
                  <a:cubicBezTo>
                    <a:pt x="1358448" y="799991"/>
                    <a:pt x="1365127" y="808543"/>
                    <a:pt x="1374656" y="825159"/>
                  </a:cubicBezTo>
                  <a:cubicBezTo>
                    <a:pt x="1401209" y="871504"/>
                    <a:pt x="1419861" y="920291"/>
                    <a:pt x="1424422" y="973966"/>
                  </a:cubicBezTo>
                  <a:cubicBezTo>
                    <a:pt x="1425643" y="988139"/>
                    <a:pt x="1423933" y="1008175"/>
                    <a:pt x="1446250" y="1004591"/>
                  </a:cubicBezTo>
                  <a:cubicBezTo>
                    <a:pt x="1464983" y="1001578"/>
                    <a:pt x="1459200" y="983659"/>
                    <a:pt x="1457979" y="970871"/>
                  </a:cubicBezTo>
                  <a:cubicBezTo>
                    <a:pt x="1451870" y="904735"/>
                    <a:pt x="1428494" y="844870"/>
                    <a:pt x="1392005" y="789648"/>
                  </a:cubicBezTo>
                  <a:cubicBezTo>
                    <a:pt x="1385245" y="779466"/>
                    <a:pt x="1371561" y="770507"/>
                    <a:pt x="1383453" y="754380"/>
                  </a:cubicBezTo>
                  <a:cubicBezTo>
                    <a:pt x="1410168" y="717972"/>
                    <a:pt x="1435906" y="680832"/>
                    <a:pt x="1467264" y="636768"/>
                  </a:cubicBezTo>
                  <a:cubicBezTo>
                    <a:pt x="1473372" y="672687"/>
                    <a:pt x="1476793" y="699158"/>
                    <a:pt x="1482658" y="725140"/>
                  </a:cubicBezTo>
                  <a:cubicBezTo>
                    <a:pt x="1496097" y="785005"/>
                    <a:pt x="1522242" y="837295"/>
                    <a:pt x="1576161" y="871666"/>
                  </a:cubicBezTo>
                  <a:cubicBezTo>
                    <a:pt x="1595383" y="883884"/>
                    <a:pt x="1609799" y="887305"/>
                    <a:pt x="1615419" y="857087"/>
                  </a:cubicBezTo>
                  <a:cubicBezTo>
                    <a:pt x="1621039" y="826707"/>
                    <a:pt x="1631302" y="797222"/>
                    <a:pt x="1639528" y="767330"/>
                  </a:cubicBezTo>
                  <a:cubicBezTo>
                    <a:pt x="1643438" y="776371"/>
                    <a:pt x="1643519" y="784435"/>
                    <a:pt x="1643357" y="792498"/>
                  </a:cubicBezTo>
                  <a:cubicBezTo>
                    <a:pt x="1643193" y="802354"/>
                    <a:pt x="1643519" y="812453"/>
                    <a:pt x="1656144" y="814163"/>
                  </a:cubicBezTo>
                  <a:cubicBezTo>
                    <a:pt x="1670316" y="816118"/>
                    <a:pt x="1673981" y="806182"/>
                    <a:pt x="1676832" y="794697"/>
                  </a:cubicBezTo>
                  <a:cubicBezTo>
                    <a:pt x="1689456" y="743955"/>
                    <a:pt x="1682370" y="648904"/>
                    <a:pt x="1661194" y="601582"/>
                  </a:cubicBezTo>
                  <a:cubicBezTo>
                    <a:pt x="1657366" y="628216"/>
                    <a:pt x="1654026" y="652732"/>
                    <a:pt x="1650687" y="677329"/>
                  </a:cubicBezTo>
                  <a:close/>
                  <a:moveTo>
                    <a:pt x="1313651" y="782561"/>
                  </a:moveTo>
                  <a:cubicBezTo>
                    <a:pt x="1251587" y="852282"/>
                    <a:pt x="1183822" y="915893"/>
                    <a:pt x="1111739" y="975188"/>
                  </a:cubicBezTo>
                  <a:cubicBezTo>
                    <a:pt x="1092029" y="991396"/>
                    <a:pt x="1084861" y="986021"/>
                    <a:pt x="1073540" y="966392"/>
                  </a:cubicBezTo>
                  <a:cubicBezTo>
                    <a:pt x="1023041" y="878671"/>
                    <a:pt x="1022471" y="879078"/>
                    <a:pt x="1093169" y="806100"/>
                  </a:cubicBezTo>
                  <a:cubicBezTo>
                    <a:pt x="1131694" y="766353"/>
                    <a:pt x="1172011" y="728153"/>
                    <a:pt x="1208093" y="686370"/>
                  </a:cubicBezTo>
                  <a:cubicBezTo>
                    <a:pt x="1230247" y="660714"/>
                    <a:pt x="1243931" y="664542"/>
                    <a:pt x="1262746" y="687999"/>
                  </a:cubicBezTo>
                  <a:cubicBezTo>
                    <a:pt x="1277895" y="706895"/>
                    <a:pt x="1296384" y="723022"/>
                    <a:pt x="1313162" y="740534"/>
                  </a:cubicBezTo>
                  <a:cubicBezTo>
                    <a:pt x="1318701" y="746317"/>
                    <a:pt x="1323832" y="752425"/>
                    <a:pt x="1328149" y="757312"/>
                  </a:cubicBezTo>
                  <a:cubicBezTo>
                    <a:pt x="1328068" y="770018"/>
                    <a:pt x="1319678" y="775801"/>
                    <a:pt x="1313651" y="78256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8E7950-A65C-48FB-BB3D-5C0830037DAC}"/>
                </a:ext>
              </a:extLst>
            </p:cNvPr>
            <p:cNvSpPr/>
            <p:nvPr/>
          </p:nvSpPr>
          <p:spPr>
            <a:xfrm>
              <a:off x="2911917" y="1445311"/>
              <a:ext cx="448957" cy="532901"/>
            </a:xfrm>
            <a:custGeom>
              <a:avLst/>
              <a:gdLst>
                <a:gd name="connsiteX0" fmla="*/ 0 w 448957"/>
                <a:gd name="connsiteY0" fmla="*/ 0 h 532901"/>
                <a:gd name="connsiteX1" fmla="*/ 32498 w 448957"/>
                <a:gd name="connsiteY1" fmla="*/ 232211 h 532901"/>
                <a:gd name="connsiteX2" fmla="*/ 44878 w 448957"/>
                <a:gd name="connsiteY2" fmla="*/ 255505 h 532901"/>
                <a:gd name="connsiteX3" fmla="*/ 188799 w 448957"/>
                <a:gd name="connsiteY3" fmla="*/ 338095 h 532901"/>
                <a:gd name="connsiteX4" fmla="*/ 202401 w 448957"/>
                <a:gd name="connsiteY4" fmla="*/ 187088 h 532901"/>
                <a:gd name="connsiteX5" fmla="*/ 235876 w 448957"/>
                <a:gd name="connsiteY5" fmla="*/ 210138 h 532901"/>
                <a:gd name="connsiteX6" fmla="*/ 219993 w 448957"/>
                <a:gd name="connsiteY6" fmla="*/ 81612 h 532901"/>
                <a:gd name="connsiteX7" fmla="*/ 408711 w 448957"/>
                <a:gd name="connsiteY7" fmla="*/ 327669 h 532901"/>
                <a:gd name="connsiteX8" fmla="*/ 410014 w 448957"/>
                <a:gd name="connsiteY8" fmla="*/ 501481 h 532901"/>
                <a:gd name="connsiteX9" fmla="*/ 423697 w 448957"/>
                <a:gd name="connsiteY9" fmla="*/ 532839 h 532901"/>
                <a:gd name="connsiteX10" fmla="*/ 443164 w 448957"/>
                <a:gd name="connsiteY10" fmla="*/ 503762 h 532901"/>
                <a:gd name="connsiteX11" fmla="*/ 448946 w 448957"/>
                <a:gd name="connsiteY11" fmla="*/ 398367 h 532901"/>
                <a:gd name="connsiteX12" fmla="*/ 0 w 448957"/>
                <a:gd name="connsiteY12" fmla="*/ 0 h 532901"/>
                <a:gd name="connsiteX13" fmla="*/ 46996 w 448957"/>
                <a:gd name="connsiteY13" fmla="*/ 37955 h 532901"/>
                <a:gd name="connsiteX14" fmla="*/ 194256 w 448957"/>
                <a:gd name="connsiteY14" fmla="*/ 159314 h 532901"/>
                <a:gd name="connsiteX15" fmla="*/ 46996 w 448957"/>
                <a:gd name="connsiteY15" fmla="*/ 37955 h 5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957" h="532901">
                  <a:moveTo>
                    <a:pt x="0" y="0"/>
                  </a:moveTo>
                  <a:cubicBezTo>
                    <a:pt x="21747" y="76236"/>
                    <a:pt x="37629" y="152880"/>
                    <a:pt x="32498" y="232211"/>
                  </a:cubicBezTo>
                  <a:cubicBezTo>
                    <a:pt x="31765" y="242962"/>
                    <a:pt x="35675" y="250211"/>
                    <a:pt x="44878" y="255505"/>
                  </a:cubicBezTo>
                  <a:cubicBezTo>
                    <a:pt x="91549" y="282221"/>
                    <a:pt x="138219" y="309099"/>
                    <a:pt x="188799" y="338095"/>
                  </a:cubicBezTo>
                  <a:cubicBezTo>
                    <a:pt x="193604" y="284746"/>
                    <a:pt x="198002" y="236365"/>
                    <a:pt x="202401" y="187088"/>
                  </a:cubicBezTo>
                  <a:cubicBezTo>
                    <a:pt x="219098" y="192301"/>
                    <a:pt x="218690" y="211116"/>
                    <a:pt x="235876" y="210138"/>
                  </a:cubicBezTo>
                  <a:cubicBezTo>
                    <a:pt x="230745" y="168681"/>
                    <a:pt x="225695" y="127386"/>
                    <a:pt x="219993" y="81612"/>
                  </a:cubicBezTo>
                  <a:cubicBezTo>
                    <a:pt x="320664" y="119160"/>
                    <a:pt x="388674" y="210301"/>
                    <a:pt x="408711" y="327669"/>
                  </a:cubicBezTo>
                  <a:cubicBezTo>
                    <a:pt x="418647" y="385661"/>
                    <a:pt x="418729" y="443408"/>
                    <a:pt x="410014" y="501481"/>
                  </a:cubicBezTo>
                  <a:cubicBezTo>
                    <a:pt x="408059" y="514187"/>
                    <a:pt x="403009" y="531536"/>
                    <a:pt x="423697" y="532839"/>
                  </a:cubicBezTo>
                  <a:cubicBezTo>
                    <a:pt x="443001" y="534061"/>
                    <a:pt x="442349" y="517282"/>
                    <a:pt x="443164" y="503762"/>
                  </a:cubicBezTo>
                  <a:cubicBezTo>
                    <a:pt x="445281" y="468657"/>
                    <a:pt x="449191" y="433471"/>
                    <a:pt x="448946" y="398367"/>
                  </a:cubicBezTo>
                  <a:cubicBezTo>
                    <a:pt x="446503" y="129097"/>
                    <a:pt x="262510" y="7575"/>
                    <a:pt x="0" y="0"/>
                  </a:cubicBezTo>
                  <a:close/>
                  <a:moveTo>
                    <a:pt x="46996" y="37955"/>
                  </a:moveTo>
                  <a:cubicBezTo>
                    <a:pt x="195070" y="63449"/>
                    <a:pt x="171206" y="39747"/>
                    <a:pt x="194256" y="159314"/>
                  </a:cubicBezTo>
                  <a:cubicBezTo>
                    <a:pt x="146282" y="119730"/>
                    <a:pt x="100671" y="82182"/>
                    <a:pt x="46996" y="3795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975268A-0E24-4764-B729-F85FC841D3A1}"/>
                </a:ext>
              </a:extLst>
            </p:cNvPr>
            <p:cNvSpPr/>
            <p:nvPr/>
          </p:nvSpPr>
          <p:spPr>
            <a:xfrm>
              <a:off x="1943244" y="669294"/>
              <a:ext cx="343397" cy="370889"/>
            </a:xfrm>
            <a:custGeom>
              <a:avLst/>
              <a:gdLst>
                <a:gd name="connsiteX0" fmla="*/ 43168 w 343397"/>
                <a:gd name="connsiteY0" fmla="*/ 314201 h 370889"/>
                <a:gd name="connsiteX1" fmla="*/ 42761 w 343397"/>
                <a:gd name="connsiteY1" fmla="*/ 370890 h 370889"/>
                <a:gd name="connsiteX2" fmla="*/ 108164 w 343397"/>
                <a:gd name="connsiteY2" fmla="*/ 267531 h 370889"/>
                <a:gd name="connsiteX3" fmla="*/ 122662 w 343397"/>
                <a:gd name="connsiteY3" fmla="*/ 253277 h 370889"/>
                <a:gd name="connsiteX4" fmla="*/ 134472 w 343397"/>
                <a:gd name="connsiteY4" fmla="*/ 264354 h 370889"/>
                <a:gd name="connsiteX5" fmla="*/ 153531 w 343397"/>
                <a:gd name="connsiteY5" fmla="*/ 296934 h 370889"/>
                <a:gd name="connsiteX6" fmla="*/ 220564 w 343397"/>
                <a:gd name="connsiteY6" fmla="*/ 272662 h 370889"/>
                <a:gd name="connsiteX7" fmla="*/ 253632 w 343397"/>
                <a:gd name="connsiteY7" fmla="*/ 251486 h 370889"/>
                <a:gd name="connsiteX8" fmla="*/ 262591 w 343397"/>
                <a:gd name="connsiteY8" fmla="*/ 272581 h 370889"/>
                <a:gd name="connsiteX9" fmla="*/ 334511 w 343397"/>
                <a:gd name="connsiteY9" fmla="*/ 269323 h 370889"/>
                <a:gd name="connsiteX10" fmla="*/ 339235 w 343397"/>
                <a:gd name="connsiteY10" fmla="*/ 252789 h 370889"/>
                <a:gd name="connsiteX11" fmla="*/ 268944 w 343397"/>
                <a:gd name="connsiteY11" fmla="*/ 20171 h 370889"/>
                <a:gd name="connsiteX12" fmla="*/ 236283 w 343397"/>
                <a:gd name="connsiteY12" fmla="*/ 1682 h 370889"/>
                <a:gd name="connsiteX13" fmla="*/ 64182 w 343397"/>
                <a:gd name="connsiteY13" fmla="*/ 61139 h 370889"/>
                <a:gd name="connsiteX14" fmla="*/ 9285 w 343397"/>
                <a:gd name="connsiteY14" fmla="*/ 151140 h 370889"/>
                <a:gd name="connsiteX15" fmla="*/ 0 w 343397"/>
                <a:gd name="connsiteY15" fmla="*/ 265902 h 370889"/>
                <a:gd name="connsiteX16" fmla="*/ 43168 w 343397"/>
                <a:gd name="connsiteY16" fmla="*/ 314201 h 370889"/>
                <a:gd name="connsiteX17" fmla="*/ 275705 w 343397"/>
                <a:gd name="connsiteY17" fmla="*/ 188281 h 370889"/>
                <a:gd name="connsiteX18" fmla="*/ 303805 w 343397"/>
                <a:gd name="connsiteY18" fmla="*/ 256780 h 370889"/>
                <a:gd name="connsiteX19" fmla="*/ 253795 w 343397"/>
                <a:gd name="connsiteY19" fmla="*/ 250671 h 370889"/>
                <a:gd name="connsiteX20" fmla="*/ 253958 w 343397"/>
                <a:gd name="connsiteY20" fmla="*/ 251323 h 370889"/>
                <a:gd name="connsiteX21" fmla="*/ 253143 w 343397"/>
                <a:gd name="connsiteY21" fmla="*/ 250345 h 370889"/>
                <a:gd name="connsiteX22" fmla="*/ 253713 w 343397"/>
                <a:gd name="connsiteY22" fmla="*/ 250671 h 370889"/>
                <a:gd name="connsiteX23" fmla="*/ 240437 w 343397"/>
                <a:gd name="connsiteY23" fmla="*/ 201150 h 370889"/>
                <a:gd name="connsiteX24" fmla="*/ 246872 w 343397"/>
                <a:gd name="connsiteY24" fmla="*/ 173946 h 370889"/>
                <a:gd name="connsiteX25" fmla="*/ 275705 w 343397"/>
                <a:gd name="connsiteY25" fmla="*/ 188281 h 370889"/>
                <a:gd name="connsiteX26" fmla="*/ 213722 w 343397"/>
                <a:gd name="connsiteY26" fmla="*/ 48433 h 370889"/>
                <a:gd name="connsiteX27" fmla="*/ 220808 w 343397"/>
                <a:gd name="connsiteY27" fmla="*/ 42080 h 370889"/>
                <a:gd name="connsiteX28" fmla="*/ 234980 w 343397"/>
                <a:gd name="connsiteY28" fmla="*/ 49411 h 370889"/>
                <a:gd name="connsiteX29" fmla="*/ 254609 w 343397"/>
                <a:gd name="connsiteY29" fmla="*/ 122715 h 370889"/>
                <a:gd name="connsiteX30" fmla="*/ 246302 w 343397"/>
                <a:gd name="connsiteY30" fmla="*/ 138271 h 370889"/>
                <a:gd name="connsiteX31" fmla="*/ 228546 w 343397"/>
                <a:gd name="connsiteY31" fmla="*/ 134036 h 370889"/>
                <a:gd name="connsiteX32" fmla="*/ 213722 w 343397"/>
                <a:gd name="connsiteY32" fmla="*/ 48433 h 370889"/>
                <a:gd name="connsiteX33" fmla="*/ 212663 w 343397"/>
                <a:gd name="connsiteY33" fmla="*/ 234218 h 370889"/>
                <a:gd name="connsiteX34" fmla="*/ 166074 w 343397"/>
                <a:gd name="connsiteY34" fmla="*/ 250590 h 370889"/>
                <a:gd name="connsiteX35" fmla="*/ 134065 w 343397"/>
                <a:gd name="connsiteY35" fmla="*/ 222164 h 370889"/>
                <a:gd name="connsiteX36" fmla="*/ 184319 w 343397"/>
                <a:gd name="connsiteY36" fmla="*/ 182172 h 370889"/>
                <a:gd name="connsiteX37" fmla="*/ 212663 w 343397"/>
                <a:gd name="connsiteY37" fmla="*/ 234218 h 370889"/>
                <a:gd name="connsiteX38" fmla="*/ 164853 w 343397"/>
                <a:gd name="connsiteY38" fmla="*/ 59836 h 370889"/>
                <a:gd name="connsiteX39" fmla="*/ 190265 w 343397"/>
                <a:gd name="connsiteY39" fmla="*/ 124344 h 370889"/>
                <a:gd name="connsiteX40" fmla="*/ 147911 w 343397"/>
                <a:gd name="connsiteY40" fmla="*/ 153910 h 370889"/>
                <a:gd name="connsiteX41" fmla="*/ 132680 w 343397"/>
                <a:gd name="connsiteY41" fmla="*/ 130697 h 370889"/>
                <a:gd name="connsiteX42" fmla="*/ 132680 w 343397"/>
                <a:gd name="connsiteY42" fmla="*/ 126706 h 370889"/>
                <a:gd name="connsiteX43" fmla="*/ 164853 w 343397"/>
                <a:gd name="connsiteY43" fmla="*/ 59836 h 370889"/>
                <a:gd name="connsiteX44" fmla="*/ 53675 w 343397"/>
                <a:gd name="connsiteY44" fmla="*/ 258164 h 370889"/>
                <a:gd name="connsiteX45" fmla="*/ 95947 w 343397"/>
                <a:gd name="connsiteY45" fmla="*/ 210272 h 370889"/>
                <a:gd name="connsiteX46" fmla="*/ 53675 w 343397"/>
                <a:gd name="connsiteY46" fmla="*/ 258164 h 370889"/>
                <a:gd name="connsiteX47" fmla="*/ 45286 w 343397"/>
                <a:gd name="connsiteY47" fmla="*/ 132244 h 370889"/>
                <a:gd name="connsiteX48" fmla="*/ 79250 w 343397"/>
                <a:gd name="connsiteY48" fmla="*/ 91275 h 370889"/>
                <a:gd name="connsiteX49" fmla="*/ 99531 w 343397"/>
                <a:gd name="connsiteY49" fmla="*/ 103819 h 370889"/>
                <a:gd name="connsiteX50" fmla="*/ 45041 w 343397"/>
                <a:gd name="connsiteY50" fmla="*/ 202779 h 370889"/>
                <a:gd name="connsiteX51" fmla="*/ 45286 w 343397"/>
                <a:gd name="connsiteY51" fmla="*/ 132244 h 3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397" h="370889">
                  <a:moveTo>
                    <a:pt x="43168" y="314201"/>
                  </a:moveTo>
                  <a:cubicBezTo>
                    <a:pt x="40887" y="331794"/>
                    <a:pt x="42761" y="349876"/>
                    <a:pt x="42761" y="370890"/>
                  </a:cubicBezTo>
                  <a:cubicBezTo>
                    <a:pt x="84137" y="343278"/>
                    <a:pt x="118997" y="319170"/>
                    <a:pt x="108164" y="267531"/>
                  </a:cubicBezTo>
                  <a:cubicBezTo>
                    <a:pt x="105884" y="256617"/>
                    <a:pt x="113540" y="254010"/>
                    <a:pt x="122662" y="253277"/>
                  </a:cubicBezTo>
                  <a:cubicBezTo>
                    <a:pt x="131051" y="252544"/>
                    <a:pt x="136183" y="255802"/>
                    <a:pt x="134472" y="264354"/>
                  </a:cubicBezTo>
                  <a:cubicBezTo>
                    <a:pt x="131051" y="281622"/>
                    <a:pt x="138708" y="298970"/>
                    <a:pt x="153531" y="296934"/>
                  </a:cubicBezTo>
                  <a:cubicBezTo>
                    <a:pt x="177396" y="293676"/>
                    <a:pt x="215514" y="297015"/>
                    <a:pt x="220564" y="272662"/>
                  </a:cubicBezTo>
                  <a:cubicBezTo>
                    <a:pt x="226265" y="245051"/>
                    <a:pt x="242066" y="256454"/>
                    <a:pt x="253632" y="251486"/>
                  </a:cubicBezTo>
                  <a:cubicBezTo>
                    <a:pt x="256401" y="258653"/>
                    <a:pt x="258030" y="266798"/>
                    <a:pt x="262591" y="272581"/>
                  </a:cubicBezTo>
                  <a:cubicBezTo>
                    <a:pt x="287270" y="303613"/>
                    <a:pt x="309995" y="266554"/>
                    <a:pt x="334511" y="269323"/>
                  </a:cubicBezTo>
                  <a:cubicBezTo>
                    <a:pt x="348846" y="270952"/>
                    <a:pt x="342248" y="259223"/>
                    <a:pt x="339235" y="252789"/>
                  </a:cubicBezTo>
                  <a:cubicBezTo>
                    <a:pt x="305108" y="178507"/>
                    <a:pt x="289062" y="98687"/>
                    <a:pt x="268944" y="20171"/>
                  </a:cubicBezTo>
                  <a:cubicBezTo>
                    <a:pt x="263976" y="867"/>
                    <a:pt x="253306" y="-2717"/>
                    <a:pt x="236283" y="1682"/>
                  </a:cubicBezTo>
                  <a:cubicBezTo>
                    <a:pt x="177314" y="16831"/>
                    <a:pt x="118834" y="32795"/>
                    <a:pt x="64182" y="61139"/>
                  </a:cubicBezTo>
                  <a:cubicBezTo>
                    <a:pt x="26552" y="80687"/>
                    <a:pt x="7819" y="106914"/>
                    <a:pt x="9285" y="151140"/>
                  </a:cubicBezTo>
                  <a:cubicBezTo>
                    <a:pt x="10507" y="189259"/>
                    <a:pt x="16045" y="228761"/>
                    <a:pt x="0" y="265902"/>
                  </a:cubicBezTo>
                  <a:cubicBezTo>
                    <a:pt x="37792" y="260689"/>
                    <a:pt x="47566" y="279830"/>
                    <a:pt x="43168" y="314201"/>
                  </a:cubicBezTo>
                  <a:close/>
                  <a:moveTo>
                    <a:pt x="275705" y="188281"/>
                  </a:moveTo>
                  <a:cubicBezTo>
                    <a:pt x="285153" y="210354"/>
                    <a:pt x="293949" y="232752"/>
                    <a:pt x="303805" y="256780"/>
                  </a:cubicBezTo>
                  <a:cubicBezTo>
                    <a:pt x="284908" y="261992"/>
                    <a:pt x="269107" y="259142"/>
                    <a:pt x="253795" y="250671"/>
                  </a:cubicBezTo>
                  <a:cubicBezTo>
                    <a:pt x="253876" y="250915"/>
                    <a:pt x="253876" y="251078"/>
                    <a:pt x="253958" y="251323"/>
                  </a:cubicBezTo>
                  <a:cubicBezTo>
                    <a:pt x="253958" y="251323"/>
                    <a:pt x="253143" y="250345"/>
                    <a:pt x="253143" y="250345"/>
                  </a:cubicBezTo>
                  <a:cubicBezTo>
                    <a:pt x="253306" y="250427"/>
                    <a:pt x="253551" y="250508"/>
                    <a:pt x="253713" y="250671"/>
                  </a:cubicBezTo>
                  <a:cubicBezTo>
                    <a:pt x="249234" y="234137"/>
                    <a:pt x="244428" y="217766"/>
                    <a:pt x="240437" y="201150"/>
                  </a:cubicBezTo>
                  <a:cubicBezTo>
                    <a:pt x="238075" y="191295"/>
                    <a:pt x="231804" y="179485"/>
                    <a:pt x="246872" y="173946"/>
                  </a:cubicBezTo>
                  <a:cubicBezTo>
                    <a:pt x="261044" y="168815"/>
                    <a:pt x="270410" y="175738"/>
                    <a:pt x="275705" y="188281"/>
                  </a:cubicBezTo>
                  <a:close/>
                  <a:moveTo>
                    <a:pt x="213722" y="48433"/>
                  </a:moveTo>
                  <a:cubicBezTo>
                    <a:pt x="213803" y="45908"/>
                    <a:pt x="219098" y="43546"/>
                    <a:pt x="220808" y="42080"/>
                  </a:cubicBezTo>
                  <a:cubicBezTo>
                    <a:pt x="228709" y="40940"/>
                    <a:pt x="233433" y="44116"/>
                    <a:pt x="234980" y="49411"/>
                  </a:cubicBezTo>
                  <a:cubicBezTo>
                    <a:pt x="241903" y="73764"/>
                    <a:pt x="248256" y="98199"/>
                    <a:pt x="254609" y="122715"/>
                  </a:cubicBezTo>
                  <a:cubicBezTo>
                    <a:pt x="256483" y="129964"/>
                    <a:pt x="253876" y="135747"/>
                    <a:pt x="246302" y="138271"/>
                  </a:cubicBezTo>
                  <a:cubicBezTo>
                    <a:pt x="239541" y="140552"/>
                    <a:pt x="231152" y="140471"/>
                    <a:pt x="228546" y="134036"/>
                  </a:cubicBezTo>
                  <a:cubicBezTo>
                    <a:pt x="217387" y="106669"/>
                    <a:pt x="212745" y="77918"/>
                    <a:pt x="213722" y="48433"/>
                  </a:cubicBezTo>
                  <a:close/>
                  <a:moveTo>
                    <a:pt x="212663" y="234218"/>
                  </a:moveTo>
                  <a:cubicBezTo>
                    <a:pt x="218527" y="249042"/>
                    <a:pt x="213966" y="250834"/>
                    <a:pt x="166074" y="250590"/>
                  </a:cubicBezTo>
                  <a:cubicBezTo>
                    <a:pt x="153613" y="250915"/>
                    <a:pt x="133250" y="255802"/>
                    <a:pt x="134065" y="222164"/>
                  </a:cubicBezTo>
                  <a:cubicBezTo>
                    <a:pt x="134879" y="185512"/>
                    <a:pt x="162979" y="182824"/>
                    <a:pt x="184319" y="182172"/>
                  </a:cubicBezTo>
                  <a:cubicBezTo>
                    <a:pt x="217794" y="181032"/>
                    <a:pt x="205414" y="215811"/>
                    <a:pt x="212663" y="234218"/>
                  </a:cubicBezTo>
                  <a:close/>
                  <a:moveTo>
                    <a:pt x="164853" y="59836"/>
                  </a:moveTo>
                  <a:cubicBezTo>
                    <a:pt x="195559" y="62361"/>
                    <a:pt x="175034" y="106669"/>
                    <a:pt x="190265" y="124344"/>
                  </a:cubicBezTo>
                  <a:cubicBezTo>
                    <a:pt x="188636" y="157575"/>
                    <a:pt x="163061" y="149593"/>
                    <a:pt x="147911" y="153910"/>
                  </a:cubicBezTo>
                  <a:cubicBezTo>
                    <a:pt x="126083" y="160100"/>
                    <a:pt x="135042" y="140471"/>
                    <a:pt x="132680" y="130697"/>
                  </a:cubicBezTo>
                  <a:cubicBezTo>
                    <a:pt x="132355" y="129394"/>
                    <a:pt x="132517" y="128009"/>
                    <a:pt x="132680" y="126706"/>
                  </a:cubicBezTo>
                  <a:cubicBezTo>
                    <a:pt x="135938" y="99990"/>
                    <a:pt x="119160" y="56089"/>
                    <a:pt x="164853" y="59836"/>
                  </a:cubicBezTo>
                  <a:close/>
                  <a:moveTo>
                    <a:pt x="53675" y="258164"/>
                  </a:moveTo>
                  <a:cubicBezTo>
                    <a:pt x="61901" y="236417"/>
                    <a:pt x="81449" y="227947"/>
                    <a:pt x="95947" y="210272"/>
                  </a:cubicBezTo>
                  <a:cubicBezTo>
                    <a:pt x="104906" y="256454"/>
                    <a:pt x="104906" y="256454"/>
                    <a:pt x="53675" y="258164"/>
                  </a:cubicBezTo>
                  <a:close/>
                  <a:moveTo>
                    <a:pt x="45286" y="132244"/>
                  </a:moveTo>
                  <a:cubicBezTo>
                    <a:pt x="46344" y="110905"/>
                    <a:pt x="61575" y="99746"/>
                    <a:pt x="79250" y="91275"/>
                  </a:cubicBezTo>
                  <a:cubicBezTo>
                    <a:pt x="92770" y="84760"/>
                    <a:pt x="97413" y="88995"/>
                    <a:pt x="99531" y="103819"/>
                  </a:cubicBezTo>
                  <a:cubicBezTo>
                    <a:pt x="107594" y="159774"/>
                    <a:pt x="100182" y="175005"/>
                    <a:pt x="45041" y="202779"/>
                  </a:cubicBezTo>
                  <a:cubicBezTo>
                    <a:pt x="45041" y="177530"/>
                    <a:pt x="44145" y="154806"/>
                    <a:pt x="45286" y="13224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B820C1B-595F-4DEB-A554-AA3BF79269A3}"/>
              </a:ext>
            </a:extLst>
          </p:cNvPr>
          <p:cNvGrpSpPr/>
          <p:nvPr/>
        </p:nvGrpSpPr>
        <p:grpSpPr>
          <a:xfrm>
            <a:off x="10208835" y="2318481"/>
            <a:ext cx="381848" cy="1013676"/>
            <a:chOff x="10208835" y="2318481"/>
            <a:chExt cx="381848" cy="1013676"/>
          </a:xfrm>
          <a:solidFill>
            <a:schemeClr val="accent4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865BCF7-B989-4441-BD85-A53123F96A7A}"/>
                </a:ext>
              </a:extLst>
            </p:cNvPr>
            <p:cNvSpPr/>
            <p:nvPr/>
          </p:nvSpPr>
          <p:spPr>
            <a:xfrm>
              <a:off x="10208835" y="2318481"/>
              <a:ext cx="381848" cy="1013676"/>
            </a:xfrm>
            <a:custGeom>
              <a:avLst/>
              <a:gdLst>
                <a:gd name="connsiteX0" fmla="*/ 227378 w 381848"/>
                <a:gd name="connsiteY0" fmla="*/ 74243 h 1013676"/>
                <a:gd name="connsiteX1" fmla="*/ 148076 w 381848"/>
                <a:gd name="connsiteY1" fmla="*/ 74285 h 1013676"/>
                <a:gd name="connsiteX2" fmla="*/ 135445 w 381848"/>
                <a:gd name="connsiteY2" fmla="*/ 83319 h 1013676"/>
                <a:gd name="connsiteX3" fmla="*/ 108885 w 381848"/>
                <a:gd name="connsiteY3" fmla="*/ 127529 h 1013676"/>
                <a:gd name="connsiteX4" fmla="*/ 30879 w 381848"/>
                <a:gd name="connsiteY4" fmla="*/ 273292 h 1013676"/>
                <a:gd name="connsiteX5" fmla="*/ 30838 w 381848"/>
                <a:gd name="connsiteY5" fmla="*/ 339126 h 1013676"/>
                <a:gd name="connsiteX6" fmla="*/ 38450 w 381848"/>
                <a:gd name="connsiteY6" fmla="*/ 359788 h 1013676"/>
                <a:gd name="connsiteX7" fmla="*/ 40918 w 381848"/>
                <a:gd name="connsiteY7" fmla="*/ 376561 h 1013676"/>
                <a:gd name="connsiteX8" fmla="*/ 37279 w 381848"/>
                <a:gd name="connsiteY8" fmla="*/ 442227 h 1013676"/>
                <a:gd name="connsiteX9" fmla="*/ 39454 w 381848"/>
                <a:gd name="connsiteY9" fmla="*/ 461969 h 1013676"/>
                <a:gd name="connsiteX10" fmla="*/ 39955 w 381848"/>
                <a:gd name="connsiteY10" fmla="*/ 576530 h 1013676"/>
                <a:gd name="connsiteX11" fmla="*/ 41462 w 381848"/>
                <a:gd name="connsiteY11" fmla="*/ 602588 h 1013676"/>
                <a:gd name="connsiteX12" fmla="*/ 37488 w 381848"/>
                <a:gd name="connsiteY12" fmla="*/ 705187 h 1013676"/>
                <a:gd name="connsiteX13" fmla="*/ 37906 w 381848"/>
                <a:gd name="connsiteY13" fmla="*/ 725389 h 1013676"/>
                <a:gd name="connsiteX14" fmla="*/ 37906 w 381848"/>
                <a:gd name="connsiteY14" fmla="*/ 783861 h 1013676"/>
                <a:gd name="connsiteX15" fmla="*/ 42549 w 381848"/>
                <a:gd name="connsiteY15" fmla="*/ 797078 h 1013676"/>
                <a:gd name="connsiteX16" fmla="*/ 29541 w 381848"/>
                <a:gd name="connsiteY16" fmla="*/ 883533 h 1013676"/>
                <a:gd name="connsiteX17" fmla="*/ 99558 w 381848"/>
                <a:gd name="connsiteY17" fmla="*/ 986633 h 1013676"/>
                <a:gd name="connsiteX18" fmla="*/ 194335 w 381848"/>
                <a:gd name="connsiteY18" fmla="*/ 987302 h 1013676"/>
                <a:gd name="connsiteX19" fmla="*/ 301535 w 381848"/>
                <a:gd name="connsiteY19" fmla="*/ 982325 h 1013676"/>
                <a:gd name="connsiteX20" fmla="*/ 340642 w 381848"/>
                <a:gd name="connsiteY20" fmla="*/ 951165 h 1013676"/>
                <a:gd name="connsiteX21" fmla="*/ 353901 w 381848"/>
                <a:gd name="connsiteY21" fmla="*/ 830330 h 1013676"/>
                <a:gd name="connsiteX22" fmla="*/ 347251 w 381848"/>
                <a:gd name="connsiteY22" fmla="*/ 813181 h 1013676"/>
                <a:gd name="connsiteX23" fmla="*/ 344616 w 381848"/>
                <a:gd name="connsiteY23" fmla="*/ 778717 h 1013676"/>
                <a:gd name="connsiteX24" fmla="*/ 343403 w 381848"/>
                <a:gd name="connsiteY24" fmla="*/ 724176 h 1013676"/>
                <a:gd name="connsiteX25" fmla="*/ 342441 w 381848"/>
                <a:gd name="connsiteY25" fmla="*/ 708282 h 1013676"/>
                <a:gd name="connsiteX26" fmla="*/ 337045 w 381848"/>
                <a:gd name="connsiteY26" fmla="*/ 597694 h 1013676"/>
                <a:gd name="connsiteX27" fmla="*/ 339596 w 381848"/>
                <a:gd name="connsiteY27" fmla="*/ 575736 h 1013676"/>
                <a:gd name="connsiteX28" fmla="*/ 351559 w 381848"/>
                <a:gd name="connsiteY28" fmla="*/ 504590 h 1013676"/>
                <a:gd name="connsiteX29" fmla="*/ 349426 w 381848"/>
                <a:gd name="connsiteY29" fmla="*/ 402911 h 1013676"/>
                <a:gd name="connsiteX30" fmla="*/ 348966 w 381848"/>
                <a:gd name="connsiteY30" fmla="*/ 396804 h 1013676"/>
                <a:gd name="connsiteX31" fmla="*/ 344532 w 381848"/>
                <a:gd name="connsiteY31" fmla="*/ 342180 h 1013676"/>
                <a:gd name="connsiteX32" fmla="*/ 345745 w 381848"/>
                <a:gd name="connsiteY32" fmla="*/ 264007 h 1013676"/>
                <a:gd name="connsiteX33" fmla="*/ 261550 w 381848"/>
                <a:gd name="connsiteY33" fmla="*/ 123514 h 1013676"/>
                <a:gd name="connsiteX34" fmla="*/ 239758 w 381848"/>
                <a:gd name="connsiteY34" fmla="*/ 85662 h 1013676"/>
                <a:gd name="connsiteX35" fmla="*/ 227378 w 381848"/>
                <a:gd name="connsiteY35" fmla="*/ 74243 h 1013676"/>
                <a:gd name="connsiteX36" fmla="*/ 248666 w 381848"/>
                <a:gd name="connsiteY36" fmla="*/ 2 h 1013676"/>
                <a:gd name="connsiteX37" fmla="*/ 265982 w 381848"/>
                <a:gd name="connsiteY37" fmla="*/ 10793 h 1013676"/>
                <a:gd name="connsiteX38" fmla="*/ 266485 w 381848"/>
                <a:gd name="connsiteY38" fmla="*/ 81437 h 1013676"/>
                <a:gd name="connsiteX39" fmla="*/ 277652 w 381848"/>
                <a:gd name="connsiteY39" fmla="*/ 103270 h 1013676"/>
                <a:gd name="connsiteX40" fmla="*/ 357247 w 381848"/>
                <a:gd name="connsiteY40" fmla="*/ 203360 h 1013676"/>
                <a:gd name="connsiteX41" fmla="*/ 370923 w 381848"/>
                <a:gd name="connsiteY41" fmla="*/ 297259 h 1013676"/>
                <a:gd name="connsiteX42" fmla="*/ 371593 w 381848"/>
                <a:gd name="connsiteY42" fmla="*/ 389778 h 1013676"/>
                <a:gd name="connsiteX43" fmla="*/ 372890 w 381848"/>
                <a:gd name="connsiteY43" fmla="*/ 550849 h 1013676"/>
                <a:gd name="connsiteX44" fmla="*/ 371467 w 381848"/>
                <a:gd name="connsiteY44" fmla="*/ 627391 h 1013676"/>
                <a:gd name="connsiteX45" fmla="*/ 373559 w 381848"/>
                <a:gd name="connsiteY45" fmla="*/ 666791 h 1013676"/>
                <a:gd name="connsiteX46" fmla="*/ 375399 w 381848"/>
                <a:gd name="connsiteY46" fmla="*/ 737853 h 1013676"/>
                <a:gd name="connsiteX47" fmla="*/ 378996 w 381848"/>
                <a:gd name="connsiteY47" fmla="*/ 844384 h 1013676"/>
                <a:gd name="connsiteX48" fmla="*/ 378201 w 381848"/>
                <a:gd name="connsiteY48" fmla="*/ 918248 h 1013676"/>
                <a:gd name="connsiteX49" fmla="*/ 276732 w 381848"/>
                <a:gd name="connsiteY49" fmla="*/ 1011938 h 1013676"/>
                <a:gd name="connsiteX50" fmla="*/ 196300 w 381848"/>
                <a:gd name="connsiteY50" fmla="*/ 1012608 h 1013676"/>
                <a:gd name="connsiteX51" fmla="*/ 93200 w 381848"/>
                <a:gd name="connsiteY51" fmla="*/ 1011478 h 1013676"/>
                <a:gd name="connsiteX52" fmla="*/ 3316 w 381848"/>
                <a:gd name="connsiteY52" fmla="*/ 889848 h 1013676"/>
                <a:gd name="connsiteX53" fmla="*/ 2856 w 381848"/>
                <a:gd name="connsiteY53" fmla="*/ 859232 h 1013676"/>
                <a:gd name="connsiteX54" fmla="*/ 3734 w 381848"/>
                <a:gd name="connsiteY54" fmla="*/ 824349 h 1013676"/>
                <a:gd name="connsiteX55" fmla="*/ 5282 w 381848"/>
                <a:gd name="connsiteY55" fmla="*/ 765291 h 1013676"/>
                <a:gd name="connsiteX56" fmla="*/ 9172 w 381848"/>
                <a:gd name="connsiteY56" fmla="*/ 722921 h 1013676"/>
                <a:gd name="connsiteX57" fmla="*/ 10802 w 381848"/>
                <a:gd name="connsiteY57" fmla="*/ 703137 h 1013676"/>
                <a:gd name="connsiteX58" fmla="*/ 15320 w 381848"/>
                <a:gd name="connsiteY58" fmla="*/ 600162 h 1013676"/>
                <a:gd name="connsiteX59" fmla="*/ 12727 w 381848"/>
                <a:gd name="connsiteY59" fmla="*/ 576238 h 1013676"/>
                <a:gd name="connsiteX60" fmla="*/ 11640 w 381848"/>
                <a:gd name="connsiteY60" fmla="*/ 460380 h 1013676"/>
                <a:gd name="connsiteX61" fmla="*/ 9339 w 381848"/>
                <a:gd name="connsiteY61" fmla="*/ 440596 h 1013676"/>
                <a:gd name="connsiteX62" fmla="*/ 9172 w 381848"/>
                <a:gd name="connsiteY62" fmla="*/ 375724 h 1013676"/>
                <a:gd name="connsiteX63" fmla="*/ 9297 w 381848"/>
                <a:gd name="connsiteY63" fmla="*/ 361880 h 1013676"/>
                <a:gd name="connsiteX64" fmla="*/ 5784 w 381848"/>
                <a:gd name="connsiteY64" fmla="*/ 349959 h 1013676"/>
                <a:gd name="connsiteX65" fmla="*/ 97425 w 381848"/>
                <a:gd name="connsiteY65" fmla="*/ 103730 h 1013676"/>
                <a:gd name="connsiteX66" fmla="*/ 101899 w 381848"/>
                <a:gd name="connsiteY66" fmla="*/ 73908 h 1013676"/>
                <a:gd name="connsiteX67" fmla="*/ 98093 w 381848"/>
                <a:gd name="connsiteY67" fmla="*/ 60566 h 1013676"/>
                <a:gd name="connsiteX68" fmla="*/ 105497 w 381848"/>
                <a:gd name="connsiteY68" fmla="*/ 14097 h 1013676"/>
                <a:gd name="connsiteX69" fmla="*/ 123356 w 381848"/>
                <a:gd name="connsiteY69" fmla="*/ 964 h 1013676"/>
                <a:gd name="connsiteX70" fmla="*/ 248666 w 381848"/>
                <a:gd name="connsiteY70" fmla="*/ 2 h 101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1848" h="1013676">
                  <a:moveTo>
                    <a:pt x="227378" y="74243"/>
                  </a:moveTo>
                  <a:cubicBezTo>
                    <a:pt x="200944" y="74745"/>
                    <a:pt x="174510" y="74368"/>
                    <a:pt x="148076" y="74285"/>
                  </a:cubicBezTo>
                  <a:cubicBezTo>
                    <a:pt x="141635" y="74243"/>
                    <a:pt x="135194" y="73699"/>
                    <a:pt x="135445" y="83319"/>
                  </a:cubicBezTo>
                  <a:cubicBezTo>
                    <a:pt x="135946" y="103647"/>
                    <a:pt x="123482" y="115483"/>
                    <a:pt x="108885" y="127529"/>
                  </a:cubicBezTo>
                  <a:cubicBezTo>
                    <a:pt x="63127" y="165256"/>
                    <a:pt x="31883" y="211557"/>
                    <a:pt x="30879" y="273292"/>
                  </a:cubicBezTo>
                  <a:cubicBezTo>
                    <a:pt x="30504" y="295209"/>
                    <a:pt x="37990" y="316958"/>
                    <a:pt x="30838" y="339126"/>
                  </a:cubicBezTo>
                  <a:cubicBezTo>
                    <a:pt x="28370" y="346780"/>
                    <a:pt x="32929" y="353975"/>
                    <a:pt x="38450" y="359788"/>
                  </a:cubicBezTo>
                  <a:cubicBezTo>
                    <a:pt x="43218" y="364849"/>
                    <a:pt x="46104" y="371625"/>
                    <a:pt x="40918" y="376561"/>
                  </a:cubicBezTo>
                  <a:cubicBezTo>
                    <a:pt x="18708" y="397641"/>
                    <a:pt x="30210" y="419934"/>
                    <a:pt x="37279" y="442227"/>
                  </a:cubicBezTo>
                  <a:cubicBezTo>
                    <a:pt x="39328" y="448668"/>
                    <a:pt x="43720" y="454692"/>
                    <a:pt x="39454" y="461969"/>
                  </a:cubicBezTo>
                  <a:cubicBezTo>
                    <a:pt x="17077" y="500198"/>
                    <a:pt x="26446" y="538510"/>
                    <a:pt x="39955" y="576530"/>
                  </a:cubicBezTo>
                  <a:cubicBezTo>
                    <a:pt x="43093" y="585398"/>
                    <a:pt x="45059" y="593344"/>
                    <a:pt x="41462" y="602588"/>
                  </a:cubicBezTo>
                  <a:cubicBezTo>
                    <a:pt x="28370" y="636257"/>
                    <a:pt x="29709" y="670638"/>
                    <a:pt x="37488" y="705187"/>
                  </a:cubicBezTo>
                  <a:cubicBezTo>
                    <a:pt x="38994" y="711962"/>
                    <a:pt x="42632" y="719784"/>
                    <a:pt x="37906" y="725389"/>
                  </a:cubicBezTo>
                  <a:cubicBezTo>
                    <a:pt x="21093" y="745256"/>
                    <a:pt x="29918" y="764412"/>
                    <a:pt x="37906" y="783861"/>
                  </a:cubicBezTo>
                  <a:cubicBezTo>
                    <a:pt x="39747" y="788295"/>
                    <a:pt x="44097" y="794987"/>
                    <a:pt x="42549" y="797078"/>
                  </a:cubicBezTo>
                  <a:cubicBezTo>
                    <a:pt x="22515" y="824014"/>
                    <a:pt x="34518" y="855091"/>
                    <a:pt x="29541" y="883533"/>
                  </a:cubicBezTo>
                  <a:cubicBezTo>
                    <a:pt x="20883" y="933138"/>
                    <a:pt x="49785" y="979857"/>
                    <a:pt x="99558" y="986633"/>
                  </a:cubicBezTo>
                  <a:cubicBezTo>
                    <a:pt x="131638" y="991025"/>
                    <a:pt x="163510" y="985336"/>
                    <a:pt x="194335" y="987302"/>
                  </a:cubicBezTo>
                  <a:cubicBezTo>
                    <a:pt x="230807" y="985545"/>
                    <a:pt x="266443" y="991360"/>
                    <a:pt x="301535" y="982325"/>
                  </a:cubicBezTo>
                  <a:cubicBezTo>
                    <a:pt x="319479" y="977682"/>
                    <a:pt x="331106" y="967519"/>
                    <a:pt x="340642" y="951165"/>
                  </a:cubicBezTo>
                  <a:cubicBezTo>
                    <a:pt x="363228" y="912434"/>
                    <a:pt x="347167" y="870316"/>
                    <a:pt x="353901" y="830330"/>
                  </a:cubicBezTo>
                  <a:cubicBezTo>
                    <a:pt x="354779" y="825060"/>
                    <a:pt x="351015" y="817740"/>
                    <a:pt x="347251" y="813181"/>
                  </a:cubicBezTo>
                  <a:cubicBezTo>
                    <a:pt x="337965" y="801888"/>
                    <a:pt x="338426" y="791473"/>
                    <a:pt x="344616" y="778717"/>
                  </a:cubicBezTo>
                  <a:cubicBezTo>
                    <a:pt x="353274" y="760857"/>
                    <a:pt x="359004" y="742077"/>
                    <a:pt x="343403" y="724176"/>
                  </a:cubicBezTo>
                  <a:cubicBezTo>
                    <a:pt x="339262" y="719449"/>
                    <a:pt x="341228" y="713845"/>
                    <a:pt x="342441" y="708282"/>
                  </a:cubicBezTo>
                  <a:cubicBezTo>
                    <a:pt x="350597" y="670973"/>
                    <a:pt x="352479" y="633832"/>
                    <a:pt x="337045" y="597694"/>
                  </a:cubicBezTo>
                  <a:cubicBezTo>
                    <a:pt x="333574" y="589622"/>
                    <a:pt x="337004" y="582930"/>
                    <a:pt x="339596" y="575736"/>
                  </a:cubicBezTo>
                  <a:cubicBezTo>
                    <a:pt x="347920" y="552689"/>
                    <a:pt x="357331" y="528347"/>
                    <a:pt x="351559" y="504590"/>
                  </a:cubicBezTo>
                  <a:cubicBezTo>
                    <a:pt x="343235" y="470292"/>
                    <a:pt x="336920" y="437166"/>
                    <a:pt x="349426" y="402911"/>
                  </a:cubicBezTo>
                  <a:cubicBezTo>
                    <a:pt x="350053" y="401112"/>
                    <a:pt x="350053" y="398143"/>
                    <a:pt x="348966" y="396804"/>
                  </a:cubicBezTo>
                  <a:cubicBezTo>
                    <a:pt x="334578" y="378986"/>
                    <a:pt x="344532" y="360834"/>
                    <a:pt x="344532" y="342180"/>
                  </a:cubicBezTo>
                  <a:cubicBezTo>
                    <a:pt x="344532" y="316331"/>
                    <a:pt x="347962" y="290065"/>
                    <a:pt x="345745" y="264007"/>
                  </a:cubicBezTo>
                  <a:cubicBezTo>
                    <a:pt x="340559" y="203317"/>
                    <a:pt x="307433" y="159359"/>
                    <a:pt x="261550" y="123514"/>
                  </a:cubicBezTo>
                  <a:cubicBezTo>
                    <a:pt x="248458" y="113266"/>
                    <a:pt x="239716" y="102141"/>
                    <a:pt x="239758" y="85662"/>
                  </a:cubicBezTo>
                  <a:cubicBezTo>
                    <a:pt x="239800" y="76251"/>
                    <a:pt x="236161" y="74075"/>
                    <a:pt x="227378" y="74243"/>
                  </a:cubicBezTo>
                  <a:close/>
                  <a:moveTo>
                    <a:pt x="248666" y="2"/>
                  </a:moveTo>
                  <a:cubicBezTo>
                    <a:pt x="257032" y="-82"/>
                    <a:pt x="267028" y="2386"/>
                    <a:pt x="265982" y="10793"/>
                  </a:cubicBezTo>
                  <a:cubicBezTo>
                    <a:pt x="263055" y="34425"/>
                    <a:pt x="280747" y="57387"/>
                    <a:pt x="266485" y="81437"/>
                  </a:cubicBezTo>
                  <a:cubicBezTo>
                    <a:pt x="260796" y="91057"/>
                    <a:pt x="270499" y="97582"/>
                    <a:pt x="277652" y="103270"/>
                  </a:cubicBezTo>
                  <a:cubicBezTo>
                    <a:pt x="311866" y="130499"/>
                    <a:pt x="340433" y="162203"/>
                    <a:pt x="357247" y="203360"/>
                  </a:cubicBezTo>
                  <a:cubicBezTo>
                    <a:pt x="369585" y="233600"/>
                    <a:pt x="371133" y="264677"/>
                    <a:pt x="370923" y="297259"/>
                  </a:cubicBezTo>
                  <a:cubicBezTo>
                    <a:pt x="370715" y="328001"/>
                    <a:pt x="374730" y="360625"/>
                    <a:pt x="371593" y="389778"/>
                  </a:cubicBezTo>
                  <a:cubicBezTo>
                    <a:pt x="365695" y="444277"/>
                    <a:pt x="387110" y="497730"/>
                    <a:pt x="372890" y="550849"/>
                  </a:cubicBezTo>
                  <a:cubicBezTo>
                    <a:pt x="365905" y="576949"/>
                    <a:pt x="363186" y="601208"/>
                    <a:pt x="371467" y="627391"/>
                  </a:cubicBezTo>
                  <a:cubicBezTo>
                    <a:pt x="375315" y="639520"/>
                    <a:pt x="373684" y="653616"/>
                    <a:pt x="373559" y="666791"/>
                  </a:cubicBezTo>
                  <a:cubicBezTo>
                    <a:pt x="373350" y="690548"/>
                    <a:pt x="373350" y="713929"/>
                    <a:pt x="375399" y="737853"/>
                  </a:cubicBezTo>
                  <a:cubicBezTo>
                    <a:pt x="378410" y="772819"/>
                    <a:pt x="375273" y="808413"/>
                    <a:pt x="378996" y="844384"/>
                  </a:cubicBezTo>
                  <a:cubicBezTo>
                    <a:pt x="381380" y="867555"/>
                    <a:pt x="384350" y="893696"/>
                    <a:pt x="378201" y="918248"/>
                  </a:cubicBezTo>
                  <a:cubicBezTo>
                    <a:pt x="360676" y="988181"/>
                    <a:pt x="339680" y="1004995"/>
                    <a:pt x="276732" y="1011938"/>
                  </a:cubicBezTo>
                  <a:cubicBezTo>
                    <a:pt x="250256" y="1014950"/>
                    <a:pt x="223864" y="1011143"/>
                    <a:pt x="196300" y="1012608"/>
                  </a:cubicBezTo>
                  <a:cubicBezTo>
                    <a:pt x="162714" y="1011060"/>
                    <a:pt x="128082" y="1016539"/>
                    <a:pt x="93200" y="1011478"/>
                  </a:cubicBezTo>
                  <a:cubicBezTo>
                    <a:pt x="36233" y="1003238"/>
                    <a:pt x="-6430" y="946899"/>
                    <a:pt x="3316" y="889848"/>
                  </a:cubicBezTo>
                  <a:cubicBezTo>
                    <a:pt x="5114" y="879308"/>
                    <a:pt x="5951" y="869730"/>
                    <a:pt x="2856" y="859232"/>
                  </a:cubicBezTo>
                  <a:cubicBezTo>
                    <a:pt x="-490" y="847855"/>
                    <a:pt x="-1703" y="834805"/>
                    <a:pt x="3734" y="824349"/>
                  </a:cubicBezTo>
                  <a:cubicBezTo>
                    <a:pt x="14107" y="804356"/>
                    <a:pt x="12978" y="785535"/>
                    <a:pt x="5282" y="765291"/>
                  </a:cubicBezTo>
                  <a:cubicBezTo>
                    <a:pt x="-114" y="751153"/>
                    <a:pt x="1559" y="736222"/>
                    <a:pt x="9172" y="722921"/>
                  </a:cubicBezTo>
                  <a:cubicBezTo>
                    <a:pt x="13061" y="716146"/>
                    <a:pt x="12100" y="710164"/>
                    <a:pt x="10802" y="703137"/>
                  </a:cubicBezTo>
                  <a:cubicBezTo>
                    <a:pt x="4445" y="668505"/>
                    <a:pt x="3316" y="633832"/>
                    <a:pt x="15320" y="600162"/>
                  </a:cubicBezTo>
                  <a:cubicBezTo>
                    <a:pt x="18624" y="590877"/>
                    <a:pt x="15236" y="583934"/>
                    <a:pt x="12727" y="576238"/>
                  </a:cubicBezTo>
                  <a:cubicBezTo>
                    <a:pt x="179" y="537716"/>
                    <a:pt x="-6094" y="498985"/>
                    <a:pt x="11640" y="460380"/>
                  </a:cubicBezTo>
                  <a:cubicBezTo>
                    <a:pt x="15236" y="452517"/>
                    <a:pt x="11179" y="446954"/>
                    <a:pt x="9339" y="440596"/>
                  </a:cubicBezTo>
                  <a:cubicBezTo>
                    <a:pt x="3065" y="418931"/>
                    <a:pt x="-2121" y="397348"/>
                    <a:pt x="9172" y="375724"/>
                  </a:cubicBezTo>
                  <a:cubicBezTo>
                    <a:pt x="11681" y="370914"/>
                    <a:pt x="11263" y="366648"/>
                    <a:pt x="9297" y="361880"/>
                  </a:cubicBezTo>
                  <a:cubicBezTo>
                    <a:pt x="7707" y="358074"/>
                    <a:pt x="6034" y="354017"/>
                    <a:pt x="5784" y="349959"/>
                  </a:cubicBezTo>
                  <a:cubicBezTo>
                    <a:pt x="-658" y="254137"/>
                    <a:pt x="10928" y="165005"/>
                    <a:pt x="97425" y="103730"/>
                  </a:cubicBezTo>
                  <a:cubicBezTo>
                    <a:pt x="108926" y="95574"/>
                    <a:pt x="116079" y="86665"/>
                    <a:pt x="101899" y="73908"/>
                  </a:cubicBezTo>
                  <a:cubicBezTo>
                    <a:pt x="98847" y="71190"/>
                    <a:pt x="96462" y="63619"/>
                    <a:pt x="98093" y="60566"/>
                  </a:cubicBezTo>
                  <a:cubicBezTo>
                    <a:pt x="105998" y="45676"/>
                    <a:pt x="104619" y="29866"/>
                    <a:pt x="105497" y="14097"/>
                  </a:cubicBezTo>
                  <a:cubicBezTo>
                    <a:pt x="106082" y="3474"/>
                    <a:pt x="114071" y="1048"/>
                    <a:pt x="123356" y="964"/>
                  </a:cubicBezTo>
                  <a:cubicBezTo>
                    <a:pt x="165140" y="713"/>
                    <a:pt x="206883" y="379"/>
                    <a:pt x="248666" y="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A744BD0-A68D-42D2-8C8D-2D98797F8EAC}"/>
                </a:ext>
              </a:extLst>
            </p:cNvPr>
            <p:cNvSpPr/>
            <p:nvPr/>
          </p:nvSpPr>
          <p:spPr>
            <a:xfrm>
              <a:off x="10269969" y="2505924"/>
              <a:ext cx="274797" cy="737179"/>
            </a:xfrm>
            <a:custGeom>
              <a:avLst/>
              <a:gdLst>
                <a:gd name="connsiteX0" fmla="*/ 383950 w 535120"/>
                <a:gd name="connsiteY0" fmla="*/ 1013062 h 1435532"/>
                <a:gd name="connsiteX1" fmla="*/ 535120 w 535120"/>
                <a:gd name="connsiteY1" fmla="*/ 946274 h 1435532"/>
                <a:gd name="connsiteX2" fmla="*/ 422477 w 535120"/>
                <a:gd name="connsiteY2" fmla="*/ 975595 h 1435532"/>
                <a:gd name="connsiteX3" fmla="*/ 357561 w 535120"/>
                <a:gd name="connsiteY3" fmla="*/ 909133 h 1435532"/>
                <a:gd name="connsiteX4" fmla="*/ 396820 w 535120"/>
                <a:gd name="connsiteY4" fmla="*/ 862707 h 1435532"/>
                <a:gd name="connsiteX5" fmla="*/ 508078 w 535120"/>
                <a:gd name="connsiteY5" fmla="*/ 813838 h 1435532"/>
                <a:gd name="connsiteX6" fmla="*/ 441046 w 535120"/>
                <a:gd name="connsiteY6" fmla="*/ 827684 h 1435532"/>
                <a:gd name="connsiteX7" fmla="*/ 354629 w 535120"/>
                <a:gd name="connsiteY7" fmla="*/ 753810 h 1435532"/>
                <a:gd name="connsiteX8" fmla="*/ 381833 w 535120"/>
                <a:gd name="connsiteY8" fmla="*/ 713900 h 1435532"/>
                <a:gd name="connsiteX9" fmla="*/ 442513 w 535120"/>
                <a:gd name="connsiteY9" fmla="*/ 675130 h 1435532"/>
                <a:gd name="connsiteX10" fmla="*/ 339480 w 535120"/>
                <a:gd name="connsiteY10" fmla="*/ 606550 h 1435532"/>
                <a:gd name="connsiteX11" fmla="*/ 338828 w 535120"/>
                <a:gd name="connsiteY11" fmla="*/ 602559 h 1435532"/>
                <a:gd name="connsiteX12" fmla="*/ 360005 w 535120"/>
                <a:gd name="connsiteY12" fmla="*/ 557681 h 1435532"/>
                <a:gd name="connsiteX13" fmla="*/ 399181 w 535120"/>
                <a:gd name="connsiteY13" fmla="*/ 504087 h 1435532"/>
                <a:gd name="connsiteX14" fmla="*/ 315371 w 535120"/>
                <a:gd name="connsiteY14" fmla="*/ 477779 h 1435532"/>
                <a:gd name="connsiteX15" fmla="*/ 305353 w 535120"/>
                <a:gd name="connsiteY15" fmla="*/ 438440 h 1435532"/>
                <a:gd name="connsiteX16" fmla="*/ 303072 w 535120"/>
                <a:gd name="connsiteY16" fmla="*/ 312438 h 1435532"/>
                <a:gd name="connsiteX17" fmla="*/ 296882 w 535120"/>
                <a:gd name="connsiteY17" fmla="*/ 0 h 1435532"/>
                <a:gd name="connsiteX18" fmla="*/ 184890 w 535120"/>
                <a:gd name="connsiteY18" fmla="*/ 149215 h 1435532"/>
                <a:gd name="connsiteX19" fmla="*/ 0 w 535120"/>
                <a:gd name="connsiteY19" fmla="*/ 142373 h 1435532"/>
                <a:gd name="connsiteX20" fmla="*/ 163876 w 535120"/>
                <a:gd name="connsiteY20" fmla="*/ 331579 h 1435532"/>
                <a:gd name="connsiteX21" fmla="*/ 268701 w 535120"/>
                <a:gd name="connsiteY21" fmla="*/ 492114 h 1435532"/>
                <a:gd name="connsiteX22" fmla="*/ 269597 w 535120"/>
                <a:gd name="connsiteY22" fmla="*/ 496105 h 1435532"/>
                <a:gd name="connsiteX23" fmla="*/ 268701 w 535120"/>
                <a:gd name="connsiteY23" fmla="*/ 530640 h 1435532"/>
                <a:gd name="connsiteX24" fmla="*/ 233922 w 535120"/>
                <a:gd name="connsiteY24" fmla="*/ 527382 h 1435532"/>
                <a:gd name="connsiteX25" fmla="*/ 214374 w 535120"/>
                <a:gd name="connsiteY25" fmla="*/ 520214 h 1435532"/>
                <a:gd name="connsiteX26" fmla="*/ 255099 w 535120"/>
                <a:gd name="connsiteY26" fmla="*/ 561590 h 1435532"/>
                <a:gd name="connsiteX27" fmla="*/ 295578 w 535120"/>
                <a:gd name="connsiteY27" fmla="*/ 667311 h 1435532"/>
                <a:gd name="connsiteX28" fmla="*/ 222682 w 535120"/>
                <a:gd name="connsiteY28" fmla="*/ 664542 h 1435532"/>
                <a:gd name="connsiteX29" fmla="*/ 217225 w 535120"/>
                <a:gd name="connsiteY29" fmla="*/ 668777 h 1435532"/>
                <a:gd name="connsiteX30" fmla="*/ 282302 w 535120"/>
                <a:gd name="connsiteY30" fmla="*/ 708036 h 1435532"/>
                <a:gd name="connsiteX31" fmla="*/ 305597 w 535120"/>
                <a:gd name="connsiteY31" fmla="*/ 739719 h 1435532"/>
                <a:gd name="connsiteX32" fmla="*/ 308692 w 535120"/>
                <a:gd name="connsiteY32" fmla="*/ 792417 h 1435532"/>
                <a:gd name="connsiteX33" fmla="*/ 281325 w 535120"/>
                <a:gd name="connsiteY33" fmla="*/ 820680 h 1435532"/>
                <a:gd name="connsiteX34" fmla="*/ 157360 w 535120"/>
                <a:gd name="connsiteY34" fmla="*/ 800480 h 1435532"/>
                <a:gd name="connsiteX35" fmla="*/ 251352 w 535120"/>
                <a:gd name="connsiteY35" fmla="*/ 851467 h 1435532"/>
                <a:gd name="connsiteX36" fmla="*/ 308122 w 535120"/>
                <a:gd name="connsiteY36" fmla="*/ 930065 h 1435532"/>
                <a:gd name="connsiteX37" fmla="*/ 261695 w 535120"/>
                <a:gd name="connsiteY37" fmla="*/ 972256 h 1435532"/>
                <a:gd name="connsiteX38" fmla="*/ 121441 w 535120"/>
                <a:gd name="connsiteY38" fmla="*/ 938618 h 1435532"/>
                <a:gd name="connsiteX39" fmla="*/ 245487 w 535120"/>
                <a:gd name="connsiteY39" fmla="*/ 1004917 h 1435532"/>
                <a:gd name="connsiteX40" fmla="*/ 290936 w 535120"/>
                <a:gd name="connsiteY40" fmla="*/ 1079361 h 1435532"/>
                <a:gd name="connsiteX41" fmla="*/ 285234 w 535120"/>
                <a:gd name="connsiteY41" fmla="*/ 1105181 h 1435532"/>
                <a:gd name="connsiteX42" fmla="*/ 142129 w 535120"/>
                <a:gd name="connsiteY42" fmla="*/ 1028048 h 1435532"/>
                <a:gd name="connsiteX43" fmla="*/ 103441 w 535120"/>
                <a:gd name="connsiteY43" fmla="*/ 1036275 h 1435532"/>
                <a:gd name="connsiteX44" fmla="*/ 70290 w 535120"/>
                <a:gd name="connsiteY44" fmla="*/ 1257083 h 1435532"/>
                <a:gd name="connsiteX45" fmla="*/ 190266 w 535120"/>
                <a:gd name="connsiteY45" fmla="*/ 1303916 h 1435532"/>
                <a:gd name="connsiteX46" fmla="*/ 196293 w 535120"/>
                <a:gd name="connsiteY46" fmla="*/ 1301717 h 1435532"/>
                <a:gd name="connsiteX47" fmla="*/ 140581 w 535120"/>
                <a:gd name="connsiteY47" fmla="*/ 1420795 h 1435532"/>
                <a:gd name="connsiteX48" fmla="*/ 298185 w 535120"/>
                <a:gd name="connsiteY48" fmla="*/ 1431709 h 1435532"/>
                <a:gd name="connsiteX49" fmla="*/ 492359 w 535120"/>
                <a:gd name="connsiteY49" fmla="*/ 1261481 h 1435532"/>
                <a:gd name="connsiteX50" fmla="*/ 504332 w 535120"/>
                <a:gd name="connsiteY50" fmla="*/ 1177181 h 1435532"/>
                <a:gd name="connsiteX51" fmla="*/ 463282 w 535120"/>
                <a:gd name="connsiteY51" fmla="*/ 1135480 h 1435532"/>
                <a:gd name="connsiteX52" fmla="*/ 410666 w 535120"/>
                <a:gd name="connsiteY52" fmla="*/ 1132792 h 1435532"/>
                <a:gd name="connsiteX53" fmla="*/ 344855 w 535120"/>
                <a:gd name="connsiteY53" fmla="*/ 1051180 h 1435532"/>
                <a:gd name="connsiteX54" fmla="*/ 383950 w 535120"/>
                <a:gd name="connsiteY54" fmla="*/ 1013062 h 1435532"/>
                <a:gd name="connsiteX55" fmla="*/ 379959 w 535120"/>
                <a:gd name="connsiteY55" fmla="*/ 1203408 h 1435532"/>
                <a:gd name="connsiteX56" fmla="*/ 425327 w 535120"/>
                <a:gd name="connsiteY56" fmla="*/ 1248368 h 1435532"/>
                <a:gd name="connsiteX57" fmla="*/ 381100 w 535120"/>
                <a:gd name="connsiteY57" fmla="*/ 1290558 h 1435532"/>
                <a:gd name="connsiteX58" fmla="*/ 337117 w 535120"/>
                <a:gd name="connsiteY58" fmla="*/ 1247798 h 1435532"/>
                <a:gd name="connsiteX59" fmla="*/ 379959 w 535120"/>
                <a:gd name="connsiteY59" fmla="*/ 1203408 h 143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5120" h="1435532">
                  <a:moveTo>
                    <a:pt x="383950" y="1013062"/>
                  </a:moveTo>
                  <a:cubicBezTo>
                    <a:pt x="440883" y="1007523"/>
                    <a:pt x="494477" y="990256"/>
                    <a:pt x="535120" y="946274"/>
                  </a:cubicBezTo>
                  <a:cubicBezTo>
                    <a:pt x="498956" y="961830"/>
                    <a:pt x="462467" y="974699"/>
                    <a:pt x="422477" y="975595"/>
                  </a:cubicBezTo>
                  <a:cubicBezTo>
                    <a:pt x="354547" y="977143"/>
                    <a:pt x="356421" y="977632"/>
                    <a:pt x="357561" y="909133"/>
                  </a:cubicBezTo>
                  <a:cubicBezTo>
                    <a:pt x="358050" y="879323"/>
                    <a:pt x="366520" y="866780"/>
                    <a:pt x="396820" y="862707"/>
                  </a:cubicBezTo>
                  <a:cubicBezTo>
                    <a:pt x="436241" y="857413"/>
                    <a:pt x="474848" y="846010"/>
                    <a:pt x="508078" y="813838"/>
                  </a:cubicBezTo>
                  <a:cubicBezTo>
                    <a:pt x="482748" y="819213"/>
                    <a:pt x="462142" y="825811"/>
                    <a:pt x="441046" y="827684"/>
                  </a:cubicBezTo>
                  <a:cubicBezTo>
                    <a:pt x="359597" y="835015"/>
                    <a:pt x="359272" y="833467"/>
                    <a:pt x="354629" y="753810"/>
                  </a:cubicBezTo>
                  <a:cubicBezTo>
                    <a:pt x="353326" y="731330"/>
                    <a:pt x="357561" y="719276"/>
                    <a:pt x="381833" y="713900"/>
                  </a:cubicBezTo>
                  <a:cubicBezTo>
                    <a:pt x="404883" y="708850"/>
                    <a:pt x="426711" y="697855"/>
                    <a:pt x="442513" y="675130"/>
                  </a:cubicBezTo>
                  <a:cubicBezTo>
                    <a:pt x="353733" y="694922"/>
                    <a:pt x="352511" y="694026"/>
                    <a:pt x="339480" y="606550"/>
                  </a:cubicBezTo>
                  <a:cubicBezTo>
                    <a:pt x="339317" y="605247"/>
                    <a:pt x="339153" y="603862"/>
                    <a:pt x="338828" y="602559"/>
                  </a:cubicBezTo>
                  <a:cubicBezTo>
                    <a:pt x="333371" y="581708"/>
                    <a:pt x="338013" y="567943"/>
                    <a:pt x="360005" y="557681"/>
                  </a:cubicBezTo>
                  <a:cubicBezTo>
                    <a:pt x="380123" y="548314"/>
                    <a:pt x="396983" y="532106"/>
                    <a:pt x="399181" y="504087"/>
                  </a:cubicBezTo>
                  <a:cubicBezTo>
                    <a:pt x="342819" y="544405"/>
                    <a:pt x="330765" y="540251"/>
                    <a:pt x="315371" y="477779"/>
                  </a:cubicBezTo>
                  <a:cubicBezTo>
                    <a:pt x="312113" y="464666"/>
                    <a:pt x="309751" y="451146"/>
                    <a:pt x="305353" y="438440"/>
                  </a:cubicBezTo>
                  <a:cubicBezTo>
                    <a:pt x="290855" y="396493"/>
                    <a:pt x="291751" y="356502"/>
                    <a:pt x="303072" y="312438"/>
                  </a:cubicBezTo>
                  <a:cubicBezTo>
                    <a:pt x="328891" y="212093"/>
                    <a:pt x="321561" y="110771"/>
                    <a:pt x="296882" y="0"/>
                  </a:cubicBezTo>
                  <a:cubicBezTo>
                    <a:pt x="272610" y="68336"/>
                    <a:pt x="244999" y="121603"/>
                    <a:pt x="184890" y="149215"/>
                  </a:cubicBezTo>
                  <a:cubicBezTo>
                    <a:pt x="124699" y="176826"/>
                    <a:pt x="64671" y="160129"/>
                    <a:pt x="0" y="142373"/>
                  </a:cubicBezTo>
                  <a:cubicBezTo>
                    <a:pt x="32987" y="231234"/>
                    <a:pt x="92445" y="290203"/>
                    <a:pt x="163876" y="331579"/>
                  </a:cubicBezTo>
                  <a:cubicBezTo>
                    <a:pt x="229605" y="369615"/>
                    <a:pt x="259171" y="421987"/>
                    <a:pt x="268701" y="492114"/>
                  </a:cubicBezTo>
                  <a:cubicBezTo>
                    <a:pt x="268863" y="493418"/>
                    <a:pt x="269515" y="494721"/>
                    <a:pt x="269597" y="496105"/>
                  </a:cubicBezTo>
                  <a:cubicBezTo>
                    <a:pt x="269922" y="507834"/>
                    <a:pt x="279696" y="521680"/>
                    <a:pt x="268701" y="530640"/>
                  </a:cubicBezTo>
                  <a:cubicBezTo>
                    <a:pt x="258438" y="538948"/>
                    <a:pt x="245650" y="529418"/>
                    <a:pt x="233922" y="527382"/>
                  </a:cubicBezTo>
                  <a:cubicBezTo>
                    <a:pt x="226999" y="526160"/>
                    <a:pt x="225043" y="512640"/>
                    <a:pt x="214374" y="520214"/>
                  </a:cubicBezTo>
                  <a:cubicBezTo>
                    <a:pt x="218610" y="543509"/>
                    <a:pt x="236936" y="552550"/>
                    <a:pt x="255099" y="561590"/>
                  </a:cubicBezTo>
                  <a:cubicBezTo>
                    <a:pt x="280103" y="573971"/>
                    <a:pt x="312031" y="646053"/>
                    <a:pt x="295578" y="667311"/>
                  </a:cubicBezTo>
                  <a:cubicBezTo>
                    <a:pt x="274972" y="693863"/>
                    <a:pt x="247280" y="669592"/>
                    <a:pt x="222682" y="664542"/>
                  </a:cubicBezTo>
                  <a:cubicBezTo>
                    <a:pt x="221379" y="664297"/>
                    <a:pt x="219424" y="666985"/>
                    <a:pt x="217225" y="668777"/>
                  </a:cubicBezTo>
                  <a:cubicBezTo>
                    <a:pt x="235469" y="688243"/>
                    <a:pt x="256890" y="701845"/>
                    <a:pt x="282302" y="708036"/>
                  </a:cubicBezTo>
                  <a:cubicBezTo>
                    <a:pt x="299814" y="712352"/>
                    <a:pt x="306167" y="721963"/>
                    <a:pt x="305597" y="739719"/>
                  </a:cubicBezTo>
                  <a:cubicBezTo>
                    <a:pt x="305027" y="757231"/>
                    <a:pt x="306412" y="774987"/>
                    <a:pt x="308692" y="792417"/>
                  </a:cubicBezTo>
                  <a:cubicBezTo>
                    <a:pt x="311624" y="814489"/>
                    <a:pt x="301850" y="820517"/>
                    <a:pt x="281325" y="820680"/>
                  </a:cubicBezTo>
                  <a:cubicBezTo>
                    <a:pt x="239135" y="820924"/>
                    <a:pt x="197433" y="820191"/>
                    <a:pt x="157360" y="800480"/>
                  </a:cubicBezTo>
                  <a:cubicBezTo>
                    <a:pt x="181062" y="830861"/>
                    <a:pt x="216166" y="841856"/>
                    <a:pt x="251352" y="851467"/>
                  </a:cubicBezTo>
                  <a:cubicBezTo>
                    <a:pt x="311868" y="868001"/>
                    <a:pt x="309181" y="867350"/>
                    <a:pt x="308122" y="930065"/>
                  </a:cubicBezTo>
                  <a:cubicBezTo>
                    <a:pt x="307551" y="966229"/>
                    <a:pt x="291018" y="972093"/>
                    <a:pt x="261695" y="972256"/>
                  </a:cubicBezTo>
                  <a:cubicBezTo>
                    <a:pt x="212175" y="972500"/>
                    <a:pt x="166156" y="959143"/>
                    <a:pt x="121441" y="938618"/>
                  </a:cubicBezTo>
                  <a:cubicBezTo>
                    <a:pt x="155731" y="975107"/>
                    <a:pt x="198736" y="993840"/>
                    <a:pt x="245487" y="1004917"/>
                  </a:cubicBezTo>
                  <a:cubicBezTo>
                    <a:pt x="303317" y="1018600"/>
                    <a:pt x="303397" y="1018275"/>
                    <a:pt x="290936" y="1079361"/>
                  </a:cubicBezTo>
                  <a:cubicBezTo>
                    <a:pt x="289307" y="1087180"/>
                    <a:pt x="287515" y="1095000"/>
                    <a:pt x="285234" y="1105181"/>
                  </a:cubicBezTo>
                  <a:cubicBezTo>
                    <a:pt x="231804" y="1087669"/>
                    <a:pt x="184075" y="1062583"/>
                    <a:pt x="142129" y="1028048"/>
                  </a:cubicBezTo>
                  <a:cubicBezTo>
                    <a:pt x="122663" y="1012085"/>
                    <a:pt x="114029" y="1016157"/>
                    <a:pt x="103441" y="1036275"/>
                  </a:cubicBezTo>
                  <a:cubicBezTo>
                    <a:pt x="66789" y="1106240"/>
                    <a:pt x="54408" y="1181091"/>
                    <a:pt x="70290" y="1257083"/>
                  </a:cubicBezTo>
                  <a:cubicBezTo>
                    <a:pt x="93178" y="1366795"/>
                    <a:pt x="87884" y="1384306"/>
                    <a:pt x="190266" y="1303916"/>
                  </a:cubicBezTo>
                  <a:cubicBezTo>
                    <a:pt x="191243" y="1303101"/>
                    <a:pt x="192790" y="1302939"/>
                    <a:pt x="196293" y="1301717"/>
                  </a:cubicBezTo>
                  <a:cubicBezTo>
                    <a:pt x="192302" y="1347817"/>
                    <a:pt x="164934" y="1381944"/>
                    <a:pt x="140581" y="1420795"/>
                  </a:cubicBezTo>
                  <a:cubicBezTo>
                    <a:pt x="194012" y="1436515"/>
                    <a:pt x="245732" y="1438795"/>
                    <a:pt x="298185" y="1431709"/>
                  </a:cubicBezTo>
                  <a:cubicBezTo>
                    <a:pt x="400485" y="1417944"/>
                    <a:pt x="465725" y="1360279"/>
                    <a:pt x="492359" y="1261481"/>
                  </a:cubicBezTo>
                  <a:cubicBezTo>
                    <a:pt x="499853" y="1233707"/>
                    <a:pt x="499527" y="1205118"/>
                    <a:pt x="504332" y="1177181"/>
                  </a:cubicBezTo>
                  <a:cubicBezTo>
                    <a:pt x="510196" y="1142484"/>
                    <a:pt x="497735" y="1130756"/>
                    <a:pt x="463282" y="1135480"/>
                  </a:cubicBezTo>
                  <a:cubicBezTo>
                    <a:pt x="446177" y="1137842"/>
                    <a:pt x="428096" y="1134909"/>
                    <a:pt x="410666" y="1132792"/>
                  </a:cubicBezTo>
                  <a:cubicBezTo>
                    <a:pt x="335896" y="1123751"/>
                    <a:pt x="337117" y="1123669"/>
                    <a:pt x="344855" y="1051180"/>
                  </a:cubicBezTo>
                  <a:cubicBezTo>
                    <a:pt x="347706" y="1024953"/>
                    <a:pt x="356665" y="1015750"/>
                    <a:pt x="383950" y="1013062"/>
                  </a:cubicBezTo>
                  <a:close/>
                  <a:moveTo>
                    <a:pt x="379959" y="1203408"/>
                  </a:moveTo>
                  <a:cubicBezTo>
                    <a:pt x="409689" y="1202431"/>
                    <a:pt x="425490" y="1220105"/>
                    <a:pt x="425327" y="1248368"/>
                  </a:cubicBezTo>
                  <a:cubicBezTo>
                    <a:pt x="425164" y="1275409"/>
                    <a:pt x="407815" y="1290477"/>
                    <a:pt x="381100" y="1290558"/>
                  </a:cubicBezTo>
                  <a:cubicBezTo>
                    <a:pt x="353815" y="1290640"/>
                    <a:pt x="340131" y="1273943"/>
                    <a:pt x="337117" y="1247798"/>
                  </a:cubicBezTo>
                  <a:cubicBezTo>
                    <a:pt x="339072" y="1220675"/>
                    <a:pt x="352837" y="1204304"/>
                    <a:pt x="379959" y="12034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686069E-A68B-4E8C-A413-91FD8C105351}"/>
              </a:ext>
            </a:extLst>
          </p:cNvPr>
          <p:cNvGrpSpPr/>
          <p:nvPr/>
        </p:nvGrpSpPr>
        <p:grpSpPr>
          <a:xfrm>
            <a:off x="922741" y="1925448"/>
            <a:ext cx="1754078" cy="1754077"/>
            <a:chOff x="1013285" y="1952496"/>
            <a:chExt cx="1663387" cy="16633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395E8C9-C3C5-4D70-8702-78CD929A4793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</p:grpSpPr>
          <p:sp>
            <p:nvSpPr>
              <p:cNvPr id="89" name="Block Arc 88">
                <a:extLst>
                  <a:ext uri="{FF2B5EF4-FFF2-40B4-BE49-F238E27FC236}">
                    <a16:creationId xmlns:a16="http://schemas.microsoft.com/office/drawing/2014/main" id="{74616845-5656-46B6-8796-900A9BD5809C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E9D2567-C799-4B3B-BD1E-8E401D8E2604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DD1DA1C-9098-4E74-AC74-D18E28329F85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</p:grpSpPr>
          <p:sp>
            <p:nvSpPr>
              <p:cNvPr id="93" name="Block Arc 92">
                <a:extLst>
                  <a:ext uri="{FF2B5EF4-FFF2-40B4-BE49-F238E27FC236}">
                    <a16:creationId xmlns:a16="http://schemas.microsoft.com/office/drawing/2014/main" id="{577B27E6-0B80-4F1F-929C-EC45F8B6633C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07A0D318-ED82-4CCC-96A2-E6A667F5023F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797C7B9-4F84-4A34-ABC4-35F37F03EF6E}"/>
              </a:ext>
            </a:extLst>
          </p:cNvPr>
          <p:cNvGrpSpPr/>
          <p:nvPr/>
        </p:nvGrpSpPr>
        <p:grpSpPr>
          <a:xfrm>
            <a:off x="3788357" y="1925448"/>
            <a:ext cx="1754078" cy="1754077"/>
            <a:chOff x="1013285" y="1952496"/>
            <a:chExt cx="1663387" cy="166338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426594A-7B4C-46CB-9416-3914810A1826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3" name="Block Arc 102">
                <a:extLst>
                  <a:ext uri="{FF2B5EF4-FFF2-40B4-BE49-F238E27FC236}">
                    <a16:creationId xmlns:a16="http://schemas.microsoft.com/office/drawing/2014/main" id="{95B86AF4-B526-4C76-B02D-5938A71F5130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215F2C9B-817A-4A8A-9D69-03C1DAF1AA73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59BFD68-D04A-4BEF-87B3-2F246204A5E8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1" name="Block Arc 100">
                <a:extLst>
                  <a:ext uri="{FF2B5EF4-FFF2-40B4-BE49-F238E27FC236}">
                    <a16:creationId xmlns:a16="http://schemas.microsoft.com/office/drawing/2014/main" id="{62BB7FCB-F5F8-4AB2-A85C-7767DE7862CE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D34F75A0-B2AC-4C8E-9A42-B0EA76ADF5FD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18386E0-3407-4981-AAC4-65BB035E7561}"/>
              </a:ext>
            </a:extLst>
          </p:cNvPr>
          <p:cNvGrpSpPr/>
          <p:nvPr/>
        </p:nvGrpSpPr>
        <p:grpSpPr>
          <a:xfrm>
            <a:off x="6653973" y="1925448"/>
            <a:ext cx="1754078" cy="1754077"/>
            <a:chOff x="1013285" y="1952496"/>
            <a:chExt cx="1663387" cy="166338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BD9A58F9-98F3-4EC8-AAD2-65BBFD310498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A724FEF3-642E-4EFB-949F-9B06D24219DD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1E6D57BA-BB2C-4ACE-843A-F6EAC988F061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6982E55-23C3-4E54-A5C9-A6A5469AEBCB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08" name="Block Arc 107">
                <a:extLst>
                  <a:ext uri="{FF2B5EF4-FFF2-40B4-BE49-F238E27FC236}">
                    <a16:creationId xmlns:a16="http://schemas.microsoft.com/office/drawing/2014/main" id="{060B61EC-F8AA-45DE-9289-D7E2D4612F86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2CAF88B6-ECE3-440F-BCD8-2BCC296B226A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D19210E-BD33-4C3B-875C-09FA2D808E93}"/>
              </a:ext>
            </a:extLst>
          </p:cNvPr>
          <p:cNvGrpSpPr/>
          <p:nvPr/>
        </p:nvGrpSpPr>
        <p:grpSpPr>
          <a:xfrm>
            <a:off x="9519590" y="1925448"/>
            <a:ext cx="1754078" cy="1754077"/>
            <a:chOff x="1013285" y="1952496"/>
            <a:chExt cx="1663387" cy="166338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40A5496-AC07-434B-B4E6-04F90D318145}"/>
                </a:ext>
              </a:extLst>
            </p:cNvPr>
            <p:cNvGrpSpPr/>
            <p:nvPr/>
          </p:nvGrpSpPr>
          <p:grpSpPr>
            <a:xfrm>
              <a:off x="1013285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7" name="Block Arc 116">
                <a:extLst>
                  <a:ext uri="{FF2B5EF4-FFF2-40B4-BE49-F238E27FC236}">
                    <a16:creationId xmlns:a16="http://schemas.microsoft.com/office/drawing/2014/main" id="{41EAA056-3B8F-48CC-AB3E-6BD8F2FC84D7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Isosceles Triangle 117">
                <a:extLst>
                  <a:ext uri="{FF2B5EF4-FFF2-40B4-BE49-F238E27FC236}">
                    <a16:creationId xmlns:a16="http://schemas.microsoft.com/office/drawing/2014/main" id="{F6ECBC63-F66D-4636-9E48-B7BE852CB5A8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AD19CA7-CC4C-4CC1-AC0D-25E537E8FFA0}"/>
                </a:ext>
              </a:extLst>
            </p:cNvPr>
            <p:cNvGrpSpPr/>
            <p:nvPr/>
          </p:nvGrpSpPr>
          <p:grpSpPr>
            <a:xfrm rot="10800000">
              <a:off x="1013286" y="1952496"/>
              <a:ext cx="1663386" cy="1663386"/>
              <a:chOff x="3566315" y="2352455"/>
              <a:chExt cx="1663386" cy="1663386"/>
            </a:xfrm>
            <a:grpFill/>
          </p:grpSpPr>
          <p:sp>
            <p:nvSpPr>
              <p:cNvPr id="115" name="Block Arc 114">
                <a:extLst>
                  <a:ext uri="{FF2B5EF4-FFF2-40B4-BE49-F238E27FC236}">
                    <a16:creationId xmlns:a16="http://schemas.microsoft.com/office/drawing/2014/main" id="{668C1F2A-8EA7-49AF-B083-E2BDD6CDF420}"/>
                  </a:ext>
                </a:extLst>
              </p:cNvPr>
              <p:cNvSpPr/>
              <p:nvPr/>
            </p:nvSpPr>
            <p:spPr>
              <a:xfrm>
                <a:off x="3566315" y="2352455"/>
                <a:ext cx="1663386" cy="1663386"/>
              </a:xfrm>
              <a:prstGeom prst="blockArc">
                <a:avLst>
                  <a:gd name="adj1" fmla="val 13449073"/>
                  <a:gd name="adj2" fmla="val 1555707"/>
                  <a:gd name="adj3" fmla="val 333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89480BF8-4F70-4249-9F6D-631E2C196225}"/>
                  </a:ext>
                </a:extLst>
              </p:cNvPr>
              <p:cNvSpPr/>
              <p:nvPr/>
            </p:nvSpPr>
            <p:spPr>
              <a:xfrm rot="13500000">
                <a:off x="3718470" y="2584810"/>
                <a:ext cx="153909" cy="13268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85B30E3-208D-4FFD-A1E5-D8DF0A278F91}"/>
              </a:ext>
            </a:extLst>
          </p:cNvPr>
          <p:cNvGrpSpPr/>
          <p:nvPr/>
        </p:nvGrpSpPr>
        <p:grpSpPr>
          <a:xfrm>
            <a:off x="911208" y="3955982"/>
            <a:ext cx="1622140" cy="2299032"/>
            <a:chOff x="911208" y="3955982"/>
            <a:chExt cx="1622140" cy="229903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192C691-D39A-4006-BF39-DEE24157E1F6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E0F75CE-2B68-44B3-96B4-AC0EAE3B0686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CD658A-2D09-418E-A2CA-0157B47F31BA}"/>
              </a:ext>
            </a:extLst>
          </p:cNvPr>
          <p:cNvGrpSpPr/>
          <p:nvPr/>
        </p:nvGrpSpPr>
        <p:grpSpPr>
          <a:xfrm>
            <a:off x="3802658" y="3955982"/>
            <a:ext cx="1622140" cy="2299032"/>
            <a:chOff x="911208" y="3955982"/>
            <a:chExt cx="1622140" cy="2299032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B50A865F-DAB0-4BEC-9E1C-410BD565E03D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4E19281-16AC-4350-821C-E53E3349BD68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5912784-4586-4D04-80E9-416417DAAD0B}"/>
              </a:ext>
            </a:extLst>
          </p:cNvPr>
          <p:cNvGrpSpPr/>
          <p:nvPr/>
        </p:nvGrpSpPr>
        <p:grpSpPr>
          <a:xfrm>
            <a:off x="6694108" y="3955982"/>
            <a:ext cx="1622140" cy="2299032"/>
            <a:chOff x="911208" y="3955982"/>
            <a:chExt cx="1622140" cy="22990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B31FE28-085D-4DC8-A0E5-72940190AE1F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99D46C0-F5CD-48D6-A4C9-65A1CEAFD8A4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563D647-A02D-46C5-A8B2-2F55B5098A98}"/>
              </a:ext>
            </a:extLst>
          </p:cNvPr>
          <p:cNvGrpSpPr/>
          <p:nvPr/>
        </p:nvGrpSpPr>
        <p:grpSpPr>
          <a:xfrm>
            <a:off x="9585558" y="3955982"/>
            <a:ext cx="1622140" cy="2299032"/>
            <a:chOff x="911208" y="3955982"/>
            <a:chExt cx="1622140" cy="22990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C7AA583-24F5-490E-8A92-5452696C2E73}"/>
                </a:ext>
              </a:extLst>
            </p:cNvPr>
            <p:cNvSpPr txBox="1"/>
            <p:nvPr/>
          </p:nvSpPr>
          <p:spPr>
            <a:xfrm>
              <a:off x="911208" y="4316022"/>
              <a:ext cx="16221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A0E254E-A835-4F1C-91F4-614B3EF6827A}"/>
                </a:ext>
              </a:extLst>
            </p:cNvPr>
            <p:cNvSpPr txBox="1"/>
            <p:nvPr/>
          </p:nvSpPr>
          <p:spPr>
            <a:xfrm>
              <a:off x="911208" y="3955982"/>
              <a:ext cx="1622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6096000" y="870238"/>
            <a:ext cx="46639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800" dirty="0">
                <a:solidFill>
                  <a:schemeClr val="accent1"/>
                </a:solidFill>
              </a:rPr>
              <a:t>INFOGRAPHIC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7867460" y="6271532"/>
            <a:ext cx="3311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18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1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196384" y="5254102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790E9-182D-4E9C-9559-AE5A5FCFDD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C8DD7EC1-AAA0-48C0-BAF1-18D1CBAC7CBD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174613" y="1007787"/>
            <a:ext cx="3836956" cy="6375502"/>
          </a:xfrm>
          <a:custGeom>
            <a:avLst/>
            <a:gdLst>
              <a:gd name="T0" fmla="*/ 871 w 1381"/>
              <a:gd name="T1" fmla="*/ 59 h 2286"/>
              <a:gd name="T2" fmla="*/ 627 w 1381"/>
              <a:gd name="T3" fmla="*/ 497 h 2286"/>
              <a:gd name="T4" fmla="*/ 443 w 1381"/>
              <a:gd name="T5" fmla="*/ 631 h 2286"/>
              <a:gd name="T6" fmla="*/ 272 w 1381"/>
              <a:gd name="T7" fmla="*/ 637 h 2286"/>
              <a:gd name="T8" fmla="*/ 54 w 1381"/>
              <a:gd name="T9" fmla="*/ 1050 h 2286"/>
              <a:gd name="T10" fmla="*/ 467 w 1381"/>
              <a:gd name="T11" fmla="*/ 1269 h 2286"/>
              <a:gd name="T12" fmla="*/ 521 w 1381"/>
              <a:gd name="T13" fmla="*/ 1246 h 2286"/>
              <a:gd name="T14" fmla="*/ 520 w 1381"/>
              <a:gd name="T15" fmla="*/ 1248 h 2286"/>
              <a:gd name="T16" fmla="*/ 688 w 1381"/>
              <a:gd name="T17" fmla="*/ 1347 h 2286"/>
              <a:gd name="T18" fmla="*/ 691 w 1381"/>
              <a:gd name="T19" fmla="*/ 1423 h 2286"/>
              <a:gd name="T20" fmla="*/ 691 w 1381"/>
              <a:gd name="T21" fmla="*/ 1423 h 2286"/>
              <a:gd name="T22" fmla="*/ 528 w 1381"/>
              <a:gd name="T23" fmla="*/ 1590 h 2286"/>
              <a:gd name="T24" fmla="*/ 442 w 1381"/>
              <a:gd name="T25" fmla="*/ 1599 h 2286"/>
              <a:gd name="T26" fmla="*/ 299 w 1381"/>
              <a:gd name="T27" fmla="*/ 1868 h 2286"/>
              <a:gd name="T28" fmla="*/ 568 w 1381"/>
              <a:gd name="T29" fmla="*/ 2010 h 2286"/>
              <a:gd name="T30" fmla="*/ 586 w 1381"/>
              <a:gd name="T31" fmla="*/ 2003 h 2286"/>
              <a:gd name="T32" fmla="*/ 698 w 1381"/>
              <a:gd name="T33" fmla="*/ 2101 h 2286"/>
              <a:gd name="T34" fmla="*/ 698 w 1381"/>
              <a:gd name="T35" fmla="*/ 2101 h 2286"/>
              <a:gd name="T36" fmla="*/ 762 w 1381"/>
              <a:gd name="T37" fmla="*/ 2225 h 2286"/>
              <a:gd name="T38" fmla="*/ 1008 w 1381"/>
              <a:gd name="T39" fmla="*/ 2199 h 2286"/>
              <a:gd name="T40" fmla="*/ 982 w 1381"/>
              <a:gd name="T41" fmla="*/ 1953 h 2286"/>
              <a:gd name="T42" fmla="*/ 844 w 1381"/>
              <a:gd name="T43" fmla="*/ 1917 h 2286"/>
              <a:gd name="T44" fmla="*/ 844 w 1381"/>
              <a:gd name="T45" fmla="*/ 1917 h 2286"/>
              <a:gd name="T46" fmla="*/ 723 w 1381"/>
              <a:gd name="T47" fmla="*/ 1810 h 2286"/>
              <a:gd name="T48" fmla="*/ 723 w 1381"/>
              <a:gd name="T49" fmla="*/ 1810 h 2286"/>
              <a:gd name="T50" fmla="*/ 722 w 1381"/>
              <a:gd name="T51" fmla="*/ 1785 h 2286"/>
              <a:gd name="T52" fmla="*/ 905 w 1381"/>
              <a:gd name="T53" fmla="*/ 1666 h 2286"/>
              <a:gd name="T54" fmla="*/ 1062 w 1381"/>
              <a:gd name="T55" fmla="*/ 1662 h 2286"/>
              <a:gd name="T56" fmla="*/ 1253 w 1381"/>
              <a:gd name="T57" fmla="*/ 1302 h 2286"/>
              <a:gd name="T58" fmla="*/ 892 w 1381"/>
              <a:gd name="T59" fmla="*/ 1111 h 2286"/>
              <a:gd name="T60" fmla="*/ 842 w 1381"/>
              <a:gd name="T61" fmla="*/ 1131 h 2286"/>
              <a:gd name="T62" fmla="*/ 697 w 1381"/>
              <a:gd name="T63" fmla="*/ 1000 h 2286"/>
              <a:gd name="T64" fmla="*/ 697 w 1381"/>
              <a:gd name="T65" fmla="*/ 912 h 2286"/>
              <a:gd name="T66" fmla="*/ 883 w 1381"/>
              <a:gd name="T67" fmla="*/ 751 h 2286"/>
              <a:gd name="T68" fmla="*/ 1084 w 1381"/>
              <a:gd name="T69" fmla="*/ 748 h 2286"/>
              <a:gd name="T70" fmla="*/ 1322 w 1381"/>
              <a:gd name="T71" fmla="*/ 297 h 2286"/>
              <a:gd name="T72" fmla="*/ 871 w 1381"/>
              <a:gd name="T73" fmla="*/ 59 h 2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81" h="2286">
                <a:moveTo>
                  <a:pt x="871" y="59"/>
                </a:moveTo>
                <a:cubicBezTo>
                  <a:pt x="697" y="112"/>
                  <a:pt x="579" y="306"/>
                  <a:pt x="627" y="497"/>
                </a:cubicBezTo>
                <a:cubicBezTo>
                  <a:pt x="652" y="598"/>
                  <a:pt x="545" y="653"/>
                  <a:pt x="443" y="631"/>
                </a:cubicBezTo>
                <a:cubicBezTo>
                  <a:pt x="389" y="618"/>
                  <a:pt x="330" y="620"/>
                  <a:pt x="272" y="637"/>
                </a:cubicBezTo>
                <a:cubicBezTo>
                  <a:pt x="98" y="691"/>
                  <a:pt x="0" y="876"/>
                  <a:pt x="54" y="1050"/>
                </a:cubicBezTo>
                <a:cubicBezTo>
                  <a:pt x="108" y="1224"/>
                  <a:pt x="293" y="1322"/>
                  <a:pt x="467" y="1269"/>
                </a:cubicBezTo>
                <a:cubicBezTo>
                  <a:pt x="486" y="1263"/>
                  <a:pt x="504" y="1255"/>
                  <a:pt x="521" y="1246"/>
                </a:cubicBezTo>
                <a:cubicBezTo>
                  <a:pt x="520" y="1248"/>
                  <a:pt x="520" y="1248"/>
                  <a:pt x="520" y="1248"/>
                </a:cubicBezTo>
                <a:cubicBezTo>
                  <a:pt x="602" y="1219"/>
                  <a:pt x="678" y="1265"/>
                  <a:pt x="688" y="1347"/>
                </a:cubicBezTo>
                <a:cubicBezTo>
                  <a:pt x="689" y="1376"/>
                  <a:pt x="687" y="1395"/>
                  <a:pt x="691" y="1423"/>
                </a:cubicBezTo>
                <a:cubicBezTo>
                  <a:pt x="691" y="1423"/>
                  <a:pt x="691" y="1423"/>
                  <a:pt x="691" y="1423"/>
                </a:cubicBezTo>
                <a:cubicBezTo>
                  <a:pt x="703" y="1518"/>
                  <a:pt x="623" y="1600"/>
                  <a:pt x="528" y="1590"/>
                </a:cubicBezTo>
                <a:cubicBezTo>
                  <a:pt x="500" y="1587"/>
                  <a:pt x="470" y="1590"/>
                  <a:pt x="442" y="1599"/>
                </a:cubicBezTo>
                <a:cubicBezTo>
                  <a:pt x="328" y="1634"/>
                  <a:pt x="264" y="1754"/>
                  <a:pt x="299" y="1868"/>
                </a:cubicBezTo>
                <a:cubicBezTo>
                  <a:pt x="334" y="1981"/>
                  <a:pt x="455" y="2045"/>
                  <a:pt x="568" y="2010"/>
                </a:cubicBezTo>
                <a:cubicBezTo>
                  <a:pt x="574" y="2008"/>
                  <a:pt x="580" y="2006"/>
                  <a:pt x="586" y="2003"/>
                </a:cubicBezTo>
                <a:cubicBezTo>
                  <a:pt x="643" y="2000"/>
                  <a:pt x="694" y="2042"/>
                  <a:pt x="698" y="2101"/>
                </a:cubicBezTo>
                <a:cubicBezTo>
                  <a:pt x="698" y="2101"/>
                  <a:pt x="698" y="2101"/>
                  <a:pt x="698" y="2101"/>
                </a:cubicBezTo>
                <a:cubicBezTo>
                  <a:pt x="701" y="2148"/>
                  <a:pt x="723" y="2193"/>
                  <a:pt x="762" y="2225"/>
                </a:cubicBezTo>
                <a:cubicBezTo>
                  <a:pt x="837" y="2286"/>
                  <a:pt x="947" y="2275"/>
                  <a:pt x="1008" y="2199"/>
                </a:cubicBezTo>
                <a:cubicBezTo>
                  <a:pt x="1069" y="2124"/>
                  <a:pt x="1057" y="2014"/>
                  <a:pt x="982" y="1953"/>
                </a:cubicBezTo>
                <a:cubicBezTo>
                  <a:pt x="942" y="1921"/>
                  <a:pt x="892" y="1909"/>
                  <a:pt x="844" y="1917"/>
                </a:cubicBezTo>
                <a:cubicBezTo>
                  <a:pt x="844" y="1917"/>
                  <a:pt x="844" y="1917"/>
                  <a:pt x="844" y="1917"/>
                </a:cubicBezTo>
                <a:cubicBezTo>
                  <a:pt x="779" y="1927"/>
                  <a:pt x="721" y="1876"/>
                  <a:pt x="723" y="1810"/>
                </a:cubicBezTo>
                <a:cubicBezTo>
                  <a:pt x="723" y="1810"/>
                  <a:pt x="723" y="1810"/>
                  <a:pt x="723" y="1810"/>
                </a:cubicBezTo>
                <a:cubicBezTo>
                  <a:pt x="723" y="1802"/>
                  <a:pt x="723" y="1793"/>
                  <a:pt x="722" y="1785"/>
                </a:cubicBezTo>
                <a:cubicBezTo>
                  <a:pt x="737" y="1701"/>
                  <a:pt x="820" y="1645"/>
                  <a:pt x="905" y="1666"/>
                </a:cubicBezTo>
                <a:cubicBezTo>
                  <a:pt x="955" y="1679"/>
                  <a:pt x="1009" y="1678"/>
                  <a:pt x="1062" y="1662"/>
                </a:cubicBezTo>
                <a:cubicBezTo>
                  <a:pt x="1214" y="1615"/>
                  <a:pt x="1300" y="1454"/>
                  <a:pt x="1253" y="1302"/>
                </a:cubicBezTo>
                <a:cubicBezTo>
                  <a:pt x="1206" y="1149"/>
                  <a:pt x="1044" y="1064"/>
                  <a:pt x="892" y="1111"/>
                </a:cubicBezTo>
                <a:cubicBezTo>
                  <a:pt x="874" y="1116"/>
                  <a:pt x="858" y="1123"/>
                  <a:pt x="842" y="1131"/>
                </a:cubicBezTo>
                <a:cubicBezTo>
                  <a:pt x="759" y="1145"/>
                  <a:pt x="693" y="1083"/>
                  <a:pt x="697" y="1000"/>
                </a:cubicBezTo>
                <a:cubicBezTo>
                  <a:pt x="696" y="965"/>
                  <a:pt x="699" y="939"/>
                  <a:pt x="697" y="912"/>
                </a:cubicBezTo>
                <a:cubicBezTo>
                  <a:pt x="692" y="801"/>
                  <a:pt x="782" y="725"/>
                  <a:pt x="883" y="751"/>
                </a:cubicBezTo>
                <a:cubicBezTo>
                  <a:pt x="947" y="769"/>
                  <a:pt x="1016" y="769"/>
                  <a:pt x="1084" y="748"/>
                </a:cubicBezTo>
                <a:cubicBezTo>
                  <a:pt x="1274" y="689"/>
                  <a:pt x="1381" y="487"/>
                  <a:pt x="1322" y="297"/>
                </a:cubicBezTo>
                <a:cubicBezTo>
                  <a:pt x="1264" y="107"/>
                  <a:pt x="1062" y="0"/>
                  <a:pt x="871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lt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D46AF0-7F58-48DD-AA15-D30A5D977EC7}"/>
              </a:ext>
            </a:extLst>
          </p:cNvPr>
          <p:cNvSpPr/>
          <p:nvPr/>
        </p:nvSpPr>
        <p:spPr>
          <a:xfrm>
            <a:off x="7327814" y="2572420"/>
            <a:ext cx="1655975" cy="1655975"/>
          </a:xfrm>
          <a:prstGeom prst="ellipse">
            <a:avLst/>
          </a:prstGeom>
          <a:solidFill>
            <a:schemeClr val="accent4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C1AB85-0097-4260-A4A6-529C4B1B6A08}"/>
              </a:ext>
            </a:extLst>
          </p:cNvPr>
          <p:cNvSpPr/>
          <p:nvPr/>
        </p:nvSpPr>
        <p:spPr>
          <a:xfrm>
            <a:off x="5868982" y="4332612"/>
            <a:ext cx="1518900" cy="1518900"/>
          </a:xfrm>
          <a:prstGeom prst="ellipse">
            <a:avLst/>
          </a:prstGeom>
          <a:solidFill>
            <a:schemeClr val="accent3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FD20A-4BF3-4E04-9A75-E29BABB70B06}"/>
              </a:ext>
            </a:extLst>
          </p:cNvPr>
          <p:cNvSpPr/>
          <p:nvPr/>
        </p:nvSpPr>
        <p:spPr>
          <a:xfrm>
            <a:off x="4760370" y="2740584"/>
            <a:ext cx="1321769" cy="1321769"/>
          </a:xfrm>
          <a:prstGeom prst="ellipse">
            <a:avLst/>
          </a:prstGeom>
          <a:solidFill>
            <a:schemeClr val="accent2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DEFA8F-A917-450A-BC0A-3CA1CD572F82}"/>
              </a:ext>
            </a:extLst>
          </p:cNvPr>
          <p:cNvSpPr/>
          <p:nvPr/>
        </p:nvSpPr>
        <p:spPr>
          <a:xfrm>
            <a:off x="3744280" y="4180529"/>
            <a:ext cx="1027042" cy="1027043"/>
          </a:xfrm>
          <a:prstGeom prst="ellipse">
            <a:avLst/>
          </a:prstGeom>
          <a:solidFill>
            <a:schemeClr val="accent1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561766-64A9-4AB4-B420-6208309042A2}"/>
              </a:ext>
            </a:extLst>
          </p:cNvPr>
          <p:cNvSpPr/>
          <p:nvPr/>
        </p:nvSpPr>
        <p:spPr>
          <a:xfrm>
            <a:off x="3059985" y="3298236"/>
            <a:ext cx="775069" cy="775069"/>
          </a:xfrm>
          <a:prstGeom prst="ellipse">
            <a:avLst/>
          </a:prstGeom>
          <a:solidFill>
            <a:schemeClr val="accent6"/>
          </a:solidFill>
          <a:ln w="7302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42CD7-6A79-4411-A4EF-C41FED77F285}"/>
              </a:ext>
            </a:extLst>
          </p:cNvPr>
          <p:cNvSpPr txBox="1"/>
          <p:nvPr/>
        </p:nvSpPr>
        <p:spPr>
          <a:xfrm>
            <a:off x="7338768" y="2820371"/>
            <a:ext cx="165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26B88-36FC-4537-BCE2-85A0DF03E6CA}"/>
              </a:ext>
            </a:extLst>
          </p:cNvPr>
          <p:cNvSpPr txBox="1"/>
          <p:nvPr/>
        </p:nvSpPr>
        <p:spPr>
          <a:xfrm>
            <a:off x="7338767" y="3364840"/>
            <a:ext cx="165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PowerPoint 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4CAC26-F477-47A4-8707-B0622DA0F702}"/>
              </a:ext>
            </a:extLst>
          </p:cNvPr>
          <p:cNvSpPr txBox="1"/>
          <p:nvPr/>
        </p:nvSpPr>
        <p:spPr>
          <a:xfrm>
            <a:off x="5858031" y="4582231"/>
            <a:ext cx="152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ED3F3-C1F7-4423-B412-E08D961F0A50}"/>
              </a:ext>
            </a:extLst>
          </p:cNvPr>
          <p:cNvSpPr txBox="1"/>
          <p:nvPr/>
        </p:nvSpPr>
        <p:spPr>
          <a:xfrm>
            <a:off x="5858030" y="5046777"/>
            <a:ext cx="152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3948-EBD8-4CA0-9131-278F83B6254D}"/>
              </a:ext>
            </a:extLst>
          </p:cNvPr>
          <p:cNvSpPr txBox="1"/>
          <p:nvPr/>
        </p:nvSpPr>
        <p:spPr>
          <a:xfrm>
            <a:off x="4760370" y="2936141"/>
            <a:ext cx="132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203CA-0992-4C30-A225-ACFC8C50F050}"/>
              </a:ext>
            </a:extLst>
          </p:cNvPr>
          <p:cNvSpPr txBox="1"/>
          <p:nvPr/>
        </p:nvSpPr>
        <p:spPr>
          <a:xfrm>
            <a:off x="4760369" y="3316507"/>
            <a:ext cx="132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9BC6FF-0ECE-45EB-B0C4-279FDEF04758}"/>
              </a:ext>
            </a:extLst>
          </p:cNvPr>
          <p:cNvSpPr txBox="1"/>
          <p:nvPr/>
        </p:nvSpPr>
        <p:spPr>
          <a:xfrm>
            <a:off x="3744280" y="4308256"/>
            <a:ext cx="101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26838-024F-41E1-B8B9-5AA931135914}"/>
              </a:ext>
            </a:extLst>
          </p:cNvPr>
          <p:cNvSpPr txBox="1"/>
          <p:nvPr/>
        </p:nvSpPr>
        <p:spPr>
          <a:xfrm>
            <a:off x="3744279" y="4622908"/>
            <a:ext cx="101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ppt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4113A-5D0F-4DD3-ABB5-4CE4324BB5E5}"/>
              </a:ext>
            </a:extLst>
          </p:cNvPr>
          <p:cNvSpPr txBox="1"/>
          <p:nvPr/>
        </p:nvSpPr>
        <p:spPr>
          <a:xfrm>
            <a:off x="3059986" y="3359609"/>
            <a:ext cx="7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1BD58-4FEA-49E0-BE78-1161C51C5597}"/>
              </a:ext>
            </a:extLst>
          </p:cNvPr>
          <p:cNvSpPr txBox="1"/>
          <p:nvPr/>
        </p:nvSpPr>
        <p:spPr>
          <a:xfrm>
            <a:off x="3059985" y="3652357"/>
            <a:ext cx="775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Modern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A5A662-5FCD-45B9-A70A-3D99AAD6520C}"/>
              </a:ext>
            </a:extLst>
          </p:cNvPr>
          <p:cNvSpPr txBox="1"/>
          <p:nvPr/>
        </p:nvSpPr>
        <p:spPr>
          <a:xfrm>
            <a:off x="7701531" y="5113947"/>
            <a:ext cx="310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DC816E-2010-4458-91CA-47E5554ADEB4}"/>
              </a:ext>
            </a:extLst>
          </p:cNvPr>
          <p:cNvSpPr/>
          <p:nvPr/>
        </p:nvSpPr>
        <p:spPr>
          <a:xfrm>
            <a:off x="7759982" y="4595801"/>
            <a:ext cx="502920" cy="5029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CF14D-6504-428D-8B2A-631B6C8EB119}"/>
              </a:ext>
            </a:extLst>
          </p:cNvPr>
          <p:cNvSpPr txBox="1"/>
          <p:nvPr/>
        </p:nvSpPr>
        <p:spPr>
          <a:xfrm>
            <a:off x="1099226" y="5340762"/>
            <a:ext cx="256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728380-65E0-4A70-8405-2E386EC73C68}"/>
              </a:ext>
            </a:extLst>
          </p:cNvPr>
          <p:cNvSpPr/>
          <p:nvPr/>
        </p:nvSpPr>
        <p:spPr>
          <a:xfrm>
            <a:off x="3055309" y="4783689"/>
            <a:ext cx="502920" cy="5029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A5C788-6887-4C49-A118-1D5748E686BB}"/>
              </a:ext>
            </a:extLst>
          </p:cNvPr>
          <p:cNvSpPr txBox="1"/>
          <p:nvPr/>
        </p:nvSpPr>
        <p:spPr>
          <a:xfrm>
            <a:off x="1595338" y="1761485"/>
            <a:ext cx="31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8801D3-B0BD-4B22-B46A-5438289F9DAE}"/>
              </a:ext>
            </a:extLst>
          </p:cNvPr>
          <p:cNvSpPr/>
          <p:nvPr/>
        </p:nvSpPr>
        <p:spPr>
          <a:xfrm>
            <a:off x="4810440" y="183319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5F018-5ED3-4886-9788-5105613308D9}"/>
              </a:ext>
            </a:extLst>
          </p:cNvPr>
          <p:cNvSpPr txBox="1"/>
          <p:nvPr/>
        </p:nvSpPr>
        <p:spPr>
          <a:xfrm>
            <a:off x="7374470" y="1855676"/>
            <a:ext cx="403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3CE49D-304B-41AE-BFFD-4E115B42B38C}"/>
              </a:ext>
            </a:extLst>
          </p:cNvPr>
          <p:cNvSpPr/>
          <p:nvPr/>
        </p:nvSpPr>
        <p:spPr>
          <a:xfrm>
            <a:off x="6789077" y="1838636"/>
            <a:ext cx="502920" cy="5029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9131F-1DCB-461D-B82F-E2C725B0E31C}"/>
              </a:ext>
            </a:extLst>
          </p:cNvPr>
          <p:cNvSpPr txBox="1"/>
          <p:nvPr/>
        </p:nvSpPr>
        <p:spPr>
          <a:xfrm>
            <a:off x="875490" y="36870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E7A4D64-DBCC-49B6-A7A2-D62E8F4D40FA}"/>
              </a:ext>
            </a:extLst>
          </p:cNvPr>
          <p:cNvSpPr/>
          <p:nvPr/>
        </p:nvSpPr>
        <p:spPr>
          <a:xfrm>
            <a:off x="2264400" y="3121982"/>
            <a:ext cx="502920" cy="50292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8" name="차트 27">
            <a:extLst>
              <a:ext uri="{FF2B5EF4-FFF2-40B4-BE49-F238E27FC236}">
                <a16:creationId xmlns:a16="http://schemas.microsoft.com/office/drawing/2014/main" id="{F0CFD87F-7F97-4D70-9D67-420DA2945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12979"/>
              </p:ext>
            </p:extLst>
          </p:nvPr>
        </p:nvGraphicFramePr>
        <p:xfrm>
          <a:off x="626532" y="1717115"/>
          <a:ext cx="3290161" cy="276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9" name="Group 12">
            <a:extLst>
              <a:ext uri="{FF2B5EF4-FFF2-40B4-BE49-F238E27FC236}">
                <a16:creationId xmlns:a16="http://schemas.microsoft.com/office/drawing/2014/main" id="{560317BA-BCDE-4FFE-89DB-24D29C30954D}"/>
              </a:ext>
            </a:extLst>
          </p:cNvPr>
          <p:cNvGrpSpPr/>
          <p:nvPr/>
        </p:nvGrpSpPr>
        <p:grpSpPr>
          <a:xfrm>
            <a:off x="2642399" y="3274388"/>
            <a:ext cx="6889096" cy="4002540"/>
            <a:chOff x="637381" y="1143000"/>
            <a:chExt cx="7869238" cy="4572000"/>
          </a:xfrm>
          <a:solidFill>
            <a:schemeClr val="bg1">
              <a:lumMod val="50000"/>
            </a:schemeClr>
          </a:solidFill>
          <a:scene3d>
            <a:camera prst="perspectiveRelaxedModerately">
              <a:rot lat="17990635" lon="0" rev="0"/>
            </a:camera>
            <a:lightRig rig="threePt" dir="t"/>
          </a:scene3d>
        </p:grpSpPr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CDD706A5-48F6-4121-BFE3-E989D68758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C5742ED1-21F1-4967-9432-F014DB562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FCE9C227-B8A7-4FE7-9F28-FFCC4E193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802F3B47-E2F0-42D5-8428-41996391D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0457CFD8-67A6-46A9-9809-5F8B4FE7F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B5C52A-4451-4B45-B8E4-2D8716A6EE01}"/>
              </a:ext>
            </a:extLst>
          </p:cNvPr>
          <p:cNvCxnSpPr>
            <a:cxnSpLocks/>
          </p:cNvCxnSpPr>
          <p:nvPr/>
        </p:nvCxnSpPr>
        <p:spPr>
          <a:xfrm flipH="1">
            <a:off x="8746249" y="3992105"/>
            <a:ext cx="746485" cy="1915121"/>
          </a:xfrm>
          <a:prstGeom prst="line">
            <a:avLst/>
          </a:prstGeom>
          <a:ln w="31750">
            <a:solidFill>
              <a:schemeClr val="accent4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AD73F38-345A-4345-BE2D-05FEBFCAF1FE}"/>
              </a:ext>
            </a:extLst>
          </p:cNvPr>
          <p:cNvCxnSpPr>
            <a:cxnSpLocks/>
          </p:cNvCxnSpPr>
          <p:nvPr/>
        </p:nvCxnSpPr>
        <p:spPr>
          <a:xfrm flipH="1">
            <a:off x="7476077" y="2988289"/>
            <a:ext cx="1306603" cy="2204596"/>
          </a:xfrm>
          <a:prstGeom prst="line">
            <a:avLst/>
          </a:prstGeom>
          <a:ln w="31750">
            <a:solidFill>
              <a:schemeClr val="accent3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426C381-2974-40BE-8809-4869E61CE648}"/>
              </a:ext>
            </a:extLst>
          </p:cNvPr>
          <p:cNvCxnSpPr>
            <a:cxnSpLocks/>
          </p:cNvCxnSpPr>
          <p:nvPr/>
        </p:nvCxnSpPr>
        <p:spPr>
          <a:xfrm flipH="1">
            <a:off x="6395514" y="4480082"/>
            <a:ext cx="298618" cy="1242921"/>
          </a:xfrm>
          <a:prstGeom prst="line">
            <a:avLst/>
          </a:prstGeom>
          <a:ln w="31750">
            <a:solidFill>
              <a:schemeClr val="accent2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DC14D5-AF89-4A06-B658-E0938D0F8992}"/>
              </a:ext>
            </a:extLst>
          </p:cNvPr>
          <p:cNvCxnSpPr>
            <a:cxnSpLocks/>
          </p:cNvCxnSpPr>
          <p:nvPr/>
        </p:nvCxnSpPr>
        <p:spPr>
          <a:xfrm flipH="1">
            <a:off x="4651505" y="3463112"/>
            <a:ext cx="1326503" cy="2510521"/>
          </a:xfrm>
          <a:prstGeom prst="line">
            <a:avLst/>
          </a:prstGeom>
          <a:ln w="31750">
            <a:solidFill>
              <a:schemeClr val="accent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DD017C5-F06A-4F05-B944-7073A64808F6}"/>
              </a:ext>
            </a:extLst>
          </p:cNvPr>
          <p:cNvCxnSpPr>
            <a:cxnSpLocks/>
          </p:cNvCxnSpPr>
          <p:nvPr/>
        </p:nvCxnSpPr>
        <p:spPr>
          <a:xfrm flipH="1">
            <a:off x="3810010" y="2461555"/>
            <a:ext cx="1562636" cy="259767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4A9E139-A37B-452E-A448-A5CEC115AA19}"/>
              </a:ext>
            </a:extLst>
          </p:cNvPr>
          <p:cNvGrpSpPr/>
          <p:nvPr/>
        </p:nvGrpSpPr>
        <p:grpSpPr>
          <a:xfrm>
            <a:off x="5864439" y="3813184"/>
            <a:ext cx="2892968" cy="914802"/>
            <a:chOff x="4349491" y="3686436"/>
            <a:chExt cx="2382749" cy="914802"/>
          </a:xfrm>
        </p:grpSpPr>
        <p:sp>
          <p:nvSpPr>
            <p:cNvPr id="71" name="Rounded Rectangle 84">
              <a:extLst>
                <a:ext uri="{FF2B5EF4-FFF2-40B4-BE49-F238E27FC236}">
                  <a16:creationId xmlns:a16="http://schemas.microsoft.com/office/drawing/2014/main" id="{1A59D5E1-A5E0-4DA0-8573-1B2C0BA22BD5}"/>
                </a:ext>
              </a:extLst>
            </p:cNvPr>
            <p:cNvSpPr/>
            <p:nvPr/>
          </p:nvSpPr>
          <p:spPr>
            <a:xfrm>
              <a:off x="4772159" y="3984513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Round Same Side Corner Rectangle 16">
              <a:extLst>
                <a:ext uri="{FF2B5EF4-FFF2-40B4-BE49-F238E27FC236}">
                  <a16:creationId xmlns:a16="http://schemas.microsoft.com/office/drawing/2014/main" id="{049F14C6-4BAB-43A9-9BDE-C8BF6A7B883A}"/>
                </a:ext>
              </a:extLst>
            </p:cNvPr>
            <p:cNvSpPr/>
            <p:nvPr/>
          </p:nvSpPr>
          <p:spPr>
            <a:xfrm rot="5400000">
              <a:off x="5013873" y="4035038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2000">
                  <a:schemeClr val="accent2">
                    <a:lumMod val="9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26E5AEAF-263B-475B-8799-59C2447C56F2}"/>
                </a:ext>
              </a:extLst>
            </p:cNvPr>
            <p:cNvSpPr/>
            <p:nvPr/>
          </p:nvSpPr>
          <p:spPr>
            <a:xfrm>
              <a:off x="4349491" y="3686436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91000">
                  <a:schemeClr val="accent2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0BF76D8-732C-490E-A61C-56D217A442EC}"/>
              </a:ext>
            </a:extLst>
          </p:cNvPr>
          <p:cNvSpPr txBox="1"/>
          <p:nvPr/>
        </p:nvSpPr>
        <p:spPr>
          <a:xfrm>
            <a:off x="6374056" y="3877043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ABB5AE1-5EE8-4CF7-9AA4-54ECA0C6151C}"/>
              </a:ext>
            </a:extLst>
          </p:cNvPr>
          <p:cNvGrpSpPr/>
          <p:nvPr/>
        </p:nvGrpSpPr>
        <p:grpSpPr>
          <a:xfrm>
            <a:off x="7439943" y="4090029"/>
            <a:ext cx="1062036" cy="629102"/>
            <a:chOff x="6336939" y="2669727"/>
            <a:chExt cx="1853530" cy="72924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1D791DB-3047-4C4C-B8BF-B100EB770F2C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3430FE-7268-42E9-BD53-74AA530719BD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7277074-6473-4BD5-AE83-078DAD27266D}"/>
              </a:ext>
            </a:extLst>
          </p:cNvPr>
          <p:cNvGrpSpPr/>
          <p:nvPr/>
        </p:nvGrpSpPr>
        <p:grpSpPr>
          <a:xfrm>
            <a:off x="7873793" y="2278467"/>
            <a:ext cx="2892968" cy="914802"/>
            <a:chOff x="5861659" y="1938134"/>
            <a:chExt cx="2382749" cy="914802"/>
          </a:xfrm>
        </p:grpSpPr>
        <p:sp>
          <p:nvSpPr>
            <p:cNvPr id="79" name="Rounded Rectangle 51">
              <a:extLst>
                <a:ext uri="{FF2B5EF4-FFF2-40B4-BE49-F238E27FC236}">
                  <a16:creationId xmlns:a16="http://schemas.microsoft.com/office/drawing/2014/main" id="{CADAFCE6-5EF7-4294-922A-7155B0C66AC2}"/>
                </a:ext>
              </a:extLst>
            </p:cNvPr>
            <p:cNvSpPr/>
            <p:nvPr/>
          </p:nvSpPr>
          <p:spPr>
            <a:xfrm>
              <a:off x="6284327" y="223621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Round Same Side Corner Rectangle 16">
              <a:extLst>
                <a:ext uri="{FF2B5EF4-FFF2-40B4-BE49-F238E27FC236}">
                  <a16:creationId xmlns:a16="http://schemas.microsoft.com/office/drawing/2014/main" id="{C4769C31-C6A0-46A0-9297-C69C4C2556A1}"/>
                </a:ext>
              </a:extLst>
            </p:cNvPr>
            <p:cNvSpPr/>
            <p:nvPr/>
          </p:nvSpPr>
          <p:spPr>
            <a:xfrm rot="5400000">
              <a:off x="6526041" y="228673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lumMod val="90000"/>
                  </a:schemeClr>
                </a:gs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Rounded Rectangle 2">
              <a:extLst>
                <a:ext uri="{FF2B5EF4-FFF2-40B4-BE49-F238E27FC236}">
                  <a16:creationId xmlns:a16="http://schemas.microsoft.com/office/drawing/2014/main" id="{83E46870-442B-4EC6-9201-EFAEB34708A8}"/>
                </a:ext>
              </a:extLst>
            </p:cNvPr>
            <p:cNvSpPr/>
            <p:nvPr/>
          </p:nvSpPr>
          <p:spPr>
            <a:xfrm>
              <a:off x="5861659" y="193813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91000">
                  <a:schemeClr val="accent3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DB2DCC-9BFD-4F85-BE03-C846DE06496F}"/>
              </a:ext>
            </a:extLst>
          </p:cNvPr>
          <p:cNvSpPr txBox="1"/>
          <p:nvPr/>
        </p:nvSpPr>
        <p:spPr>
          <a:xfrm>
            <a:off x="8448933" y="2352733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0CD137-3944-454E-B9B4-F9D391B5E36F}"/>
              </a:ext>
            </a:extLst>
          </p:cNvPr>
          <p:cNvGrpSpPr/>
          <p:nvPr/>
        </p:nvGrpSpPr>
        <p:grpSpPr>
          <a:xfrm>
            <a:off x="9470861" y="2565902"/>
            <a:ext cx="1062036" cy="629102"/>
            <a:chOff x="6336939" y="2669727"/>
            <a:chExt cx="1853530" cy="72924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74E2AD-BF1D-4E74-99EE-C49EC11F9860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A899BFF-FFF1-438F-8C8C-56BA265130F5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E9BA72-9FF4-4E1C-809B-91E2C4129F86}"/>
              </a:ext>
            </a:extLst>
          </p:cNvPr>
          <p:cNvGrpSpPr/>
          <p:nvPr/>
        </p:nvGrpSpPr>
        <p:grpSpPr>
          <a:xfrm>
            <a:off x="5156631" y="2790040"/>
            <a:ext cx="2892968" cy="914802"/>
            <a:chOff x="3557403" y="2614935"/>
            <a:chExt cx="2382749" cy="914802"/>
          </a:xfrm>
        </p:grpSpPr>
        <p:sp>
          <p:nvSpPr>
            <p:cNvPr id="87" name="Rounded Rectangle 73">
              <a:extLst>
                <a:ext uri="{FF2B5EF4-FFF2-40B4-BE49-F238E27FC236}">
                  <a16:creationId xmlns:a16="http://schemas.microsoft.com/office/drawing/2014/main" id="{492BDF34-1438-4E27-9D76-06E2AC82945D}"/>
                </a:ext>
              </a:extLst>
            </p:cNvPr>
            <p:cNvSpPr/>
            <p:nvPr/>
          </p:nvSpPr>
          <p:spPr>
            <a:xfrm>
              <a:off x="3980071" y="29130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Round Same Side Corner Rectangle 16">
              <a:extLst>
                <a:ext uri="{FF2B5EF4-FFF2-40B4-BE49-F238E27FC236}">
                  <a16:creationId xmlns:a16="http://schemas.microsoft.com/office/drawing/2014/main" id="{E784C67B-060B-4467-9066-FD7FF2B32C6F}"/>
                </a:ext>
              </a:extLst>
            </p:cNvPr>
            <p:cNvSpPr/>
            <p:nvPr/>
          </p:nvSpPr>
          <p:spPr>
            <a:xfrm rot="5400000">
              <a:off x="4221785" y="29635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2000">
                  <a:schemeClr val="accent1">
                    <a:lumMod val="9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Rounded Rectangle 2">
              <a:extLst>
                <a:ext uri="{FF2B5EF4-FFF2-40B4-BE49-F238E27FC236}">
                  <a16:creationId xmlns:a16="http://schemas.microsoft.com/office/drawing/2014/main" id="{D467E71A-1E9A-4F05-830C-DB5DA56A57DA}"/>
                </a:ext>
              </a:extLst>
            </p:cNvPr>
            <p:cNvSpPr/>
            <p:nvPr/>
          </p:nvSpPr>
          <p:spPr>
            <a:xfrm>
              <a:off x="3557403" y="26149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1000">
                  <a:schemeClr val="accent1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A825A46-B136-4C9B-9B12-045939B8B420}"/>
              </a:ext>
            </a:extLst>
          </p:cNvPr>
          <p:cNvSpPr txBox="1"/>
          <p:nvPr/>
        </p:nvSpPr>
        <p:spPr>
          <a:xfrm>
            <a:off x="5666248" y="2860836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BF2F5B2-1735-4B48-B276-D1BD484E5A6D}"/>
              </a:ext>
            </a:extLst>
          </p:cNvPr>
          <p:cNvGrpSpPr/>
          <p:nvPr/>
        </p:nvGrpSpPr>
        <p:grpSpPr>
          <a:xfrm>
            <a:off x="6736323" y="3073945"/>
            <a:ext cx="1062036" cy="629102"/>
            <a:chOff x="6336939" y="2669727"/>
            <a:chExt cx="1853530" cy="72924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B667CC9-4D59-47F7-BCEE-7D4D6EB44C99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92B249-1F98-4C45-8462-D41DD2B3109B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E218623-E503-4AC1-8909-1E37239C9BE9}"/>
              </a:ext>
            </a:extLst>
          </p:cNvPr>
          <p:cNvGrpSpPr/>
          <p:nvPr/>
        </p:nvGrpSpPr>
        <p:grpSpPr>
          <a:xfrm>
            <a:off x="8574617" y="3301611"/>
            <a:ext cx="2892968" cy="914802"/>
            <a:chOff x="6509731" y="3018254"/>
            <a:chExt cx="2382749" cy="914802"/>
          </a:xfrm>
        </p:grpSpPr>
        <p:sp>
          <p:nvSpPr>
            <p:cNvPr id="95" name="Rounded Rectangle 62">
              <a:extLst>
                <a:ext uri="{FF2B5EF4-FFF2-40B4-BE49-F238E27FC236}">
                  <a16:creationId xmlns:a16="http://schemas.microsoft.com/office/drawing/2014/main" id="{5725FA1A-7392-4E2A-81B3-84E015A5857A}"/>
                </a:ext>
              </a:extLst>
            </p:cNvPr>
            <p:cNvSpPr/>
            <p:nvPr/>
          </p:nvSpPr>
          <p:spPr>
            <a:xfrm>
              <a:off x="6932399" y="3316331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Round Same Side Corner Rectangle 16">
              <a:extLst>
                <a:ext uri="{FF2B5EF4-FFF2-40B4-BE49-F238E27FC236}">
                  <a16:creationId xmlns:a16="http://schemas.microsoft.com/office/drawing/2014/main" id="{ACE18742-2766-452F-96C6-1B5A2F6A2F50}"/>
                </a:ext>
              </a:extLst>
            </p:cNvPr>
            <p:cNvSpPr/>
            <p:nvPr/>
          </p:nvSpPr>
          <p:spPr>
            <a:xfrm rot="5400000">
              <a:off x="7174113" y="3366856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52000">
                  <a:schemeClr val="accent4">
                    <a:lumMod val="9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297600E-D773-4AB2-B875-47B909905C0A}"/>
                </a:ext>
              </a:extLst>
            </p:cNvPr>
            <p:cNvSpPr/>
            <p:nvPr/>
          </p:nvSpPr>
          <p:spPr>
            <a:xfrm>
              <a:off x="6509731" y="3018254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91000">
                  <a:schemeClr val="accent4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5393FEFC-9480-4AAF-9451-0BFC0503E119}"/>
              </a:ext>
            </a:extLst>
          </p:cNvPr>
          <p:cNvSpPr txBox="1"/>
          <p:nvPr/>
        </p:nvSpPr>
        <p:spPr>
          <a:xfrm>
            <a:off x="9149759" y="3368939"/>
            <a:ext cx="5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0CE239F-F416-45FB-AA35-8F13445F91DC}"/>
              </a:ext>
            </a:extLst>
          </p:cNvPr>
          <p:cNvGrpSpPr/>
          <p:nvPr/>
        </p:nvGrpSpPr>
        <p:grpSpPr>
          <a:xfrm>
            <a:off x="10171685" y="3581986"/>
            <a:ext cx="1062036" cy="629102"/>
            <a:chOff x="6336939" y="2669727"/>
            <a:chExt cx="1853530" cy="72924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E3396D6-B78D-428E-895B-8631FCE282FB}"/>
                </a:ext>
              </a:extLst>
            </p:cNvPr>
            <p:cNvSpPr txBox="1"/>
            <p:nvPr/>
          </p:nvSpPr>
          <p:spPr>
            <a:xfrm>
              <a:off x="6344665" y="2669727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4B1ED64-D3BD-40E9-AC3F-2C5E4B6C9A08}"/>
                </a:ext>
              </a:extLst>
            </p:cNvPr>
            <p:cNvSpPr txBox="1"/>
            <p:nvPr/>
          </p:nvSpPr>
          <p:spPr>
            <a:xfrm>
              <a:off x="6336939" y="2863816"/>
              <a:ext cx="1845805" cy="5351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F42E974-A0DD-4C6B-BD9F-C36DF9802D28}"/>
              </a:ext>
            </a:extLst>
          </p:cNvPr>
          <p:cNvGrpSpPr/>
          <p:nvPr/>
        </p:nvGrpSpPr>
        <p:grpSpPr>
          <a:xfrm>
            <a:off x="4448822" y="1766895"/>
            <a:ext cx="2892968" cy="914802"/>
            <a:chOff x="2933874" y="1543435"/>
            <a:chExt cx="2382749" cy="914802"/>
          </a:xfrm>
        </p:grpSpPr>
        <p:sp>
          <p:nvSpPr>
            <p:cNvPr id="103" name="Rounded Rectangle 47">
              <a:extLst>
                <a:ext uri="{FF2B5EF4-FFF2-40B4-BE49-F238E27FC236}">
                  <a16:creationId xmlns:a16="http://schemas.microsoft.com/office/drawing/2014/main" id="{3E96E9F4-A010-41FF-812B-25CC9BA203CA}"/>
                </a:ext>
              </a:extLst>
            </p:cNvPr>
            <p:cNvSpPr/>
            <p:nvPr/>
          </p:nvSpPr>
          <p:spPr>
            <a:xfrm>
              <a:off x="3356542" y="1841512"/>
              <a:ext cx="1960081" cy="616725"/>
            </a:xfrm>
            <a:prstGeom prst="roundRect">
              <a:avLst>
                <a:gd name="adj" fmla="val 17998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Round Same Side Corner Rectangle 16">
              <a:extLst>
                <a:ext uri="{FF2B5EF4-FFF2-40B4-BE49-F238E27FC236}">
                  <a16:creationId xmlns:a16="http://schemas.microsoft.com/office/drawing/2014/main" id="{4BAE5844-04D4-4FEF-B334-8FB911E180DC}"/>
                </a:ext>
              </a:extLst>
            </p:cNvPr>
            <p:cNvSpPr/>
            <p:nvPr/>
          </p:nvSpPr>
          <p:spPr>
            <a:xfrm rot="5400000">
              <a:off x="3598256" y="1892037"/>
              <a:ext cx="246219" cy="741322"/>
            </a:xfrm>
            <a:custGeom>
              <a:avLst/>
              <a:gdLst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70113 w 170113"/>
                <a:gd name="connsiteY3" fmla="*/ 779001 h 779001"/>
                <a:gd name="connsiteX4" fmla="*/ 170113 w 170113"/>
                <a:gd name="connsiteY4" fmla="*/ 779001 h 779001"/>
                <a:gd name="connsiteX5" fmla="*/ 0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62682 h 779001"/>
                <a:gd name="connsiteX8" fmla="*/ 62682 w 170113"/>
                <a:gd name="connsiteY8" fmla="*/ 0 h 779001"/>
                <a:gd name="connsiteX0" fmla="*/ 62682 w 170113"/>
                <a:gd name="connsiteY0" fmla="*/ 0 h 779001"/>
                <a:gd name="connsiteX1" fmla="*/ 107431 w 170113"/>
                <a:gd name="connsiteY1" fmla="*/ 0 h 779001"/>
                <a:gd name="connsiteX2" fmla="*/ 170113 w 170113"/>
                <a:gd name="connsiteY2" fmla="*/ 62682 h 779001"/>
                <a:gd name="connsiteX3" fmla="*/ 167803 w 170113"/>
                <a:gd name="connsiteY3" fmla="*/ 696258 h 779001"/>
                <a:gd name="connsiteX4" fmla="*/ 170113 w 170113"/>
                <a:gd name="connsiteY4" fmla="*/ 779001 h 779001"/>
                <a:gd name="connsiteX5" fmla="*/ 170113 w 170113"/>
                <a:gd name="connsiteY5" fmla="*/ 779001 h 779001"/>
                <a:gd name="connsiteX6" fmla="*/ 0 w 170113"/>
                <a:gd name="connsiteY6" fmla="*/ 779001 h 779001"/>
                <a:gd name="connsiteX7" fmla="*/ 0 w 170113"/>
                <a:gd name="connsiteY7" fmla="*/ 779001 h 779001"/>
                <a:gd name="connsiteX8" fmla="*/ 0 w 170113"/>
                <a:gd name="connsiteY8" fmla="*/ 62682 h 779001"/>
                <a:gd name="connsiteX9" fmla="*/ 62682 w 170113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9001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3 w 246825"/>
                <a:gd name="connsiteY4" fmla="*/ 779001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46825"/>
                <a:gd name="connsiteY0" fmla="*/ 0 h 780646"/>
                <a:gd name="connsiteX1" fmla="*/ 107431 w 246825"/>
                <a:gd name="connsiteY1" fmla="*/ 0 h 780646"/>
                <a:gd name="connsiteX2" fmla="*/ 170113 w 246825"/>
                <a:gd name="connsiteY2" fmla="*/ 62682 h 780646"/>
                <a:gd name="connsiteX3" fmla="*/ 167803 w 246825"/>
                <a:gd name="connsiteY3" fmla="*/ 696258 h 780646"/>
                <a:gd name="connsiteX4" fmla="*/ 170113 w 246825"/>
                <a:gd name="connsiteY4" fmla="*/ 779001 h 780646"/>
                <a:gd name="connsiteX5" fmla="*/ 246825 w 246825"/>
                <a:gd name="connsiteY5" fmla="*/ 772864 h 780646"/>
                <a:gd name="connsiteX6" fmla="*/ 0 w 246825"/>
                <a:gd name="connsiteY6" fmla="*/ 779001 h 780646"/>
                <a:gd name="connsiteX7" fmla="*/ 0 w 246825"/>
                <a:gd name="connsiteY7" fmla="*/ 779001 h 780646"/>
                <a:gd name="connsiteX8" fmla="*/ 0 w 246825"/>
                <a:gd name="connsiteY8" fmla="*/ 62682 h 780646"/>
                <a:gd name="connsiteX9" fmla="*/ 62682 w 246825"/>
                <a:gd name="connsiteY9" fmla="*/ 0 h 780646"/>
                <a:gd name="connsiteX0" fmla="*/ 62682 w 246825"/>
                <a:gd name="connsiteY0" fmla="*/ 0 h 781948"/>
                <a:gd name="connsiteX1" fmla="*/ 107431 w 246825"/>
                <a:gd name="connsiteY1" fmla="*/ 0 h 781948"/>
                <a:gd name="connsiteX2" fmla="*/ 170113 w 246825"/>
                <a:gd name="connsiteY2" fmla="*/ 62682 h 781948"/>
                <a:gd name="connsiteX3" fmla="*/ 167803 w 246825"/>
                <a:gd name="connsiteY3" fmla="*/ 696258 h 781948"/>
                <a:gd name="connsiteX4" fmla="*/ 170113 w 246825"/>
                <a:gd name="connsiteY4" fmla="*/ 779001 h 781948"/>
                <a:gd name="connsiteX5" fmla="*/ 246825 w 246825"/>
                <a:gd name="connsiteY5" fmla="*/ 772864 h 781948"/>
                <a:gd name="connsiteX6" fmla="*/ 0 w 246825"/>
                <a:gd name="connsiteY6" fmla="*/ 779001 h 781948"/>
                <a:gd name="connsiteX7" fmla="*/ 0 w 246825"/>
                <a:gd name="connsiteY7" fmla="*/ 779001 h 781948"/>
                <a:gd name="connsiteX8" fmla="*/ 0 w 246825"/>
                <a:gd name="connsiteY8" fmla="*/ 62682 h 781948"/>
                <a:gd name="connsiteX9" fmla="*/ 62682 w 246825"/>
                <a:gd name="connsiteY9" fmla="*/ 0 h 781948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80156"/>
                <a:gd name="connsiteX1" fmla="*/ 107431 w 246825"/>
                <a:gd name="connsiteY1" fmla="*/ 0 h 780156"/>
                <a:gd name="connsiteX2" fmla="*/ 170113 w 246825"/>
                <a:gd name="connsiteY2" fmla="*/ 62682 h 780156"/>
                <a:gd name="connsiteX3" fmla="*/ 167803 w 246825"/>
                <a:gd name="connsiteY3" fmla="*/ 696258 h 780156"/>
                <a:gd name="connsiteX4" fmla="*/ 170116 w 246825"/>
                <a:gd name="connsiteY4" fmla="*/ 772864 h 780156"/>
                <a:gd name="connsiteX5" fmla="*/ 246825 w 246825"/>
                <a:gd name="connsiteY5" fmla="*/ 772864 h 780156"/>
                <a:gd name="connsiteX6" fmla="*/ 0 w 246825"/>
                <a:gd name="connsiteY6" fmla="*/ 779001 h 780156"/>
                <a:gd name="connsiteX7" fmla="*/ 0 w 246825"/>
                <a:gd name="connsiteY7" fmla="*/ 779001 h 780156"/>
                <a:gd name="connsiteX8" fmla="*/ 0 w 246825"/>
                <a:gd name="connsiteY8" fmla="*/ 62682 h 780156"/>
                <a:gd name="connsiteX9" fmla="*/ 62682 w 246825"/>
                <a:gd name="connsiteY9" fmla="*/ 0 h 780156"/>
                <a:gd name="connsiteX0" fmla="*/ 62682 w 246825"/>
                <a:gd name="connsiteY0" fmla="*/ 0 h 779001"/>
                <a:gd name="connsiteX1" fmla="*/ 107431 w 246825"/>
                <a:gd name="connsiteY1" fmla="*/ 0 h 779001"/>
                <a:gd name="connsiteX2" fmla="*/ 170113 w 246825"/>
                <a:gd name="connsiteY2" fmla="*/ 62682 h 779001"/>
                <a:gd name="connsiteX3" fmla="*/ 167803 w 246825"/>
                <a:gd name="connsiteY3" fmla="*/ 696258 h 779001"/>
                <a:gd name="connsiteX4" fmla="*/ 170119 w 246825"/>
                <a:gd name="connsiteY4" fmla="*/ 751384 h 779001"/>
                <a:gd name="connsiteX5" fmla="*/ 246825 w 246825"/>
                <a:gd name="connsiteY5" fmla="*/ 772864 h 779001"/>
                <a:gd name="connsiteX6" fmla="*/ 0 w 246825"/>
                <a:gd name="connsiteY6" fmla="*/ 779001 h 779001"/>
                <a:gd name="connsiteX7" fmla="*/ 0 w 246825"/>
                <a:gd name="connsiteY7" fmla="*/ 779001 h 779001"/>
                <a:gd name="connsiteX8" fmla="*/ 0 w 246825"/>
                <a:gd name="connsiteY8" fmla="*/ 62682 h 779001"/>
                <a:gd name="connsiteX9" fmla="*/ 62682 w 246825"/>
                <a:gd name="connsiteY9" fmla="*/ 0 h 779001"/>
                <a:gd name="connsiteX0" fmla="*/ 62682 w 251986"/>
                <a:gd name="connsiteY0" fmla="*/ 0 h 779001"/>
                <a:gd name="connsiteX1" fmla="*/ 107431 w 251986"/>
                <a:gd name="connsiteY1" fmla="*/ 0 h 779001"/>
                <a:gd name="connsiteX2" fmla="*/ 170113 w 251986"/>
                <a:gd name="connsiteY2" fmla="*/ 62682 h 779001"/>
                <a:gd name="connsiteX3" fmla="*/ 167803 w 251986"/>
                <a:gd name="connsiteY3" fmla="*/ 696258 h 779001"/>
                <a:gd name="connsiteX4" fmla="*/ 246825 w 251986"/>
                <a:gd name="connsiteY4" fmla="*/ 772864 h 779001"/>
                <a:gd name="connsiteX5" fmla="*/ 0 w 251986"/>
                <a:gd name="connsiteY5" fmla="*/ 779001 h 779001"/>
                <a:gd name="connsiteX6" fmla="*/ 0 w 251986"/>
                <a:gd name="connsiteY6" fmla="*/ 779001 h 779001"/>
                <a:gd name="connsiteX7" fmla="*/ 0 w 251986"/>
                <a:gd name="connsiteY7" fmla="*/ 62682 h 779001"/>
                <a:gd name="connsiteX8" fmla="*/ 62682 w 251986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2733"/>
                <a:gd name="connsiteY0" fmla="*/ 0 h 779001"/>
                <a:gd name="connsiteX1" fmla="*/ 107431 w 252733"/>
                <a:gd name="connsiteY1" fmla="*/ 0 h 779001"/>
                <a:gd name="connsiteX2" fmla="*/ 170113 w 252733"/>
                <a:gd name="connsiteY2" fmla="*/ 62682 h 779001"/>
                <a:gd name="connsiteX3" fmla="*/ 167803 w 252733"/>
                <a:gd name="connsiteY3" fmla="*/ 696258 h 779001"/>
                <a:gd name="connsiteX4" fmla="*/ 246825 w 252733"/>
                <a:gd name="connsiteY4" fmla="*/ 772864 h 779001"/>
                <a:gd name="connsiteX5" fmla="*/ 0 w 252733"/>
                <a:gd name="connsiteY5" fmla="*/ 779001 h 779001"/>
                <a:gd name="connsiteX6" fmla="*/ 0 w 252733"/>
                <a:gd name="connsiteY6" fmla="*/ 779001 h 779001"/>
                <a:gd name="connsiteX7" fmla="*/ 0 w 252733"/>
                <a:gd name="connsiteY7" fmla="*/ 62682 h 779001"/>
                <a:gd name="connsiteX8" fmla="*/ 62682 w 252733"/>
                <a:gd name="connsiteY8" fmla="*/ 0 h 779001"/>
                <a:gd name="connsiteX0" fmla="*/ 62682 w 254175"/>
                <a:gd name="connsiteY0" fmla="*/ 0 h 779001"/>
                <a:gd name="connsiteX1" fmla="*/ 107431 w 254175"/>
                <a:gd name="connsiteY1" fmla="*/ 0 h 779001"/>
                <a:gd name="connsiteX2" fmla="*/ 170113 w 254175"/>
                <a:gd name="connsiteY2" fmla="*/ 62682 h 779001"/>
                <a:gd name="connsiteX3" fmla="*/ 167803 w 254175"/>
                <a:gd name="connsiteY3" fmla="*/ 696258 h 779001"/>
                <a:gd name="connsiteX4" fmla="*/ 246825 w 254175"/>
                <a:gd name="connsiteY4" fmla="*/ 772864 h 779001"/>
                <a:gd name="connsiteX5" fmla="*/ 0 w 254175"/>
                <a:gd name="connsiteY5" fmla="*/ 779001 h 779001"/>
                <a:gd name="connsiteX6" fmla="*/ 0 w 254175"/>
                <a:gd name="connsiteY6" fmla="*/ 779001 h 779001"/>
                <a:gd name="connsiteX7" fmla="*/ 0 w 254175"/>
                <a:gd name="connsiteY7" fmla="*/ 62682 h 779001"/>
                <a:gd name="connsiteX8" fmla="*/ 62682 w 254175"/>
                <a:gd name="connsiteY8" fmla="*/ 0 h 779001"/>
                <a:gd name="connsiteX0" fmla="*/ 62682 w 252034"/>
                <a:gd name="connsiteY0" fmla="*/ 0 h 779001"/>
                <a:gd name="connsiteX1" fmla="*/ 107431 w 252034"/>
                <a:gd name="connsiteY1" fmla="*/ 0 h 779001"/>
                <a:gd name="connsiteX2" fmla="*/ 170113 w 252034"/>
                <a:gd name="connsiteY2" fmla="*/ 62682 h 779001"/>
                <a:gd name="connsiteX3" fmla="*/ 167803 w 252034"/>
                <a:gd name="connsiteY3" fmla="*/ 696258 h 779001"/>
                <a:gd name="connsiteX4" fmla="*/ 246825 w 252034"/>
                <a:gd name="connsiteY4" fmla="*/ 772864 h 779001"/>
                <a:gd name="connsiteX5" fmla="*/ 0 w 252034"/>
                <a:gd name="connsiteY5" fmla="*/ 779001 h 779001"/>
                <a:gd name="connsiteX6" fmla="*/ 0 w 252034"/>
                <a:gd name="connsiteY6" fmla="*/ 779001 h 779001"/>
                <a:gd name="connsiteX7" fmla="*/ 0 w 252034"/>
                <a:gd name="connsiteY7" fmla="*/ 62682 h 779001"/>
                <a:gd name="connsiteX8" fmla="*/ 62682 w 252034"/>
                <a:gd name="connsiteY8" fmla="*/ 0 h 779001"/>
                <a:gd name="connsiteX0" fmla="*/ 62682 w 255806"/>
                <a:gd name="connsiteY0" fmla="*/ 0 h 779001"/>
                <a:gd name="connsiteX1" fmla="*/ 107431 w 255806"/>
                <a:gd name="connsiteY1" fmla="*/ 0 h 779001"/>
                <a:gd name="connsiteX2" fmla="*/ 170113 w 255806"/>
                <a:gd name="connsiteY2" fmla="*/ 62682 h 779001"/>
                <a:gd name="connsiteX3" fmla="*/ 167803 w 255806"/>
                <a:gd name="connsiteY3" fmla="*/ 696258 h 779001"/>
                <a:gd name="connsiteX4" fmla="*/ 246825 w 255806"/>
                <a:gd name="connsiteY4" fmla="*/ 772864 h 779001"/>
                <a:gd name="connsiteX5" fmla="*/ 0 w 255806"/>
                <a:gd name="connsiteY5" fmla="*/ 779001 h 779001"/>
                <a:gd name="connsiteX6" fmla="*/ 0 w 255806"/>
                <a:gd name="connsiteY6" fmla="*/ 779001 h 779001"/>
                <a:gd name="connsiteX7" fmla="*/ 0 w 255806"/>
                <a:gd name="connsiteY7" fmla="*/ 62682 h 779001"/>
                <a:gd name="connsiteX8" fmla="*/ 62682 w 255806"/>
                <a:gd name="connsiteY8" fmla="*/ 0 h 779001"/>
                <a:gd name="connsiteX0" fmla="*/ 62682 w 260844"/>
                <a:gd name="connsiteY0" fmla="*/ 0 h 779001"/>
                <a:gd name="connsiteX1" fmla="*/ 107431 w 260844"/>
                <a:gd name="connsiteY1" fmla="*/ 0 h 779001"/>
                <a:gd name="connsiteX2" fmla="*/ 170113 w 260844"/>
                <a:gd name="connsiteY2" fmla="*/ 62682 h 779001"/>
                <a:gd name="connsiteX3" fmla="*/ 167803 w 260844"/>
                <a:gd name="connsiteY3" fmla="*/ 696258 h 779001"/>
                <a:gd name="connsiteX4" fmla="*/ 246825 w 260844"/>
                <a:gd name="connsiteY4" fmla="*/ 772864 h 779001"/>
                <a:gd name="connsiteX5" fmla="*/ 0 w 260844"/>
                <a:gd name="connsiteY5" fmla="*/ 779001 h 779001"/>
                <a:gd name="connsiteX6" fmla="*/ 0 w 260844"/>
                <a:gd name="connsiteY6" fmla="*/ 779001 h 779001"/>
                <a:gd name="connsiteX7" fmla="*/ 0 w 260844"/>
                <a:gd name="connsiteY7" fmla="*/ 62682 h 779001"/>
                <a:gd name="connsiteX8" fmla="*/ 62682 w 260844"/>
                <a:gd name="connsiteY8" fmla="*/ 0 h 779001"/>
                <a:gd name="connsiteX0" fmla="*/ 62682 w 263020"/>
                <a:gd name="connsiteY0" fmla="*/ 0 h 779001"/>
                <a:gd name="connsiteX1" fmla="*/ 107431 w 263020"/>
                <a:gd name="connsiteY1" fmla="*/ 0 h 779001"/>
                <a:gd name="connsiteX2" fmla="*/ 170113 w 263020"/>
                <a:gd name="connsiteY2" fmla="*/ 62682 h 779001"/>
                <a:gd name="connsiteX3" fmla="*/ 167803 w 263020"/>
                <a:gd name="connsiteY3" fmla="*/ 696258 h 779001"/>
                <a:gd name="connsiteX4" fmla="*/ 249209 w 263020"/>
                <a:gd name="connsiteY4" fmla="*/ 770483 h 779001"/>
                <a:gd name="connsiteX5" fmla="*/ 0 w 263020"/>
                <a:gd name="connsiteY5" fmla="*/ 779001 h 779001"/>
                <a:gd name="connsiteX6" fmla="*/ 0 w 263020"/>
                <a:gd name="connsiteY6" fmla="*/ 779001 h 779001"/>
                <a:gd name="connsiteX7" fmla="*/ 0 w 263020"/>
                <a:gd name="connsiteY7" fmla="*/ 62682 h 779001"/>
                <a:gd name="connsiteX8" fmla="*/ 62682 w 263020"/>
                <a:gd name="connsiteY8" fmla="*/ 0 h 779001"/>
                <a:gd name="connsiteX0" fmla="*/ 62682 w 258035"/>
                <a:gd name="connsiteY0" fmla="*/ 0 h 779001"/>
                <a:gd name="connsiteX1" fmla="*/ 107431 w 258035"/>
                <a:gd name="connsiteY1" fmla="*/ 0 h 779001"/>
                <a:gd name="connsiteX2" fmla="*/ 170113 w 258035"/>
                <a:gd name="connsiteY2" fmla="*/ 62682 h 779001"/>
                <a:gd name="connsiteX3" fmla="*/ 167803 w 258035"/>
                <a:gd name="connsiteY3" fmla="*/ 696258 h 779001"/>
                <a:gd name="connsiteX4" fmla="*/ 249209 w 258035"/>
                <a:gd name="connsiteY4" fmla="*/ 770483 h 779001"/>
                <a:gd name="connsiteX5" fmla="*/ 0 w 258035"/>
                <a:gd name="connsiteY5" fmla="*/ 779001 h 779001"/>
                <a:gd name="connsiteX6" fmla="*/ 0 w 258035"/>
                <a:gd name="connsiteY6" fmla="*/ 779001 h 779001"/>
                <a:gd name="connsiteX7" fmla="*/ 0 w 258035"/>
                <a:gd name="connsiteY7" fmla="*/ 62682 h 779001"/>
                <a:gd name="connsiteX8" fmla="*/ 62682 w 258035"/>
                <a:gd name="connsiteY8" fmla="*/ 0 h 779001"/>
                <a:gd name="connsiteX0" fmla="*/ 62682 w 244778"/>
                <a:gd name="connsiteY0" fmla="*/ 0 h 779001"/>
                <a:gd name="connsiteX1" fmla="*/ 107431 w 244778"/>
                <a:gd name="connsiteY1" fmla="*/ 0 h 779001"/>
                <a:gd name="connsiteX2" fmla="*/ 170113 w 244778"/>
                <a:gd name="connsiteY2" fmla="*/ 62682 h 779001"/>
                <a:gd name="connsiteX3" fmla="*/ 167803 w 244778"/>
                <a:gd name="connsiteY3" fmla="*/ 696258 h 779001"/>
                <a:gd name="connsiteX4" fmla="*/ 234922 w 244778"/>
                <a:gd name="connsiteY4" fmla="*/ 772864 h 779001"/>
                <a:gd name="connsiteX5" fmla="*/ 0 w 244778"/>
                <a:gd name="connsiteY5" fmla="*/ 779001 h 779001"/>
                <a:gd name="connsiteX6" fmla="*/ 0 w 244778"/>
                <a:gd name="connsiteY6" fmla="*/ 779001 h 779001"/>
                <a:gd name="connsiteX7" fmla="*/ 0 w 244778"/>
                <a:gd name="connsiteY7" fmla="*/ 62682 h 779001"/>
                <a:gd name="connsiteX8" fmla="*/ 62682 w 244778"/>
                <a:gd name="connsiteY8" fmla="*/ 0 h 779001"/>
                <a:gd name="connsiteX0" fmla="*/ 62682 w 235795"/>
                <a:gd name="connsiteY0" fmla="*/ 0 h 779001"/>
                <a:gd name="connsiteX1" fmla="*/ 107431 w 235795"/>
                <a:gd name="connsiteY1" fmla="*/ 0 h 779001"/>
                <a:gd name="connsiteX2" fmla="*/ 170113 w 235795"/>
                <a:gd name="connsiteY2" fmla="*/ 62682 h 779001"/>
                <a:gd name="connsiteX3" fmla="*/ 167803 w 235795"/>
                <a:gd name="connsiteY3" fmla="*/ 696258 h 779001"/>
                <a:gd name="connsiteX4" fmla="*/ 234922 w 235795"/>
                <a:gd name="connsiteY4" fmla="*/ 772864 h 779001"/>
                <a:gd name="connsiteX5" fmla="*/ 0 w 235795"/>
                <a:gd name="connsiteY5" fmla="*/ 779001 h 779001"/>
                <a:gd name="connsiteX6" fmla="*/ 0 w 235795"/>
                <a:gd name="connsiteY6" fmla="*/ 779001 h 779001"/>
                <a:gd name="connsiteX7" fmla="*/ 0 w 235795"/>
                <a:gd name="connsiteY7" fmla="*/ 62682 h 779001"/>
                <a:gd name="connsiteX8" fmla="*/ 62682 w 235795"/>
                <a:gd name="connsiteY8" fmla="*/ 0 h 779001"/>
                <a:gd name="connsiteX0" fmla="*/ 62682 w 257018"/>
                <a:gd name="connsiteY0" fmla="*/ 0 h 779001"/>
                <a:gd name="connsiteX1" fmla="*/ 107431 w 257018"/>
                <a:gd name="connsiteY1" fmla="*/ 0 h 779001"/>
                <a:gd name="connsiteX2" fmla="*/ 170113 w 257018"/>
                <a:gd name="connsiteY2" fmla="*/ 62682 h 779001"/>
                <a:gd name="connsiteX3" fmla="*/ 167803 w 257018"/>
                <a:gd name="connsiteY3" fmla="*/ 696258 h 779001"/>
                <a:gd name="connsiteX4" fmla="*/ 256353 w 257018"/>
                <a:gd name="connsiteY4" fmla="*/ 775245 h 779001"/>
                <a:gd name="connsiteX5" fmla="*/ 0 w 257018"/>
                <a:gd name="connsiteY5" fmla="*/ 779001 h 779001"/>
                <a:gd name="connsiteX6" fmla="*/ 0 w 257018"/>
                <a:gd name="connsiteY6" fmla="*/ 779001 h 779001"/>
                <a:gd name="connsiteX7" fmla="*/ 0 w 257018"/>
                <a:gd name="connsiteY7" fmla="*/ 62682 h 779001"/>
                <a:gd name="connsiteX8" fmla="*/ 62682 w 257018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96258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6353"/>
                <a:gd name="connsiteY0" fmla="*/ 0 h 779001"/>
                <a:gd name="connsiteX1" fmla="*/ 107431 w 256353"/>
                <a:gd name="connsiteY1" fmla="*/ 0 h 779001"/>
                <a:gd name="connsiteX2" fmla="*/ 170113 w 256353"/>
                <a:gd name="connsiteY2" fmla="*/ 62682 h 779001"/>
                <a:gd name="connsiteX3" fmla="*/ 167803 w 256353"/>
                <a:gd name="connsiteY3" fmla="*/ 681971 h 779001"/>
                <a:gd name="connsiteX4" fmla="*/ 256353 w 256353"/>
                <a:gd name="connsiteY4" fmla="*/ 775245 h 779001"/>
                <a:gd name="connsiteX5" fmla="*/ 0 w 256353"/>
                <a:gd name="connsiteY5" fmla="*/ 779001 h 779001"/>
                <a:gd name="connsiteX6" fmla="*/ 0 w 256353"/>
                <a:gd name="connsiteY6" fmla="*/ 779001 h 779001"/>
                <a:gd name="connsiteX7" fmla="*/ 0 w 256353"/>
                <a:gd name="connsiteY7" fmla="*/ 62682 h 779001"/>
                <a:gd name="connsiteX8" fmla="*/ 62682 w 256353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80781"/>
                <a:gd name="connsiteX1" fmla="*/ 107431 w 258734"/>
                <a:gd name="connsiteY1" fmla="*/ 0 h 780781"/>
                <a:gd name="connsiteX2" fmla="*/ 170113 w 258734"/>
                <a:gd name="connsiteY2" fmla="*/ 62682 h 780781"/>
                <a:gd name="connsiteX3" fmla="*/ 167803 w 258734"/>
                <a:gd name="connsiteY3" fmla="*/ 681971 h 780781"/>
                <a:gd name="connsiteX4" fmla="*/ 258734 w 258734"/>
                <a:gd name="connsiteY4" fmla="*/ 772864 h 780781"/>
                <a:gd name="connsiteX5" fmla="*/ 0 w 258734"/>
                <a:gd name="connsiteY5" fmla="*/ 779001 h 780781"/>
                <a:gd name="connsiteX6" fmla="*/ 0 w 258734"/>
                <a:gd name="connsiteY6" fmla="*/ 779001 h 780781"/>
                <a:gd name="connsiteX7" fmla="*/ 0 w 258734"/>
                <a:gd name="connsiteY7" fmla="*/ 62682 h 780781"/>
                <a:gd name="connsiteX8" fmla="*/ 62682 w 258734"/>
                <a:gd name="connsiteY8" fmla="*/ 0 h 780781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796"/>
                <a:gd name="connsiteX1" fmla="*/ 107431 w 258734"/>
                <a:gd name="connsiteY1" fmla="*/ 0 h 779796"/>
                <a:gd name="connsiteX2" fmla="*/ 170113 w 258734"/>
                <a:gd name="connsiteY2" fmla="*/ 62682 h 779796"/>
                <a:gd name="connsiteX3" fmla="*/ 167803 w 258734"/>
                <a:gd name="connsiteY3" fmla="*/ 681971 h 779796"/>
                <a:gd name="connsiteX4" fmla="*/ 258734 w 258734"/>
                <a:gd name="connsiteY4" fmla="*/ 772864 h 779796"/>
                <a:gd name="connsiteX5" fmla="*/ 0 w 258734"/>
                <a:gd name="connsiteY5" fmla="*/ 779001 h 779796"/>
                <a:gd name="connsiteX6" fmla="*/ 0 w 258734"/>
                <a:gd name="connsiteY6" fmla="*/ 779001 h 779796"/>
                <a:gd name="connsiteX7" fmla="*/ 0 w 258734"/>
                <a:gd name="connsiteY7" fmla="*/ 62682 h 779796"/>
                <a:gd name="connsiteX8" fmla="*/ 62682 w 258734"/>
                <a:gd name="connsiteY8" fmla="*/ 0 h 779796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  <a:gd name="connsiteX0" fmla="*/ 62682 w 258734"/>
                <a:gd name="connsiteY0" fmla="*/ 0 h 779001"/>
                <a:gd name="connsiteX1" fmla="*/ 107431 w 258734"/>
                <a:gd name="connsiteY1" fmla="*/ 0 h 779001"/>
                <a:gd name="connsiteX2" fmla="*/ 170113 w 258734"/>
                <a:gd name="connsiteY2" fmla="*/ 62682 h 779001"/>
                <a:gd name="connsiteX3" fmla="*/ 167803 w 258734"/>
                <a:gd name="connsiteY3" fmla="*/ 681971 h 779001"/>
                <a:gd name="connsiteX4" fmla="*/ 258734 w 258734"/>
                <a:gd name="connsiteY4" fmla="*/ 772864 h 779001"/>
                <a:gd name="connsiteX5" fmla="*/ 0 w 258734"/>
                <a:gd name="connsiteY5" fmla="*/ 779001 h 779001"/>
                <a:gd name="connsiteX6" fmla="*/ 0 w 258734"/>
                <a:gd name="connsiteY6" fmla="*/ 779001 h 779001"/>
                <a:gd name="connsiteX7" fmla="*/ 0 w 258734"/>
                <a:gd name="connsiteY7" fmla="*/ 62682 h 779001"/>
                <a:gd name="connsiteX8" fmla="*/ 62682 w 258734"/>
                <a:gd name="connsiteY8" fmla="*/ 0 h 77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734" h="779001">
                  <a:moveTo>
                    <a:pt x="62682" y="0"/>
                  </a:moveTo>
                  <a:lnTo>
                    <a:pt x="107431" y="0"/>
                  </a:lnTo>
                  <a:cubicBezTo>
                    <a:pt x="142049" y="0"/>
                    <a:pt x="170113" y="28064"/>
                    <a:pt x="170113" y="62682"/>
                  </a:cubicBezTo>
                  <a:lnTo>
                    <a:pt x="167803" y="681971"/>
                  </a:lnTo>
                  <a:cubicBezTo>
                    <a:pt x="171810" y="768006"/>
                    <a:pt x="248616" y="773363"/>
                    <a:pt x="258734" y="772864"/>
                  </a:cubicBezTo>
                  <a:cubicBezTo>
                    <a:pt x="198541" y="778985"/>
                    <a:pt x="82275" y="776955"/>
                    <a:pt x="0" y="779001"/>
                  </a:cubicBezTo>
                  <a:lnTo>
                    <a:pt x="0" y="779001"/>
                  </a:lnTo>
                  <a:lnTo>
                    <a:pt x="0" y="62682"/>
                  </a:lnTo>
                  <a:cubicBezTo>
                    <a:pt x="0" y="28064"/>
                    <a:pt x="28064" y="0"/>
                    <a:pt x="62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2000">
                  <a:schemeClr val="accent6">
                    <a:lumMod val="9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127000" dist="38100" dir="8100000" sx="102000" sy="102000" algn="tr" rotWithShape="0">
                <a:schemeClr val="bg1">
                  <a:lumMod val="65000"/>
                  <a:alpha val="81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Rounded Rectangle 2">
              <a:extLst>
                <a:ext uri="{FF2B5EF4-FFF2-40B4-BE49-F238E27FC236}">
                  <a16:creationId xmlns:a16="http://schemas.microsoft.com/office/drawing/2014/main" id="{2912AF53-58B6-4B27-8F06-75958148D557}"/>
                </a:ext>
              </a:extLst>
            </p:cNvPr>
            <p:cNvSpPr/>
            <p:nvPr/>
          </p:nvSpPr>
          <p:spPr>
            <a:xfrm>
              <a:off x="2933874" y="1543435"/>
              <a:ext cx="1167613" cy="634680"/>
            </a:xfrm>
            <a:custGeom>
              <a:avLst/>
              <a:gdLst>
                <a:gd name="connsiteX0" fmla="*/ 0 w 1219506"/>
                <a:gd name="connsiteY0" fmla="*/ 112749 h 626455"/>
                <a:gd name="connsiteX1" fmla="*/ 112749 w 1219506"/>
                <a:gd name="connsiteY1" fmla="*/ 0 h 626455"/>
                <a:gd name="connsiteX2" fmla="*/ 1106757 w 1219506"/>
                <a:gd name="connsiteY2" fmla="*/ 0 h 626455"/>
                <a:gd name="connsiteX3" fmla="*/ 1219506 w 1219506"/>
                <a:gd name="connsiteY3" fmla="*/ 112749 h 626455"/>
                <a:gd name="connsiteX4" fmla="*/ 1219506 w 1219506"/>
                <a:gd name="connsiteY4" fmla="*/ 513706 h 626455"/>
                <a:gd name="connsiteX5" fmla="*/ 1106757 w 1219506"/>
                <a:gd name="connsiteY5" fmla="*/ 626455 h 626455"/>
                <a:gd name="connsiteX6" fmla="*/ 112749 w 1219506"/>
                <a:gd name="connsiteY6" fmla="*/ 626455 h 626455"/>
                <a:gd name="connsiteX7" fmla="*/ 0 w 1219506"/>
                <a:gd name="connsiteY7" fmla="*/ 513706 h 626455"/>
                <a:gd name="connsiteX8" fmla="*/ 0 w 1219506"/>
                <a:gd name="connsiteY8" fmla="*/ 112749 h 626455"/>
                <a:gd name="connsiteX0" fmla="*/ 0 w 1226205"/>
                <a:gd name="connsiteY0" fmla="*/ 112749 h 654417"/>
                <a:gd name="connsiteX1" fmla="*/ 112749 w 1226205"/>
                <a:gd name="connsiteY1" fmla="*/ 0 h 654417"/>
                <a:gd name="connsiteX2" fmla="*/ 1106757 w 1226205"/>
                <a:gd name="connsiteY2" fmla="*/ 0 h 654417"/>
                <a:gd name="connsiteX3" fmla="*/ 1219506 w 1226205"/>
                <a:gd name="connsiteY3" fmla="*/ 112749 h 654417"/>
                <a:gd name="connsiteX4" fmla="*/ 1219506 w 1226205"/>
                <a:gd name="connsiteY4" fmla="*/ 513706 h 654417"/>
                <a:gd name="connsiteX5" fmla="*/ 1106757 w 1226205"/>
                <a:gd name="connsiteY5" fmla="*/ 626455 h 654417"/>
                <a:gd name="connsiteX6" fmla="*/ 112749 w 1226205"/>
                <a:gd name="connsiteY6" fmla="*/ 626455 h 654417"/>
                <a:gd name="connsiteX7" fmla="*/ 0 w 1226205"/>
                <a:gd name="connsiteY7" fmla="*/ 513706 h 654417"/>
                <a:gd name="connsiteX8" fmla="*/ 0 w 1226205"/>
                <a:gd name="connsiteY8" fmla="*/ 112749 h 654417"/>
                <a:gd name="connsiteX0" fmla="*/ 0 w 1255135"/>
                <a:gd name="connsiteY0" fmla="*/ 112749 h 661463"/>
                <a:gd name="connsiteX1" fmla="*/ 112749 w 1255135"/>
                <a:gd name="connsiteY1" fmla="*/ 0 h 661463"/>
                <a:gd name="connsiteX2" fmla="*/ 1106757 w 1255135"/>
                <a:gd name="connsiteY2" fmla="*/ 0 h 661463"/>
                <a:gd name="connsiteX3" fmla="*/ 1219506 w 1255135"/>
                <a:gd name="connsiteY3" fmla="*/ 112749 h 661463"/>
                <a:gd name="connsiteX4" fmla="*/ 1219506 w 1255135"/>
                <a:gd name="connsiteY4" fmla="*/ 513706 h 661463"/>
                <a:gd name="connsiteX5" fmla="*/ 1106757 w 1255135"/>
                <a:gd name="connsiteY5" fmla="*/ 626455 h 661463"/>
                <a:gd name="connsiteX6" fmla="*/ 112749 w 1255135"/>
                <a:gd name="connsiteY6" fmla="*/ 626455 h 661463"/>
                <a:gd name="connsiteX7" fmla="*/ 0 w 1255135"/>
                <a:gd name="connsiteY7" fmla="*/ 513706 h 661463"/>
                <a:gd name="connsiteX8" fmla="*/ 0 w 1255135"/>
                <a:gd name="connsiteY8" fmla="*/ 112749 h 661463"/>
                <a:gd name="connsiteX0" fmla="*/ 0 w 1237115"/>
                <a:gd name="connsiteY0" fmla="*/ 112749 h 680013"/>
                <a:gd name="connsiteX1" fmla="*/ 112749 w 1237115"/>
                <a:gd name="connsiteY1" fmla="*/ 0 h 680013"/>
                <a:gd name="connsiteX2" fmla="*/ 1106757 w 1237115"/>
                <a:gd name="connsiteY2" fmla="*/ 0 h 680013"/>
                <a:gd name="connsiteX3" fmla="*/ 1219506 w 1237115"/>
                <a:gd name="connsiteY3" fmla="*/ 112749 h 680013"/>
                <a:gd name="connsiteX4" fmla="*/ 1219506 w 1237115"/>
                <a:gd name="connsiteY4" fmla="*/ 513706 h 680013"/>
                <a:gd name="connsiteX5" fmla="*/ 1106757 w 1237115"/>
                <a:gd name="connsiteY5" fmla="*/ 626455 h 680013"/>
                <a:gd name="connsiteX6" fmla="*/ 112749 w 1237115"/>
                <a:gd name="connsiteY6" fmla="*/ 626455 h 680013"/>
                <a:gd name="connsiteX7" fmla="*/ 0 w 1237115"/>
                <a:gd name="connsiteY7" fmla="*/ 513706 h 680013"/>
                <a:gd name="connsiteX8" fmla="*/ 0 w 1237115"/>
                <a:gd name="connsiteY8" fmla="*/ 112749 h 680013"/>
                <a:gd name="connsiteX0" fmla="*/ 0 w 1232616"/>
                <a:gd name="connsiteY0" fmla="*/ 112749 h 687313"/>
                <a:gd name="connsiteX1" fmla="*/ 112749 w 1232616"/>
                <a:gd name="connsiteY1" fmla="*/ 0 h 687313"/>
                <a:gd name="connsiteX2" fmla="*/ 1106757 w 1232616"/>
                <a:gd name="connsiteY2" fmla="*/ 0 h 687313"/>
                <a:gd name="connsiteX3" fmla="*/ 1219506 w 1232616"/>
                <a:gd name="connsiteY3" fmla="*/ 112749 h 687313"/>
                <a:gd name="connsiteX4" fmla="*/ 1219506 w 1232616"/>
                <a:gd name="connsiteY4" fmla="*/ 513706 h 687313"/>
                <a:gd name="connsiteX5" fmla="*/ 1106757 w 1232616"/>
                <a:gd name="connsiteY5" fmla="*/ 626455 h 687313"/>
                <a:gd name="connsiteX6" fmla="*/ 112749 w 1232616"/>
                <a:gd name="connsiteY6" fmla="*/ 626455 h 687313"/>
                <a:gd name="connsiteX7" fmla="*/ 0 w 1232616"/>
                <a:gd name="connsiteY7" fmla="*/ 513706 h 687313"/>
                <a:gd name="connsiteX8" fmla="*/ 0 w 1232616"/>
                <a:gd name="connsiteY8" fmla="*/ 112749 h 687313"/>
                <a:gd name="connsiteX0" fmla="*/ 0 w 1221165"/>
                <a:gd name="connsiteY0" fmla="*/ 112749 h 687313"/>
                <a:gd name="connsiteX1" fmla="*/ 112749 w 1221165"/>
                <a:gd name="connsiteY1" fmla="*/ 0 h 687313"/>
                <a:gd name="connsiteX2" fmla="*/ 1106757 w 1221165"/>
                <a:gd name="connsiteY2" fmla="*/ 0 h 687313"/>
                <a:gd name="connsiteX3" fmla="*/ 1219506 w 1221165"/>
                <a:gd name="connsiteY3" fmla="*/ 112749 h 687313"/>
                <a:gd name="connsiteX4" fmla="*/ 1219506 w 1221165"/>
                <a:gd name="connsiteY4" fmla="*/ 513706 h 687313"/>
                <a:gd name="connsiteX5" fmla="*/ 1106757 w 1221165"/>
                <a:gd name="connsiteY5" fmla="*/ 626455 h 687313"/>
                <a:gd name="connsiteX6" fmla="*/ 112749 w 1221165"/>
                <a:gd name="connsiteY6" fmla="*/ 626455 h 687313"/>
                <a:gd name="connsiteX7" fmla="*/ 0 w 1221165"/>
                <a:gd name="connsiteY7" fmla="*/ 513706 h 687313"/>
                <a:gd name="connsiteX8" fmla="*/ 0 w 1221165"/>
                <a:gd name="connsiteY8" fmla="*/ 112749 h 687313"/>
                <a:gd name="connsiteX0" fmla="*/ 0 w 1234996"/>
                <a:gd name="connsiteY0" fmla="*/ 112749 h 676420"/>
                <a:gd name="connsiteX1" fmla="*/ 112749 w 1234996"/>
                <a:gd name="connsiteY1" fmla="*/ 0 h 676420"/>
                <a:gd name="connsiteX2" fmla="*/ 1106757 w 1234996"/>
                <a:gd name="connsiteY2" fmla="*/ 0 h 676420"/>
                <a:gd name="connsiteX3" fmla="*/ 1219506 w 1234996"/>
                <a:gd name="connsiteY3" fmla="*/ 112749 h 676420"/>
                <a:gd name="connsiteX4" fmla="*/ 1219506 w 1234996"/>
                <a:gd name="connsiteY4" fmla="*/ 513706 h 676420"/>
                <a:gd name="connsiteX5" fmla="*/ 1106757 w 1234996"/>
                <a:gd name="connsiteY5" fmla="*/ 626455 h 676420"/>
                <a:gd name="connsiteX6" fmla="*/ 112749 w 1234996"/>
                <a:gd name="connsiteY6" fmla="*/ 626455 h 676420"/>
                <a:gd name="connsiteX7" fmla="*/ 0 w 1234996"/>
                <a:gd name="connsiteY7" fmla="*/ 513706 h 676420"/>
                <a:gd name="connsiteX8" fmla="*/ 0 w 1234996"/>
                <a:gd name="connsiteY8" fmla="*/ 112749 h 676420"/>
                <a:gd name="connsiteX0" fmla="*/ 0 w 1232419"/>
                <a:gd name="connsiteY0" fmla="*/ 112749 h 669377"/>
                <a:gd name="connsiteX1" fmla="*/ 112749 w 1232419"/>
                <a:gd name="connsiteY1" fmla="*/ 0 h 669377"/>
                <a:gd name="connsiteX2" fmla="*/ 1106757 w 1232419"/>
                <a:gd name="connsiteY2" fmla="*/ 0 h 669377"/>
                <a:gd name="connsiteX3" fmla="*/ 1219506 w 1232419"/>
                <a:gd name="connsiteY3" fmla="*/ 112749 h 669377"/>
                <a:gd name="connsiteX4" fmla="*/ 1219506 w 1232419"/>
                <a:gd name="connsiteY4" fmla="*/ 513706 h 669377"/>
                <a:gd name="connsiteX5" fmla="*/ 1106757 w 1232419"/>
                <a:gd name="connsiteY5" fmla="*/ 626455 h 669377"/>
                <a:gd name="connsiteX6" fmla="*/ 112749 w 1232419"/>
                <a:gd name="connsiteY6" fmla="*/ 626455 h 669377"/>
                <a:gd name="connsiteX7" fmla="*/ 0 w 1232419"/>
                <a:gd name="connsiteY7" fmla="*/ 513706 h 669377"/>
                <a:gd name="connsiteX8" fmla="*/ 0 w 1232419"/>
                <a:gd name="connsiteY8" fmla="*/ 112749 h 669377"/>
                <a:gd name="connsiteX0" fmla="*/ 0 w 1234407"/>
                <a:gd name="connsiteY0" fmla="*/ 112749 h 678741"/>
                <a:gd name="connsiteX1" fmla="*/ 112749 w 1234407"/>
                <a:gd name="connsiteY1" fmla="*/ 0 h 678741"/>
                <a:gd name="connsiteX2" fmla="*/ 1106757 w 1234407"/>
                <a:gd name="connsiteY2" fmla="*/ 0 h 678741"/>
                <a:gd name="connsiteX3" fmla="*/ 1219506 w 1234407"/>
                <a:gd name="connsiteY3" fmla="*/ 112749 h 678741"/>
                <a:gd name="connsiteX4" fmla="*/ 1219506 w 1234407"/>
                <a:gd name="connsiteY4" fmla="*/ 513706 h 678741"/>
                <a:gd name="connsiteX5" fmla="*/ 1106757 w 1234407"/>
                <a:gd name="connsiteY5" fmla="*/ 626455 h 678741"/>
                <a:gd name="connsiteX6" fmla="*/ 112749 w 1234407"/>
                <a:gd name="connsiteY6" fmla="*/ 626455 h 678741"/>
                <a:gd name="connsiteX7" fmla="*/ 0 w 1234407"/>
                <a:gd name="connsiteY7" fmla="*/ 513706 h 678741"/>
                <a:gd name="connsiteX8" fmla="*/ 0 w 1234407"/>
                <a:gd name="connsiteY8" fmla="*/ 112749 h 678741"/>
                <a:gd name="connsiteX0" fmla="*/ 0 w 1234407"/>
                <a:gd name="connsiteY0" fmla="*/ 112749 h 686635"/>
                <a:gd name="connsiteX1" fmla="*/ 112749 w 1234407"/>
                <a:gd name="connsiteY1" fmla="*/ 0 h 686635"/>
                <a:gd name="connsiteX2" fmla="*/ 1106757 w 1234407"/>
                <a:gd name="connsiteY2" fmla="*/ 0 h 686635"/>
                <a:gd name="connsiteX3" fmla="*/ 1219506 w 1234407"/>
                <a:gd name="connsiteY3" fmla="*/ 112749 h 686635"/>
                <a:gd name="connsiteX4" fmla="*/ 1219506 w 1234407"/>
                <a:gd name="connsiteY4" fmla="*/ 513706 h 686635"/>
                <a:gd name="connsiteX5" fmla="*/ 1106757 w 1234407"/>
                <a:gd name="connsiteY5" fmla="*/ 626455 h 686635"/>
                <a:gd name="connsiteX6" fmla="*/ 112749 w 1234407"/>
                <a:gd name="connsiteY6" fmla="*/ 626455 h 686635"/>
                <a:gd name="connsiteX7" fmla="*/ 0 w 1234407"/>
                <a:gd name="connsiteY7" fmla="*/ 513706 h 686635"/>
                <a:gd name="connsiteX8" fmla="*/ 0 w 1234407"/>
                <a:gd name="connsiteY8" fmla="*/ 112749 h 686635"/>
                <a:gd name="connsiteX0" fmla="*/ 0 w 1226959"/>
                <a:gd name="connsiteY0" fmla="*/ 112749 h 666939"/>
                <a:gd name="connsiteX1" fmla="*/ 112749 w 1226959"/>
                <a:gd name="connsiteY1" fmla="*/ 0 h 666939"/>
                <a:gd name="connsiteX2" fmla="*/ 1106757 w 1226959"/>
                <a:gd name="connsiteY2" fmla="*/ 0 h 666939"/>
                <a:gd name="connsiteX3" fmla="*/ 1219506 w 1226959"/>
                <a:gd name="connsiteY3" fmla="*/ 112749 h 666939"/>
                <a:gd name="connsiteX4" fmla="*/ 1219506 w 1226959"/>
                <a:gd name="connsiteY4" fmla="*/ 513706 h 666939"/>
                <a:gd name="connsiteX5" fmla="*/ 1106757 w 1226959"/>
                <a:gd name="connsiteY5" fmla="*/ 626455 h 666939"/>
                <a:gd name="connsiteX6" fmla="*/ 112749 w 1226959"/>
                <a:gd name="connsiteY6" fmla="*/ 626455 h 666939"/>
                <a:gd name="connsiteX7" fmla="*/ 0 w 1226959"/>
                <a:gd name="connsiteY7" fmla="*/ 513706 h 666939"/>
                <a:gd name="connsiteX8" fmla="*/ 0 w 1226959"/>
                <a:gd name="connsiteY8" fmla="*/ 112749 h 6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6959" h="666939">
                  <a:moveTo>
                    <a:pt x="0" y="112749"/>
                  </a:moveTo>
                  <a:cubicBezTo>
                    <a:pt x="0" y="50479"/>
                    <a:pt x="50479" y="0"/>
                    <a:pt x="112749" y="0"/>
                  </a:cubicBezTo>
                  <a:lnTo>
                    <a:pt x="1106757" y="0"/>
                  </a:lnTo>
                  <a:cubicBezTo>
                    <a:pt x="1169027" y="0"/>
                    <a:pt x="1219506" y="50479"/>
                    <a:pt x="1219506" y="112749"/>
                  </a:cubicBezTo>
                  <a:lnTo>
                    <a:pt x="1219506" y="513706"/>
                  </a:lnTo>
                  <a:cubicBezTo>
                    <a:pt x="1219506" y="781562"/>
                    <a:pt x="1270287" y="614181"/>
                    <a:pt x="1106757" y="626455"/>
                  </a:cubicBezTo>
                  <a:lnTo>
                    <a:pt x="112749" y="626455"/>
                  </a:lnTo>
                  <a:cubicBezTo>
                    <a:pt x="50479" y="626455"/>
                    <a:pt x="0" y="575976"/>
                    <a:pt x="0" y="513706"/>
                  </a:cubicBezTo>
                  <a:lnTo>
                    <a:pt x="0" y="1127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91000">
                  <a:schemeClr val="accent6"/>
                </a:gs>
                <a:gs pos="100000">
                  <a:srgbClr val="4CD3FF">
                    <a:lumMod val="10000"/>
                    <a:lumOff val="9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09B4596B-6664-4498-A18D-6B8F7AC03548}"/>
              </a:ext>
            </a:extLst>
          </p:cNvPr>
          <p:cNvSpPr txBox="1"/>
          <p:nvPr/>
        </p:nvSpPr>
        <p:spPr>
          <a:xfrm>
            <a:off x="4958439" y="1844630"/>
            <a:ext cx="57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</a:t>
            </a:r>
          </a:p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826A6C3-8E9B-4692-9504-E8F1D8807DCB}"/>
              </a:ext>
            </a:extLst>
          </p:cNvPr>
          <p:cNvGrpSpPr/>
          <p:nvPr/>
        </p:nvGrpSpPr>
        <p:grpSpPr>
          <a:xfrm>
            <a:off x="6032703" y="2057859"/>
            <a:ext cx="1062035" cy="629103"/>
            <a:chOff x="6336939" y="2669725"/>
            <a:chExt cx="1853529" cy="72924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4F9E942-A1A5-41C1-B003-0409D043B1C7}"/>
                </a:ext>
              </a:extLst>
            </p:cNvPr>
            <p:cNvSpPr txBox="1"/>
            <p:nvPr/>
          </p:nvSpPr>
          <p:spPr>
            <a:xfrm>
              <a:off x="6344664" y="2669725"/>
              <a:ext cx="1845804" cy="3210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8D2C64F-030E-44CB-A3CA-74446C690B41}"/>
                </a:ext>
              </a:extLst>
            </p:cNvPr>
            <p:cNvSpPr txBox="1"/>
            <p:nvPr/>
          </p:nvSpPr>
          <p:spPr>
            <a:xfrm>
              <a:off x="6336939" y="2863816"/>
              <a:ext cx="1845804" cy="5351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Presentation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416E8CB9-706E-4A4A-A2B5-E4DF6BBC4700}"/>
              </a:ext>
            </a:extLst>
          </p:cNvPr>
          <p:cNvSpPr txBox="1"/>
          <p:nvPr/>
        </p:nvSpPr>
        <p:spPr>
          <a:xfrm>
            <a:off x="809061" y="2698418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A2D7CC4-5114-4DCB-A131-628F879BD02F}"/>
              </a:ext>
            </a:extLst>
          </p:cNvPr>
          <p:cNvSpPr txBox="1"/>
          <p:nvPr/>
        </p:nvSpPr>
        <p:spPr>
          <a:xfrm>
            <a:off x="1408296" y="2461555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1D9E170-ECE2-4DD5-B5C9-D4D91714ABC3}"/>
              </a:ext>
            </a:extLst>
          </p:cNvPr>
          <p:cNvSpPr txBox="1"/>
          <p:nvPr/>
        </p:nvSpPr>
        <p:spPr>
          <a:xfrm>
            <a:off x="2007531" y="1804387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74D3DFC-F960-4967-BCF3-E27B73105DB0}"/>
              </a:ext>
            </a:extLst>
          </p:cNvPr>
          <p:cNvSpPr txBox="1"/>
          <p:nvPr/>
        </p:nvSpPr>
        <p:spPr>
          <a:xfrm>
            <a:off x="2606766" y="2807147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D5BB6E4-AF5E-4720-98F7-F6F712373248}"/>
              </a:ext>
            </a:extLst>
          </p:cNvPr>
          <p:cNvSpPr txBox="1"/>
          <p:nvPr/>
        </p:nvSpPr>
        <p:spPr>
          <a:xfrm>
            <a:off x="3206001" y="2357778"/>
            <a:ext cx="511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Rectangle 7">
            <a:extLst>
              <a:ext uri="{FF2B5EF4-FFF2-40B4-BE49-F238E27FC236}">
                <a16:creationId xmlns:a16="http://schemas.microsoft.com/office/drawing/2014/main" id="{D3736325-8B60-459D-B2B3-ED4C4765461E}"/>
              </a:ext>
            </a:extLst>
          </p:cNvPr>
          <p:cNvSpPr/>
          <p:nvPr/>
        </p:nvSpPr>
        <p:spPr>
          <a:xfrm>
            <a:off x="8779200" y="3472214"/>
            <a:ext cx="238020" cy="23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6" name="Rounded Rectangle 10">
            <a:extLst>
              <a:ext uri="{FF2B5EF4-FFF2-40B4-BE49-F238E27FC236}">
                <a16:creationId xmlns:a16="http://schemas.microsoft.com/office/drawing/2014/main" id="{43EC1240-110A-40AF-B2A5-4EE845E9862A}"/>
              </a:ext>
            </a:extLst>
          </p:cNvPr>
          <p:cNvSpPr/>
          <p:nvPr/>
        </p:nvSpPr>
        <p:spPr>
          <a:xfrm>
            <a:off x="8106027" y="2452245"/>
            <a:ext cx="187850" cy="24859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Rounded Rectangle 5">
            <a:extLst>
              <a:ext uri="{FF2B5EF4-FFF2-40B4-BE49-F238E27FC236}">
                <a16:creationId xmlns:a16="http://schemas.microsoft.com/office/drawing/2014/main" id="{A08A9B60-213B-4A9A-B653-6CF58AEFCFA6}"/>
              </a:ext>
            </a:extLst>
          </p:cNvPr>
          <p:cNvSpPr/>
          <p:nvPr/>
        </p:nvSpPr>
        <p:spPr>
          <a:xfrm flipH="1">
            <a:off x="4582847" y="1953003"/>
            <a:ext cx="289493" cy="2388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8" name="Round Same Side Corner Rectangle 11">
            <a:extLst>
              <a:ext uri="{FF2B5EF4-FFF2-40B4-BE49-F238E27FC236}">
                <a16:creationId xmlns:a16="http://schemas.microsoft.com/office/drawing/2014/main" id="{95EF65CB-4DA1-44F9-9B9E-6AA8D9A98737}"/>
              </a:ext>
            </a:extLst>
          </p:cNvPr>
          <p:cNvSpPr>
            <a:spLocks noChangeAspect="1"/>
          </p:cNvSpPr>
          <p:nvPr/>
        </p:nvSpPr>
        <p:spPr>
          <a:xfrm rot="9900000">
            <a:off x="5310570" y="2984256"/>
            <a:ext cx="292684" cy="24857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9" name="Block Arc 10">
            <a:extLst>
              <a:ext uri="{FF2B5EF4-FFF2-40B4-BE49-F238E27FC236}">
                <a16:creationId xmlns:a16="http://schemas.microsoft.com/office/drawing/2014/main" id="{434D23DD-1FD5-429A-BC3B-7B794AEA736A}"/>
              </a:ext>
            </a:extLst>
          </p:cNvPr>
          <p:cNvSpPr/>
          <p:nvPr/>
        </p:nvSpPr>
        <p:spPr>
          <a:xfrm>
            <a:off x="6010783" y="3999536"/>
            <a:ext cx="318928" cy="21602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66162FC-23DD-458D-89CE-68EDE360C8E7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3BFA5-18F0-4994-B0E5-06F51E473C87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04B9E3-8941-4DEB-8BDC-22D574EA9F07}"/>
              </a:ext>
            </a:extLst>
          </p:cNvPr>
          <p:cNvSpPr txBox="1"/>
          <p:nvPr/>
        </p:nvSpPr>
        <p:spPr>
          <a:xfrm>
            <a:off x="6654091" y="40785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A1DBF-141A-47C4-80D5-9CD747EC8115}"/>
              </a:ext>
            </a:extLst>
          </p:cNvPr>
          <p:cNvSpPr txBox="1"/>
          <p:nvPr/>
        </p:nvSpPr>
        <p:spPr>
          <a:xfrm>
            <a:off x="6681259" y="123884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그룹 4">
            <a:extLst>
              <a:ext uri="{FF2B5EF4-FFF2-40B4-BE49-F238E27FC236}">
                <a16:creationId xmlns:a16="http://schemas.microsoft.com/office/drawing/2014/main" id="{1CCE5BEB-4F5A-45B9-A338-85274878C24C}"/>
              </a:ext>
            </a:extLst>
          </p:cNvPr>
          <p:cNvGrpSpPr/>
          <p:nvPr/>
        </p:nvGrpSpPr>
        <p:grpSpPr>
          <a:xfrm>
            <a:off x="1283157" y="1927772"/>
            <a:ext cx="9649093" cy="4157023"/>
            <a:chOff x="1341524" y="1864400"/>
            <a:chExt cx="9649093" cy="4157023"/>
          </a:xfrm>
        </p:grpSpPr>
        <p:sp>
          <p:nvSpPr>
            <p:cNvPr id="34" name="Oval 6">
              <a:extLst>
                <a:ext uri="{FF2B5EF4-FFF2-40B4-BE49-F238E27FC236}">
                  <a16:creationId xmlns:a16="http://schemas.microsoft.com/office/drawing/2014/main" id="{4081E193-5D7D-478F-975B-CEAFC487B4E7}"/>
                </a:ext>
              </a:extLst>
            </p:cNvPr>
            <p:cNvSpPr/>
            <p:nvPr/>
          </p:nvSpPr>
          <p:spPr>
            <a:xfrm>
              <a:off x="9610582" y="311286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E9C63182-D32D-40DB-893D-4A043C1039C7}"/>
                </a:ext>
              </a:extLst>
            </p:cNvPr>
            <p:cNvSpPr/>
            <p:nvPr/>
          </p:nvSpPr>
          <p:spPr>
            <a:xfrm rot="16200000">
              <a:off x="8267958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70BFB8FC-8770-4C0B-BDD1-E332422398E9}"/>
                </a:ext>
              </a:extLst>
            </p:cNvPr>
            <p:cNvSpPr/>
            <p:nvPr/>
          </p:nvSpPr>
          <p:spPr>
            <a:xfrm rot="16200000">
              <a:off x="5640470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27D556A0-0E29-414E-9E23-595220FBE3EF}"/>
                </a:ext>
              </a:extLst>
            </p:cNvPr>
            <p:cNvSpPr/>
            <p:nvPr/>
          </p:nvSpPr>
          <p:spPr>
            <a:xfrm rot="16200000">
              <a:off x="3012983" y="1905826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38" name="Oval 6">
              <a:extLst>
                <a:ext uri="{FF2B5EF4-FFF2-40B4-BE49-F238E27FC236}">
                  <a16:creationId xmlns:a16="http://schemas.microsoft.com/office/drawing/2014/main" id="{ED7ADA6D-9C5A-42C1-8580-31D070C2AB57}"/>
                </a:ext>
              </a:extLst>
            </p:cNvPr>
            <p:cNvSpPr/>
            <p:nvPr/>
          </p:nvSpPr>
          <p:spPr>
            <a:xfrm>
              <a:off x="1699239" y="3114393"/>
              <a:ext cx="1024460" cy="1657038"/>
            </a:xfrm>
            <a:custGeom>
              <a:avLst/>
              <a:gdLst/>
              <a:ahLst/>
              <a:cxnLst/>
              <a:rect l="l" t="t" r="r" b="b"/>
              <a:pathLst>
                <a:path w="890376" h="1440160">
                  <a:moveTo>
                    <a:pt x="445188" y="0"/>
                  </a:moveTo>
                  <a:cubicBezTo>
                    <a:pt x="614149" y="0"/>
                    <a:pt x="769519" y="58193"/>
                    <a:pt x="890376" y="158114"/>
                  </a:cubicBezTo>
                  <a:cubicBezTo>
                    <a:pt x="722128" y="287532"/>
                    <a:pt x="615484" y="491352"/>
                    <a:pt x="615484" y="720080"/>
                  </a:cubicBezTo>
                  <a:cubicBezTo>
                    <a:pt x="615484" y="948808"/>
                    <a:pt x="722128" y="1152628"/>
                    <a:pt x="890376" y="1282046"/>
                  </a:cubicBezTo>
                  <a:cubicBezTo>
                    <a:pt x="769519" y="1381967"/>
                    <a:pt x="614149" y="1440160"/>
                    <a:pt x="445188" y="1440160"/>
                  </a:cubicBezTo>
                  <a:cubicBezTo>
                    <a:pt x="276227" y="1440160"/>
                    <a:pt x="120857" y="1381967"/>
                    <a:pt x="0" y="1282046"/>
                  </a:cubicBezTo>
                  <a:cubicBezTo>
                    <a:pt x="168248" y="1152628"/>
                    <a:pt x="274891" y="948808"/>
                    <a:pt x="274891" y="720080"/>
                  </a:cubicBezTo>
                  <a:cubicBezTo>
                    <a:pt x="274891" y="491352"/>
                    <a:pt x="168248" y="287532"/>
                    <a:pt x="0" y="158114"/>
                  </a:cubicBezTo>
                  <a:cubicBezTo>
                    <a:pt x="120857" y="58193"/>
                    <a:pt x="276227" y="0"/>
                    <a:pt x="445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DC58F3-99DB-4DBF-A018-2CA918E3768E}"/>
                </a:ext>
              </a:extLst>
            </p:cNvPr>
            <p:cNvGrpSpPr/>
            <p:nvPr/>
          </p:nvGrpSpPr>
          <p:grpSpPr>
            <a:xfrm>
              <a:off x="1341524" y="1864400"/>
              <a:ext cx="1739890" cy="1739890"/>
              <a:chOff x="1763688" y="2492896"/>
              <a:chExt cx="1512168" cy="1512168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7DF6511-84E3-42A0-A853-AF270AC62A5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6" name="Oval 3">
                <a:extLst>
                  <a:ext uri="{FF2B5EF4-FFF2-40B4-BE49-F238E27FC236}">
                    <a16:creationId xmlns:a16="http://schemas.microsoft.com/office/drawing/2014/main" id="{CD2F5DC5-3535-4C54-8814-50AE47DAEA2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875E207-B0BC-48C2-BCC8-D32A4DC9CB62}"/>
                </a:ext>
              </a:extLst>
            </p:cNvPr>
            <p:cNvGrpSpPr/>
            <p:nvPr/>
          </p:nvGrpSpPr>
          <p:grpSpPr>
            <a:xfrm>
              <a:off x="1341524" y="4281533"/>
              <a:ext cx="1739890" cy="1739890"/>
              <a:chOff x="1763688" y="2492896"/>
              <a:chExt cx="1512168" cy="151216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4652074-B706-48D7-B53A-D49EDC12BB50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4" name="Oval 3">
                <a:extLst>
                  <a:ext uri="{FF2B5EF4-FFF2-40B4-BE49-F238E27FC236}">
                    <a16:creationId xmlns:a16="http://schemas.microsoft.com/office/drawing/2014/main" id="{3CA8E4C6-34E7-4136-ACF5-C9F5258ACE0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4EC211-5A1D-4B48-B7C0-E967454AE5DE}"/>
                </a:ext>
              </a:extLst>
            </p:cNvPr>
            <p:cNvGrpSpPr/>
            <p:nvPr/>
          </p:nvGrpSpPr>
          <p:grpSpPr>
            <a:xfrm>
              <a:off x="3969012" y="1864400"/>
              <a:ext cx="1739890" cy="1739890"/>
              <a:chOff x="1763688" y="2492896"/>
              <a:chExt cx="1512168" cy="15121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CD5AAD5-D440-46FA-98EB-6A5B799F4425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2" name="Oval 3">
                <a:extLst>
                  <a:ext uri="{FF2B5EF4-FFF2-40B4-BE49-F238E27FC236}">
                    <a16:creationId xmlns:a16="http://schemas.microsoft.com/office/drawing/2014/main" id="{011FF6B4-D3BE-44EB-A331-B91674B3BE61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802E915-993A-49FE-9551-58D76435798E}"/>
                </a:ext>
              </a:extLst>
            </p:cNvPr>
            <p:cNvGrpSpPr/>
            <p:nvPr/>
          </p:nvGrpSpPr>
          <p:grpSpPr>
            <a:xfrm>
              <a:off x="6596499" y="1864400"/>
              <a:ext cx="1739890" cy="1739890"/>
              <a:chOff x="1763688" y="2492896"/>
              <a:chExt cx="1512168" cy="151216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C069B5E-E300-4E0F-9D08-4FA34AEB4228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50" name="Oval 3">
                <a:extLst>
                  <a:ext uri="{FF2B5EF4-FFF2-40B4-BE49-F238E27FC236}">
                    <a16:creationId xmlns:a16="http://schemas.microsoft.com/office/drawing/2014/main" id="{FA5958FC-3356-48A7-BF91-58E61C81F25D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6FF7B85-60D3-4B1A-866C-2301C2AE07B4}"/>
                </a:ext>
              </a:extLst>
            </p:cNvPr>
            <p:cNvGrpSpPr/>
            <p:nvPr/>
          </p:nvGrpSpPr>
          <p:grpSpPr>
            <a:xfrm>
              <a:off x="9223985" y="1864400"/>
              <a:ext cx="1739890" cy="1739890"/>
              <a:chOff x="1763688" y="2492896"/>
              <a:chExt cx="1512168" cy="151216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4C6592D-BD9B-4C7D-87F8-870CBB28CFAF}"/>
                  </a:ext>
                </a:extLst>
              </p:cNvPr>
              <p:cNvSpPr/>
              <p:nvPr/>
            </p:nvSpPr>
            <p:spPr>
              <a:xfrm>
                <a:off x="176368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FFEFD6FA-5726-4D36-8BBB-F6AB6E117126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8F64F10-2C28-4180-9A55-6EC02E1C9B1D}"/>
                </a:ext>
              </a:extLst>
            </p:cNvPr>
            <p:cNvGrpSpPr/>
            <p:nvPr/>
          </p:nvGrpSpPr>
          <p:grpSpPr>
            <a:xfrm>
              <a:off x="9250727" y="4278479"/>
              <a:ext cx="1739890" cy="1739890"/>
              <a:chOff x="1858938" y="2492896"/>
              <a:chExt cx="1512168" cy="1512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B1D8EE4-07B0-45B2-9ACA-627C09A53E7A}"/>
                  </a:ext>
                </a:extLst>
              </p:cNvPr>
              <p:cNvSpPr/>
              <p:nvPr/>
            </p:nvSpPr>
            <p:spPr>
              <a:xfrm>
                <a:off x="1858938" y="2492896"/>
                <a:ext cx="1512168" cy="1512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0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6" name="Oval 3">
                <a:extLst>
                  <a:ext uri="{FF2B5EF4-FFF2-40B4-BE49-F238E27FC236}">
                    <a16:creationId xmlns:a16="http://schemas.microsoft.com/office/drawing/2014/main" id="{99F1A65E-ACCD-4CFA-8BE1-AF634D1B5329}"/>
                  </a:ext>
                </a:extLst>
              </p:cNvPr>
              <p:cNvSpPr/>
              <p:nvPr/>
            </p:nvSpPr>
            <p:spPr>
              <a:xfrm>
                <a:off x="1930946" y="2564904"/>
                <a:ext cx="1368152" cy="1368152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1368152">
                    <a:moveTo>
                      <a:pt x="684076" y="0"/>
                    </a:moveTo>
                    <a:cubicBezTo>
                      <a:pt x="1061881" y="0"/>
                      <a:pt x="1368152" y="306271"/>
                      <a:pt x="1368152" y="684076"/>
                    </a:cubicBezTo>
                    <a:lnTo>
                      <a:pt x="1359710" y="767824"/>
                    </a:lnTo>
                    <a:cubicBezTo>
                      <a:pt x="1086175" y="819898"/>
                      <a:pt x="877562" y="1054565"/>
                      <a:pt x="866904" y="1340297"/>
                    </a:cubicBezTo>
                    <a:cubicBezTo>
                      <a:pt x="809279" y="1359469"/>
                      <a:pt x="747692" y="1368152"/>
                      <a:pt x="684076" y="1368152"/>
                    </a:cubicBezTo>
                    <a:cubicBezTo>
                      <a:pt x="306271" y="1368152"/>
                      <a:pt x="0" y="1061881"/>
                      <a:pt x="0" y="684076"/>
                    </a:cubicBezTo>
                    <a:cubicBezTo>
                      <a:pt x="0" y="306271"/>
                      <a:pt x="306271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sp>
        <p:nvSpPr>
          <p:cNvPr id="57" name="Arc 56">
            <a:extLst>
              <a:ext uri="{FF2B5EF4-FFF2-40B4-BE49-F238E27FC236}">
                <a16:creationId xmlns:a16="http://schemas.microsoft.com/office/drawing/2014/main" id="{F4063610-9845-40D5-9EFA-A1250558B48E}"/>
              </a:ext>
            </a:extLst>
          </p:cNvPr>
          <p:cNvSpPr/>
          <p:nvPr/>
        </p:nvSpPr>
        <p:spPr>
          <a:xfrm>
            <a:off x="1139433" y="1793300"/>
            <a:ext cx="1728192" cy="1728192"/>
          </a:xfrm>
          <a:prstGeom prst="arc">
            <a:avLst>
              <a:gd name="adj1" fmla="val 10898698"/>
              <a:gd name="adj2" fmla="val 16218329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0BAEA476-4044-4919-A176-9745AE51F659}"/>
              </a:ext>
            </a:extLst>
          </p:cNvPr>
          <p:cNvSpPr/>
          <p:nvPr/>
        </p:nvSpPr>
        <p:spPr>
          <a:xfrm>
            <a:off x="9314370" y="1793300"/>
            <a:ext cx="1728192" cy="1728192"/>
          </a:xfrm>
          <a:prstGeom prst="arc">
            <a:avLst>
              <a:gd name="adj1" fmla="val 16173263"/>
              <a:gd name="adj2" fmla="val 9121"/>
            </a:avLst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9" name="Up Arrow 32">
            <a:extLst>
              <a:ext uri="{FF2B5EF4-FFF2-40B4-BE49-F238E27FC236}">
                <a16:creationId xmlns:a16="http://schemas.microsoft.com/office/drawing/2014/main" id="{F92442B2-2BA6-4B12-8671-CAF471247815}"/>
              </a:ext>
            </a:extLst>
          </p:cNvPr>
          <p:cNvSpPr/>
          <p:nvPr/>
        </p:nvSpPr>
        <p:spPr>
          <a:xfrm>
            <a:off x="3414105" y="4831013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0" name="Up Arrow 33">
            <a:extLst>
              <a:ext uri="{FF2B5EF4-FFF2-40B4-BE49-F238E27FC236}">
                <a16:creationId xmlns:a16="http://schemas.microsoft.com/office/drawing/2014/main" id="{7416082E-042B-4996-964C-9FDE3E7C1A54}"/>
              </a:ext>
            </a:extLst>
          </p:cNvPr>
          <p:cNvSpPr/>
          <p:nvPr/>
        </p:nvSpPr>
        <p:spPr>
          <a:xfrm rot="10800000">
            <a:off x="8060732" y="4831011"/>
            <a:ext cx="775643" cy="895462"/>
          </a:xfrm>
          <a:prstGeom prst="upArrow">
            <a:avLst>
              <a:gd name="adj1" fmla="val 57782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0239B1-AD12-4E89-BFEE-D26CD2CDE666}"/>
              </a:ext>
            </a:extLst>
          </p:cNvPr>
          <p:cNvGrpSpPr/>
          <p:nvPr/>
        </p:nvGrpSpPr>
        <p:grpSpPr>
          <a:xfrm>
            <a:off x="1355238" y="2247993"/>
            <a:ext cx="1410044" cy="863315"/>
            <a:chOff x="3233964" y="1954419"/>
            <a:chExt cx="1410044" cy="8633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64E26A-5C05-4880-8A43-FC3D44FC7C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1B94F0-0A1B-4831-BB02-3AEF6066092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53D43CF-556E-42C5-9C0B-022512DD9525}"/>
              </a:ext>
            </a:extLst>
          </p:cNvPr>
          <p:cNvGrpSpPr/>
          <p:nvPr/>
        </p:nvGrpSpPr>
        <p:grpSpPr>
          <a:xfrm>
            <a:off x="1355238" y="4683267"/>
            <a:ext cx="1410044" cy="863315"/>
            <a:chOff x="3233964" y="1954419"/>
            <a:chExt cx="1410044" cy="86331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0DDFA16-0F2C-4B65-9A42-8A7C81DC61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118238-3967-49E0-B655-3E0C6C5E77A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CBF960A-76A6-4C60-B866-6C5564C75385}"/>
              </a:ext>
            </a:extLst>
          </p:cNvPr>
          <p:cNvSpPr txBox="1"/>
          <p:nvPr/>
        </p:nvSpPr>
        <p:spPr>
          <a:xfrm>
            <a:off x="2399160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A1CAFA-CD3D-4B06-9E9F-F338F86559F4}"/>
              </a:ext>
            </a:extLst>
          </p:cNvPr>
          <p:cNvSpPr txBox="1"/>
          <p:nvPr/>
        </p:nvSpPr>
        <p:spPr>
          <a:xfrm>
            <a:off x="2399160" y="5542139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9" name="그룹 7">
            <a:extLst>
              <a:ext uri="{FF2B5EF4-FFF2-40B4-BE49-F238E27FC236}">
                <a16:creationId xmlns:a16="http://schemas.microsoft.com/office/drawing/2014/main" id="{19B1A234-7366-4EEA-880C-8556BB52567B}"/>
              </a:ext>
            </a:extLst>
          </p:cNvPr>
          <p:cNvGrpSpPr/>
          <p:nvPr/>
        </p:nvGrpSpPr>
        <p:grpSpPr>
          <a:xfrm>
            <a:off x="4525296" y="4110396"/>
            <a:ext cx="3141411" cy="1501774"/>
            <a:chOff x="4452393" y="3784379"/>
            <a:chExt cx="3141411" cy="150177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79E08D-6E93-4DE7-8D7C-59D4D0E0C704}"/>
                </a:ext>
              </a:extLst>
            </p:cNvPr>
            <p:cNvSpPr txBox="1"/>
            <p:nvPr/>
          </p:nvSpPr>
          <p:spPr>
            <a:xfrm>
              <a:off x="4452393" y="3784379"/>
              <a:ext cx="3141411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4FC3C7-0A46-4FB0-A2F1-AD691C7BC186}"/>
                </a:ext>
              </a:extLst>
            </p:cNvPr>
            <p:cNvSpPr txBox="1"/>
            <p:nvPr/>
          </p:nvSpPr>
          <p:spPr>
            <a:xfrm>
              <a:off x="4452393" y="4455156"/>
              <a:ext cx="3141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22BD63-B74B-4658-89A5-D03DA2A4DA68}"/>
              </a:ext>
            </a:extLst>
          </p:cNvPr>
          <p:cNvGrpSpPr/>
          <p:nvPr/>
        </p:nvGrpSpPr>
        <p:grpSpPr>
          <a:xfrm>
            <a:off x="3988162" y="2247993"/>
            <a:ext cx="1410044" cy="863315"/>
            <a:chOff x="3233964" y="1954419"/>
            <a:chExt cx="1410044" cy="86331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04966E-D6AC-4A1F-8A40-429217A1E6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B2F56C0-F03A-497A-8A93-1784995EAB6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F5FD7EB-407E-461B-860B-E4879A90838B}"/>
              </a:ext>
            </a:extLst>
          </p:cNvPr>
          <p:cNvGrpSpPr/>
          <p:nvPr/>
        </p:nvGrpSpPr>
        <p:grpSpPr>
          <a:xfrm>
            <a:off x="6621086" y="2247993"/>
            <a:ext cx="1410044" cy="863315"/>
            <a:chOff x="3233964" y="1954419"/>
            <a:chExt cx="1410044" cy="86331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FB1F61-08B9-4A0C-B012-871704A3E5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E9D1DA-CABC-4BAD-A55E-AAFE776169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AFB11-DB70-4433-BD70-D40DDE674FA8}"/>
              </a:ext>
            </a:extLst>
          </p:cNvPr>
          <p:cNvGrpSpPr/>
          <p:nvPr/>
        </p:nvGrpSpPr>
        <p:grpSpPr>
          <a:xfrm>
            <a:off x="9254010" y="2247993"/>
            <a:ext cx="1410044" cy="863315"/>
            <a:chOff x="3233964" y="1954419"/>
            <a:chExt cx="1410044" cy="86331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52C0E6-7402-4A2E-99B6-75FAFAC4FFB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A2870FE-60E9-4071-95D1-BE577F1B0D3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EC236EA-54D3-4518-B116-A550962BB4AB}"/>
              </a:ext>
            </a:extLst>
          </p:cNvPr>
          <p:cNvGrpSpPr/>
          <p:nvPr/>
        </p:nvGrpSpPr>
        <p:grpSpPr>
          <a:xfrm>
            <a:off x="9254010" y="4683267"/>
            <a:ext cx="1410044" cy="863315"/>
            <a:chOff x="3233964" y="1954419"/>
            <a:chExt cx="1410044" cy="86331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210387E-40E4-4F19-B402-00B82263459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54224E7-30FE-4F2E-A16F-FFCB2084423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3B0F6BB-4692-4BA7-A8C6-157A3BAB0270}"/>
              </a:ext>
            </a:extLst>
          </p:cNvPr>
          <p:cNvSpPr txBox="1"/>
          <p:nvPr/>
        </p:nvSpPr>
        <p:spPr>
          <a:xfrm>
            <a:off x="5035353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F2C46BD-2692-49E9-BAE2-9CCD7A3B3D53}"/>
              </a:ext>
            </a:extLst>
          </p:cNvPr>
          <p:cNvSpPr txBox="1"/>
          <p:nvPr/>
        </p:nvSpPr>
        <p:spPr>
          <a:xfrm>
            <a:off x="7671546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82DEEF2-ACDA-438D-8B9E-A459864ABA95}"/>
              </a:ext>
            </a:extLst>
          </p:cNvPr>
          <p:cNvSpPr txBox="1"/>
          <p:nvPr/>
        </p:nvSpPr>
        <p:spPr>
          <a:xfrm>
            <a:off x="10307738" y="3076363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D066432-8EA9-4E5F-A7A1-C0377AA83AEF}"/>
              </a:ext>
            </a:extLst>
          </p:cNvPr>
          <p:cNvSpPr txBox="1"/>
          <p:nvPr/>
        </p:nvSpPr>
        <p:spPr>
          <a:xfrm>
            <a:off x="10307738" y="5542139"/>
            <a:ext cx="50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14D27-F209-478C-9EA5-388ABBB4ED01}"/>
              </a:ext>
            </a:extLst>
          </p:cNvPr>
          <p:cNvGrpSpPr/>
          <p:nvPr/>
        </p:nvGrpSpPr>
        <p:grpSpPr>
          <a:xfrm>
            <a:off x="9432756" y="1823710"/>
            <a:ext cx="1754112" cy="4248474"/>
            <a:chOff x="683728" y="1690489"/>
            <a:chExt cx="1440000" cy="4232315"/>
          </a:xfrm>
        </p:grpSpPr>
        <p:sp>
          <p:nvSpPr>
            <p:cNvPr id="4" name="Pentagon 2">
              <a:extLst>
                <a:ext uri="{FF2B5EF4-FFF2-40B4-BE49-F238E27FC236}">
                  <a16:creationId xmlns:a16="http://schemas.microsoft.com/office/drawing/2014/main" id="{6A90FA8E-FD0E-4886-8556-66E5CE9407D6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3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Pentagon 3">
              <a:extLst>
                <a:ext uri="{FF2B5EF4-FFF2-40B4-BE49-F238E27FC236}">
                  <a16:creationId xmlns:a16="http://schemas.microsoft.com/office/drawing/2014/main" id="{ADD571C1-F701-45B6-9E40-89254AB13407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074EEB-93B5-4DEC-AFFA-E0C1DEB73364}"/>
              </a:ext>
            </a:extLst>
          </p:cNvPr>
          <p:cNvGrpSpPr/>
          <p:nvPr/>
        </p:nvGrpSpPr>
        <p:grpSpPr>
          <a:xfrm>
            <a:off x="1005131" y="1823710"/>
            <a:ext cx="1754114" cy="4248476"/>
            <a:chOff x="683728" y="1690489"/>
            <a:chExt cx="1440002" cy="4232317"/>
          </a:xfrm>
        </p:grpSpPr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5443408E-8199-4D9F-85B5-7D8032281451}"/>
                </a:ext>
              </a:extLst>
            </p:cNvPr>
            <p:cNvSpPr/>
            <p:nvPr/>
          </p:nvSpPr>
          <p:spPr>
            <a:xfrm rot="5400000">
              <a:off x="-712429" y="3086648"/>
              <a:ext cx="4232317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Pentagon 6">
              <a:extLst>
                <a:ext uri="{FF2B5EF4-FFF2-40B4-BE49-F238E27FC236}">
                  <a16:creationId xmlns:a16="http://schemas.microsoft.com/office/drawing/2014/main" id="{386FB27B-F023-4350-9202-5F01E894FC3E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00979B-EA60-4178-8ACC-9EF132B4A862}"/>
              </a:ext>
            </a:extLst>
          </p:cNvPr>
          <p:cNvGrpSpPr/>
          <p:nvPr/>
        </p:nvGrpSpPr>
        <p:grpSpPr>
          <a:xfrm>
            <a:off x="3112039" y="1823713"/>
            <a:ext cx="1754114" cy="4248475"/>
            <a:chOff x="683728" y="1690489"/>
            <a:chExt cx="1440002" cy="4232316"/>
          </a:xfrm>
        </p:grpSpPr>
        <p:sp>
          <p:nvSpPr>
            <p:cNvPr id="10" name="Pentagon 8">
              <a:extLst>
                <a:ext uri="{FF2B5EF4-FFF2-40B4-BE49-F238E27FC236}">
                  <a16:creationId xmlns:a16="http://schemas.microsoft.com/office/drawing/2014/main" id="{52C38E4B-C5C0-45D9-9058-E6427109B512}"/>
                </a:ext>
              </a:extLst>
            </p:cNvPr>
            <p:cNvSpPr/>
            <p:nvPr/>
          </p:nvSpPr>
          <p:spPr>
            <a:xfrm rot="5400000">
              <a:off x="-712428" y="3086648"/>
              <a:ext cx="4232315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Pentagon 9">
              <a:extLst>
                <a:ext uri="{FF2B5EF4-FFF2-40B4-BE49-F238E27FC236}">
                  <a16:creationId xmlns:a16="http://schemas.microsoft.com/office/drawing/2014/main" id="{970A5FBC-5091-4F70-8D8D-FB16FE52886C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4629EB-E976-4C2E-9585-AFFD724FD328}"/>
              </a:ext>
            </a:extLst>
          </p:cNvPr>
          <p:cNvGrpSpPr/>
          <p:nvPr/>
        </p:nvGrpSpPr>
        <p:grpSpPr>
          <a:xfrm>
            <a:off x="5218945" y="1823714"/>
            <a:ext cx="1754112" cy="4248469"/>
            <a:chOff x="683728" y="1690489"/>
            <a:chExt cx="1440000" cy="4232309"/>
          </a:xfrm>
        </p:grpSpPr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51B60E00-F110-42BD-9F68-40E54027D8C3}"/>
                </a:ext>
              </a:extLst>
            </p:cNvPr>
            <p:cNvSpPr/>
            <p:nvPr/>
          </p:nvSpPr>
          <p:spPr>
            <a:xfrm rot="5400000">
              <a:off x="-712426" y="3086644"/>
              <a:ext cx="4232308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987F3688-8E93-4CAD-B31C-5109C43F813E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631E80-1422-45A9-A2B7-9294AEC900C6}"/>
              </a:ext>
            </a:extLst>
          </p:cNvPr>
          <p:cNvGrpSpPr/>
          <p:nvPr/>
        </p:nvGrpSpPr>
        <p:grpSpPr>
          <a:xfrm>
            <a:off x="7325851" y="1823715"/>
            <a:ext cx="1754114" cy="4248471"/>
            <a:chOff x="683728" y="1690489"/>
            <a:chExt cx="1440001" cy="4232312"/>
          </a:xfrm>
        </p:grpSpPr>
        <p:sp>
          <p:nvSpPr>
            <p:cNvPr id="16" name="Pentagon 14">
              <a:extLst>
                <a:ext uri="{FF2B5EF4-FFF2-40B4-BE49-F238E27FC236}">
                  <a16:creationId xmlns:a16="http://schemas.microsoft.com/office/drawing/2014/main" id="{09D459E1-9930-4D43-AE33-1ACC59A5EBBA}"/>
                </a:ext>
              </a:extLst>
            </p:cNvPr>
            <p:cNvSpPr/>
            <p:nvPr/>
          </p:nvSpPr>
          <p:spPr>
            <a:xfrm rot="5400000">
              <a:off x="-712426" y="3086646"/>
              <a:ext cx="4232310" cy="1440000"/>
            </a:xfrm>
            <a:prstGeom prst="homePlate">
              <a:avLst>
                <a:gd name="adj" fmla="val 309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9050"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Pentagon 15">
              <a:extLst>
                <a:ext uri="{FF2B5EF4-FFF2-40B4-BE49-F238E27FC236}">
                  <a16:creationId xmlns:a16="http://schemas.microsoft.com/office/drawing/2014/main" id="{6BE90357-0046-4DE3-ADEF-85D3BFB4292B}"/>
                </a:ext>
              </a:extLst>
            </p:cNvPr>
            <p:cNvSpPr/>
            <p:nvPr/>
          </p:nvSpPr>
          <p:spPr>
            <a:xfrm rot="5400000">
              <a:off x="683728" y="1690489"/>
              <a:ext cx="1440000" cy="1440000"/>
            </a:xfrm>
            <a:prstGeom prst="homePlate">
              <a:avLst>
                <a:gd name="adj" fmla="val 32246"/>
              </a:avLst>
            </a:prstGeom>
            <a:gradFill flip="none" rotWithShape="1">
              <a:gsLst>
                <a:gs pos="81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D06D6B1-78BA-4DD7-A229-140195114CCB}"/>
              </a:ext>
            </a:extLst>
          </p:cNvPr>
          <p:cNvSpPr txBox="1"/>
          <p:nvPr/>
        </p:nvSpPr>
        <p:spPr>
          <a:xfrm>
            <a:off x="9760054" y="1999661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21715-7CC3-498D-A426-CA41C5225AA6}"/>
              </a:ext>
            </a:extLst>
          </p:cNvPr>
          <p:cNvSpPr txBox="1"/>
          <p:nvPr/>
        </p:nvSpPr>
        <p:spPr>
          <a:xfrm>
            <a:off x="1332430" y="1999660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7DC1E-B1D0-497F-A03F-8D7541D65075}"/>
              </a:ext>
            </a:extLst>
          </p:cNvPr>
          <p:cNvSpPr txBox="1"/>
          <p:nvPr/>
        </p:nvSpPr>
        <p:spPr>
          <a:xfrm>
            <a:off x="3439336" y="1999660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B99059-9CDA-42FE-830E-EFF78989BB72}"/>
              </a:ext>
            </a:extLst>
          </p:cNvPr>
          <p:cNvSpPr txBox="1"/>
          <p:nvPr/>
        </p:nvSpPr>
        <p:spPr>
          <a:xfrm>
            <a:off x="5546242" y="1999662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0CEE9B-A8B1-4E9C-9B9F-A92649C1923E}"/>
              </a:ext>
            </a:extLst>
          </p:cNvPr>
          <p:cNvSpPr txBox="1"/>
          <p:nvPr/>
        </p:nvSpPr>
        <p:spPr>
          <a:xfrm>
            <a:off x="7653147" y="1999664"/>
            <a:ext cx="109951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945303-068A-42E0-B500-7AB66A34080A}"/>
              </a:ext>
            </a:extLst>
          </p:cNvPr>
          <p:cNvGrpSpPr/>
          <p:nvPr/>
        </p:nvGrpSpPr>
        <p:grpSpPr>
          <a:xfrm>
            <a:off x="1202273" y="3353297"/>
            <a:ext cx="1359830" cy="2215991"/>
            <a:chOff x="3017859" y="4283314"/>
            <a:chExt cx="1890849" cy="22159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20B18C-9025-4D61-A7F8-EC7313008970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343FD4-D1EC-4221-9012-D263AD09E4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6564BB-0CF8-407C-A63D-44AA2F578371}"/>
              </a:ext>
            </a:extLst>
          </p:cNvPr>
          <p:cNvGrpSpPr/>
          <p:nvPr/>
        </p:nvGrpSpPr>
        <p:grpSpPr>
          <a:xfrm>
            <a:off x="3309179" y="3353297"/>
            <a:ext cx="1359830" cy="2215991"/>
            <a:chOff x="3017859" y="4283314"/>
            <a:chExt cx="1890849" cy="22159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B07693-8B38-4C7C-8223-0B6487371702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10E381-3993-46D2-AE05-57360CB265F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CE8FE-5C0D-405C-9099-57CC578D257D}"/>
              </a:ext>
            </a:extLst>
          </p:cNvPr>
          <p:cNvGrpSpPr/>
          <p:nvPr/>
        </p:nvGrpSpPr>
        <p:grpSpPr>
          <a:xfrm>
            <a:off x="5416085" y="3353297"/>
            <a:ext cx="1359830" cy="2215991"/>
            <a:chOff x="3017859" y="4283314"/>
            <a:chExt cx="1890849" cy="22159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668A4E-029B-42E6-9084-6EDC382049EC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20049F-AD64-41FD-9606-130CA0C8A55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D5947B-ED7D-4401-B2EF-A03A454CFD17}"/>
              </a:ext>
            </a:extLst>
          </p:cNvPr>
          <p:cNvGrpSpPr/>
          <p:nvPr/>
        </p:nvGrpSpPr>
        <p:grpSpPr>
          <a:xfrm>
            <a:off x="7522991" y="3353297"/>
            <a:ext cx="1359830" cy="2215991"/>
            <a:chOff x="3017859" y="4283314"/>
            <a:chExt cx="1890849" cy="22159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F19B49-E01A-49DF-86BF-E78AEA5D34F2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14BCBC-C1BF-49E0-AADA-EBB8349C079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273C2-C389-42C3-844D-AACA0987F876}"/>
              </a:ext>
            </a:extLst>
          </p:cNvPr>
          <p:cNvGrpSpPr/>
          <p:nvPr/>
        </p:nvGrpSpPr>
        <p:grpSpPr>
          <a:xfrm>
            <a:off x="9629897" y="3353298"/>
            <a:ext cx="1359830" cy="2215991"/>
            <a:chOff x="3017859" y="4283314"/>
            <a:chExt cx="1890849" cy="22159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5E2FFE-EEF6-429F-AEC3-06DBF9BCF736}"/>
                </a:ext>
              </a:extLst>
            </p:cNvPr>
            <p:cNvSpPr txBox="1"/>
            <p:nvPr/>
          </p:nvSpPr>
          <p:spPr>
            <a:xfrm>
              <a:off x="3021855" y="4560313"/>
              <a:ext cx="1886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F04E2F-69B3-4A1B-B8B2-6DD64FBC3A9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0886DD5-182C-4C90-9C37-4F2BFE1034DD}"/>
              </a:ext>
            </a:extLst>
          </p:cNvPr>
          <p:cNvSpPr/>
          <p:nvPr/>
        </p:nvSpPr>
        <p:spPr>
          <a:xfrm flipH="1">
            <a:off x="1663357" y="260838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583918A5-9983-4504-A98B-A609DE4B443D}"/>
              </a:ext>
            </a:extLst>
          </p:cNvPr>
          <p:cNvSpPr/>
          <p:nvPr/>
        </p:nvSpPr>
        <p:spPr>
          <a:xfrm rot="18805991">
            <a:off x="10121381" y="259272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918B092F-65E5-4904-B598-DD3F01F0A4F2}"/>
              </a:ext>
            </a:extLst>
          </p:cNvPr>
          <p:cNvSpPr/>
          <p:nvPr/>
        </p:nvSpPr>
        <p:spPr>
          <a:xfrm>
            <a:off x="7993634" y="2613126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851AE5DA-295E-47E2-A5B2-44B458A15DFB}"/>
              </a:ext>
            </a:extLst>
          </p:cNvPr>
          <p:cNvSpPr/>
          <p:nvPr/>
        </p:nvSpPr>
        <p:spPr>
          <a:xfrm>
            <a:off x="3794837" y="2622171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Chord 15">
            <a:extLst>
              <a:ext uri="{FF2B5EF4-FFF2-40B4-BE49-F238E27FC236}">
                <a16:creationId xmlns:a16="http://schemas.microsoft.com/office/drawing/2014/main" id="{B25A525E-299C-45C2-8356-90BE6946976D}"/>
              </a:ext>
            </a:extLst>
          </p:cNvPr>
          <p:cNvSpPr/>
          <p:nvPr/>
        </p:nvSpPr>
        <p:spPr>
          <a:xfrm>
            <a:off x="6042749" y="2622171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48F126-8851-4754-B7BE-26E3547338BD}"/>
              </a:ext>
            </a:extLst>
          </p:cNvPr>
          <p:cNvGrpSpPr/>
          <p:nvPr/>
        </p:nvGrpSpPr>
        <p:grpSpPr>
          <a:xfrm>
            <a:off x="1045355" y="1183134"/>
            <a:ext cx="5214402" cy="4613658"/>
            <a:chOff x="886894" y="1166081"/>
            <a:chExt cx="5531323" cy="4894068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B157E86F-31B9-4183-AD1E-8ADD066ED74E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F53DC7D-699F-4428-9A73-8972123E996F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CF8A07B-DF33-4F9E-9C0F-8EE2B62F4398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33D949B-ED65-429E-9140-A39708A09D1A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A5C1B9A-12E9-4ABC-AC70-0D0B2725A459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4634A73-BD99-44C5-90AF-7CA9B59DC6FC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0E6E2B-22BF-452F-874E-CE01882AB8AF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7EE393A-8512-4832-80D7-8D4004BB0C35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0FEC8E0-CAFF-4E8B-92BB-1B1E50806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FF25339-E2D6-4649-9A38-DAC952DCB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>
            <a:extLst>
              <a:ext uri="{FF2B5EF4-FFF2-40B4-BE49-F238E27FC236}">
                <a16:creationId xmlns:a16="http://schemas.microsoft.com/office/drawing/2014/main" id="{2CEBBA89-D622-4A9D-AC0A-2ADF9436ECAF}"/>
              </a:ext>
            </a:extLst>
          </p:cNvPr>
          <p:cNvSpPr/>
          <p:nvPr/>
        </p:nvSpPr>
        <p:spPr>
          <a:xfrm>
            <a:off x="747961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34DF99D4-1714-47A0-B265-90533C9F45F0}"/>
              </a:ext>
            </a:extLst>
          </p:cNvPr>
          <p:cNvSpPr/>
          <p:nvPr/>
        </p:nvSpPr>
        <p:spPr>
          <a:xfrm>
            <a:off x="747961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27B14641-A0D3-4ED2-8EB9-5D51C341BF19}"/>
              </a:ext>
            </a:extLst>
          </p:cNvPr>
          <p:cNvSpPr/>
          <p:nvPr/>
        </p:nvSpPr>
        <p:spPr>
          <a:xfrm>
            <a:off x="747961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8C1229A-1D9F-4E19-B295-351B815E6F65}"/>
              </a:ext>
            </a:extLst>
          </p:cNvPr>
          <p:cNvGrpSpPr/>
          <p:nvPr/>
        </p:nvGrpSpPr>
        <p:grpSpPr>
          <a:xfrm>
            <a:off x="1747689" y="1839492"/>
            <a:ext cx="2412000" cy="1080592"/>
            <a:chOff x="6210998" y="1433695"/>
            <a:chExt cx="1457346" cy="10805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BE1C82-5A6C-4D21-B919-58992206AD7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A4EB24-B442-4453-B071-DAF2ED7DF039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0A49BF3A-634F-4A76-A696-8B424E04CD5D}"/>
              </a:ext>
            </a:extLst>
          </p:cNvPr>
          <p:cNvGrpSpPr/>
          <p:nvPr/>
        </p:nvGrpSpPr>
        <p:grpSpPr>
          <a:xfrm>
            <a:off x="1747689" y="3397590"/>
            <a:ext cx="2412000" cy="1080592"/>
            <a:chOff x="6210998" y="1433695"/>
            <a:chExt cx="1457346" cy="10805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11D093-E157-4420-8256-174BAFE718C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7E839F-CDAD-4E4F-B65E-0334C563FB5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07E99CA-4D73-4BF1-99EA-2B74065A9374}"/>
              </a:ext>
            </a:extLst>
          </p:cNvPr>
          <p:cNvGrpSpPr/>
          <p:nvPr/>
        </p:nvGrpSpPr>
        <p:grpSpPr>
          <a:xfrm>
            <a:off x="1742778" y="4955688"/>
            <a:ext cx="2412000" cy="1080592"/>
            <a:chOff x="6210998" y="1433695"/>
            <a:chExt cx="1457346" cy="10805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C7191-F7B8-4073-A628-486DC721C13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D872F-2212-4EF9-AE73-38557936674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6">
            <a:extLst>
              <a:ext uri="{FF2B5EF4-FFF2-40B4-BE49-F238E27FC236}">
                <a16:creationId xmlns:a16="http://schemas.microsoft.com/office/drawing/2014/main" id="{17A534B9-C6BE-4207-9C4A-7F306FF1BED5}"/>
              </a:ext>
            </a:extLst>
          </p:cNvPr>
          <p:cNvSpPr/>
          <p:nvPr/>
        </p:nvSpPr>
        <p:spPr>
          <a:xfrm>
            <a:off x="10747226" y="20197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E50B0B02-4C79-4589-AE43-4A7EE05F2D30}"/>
              </a:ext>
            </a:extLst>
          </p:cNvPr>
          <p:cNvSpPr/>
          <p:nvPr/>
        </p:nvSpPr>
        <p:spPr>
          <a:xfrm>
            <a:off x="10747226" y="3577846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6A0ACCC8-6976-4523-ABA4-D3D94DF1BEC0}"/>
              </a:ext>
            </a:extLst>
          </p:cNvPr>
          <p:cNvSpPr/>
          <p:nvPr/>
        </p:nvSpPr>
        <p:spPr>
          <a:xfrm>
            <a:off x="10747226" y="513594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B5AEDDB9-B63B-44B2-8F64-D73546BC4FA6}"/>
              </a:ext>
            </a:extLst>
          </p:cNvPr>
          <p:cNvGrpSpPr/>
          <p:nvPr/>
        </p:nvGrpSpPr>
        <p:grpSpPr>
          <a:xfrm>
            <a:off x="7857728" y="1839492"/>
            <a:ext cx="2412000" cy="1080592"/>
            <a:chOff x="6210998" y="1433695"/>
            <a:chExt cx="1457346" cy="10805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56A821-53D1-4C44-B31C-09AB6F0CBDB4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5A2E5E-978D-4BC8-8680-D68A7FD29CC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2">
            <a:extLst>
              <a:ext uri="{FF2B5EF4-FFF2-40B4-BE49-F238E27FC236}">
                <a16:creationId xmlns:a16="http://schemas.microsoft.com/office/drawing/2014/main" id="{296D14B5-D40C-4732-8D3E-68A60585C642}"/>
              </a:ext>
            </a:extLst>
          </p:cNvPr>
          <p:cNvGrpSpPr/>
          <p:nvPr/>
        </p:nvGrpSpPr>
        <p:grpSpPr>
          <a:xfrm>
            <a:off x="7857728" y="3397590"/>
            <a:ext cx="2412000" cy="1080592"/>
            <a:chOff x="6210998" y="1433695"/>
            <a:chExt cx="1457346" cy="108059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98B6F0-2521-4438-9A81-42F14629F0BD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8641F8-7BA6-40AA-968C-1FA1E1237230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5">
            <a:extLst>
              <a:ext uri="{FF2B5EF4-FFF2-40B4-BE49-F238E27FC236}">
                <a16:creationId xmlns:a16="http://schemas.microsoft.com/office/drawing/2014/main" id="{F6809D8C-165F-4516-81C2-7BEAB7C2306B}"/>
              </a:ext>
            </a:extLst>
          </p:cNvPr>
          <p:cNvGrpSpPr/>
          <p:nvPr/>
        </p:nvGrpSpPr>
        <p:grpSpPr>
          <a:xfrm>
            <a:off x="7852817" y="4955688"/>
            <a:ext cx="2412000" cy="1080592"/>
            <a:chOff x="6210998" y="1433695"/>
            <a:chExt cx="1457346" cy="10805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CB024-F32C-4ADA-8A89-29EDC259114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731E3A-18B0-466D-9462-EA109C343AB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BD6C9A08-8F14-49E2-9CB1-C6B17B5BA83A}"/>
              </a:ext>
            </a:extLst>
          </p:cNvPr>
          <p:cNvSpPr/>
          <p:nvPr/>
        </p:nvSpPr>
        <p:spPr>
          <a:xfrm>
            <a:off x="10919982" y="2248920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3F2325F5-9A1D-498B-9191-8686C3FE5A9B}"/>
              </a:ext>
            </a:extLst>
          </p:cNvPr>
          <p:cNvSpPr>
            <a:spLocks noChangeAspect="1"/>
          </p:cNvSpPr>
          <p:nvPr/>
        </p:nvSpPr>
        <p:spPr>
          <a:xfrm>
            <a:off x="951953" y="377178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A5E0EB3-07CE-447E-9577-E806A1B457E1}"/>
              </a:ext>
            </a:extLst>
          </p:cNvPr>
          <p:cNvSpPr/>
          <p:nvPr/>
        </p:nvSpPr>
        <p:spPr>
          <a:xfrm>
            <a:off x="936219" y="5351453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A9C050A4-AE2D-4849-AD80-2E7B080589F4}"/>
              </a:ext>
            </a:extLst>
          </p:cNvPr>
          <p:cNvSpPr/>
          <p:nvPr/>
        </p:nvSpPr>
        <p:spPr>
          <a:xfrm>
            <a:off x="951952" y="218304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FF4495AF-8DB0-4E25-A294-C3E8CBF139C9}"/>
              </a:ext>
            </a:extLst>
          </p:cNvPr>
          <p:cNvSpPr/>
          <p:nvPr/>
        </p:nvSpPr>
        <p:spPr>
          <a:xfrm rot="2700000">
            <a:off x="10982054" y="3713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735122E-FD13-41C8-8650-E8D7CD5E4FC6}"/>
              </a:ext>
            </a:extLst>
          </p:cNvPr>
          <p:cNvSpPr/>
          <p:nvPr/>
        </p:nvSpPr>
        <p:spPr>
          <a:xfrm>
            <a:off x="10938270" y="532738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617EDBB-9FA6-4CDE-BF6A-082C028B0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4DBF7-F1BE-4AAE-9D22-B073CC4460C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그룹 28">
            <a:extLst>
              <a:ext uri="{FF2B5EF4-FFF2-40B4-BE49-F238E27FC236}">
                <a16:creationId xmlns:a16="http://schemas.microsoft.com/office/drawing/2014/main" id="{B005F4BE-5F93-49DD-9A52-7657D1EEF246}"/>
              </a:ext>
            </a:extLst>
          </p:cNvPr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4E91E04-1814-4169-B7DD-43D1DE3018F0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ounded Rectangle 9">
              <a:extLst>
                <a:ext uri="{FF2B5EF4-FFF2-40B4-BE49-F238E27FC236}">
                  <a16:creationId xmlns:a16="http://schemas.microsoft.com/office/drawing/2014/main" id="{187D012A-BA87-4B26-99AF-2108FD2975F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Rounded Rectangle 10">
              <a:extLst>
                <a:ext uri="{FF2B5EF4-FFF2-40B4-BE49-F238E27FC236}">
                  <a16:creationId xmlns:a16="http://schemas.microsoft.com/office/drawing/2014/main" id="{C3AD7305-E851-4FD0-BF3F-7EF2C70E01EF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Rounded Rectangle 11">
              <a:extLst>
                <a:ext uri="{FF2B5EF4-FFF2-40B4-BE49-F238E27FC236}">
                  <a16:creationId xmlns:a16="http://schemas.microsoft.com/office/drawing/2014/main" id="{A564C006-3544-4A9D-BF2F-4FC2C20552A0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Rounded Rectangle 12">
              <a:extLst>
                <a:ext uri="{FF2B5EF4-FFF2-40B4-BE49-F238E27FC236}">
                  <a16:creationId xmlns:a16="http://schemas.microsoft.com/office/drawing/2014/main" id="{6E8071B3-723A-41CC-8B26-9073FDDBCFA6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Rounded Rectangle 13">
              <a:extLst>
                <a:ext uri="{FF2B5EF4-FFF2-40B4-BE49-F238E27FC236}">
                  <a16:creationId xmlns:a16="http://schemas.microsoft.com/office/drawing/2014/main" id="{FB9F47A1-3ACC-4939-8B19-55B179B73BAA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Rounded Rectangle 14">
              <a:extLst>
                <a:ext uri="{FF2B5EF4-FFF2-40B4-BE49-F238E27FC236}">
                  <a16:creationId xmlns:a16="http://schemas.microsoft.com/office/drawing/2014/main" id="{4E923230-A61E-4251-94D5-FA9D0B7756FC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2" name="그룹 38">
            <a:extLst>
              <a:ext uri="{FF2B5EF4-FFF2-40B4-BE49-F238E27FC236}">
                <a16:creationId xmlns:a16="http://schemas.microsoft.com/office/drawing/2014/main" id="{75BE65B2-1F0A-4CD0-9635-95183B42BAEA}"/>
              </a:ext>
            </a:extLst>
          </p:cNvPr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83" name="Rectangle 13">
              <a:extLst>
                <a:ext uri="{FF2B5EF4-FFF2-40B4-BE49-F238E27FC236}">
                  <a16:creationId xmlns:a16="http://schemas.microsoft.com/office/drawing/2014/main" id="{5287AF9C-43B5-4C6D-8C93-5E0CA097960B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4" name="Rectangle 13">
              <a:extLst>
                <a:ext uri="{FF2B5EF4-FFF2-40B4-BE49-F238E27FC236}">
                  <a16:creationId xmlns:a16="http://schemas.microsoft.com/office/drawing/2014/main" id="{E5AC6B23-9C90-4F60-BB51-8E37AF404CAC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5" name="Rectangle 13">
              <a:extLst>
                <a:ext uri="{FF2B5EF4-FFF2-40B4-BE49-F238E27FC236}">
                  <a16:creationId xmlns:a16="http://schemas.microsoft.com/office/drawing/2014/main" id="{80BAECF8-9434-4AE6-9D05-DDC27C9FA736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7EBCF9F6-687C-4796-82C7-3B3084A6BBF9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7" name="Rectangle 13">
              <a:extLst>
                <a:ext uri="{FF2B5EF4-FFF2-40B4-BE49-F238E27FC236}">
                  <a16:creationId xmlns:a16="http://schemas.microsoft.com/office/drawing/2014/main" id="{3DAB21D3-31E0-4775-8AC5-945D7E9BEAE8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8" name="Rectangle 13">
              <a:extLst>
                <a:ext uri="{FF2B5EF4-FFF2-40B4-BE49-F238E27FC236}">
                  <a16:creationId xmlns:a16="http://schemas.microsoft.com/office/drawing/2014/main" id="{252E626E-2747-4AA4-BD32-DA62E9C8132E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9" name="사각형: 둥근 위쪽 모서리 27">
              <a:extLst>
                <a:ext uri="{FF2B5EF4-FFF2-40B4-BE49-F238E27FC236}">
                  <a16:creationId xmlns:a16="http://schemas.microsoft.com/office/drawing/2014/main" id="{1A86194D-639C-4C02-81C4-68F69EDB9D8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사각형: 둥근 위쪽 모서리 33">
              <a:extLst>
                <a:ext uri="{FF2B5EF4-FFF2-40B4-BE49-F238E27FC236}">
                  <a16:creationId xmlns:a16="http://schemas.microsoft.com/office/drawing/2014/main" id="{EB72E05C-6B65-45ED-A7C4-FBC40646363A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사각형: 둥근 위쪽 모서리 34">
              <a:extLst>
                <a:ext uri="{FF2B5EF4-FFF2-40B4-BE49-F238E27FC236}">
                  <a16:creationId xmlns:a16="http://schemas.microsoft.com/office/drawing/2014/main" id="{04781664-F536-4036-989E-1D88D560BD3C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사각형: 둥근 위쪽 모서리 35">
              <a:extLst>
                <a:ext uri="{FF2B5EF4-FFF2-40B4-BE49-F238E27FC236}">
                  <a16:creationId xmlns:a16="http://schemas.microsoft.com/office/drawing/2014/main" id="{F760F3B2-F179-4932-BE87-C05788E051A4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3" name="사각형: 둥근 위쪽 모서리 36">
              <a:extLst>
                <a:ext uri="{FF2B5EF4-FFF2-40B4-BE49-F238E27FC236}">
                  <a16:creationId xmlns:a16="http://schemas.microsoft.com/office/drawing/2014/main" id="{F167F26A-E01F-47E9-B105-19934589130C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사각형: 둥근 위쪽 모서리 37">
              <a:extLst>
                <a:ext uri="{FF2B5EF4-FFF2-40B4-BE49-F238E27FC236}">
                  <a16:creationId xmlns:a16="http://schemas.microsoft.com/office/drawing/2014/main" id="{5C305ED1-DE1E-4428-B5EE-04BB2CACBC62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F4606261-B128-449D-9BBC-0656A9C1D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57340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2533E8-A110-4B15-9BAF-BCB2F0981047}"/>
              </a:ext>
            </a:extLst>
          </p:cNvPr>
          <p:cNvGrpSpPr/>
          <p:nvPr/>
        </p:nvGrpSpPr>
        <p:grpSpPr>
          <a:xfrm>
            <a:off x="4509981" y="2177043"/>
            <a:ext cx="3149798" cy="3148183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4281858-9AF4-42B9-BFF8-22FED485923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0CD6AB-AF8E-45BC-AD0B-34FD5738EB01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45FFF-E620-4CF1-9A63-F03989A78A6B}"/>
              </a:ext>
            </a:extLst>
          </p:cNvPr>
          <p:cNvGrpSpPr/>
          <p:nvPr/>
        </p:nvGrpSpPr>
        <p:grpSpPr>
          <a:xfrm>
            <a:off x="3866112" y="2997302"/>
            <a:ext cx="4326766" cy="2843926"/>
            <a:chOff x="2342111" y="3039830"/>
            <a:chExt cx="4326766" cy="28439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EBBF2E46-A05E-4803-B0CA-825E55FAB6EE}"/>
                </a:ext>
              </a:extLst>
            </p:cNvPr>
            <p:cNvSpPr/>
            <p:nvPr/>
          </p:nvSpPr>
          <p:spPr>
            <a:xfrm rot="6256377" flipH="1" flipV="1">
              <a:off x="2244391" y="3361854"/>
              <a:ext cx="985957" cy="509038"/>
            </a:xfrm>
            <a:custGeom>
              <a:avLst/>
              <a:gdLst/>
              <a:ahLst/>
              <a:cxnLst/>
              <a:rect l="l" t="t" r="r" b="b"/>
              <a:pathLst>
                <a:path w="985957" h="509038">
                  <a:moveTo>
                    <a:pt x="985957" y="503056"/>
                  </a:moveTo>
                  <a:cubicBezTo>
                    <a:pt x="942220" y="497776"/>
                    <a:pt x="896993" y="499225"/>
                    <a:pt x="851805" y="509038"/>
                  </a:cubicBezTo>
                  <a:cubicBezTo>
                    <a:pt x="643248" y="258146"/>
                    <a:pt x="331813" y="110489"/>
                    <a:pt x="231" y="111177"/>
                  </a:cubicBezTo>
                  <a:lnTo>
                    <a:pt x="0" y="3"/>
                  </a:lnTo>
                  <a:cubicBezTo>
                    <a:pt x="392438" y="-812"/>
                    <a:pt x="759230" y="187213"/>
                    <a:pt x="985957" y="5030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:a16="http://schemas.microsoft.com/office/drawing/2014/main" id="{5FBF70D2-D5DC-449F-B3EA-11218FDAA252}"/>
                </a:ext>
              </a:extLst>
            </p:cNvPr>
            <p:cNvSpPr/>
            <p:nvPr/>
          </p:nvSpPr>
          <p:spPr>
            <a:xfrm rot="19185974">
              <a:off x="6173969" y="4001220"/>
              <a:ext cx="110305" cy="515283"/>
            </a:xfrm>
            <a:custGeom>
              <a:avLst/>
              <a:gdLst/>
              <a:ahLst/>
              <a:cxnLst/>
              <a:rect l="l" t="t" r="r" b="b"/>
              <a:pathLst>
                <a:path w="110305" h="515283">
                  <a:moveTo>
                    <a:pt x="110305" y="0"/>
                  </a:moveTo>
                  <a:lnTo>
                    <a:pt x="110304" y="515283"/>
                  </a:lnTo>
                  <a:lnTo>
                    <a:pt x="0" y="515283"/>
                  </a:lnTo>
                  <a:lnTo>
                    <a:pt x="0" y="98288"/>
                  </a:lnTo>
                  <a:cubicBezTo>
                    <a:pt x="38480" y="68162"/>
                    <a:pt x="75378" y="35439"/>
                    <a:pt x="1103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36B487F-8A23-4770-BEDC-D99DB61F9707}"/>
                </a:ext>
              </a:extLst>
            </p:cNvPr>
            <p:cNvSpPr/>
            <p:nvPr userDrawn="1"/>
          </p:nvSpPr>
          <p:spPr>
            <a:xfrm>
              <a:off x="3749238" y="3445177"/>
              <a:ext cx="443765" cy="4437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1ECCB8-E85A-4950-845E-2C4343834F57}"/>
                </a:ext>
              </a:extLst>
            </p:cNvPr>
            <p:cNvGrpSpPr/>
            <p:nvPr userDrawn="1"/>
          </p:nvGrpSpPr>
          <p:grpSpPr>
            <a:xfrm rot="1800000">
              <a:off x="4671527" y="3039830"/>
              <a:ext cx="1741003" cy="2036616"/>
              <a:chOff x="323528" y="2428935"/>
              <a:chExt cx="1477349" cy="1728195"/>
            </a:xfrm>
          </p:grpSpPr>
          <p:sp>
            <p:nvSpPr>
              <p:cNvPr id="16" name="Freeform 36">
                <a:extLst>
                  <a:ext uri="{FF2B5EF4-FFF2-40B4-BE49-F238E27FC236}">
                    <a16:creationId xmlns:a16="http://schemas.microsoft.com/office/drawing/2014/main" id="{29E04BDA-BEE4-43B6-9CDD-5D9A0C17E2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9AA05D0D-9E08-4463-9437-AE67523B00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56CB4FCB-83C4-45F1-A105-1200AE9CC3A4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B9BC1B45-3D3D-4638-B2DC-75DBEDF59C74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39" cy="686839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8D0C6AA-0852-429F-A846-46DB564CCB88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47331579-4D51-41ED-B28F-742C2B635C46}"/>
                </a:ext>
              </a:extLst>
            </p:cNvPr>
            <p:cNvSpPr/>
            <p:nvPr/>
          </p:nvSpPr>
          <p:spPr>
            <a:xfrm rot="7548487">
              <a:off x="2339074" y="3403029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32F099D8-354F-41D3-BB9C-DF59C97EB6DB}"/>
                </a:ext>
              </a:extLst>
            </p:cNvPr>
            <p:cNvSpPr/>
            <p:nvPr/>
          </p:nvSpPr>
          <p:spPr>
            <a:xfrm rot="5400000">
              <a:off x="2333003" y="3403029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582F14-5558-4A03-93FB-29CCC990A502}"/>
              </a:ext>
            </a:extLst>
          </p:cNvPr>
          <p:cNvGrpSpPr/>
          <p:nvPr/>
        </p:nvGrpSpPr>
        <p:grpSpPr>
          <a:xfrm>
            <a:off x="914406" y="4276118"/>
            <a:ext cx="2450290" cy="1846659"/>
            <a:chOff x="2551704" y="4283314"/>
            <a:chExt cx="927764" cy="18466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632300-DB99-4035-9F76-E319BE666650}"/>
                </a:ext>
              </a:extLst>
            </p:cNvPr>
            <p:cNvSpPr txBox="1"/>
            <p:nvPr/>
          </p:nvSpPr>
          <p:spPr>
            <a:xfrm>
              <a:off x="2551704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1102D9-42B8-4BCD-9411-B7D287771B7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32576C-C37E-4876-855A-7E08273C1A47}"/>
              </a:ext>
            </a:extLst>
          </p:cNvPr>
          <p:cNvGrpSpPr/>
          <p:nvPr/>
        </p:nvGrpSpPr>
        <p:grpSpPr>
          <a:xfrm>
            <a:off x="914404" y="1828046"/>
            <a:ext cx="2448002" cy="1846659"/>
            <a:chOff x="2551704" y="4283314"/>
            <a:chExt cx="926898" cy="18466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F332A-A1D7-47F4-8AAA-1EE4910FC4BC}"/>
                </a:ext>
              </a:extLst>
            </p:cNvPr>
            <p:cNvSpPr txBox="1"/>
            <p:nvPr/>
          </p:nvSpPr>
          <p:spPr>
            <a:xfrm>
              <a:off x="2551705" y="4560313"/>
              <a:ext cx="9268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2A60C-7640-48AB-BBB9-34DB3A15736D}"/>
                </a:ext>
              </a:extLst>
            </p:cNvPr>
            <p:cNvSpPr txBox="1"/>
            <p:nvPr/>
          </p:nvSpPr>
          <p:spPr>
            <a:xfrm>
              <a:off x="2551704" y="4283314"/>
              <a:ext cx="9268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B809D0-7A9B-404A-9635-19E5B4D84995}"/>
              </a:ext>
            </a:extLst>
          </p:cNvPr>
          <p:cNvGrpSpPr/>
          <p:nvPr/>
        </p:nvGrpSpPr>
        <p:grpSpPr>
          <a:xfrm>
            <a:off x="8806293" y="4276118"/>
            <a:ext cx="2448003" cy="1846659"/>
            <a:chOff x="2551704" y="4283314"/>
            <a:chExt cx="935720" cy="18466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9233AE-211B-40B3-8E23-9C48B3039562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527CC9-519E-4AAD-8A72-9A2E471A1BBB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10FC18-2510-465E-BACA-D2064B83AF9C}"/>
              </a:ext>
            </a:extLst>
          </p:cNvPr>
          <p:cNvGrpSpPr/>
          <p:nvPr/>
        </p:nvGrpSpPr>
        <p:grpSpPr>
          <a:xfrm>
            <a:off x="8806293" y="1828046"/>
            <a:ext cx="2448003" cy="1846659"/>
            <a:chOff x="2551704" y="4283314"/>
            <a:chExt cx="935720" cy="18466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DBD954-DB72-416B-9E0F-787414AED92F}"/>
                </a:ext>
              </a:extLst>
            </p:cNvPr>
            <p:cNvSpPr txBox="1"/>
            <p:nvPr/>
          </p:nvSpPr>
          <p:spPr>
            <a:xfrm>
              <a:off x="2551704" y="4560313"/>
              <a:ext cx="9357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077079-64A7-4FAA-9357-6F2481EB70C1}"/>
                </a:ext>
              </a:extLst>
            </p:cNvPr>
            <p:cNvSpPr txBox="1"/>
            <p:nvPr/>
          </p:nvSpPr>
          <p:spPr>
            <a:xfrm>
              <a:off x="2551705" y="4283314"/>
              <a:ext cx="935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90810D-BAF9-4827-BEE1-8222F7D17152}"/>
              </a:ext>
            </a:extLst>
          </p:cNvPr>
          <p:cNvSpPr/>
          <p:nvPr/>
        </p:nvSpPr>
        <p:spPr>
          <a:xfrm rot="1163162">
            <a:off x="6396449" y="1366813"/>
            <a:ext cx="129530" cy="435175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04285B0-1EB6-447B-80E6-B638B14BE99C}"/>
              </a:ext>
            </a:extLst>
          </p:cNvPr>
          <p:cNvSpPr/>
          <p:nvPr/>
        </p:nvSpPr>
        <p:spPr>
          <a:xfrm rot="2060197">
            <a:off x="6116166" y="2134249"/>
            <a:ext cx="548743" cy="101117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A21A93E-7755-471F-B326-40937466E974}"/>
              </a:ext>
            </a:extLst>
          </p:cNvPr>
          <p:cNvSpPr/>
          <p:nvPr/>
        </p:nvSpPr>
        <p:spPr>
          <a:xfrm rot="6852919">
            <a:off x="5709434" y="1800249"/>
            <a:ext cx="173162" cy="624251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9FB54EF-97DD-40D2-8D11-5E8D52468E97}"/>
              </a:ext>
            </a:extLst>
          </p:cNvPr>
          <p:cNvSpPr/>
          <p:nvPr/>
        </p:nvSpPr>
        <p:spPr>
          <a:xfrm rot="20740887">
            <a:off x="5417440" y="2196741"/>
            <a:ext cx="306183" cy="918289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EC711DD-E917-4D16-9DCF-B72D6FC8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928215">
            <a:off x="6888868" y="2027126"/>
            <a:ext cx="428339" cy="627876"/>
          </a:xfrm>
          <a:prstGeom prst="rect">
            <a:avLst/>
          </a:prstGeom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1F7E29-05A7-4324-951E-7DE84726B6AD}"/>
              </a:ext>
            </a:extLst>
          </p:cNvPr>
          <p:cNvSpPr/>
          <p:nvPr/>
        </p:nvSpPr>
        <p:spPr>
          <a:xfrm>
            <a:off x="851815" y="794476"/>
            <a:ext cx="72631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23F7CB-E976-4BCD-81AC-0F577C4044FF}"/>
              </a:ext>
            </a:extLst>
          </p:cNvPr>
          <p:cNvSpPr/>
          <p:nvPr/>
        </p:nvSpPr>
        <p:spPr>
          <a:xfrm>
            <a:off x="754731" y="560075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44A589-17D3-4052-9F4B-AD82830B1456}"/>
              </a:ext>
            </a:extLst>
          </p:cNvPr>
          <p:cNvSpPr/>
          <p:nvPr/>
        </p:nvSpPr>
        <p:spPr>
          <a:xfrm>
            <a:off x="750280" y="1718356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AF2813-ADB8-4C68-AE9B-476B3DFBFD7B}"/>
              </a:ext>
            </a:extLst>
          </p:cNvPr>
          <p:cNvSpPr/>
          <p:nvPr/>
        </p:nvSpPr>
        <p:spPr>
          <a:xfrm>
            <a:off x="750280" y="2876636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5933A9-0CF5-4B17-A303-170321ED7C55}"/>
              </a:ext>
            </a:extLst>
          </p:cNvPr>
          <p:cNvGrpSpPr/>
          <p:nvPr/>
        </p:nvGrpSpPr>
        <p:grpSpPr>
          <a:xfrm>
            <a:off x="1105421" y="569016"/>
            <a:ext cx="4209530" cy="946131"/>
            <a:chOff x="6180980" y="1575313"/>
            <a:chExt cx="5212080" cy="9461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D57DC5-5F91-4D4C-9B30-5C15C55D9733}"/>
                </a:ext>
              </a:extLst>
            </p:cNvPr>
            <p:cNvSpPr txBox="1"/>
            <p:nvPr/>
          </p:nvSpPr>
          <p:spPr>
            <a:xfrm>
              <a:off x="6180980" y="1575313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1475D0-2537-4B7A-88EE-E9703DC6F5E6}"/>
                </a:ext>
              </a:extLst>
            </p:cNvPr>
            <p:cNvSpPr txBox="1"/>
            <p:nvPr/>
          </p:nvSpPr>
          <p:spPr>
            <a:xfrm>
              <a:off x="6180980" y="1875113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3DE4FE-DE88-4E95-9683-7FCE167C6416}"/>
              </a:ext>
            </a:extLst>
          </p:cNvPr>
          <p:cNvGrpSpPr/>
          <p:nvPr/>
        </p:nvGrpSpPr>
        <p:grpSpPr>
          <a:xfrm>
            <a:off x="1105421" y="1723778"/>
            <a:ext cx="4209530" cy="946131"/>
            <a:chOff x="6180980" y="2544245"/>
            <a:chExt cx="5212080" cy="946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606491-2F92-418C-BD52-7C39E2A4F751}"/>
                </a:ext>
              </a:extLst>
            </p:cNvPr>
            <p:cNvSpPr txBox="1"/>
            <p:nvPr/>
          </p:nvSpPr>
          <p:spPr>
            <a:xfrm>
              <a:off x="6180980" y="2544245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40287E-DFA7-42CA-9FF5-D1E19B230C54}"/>
                </a:ext>
              </a:extLst>
            </p:cNvPr>
            <p:cNvSpPr txBox="1"/>
            <p:nvPr userDrawn="1"/>
          </p:nvSpPr>
          <p:spPr>
            <a:xfrm>
              <a:off x="6180980" y="284404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82A76-3101-413F-9FC5-FBC5BC7F8356}"/>
              </a:ext>
            </a:extLst>
          </p:cNvPr>
          <p:cNvGrpSpPr/>
          <p:nvPr/>
        </p:nvGrpSpPr>
        <p:grpSpPr>
          <a:xfrm>
            <a:off x="1105421" y="2878539"/>
            <a:ext cx="4209530" cy="946129"/>
            <a:chOff x="6180980" y="3513177"/>
            <a:chExt cx="5212080" cy="9461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8E0D65-5049-4C34-8412-C16781DFE000}"/>
                </a:ext>
              </a:extLst>
            </p:cNvPr>
            <p:cNvSpPr txBox="1"/>
            <p:nvPr/>
          </p:nvSpPr>
          <p:spPr>
            <a:xfrm>
              <a:off x="6180980" y="3513177"/>
              <a:ext cx="5212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3C4A0-67C3-4BD5-99B5-B9A1D98B9572}"/>
                </a:ext>
              </a:extLst>
            </p:cNvPr>
            <p:cNvSpPr txBox="1"/>
            <p:nvPr userDrawn="1"/>
          </p:nvSpPr>
          <p:spPr>
            <a:xfrm>
              <a:off x="6180980" y="3812975"/>
              <a:ext cx="521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8F575DF-89B5-4065-8C97-86258F8301F6}"/>
              </a:ext>
            </a:extLst>
          </p:cNvPr>
          <p:cNvSpPr txBox="1">
            <a:spLocks/>
          </p:cNvSpPr>
          <p:nvPr/>
        </p:nvSpPr>
        <p:spPr>
          <a:xfrm>
            <a:off x="750280" y="5578107"/>
            <a:ext cx="7049023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chemeClr val="bg1"/>
                </a:solidFill>
              </a:rPr>
              <a:t>Portfolio Presentation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A84E262-670E-475D-82DD-CE309AB4B009}"/>
              </a:ext>
            </a:extLst>
          </p:cNvPr>
          <p:cNvSpPr txBox="1">
            <a:spLocks/>
          </p:cNvSpPr>
          <p:nvPr/>
        </p:nvSpPr>
        <p:spPr>
          <a:xfrm>
            <a:off x="750280" y="5290075"/>
            <a:ext cx="4295889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b="1" dirty="0">
                <a:solidFill>
                  <a:schemeClr val="accent2"/>
                </a:solidFill>
                <a:cs typeface="Arial" pitchFamily="34" charset="0"/>
              </a:rPr>
              <a:t>Modern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7">
            <a:extLst>
              <a:ext uri="{FF2B5EF4-FFF2-40B4-BE49-F238E27FC236}">
                <a16:creationId xmlns:a16="http://schemas.microsoft.com/office/drawing/2014/main" id="{3A6978F3-BB40-4067-9B8C-A7C078904F87}"/>
              </a:ext>
            </a:extLst>
          </p:cNvPr>
          <p:cNvGrpSpPr/>
          <p:nvPr/>
        </p:nvGrpSpPr>
        <p:grpSpPr>
          <a:xfrm>
            <a:off x="941670" y="2053870"/>
            <a:ext cx="10369005" cy="740665"/>
            <a:chOff x="941669" y="2053869"/>
            <a:chExt cx="10369005" cy="740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5D45AA-59C7-42F6-B591-E40D08755A68}"/>
                </a:ext>
              </a:extLst>
            </p:cNvPr>
            <p:cNvGrpSpPr/>
            <p:nvPr/>
          </p:nvGrpSpPr>
          <p:grpSpPr>
            <a:xfrm rot="10800000">
              <a:off x="941669" y="2053869"/>
              <a:ext cx="1479083" cy="740502"/>
              <a:chOff x="9103377" y="780993"/>
              <a:chExt cx="1438136" cy="720001"/>
            </a:xfrm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B7D7C04B-1E67-4FD9-AE8D-F14606BAFD2C}"/>
                  </a:ext>
                </a:extLst>
              </p:cNvPr>
              <p:cNvSpPr/>
              <p:nvPr/>
            </p:nvSpPr>
            <p:spPr>
              <a:xfrm rot="16200000">
                <a:off x="9103377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ADEEC584-2CC0-47F7-B7E7-CDA4E7289BF2}"/>
                  </a:ext>
                </a:extLst>
              </p:cNvPr>
              <p:cNvSpPr/>
              <p:nvPr/>
            </p:nvSpPr>
            <p:spPr>
              <a:xfrm>
                <a:off x="9103377" y="780993"/>
                <a:ext cx="720000" cy="7200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BEE2D702-EDF4-4FE6-A6C7-79808FBD2E0D}"/>
                  </a:ext>
                </a:extLst>
              </p:cNvPr>
              <p:cNvSpPr/>
              <p:nvPr/>
            </p:nvSpPr>
            <p:spPr>
              <a:xfrm rot="5400000">
                <a:off x="9821513" y="780993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BB2DC25B-A3E6-4828-969B-D28416857CC5}"/>
                  </a:ext>
                </a:extLst>
              </p:cNvPr>
              <p:cNvSpPr/>
              <p:nvPr/>
            </p:nvSpPr>
            <p:spPr>
              <a:xfrm>
                <a:off x="9821513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BAB1B8-8C05-4854-84A4-87837D2424D3}"/>
                </a:ext>
              </a:extLst>
            </p:cNvPr>
            <p:cNvSpPr/>
            <p:nvPr/>
          </p:nvSpPr>
          <p:spPr>
            <a:xfrm rot="10800000">
              <a:off x="2416994" y="2053869"/>
              <a:ext cx="3059124" cy="7405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83A85DE9-D960-4D4B-86AB-57B36A4B233D}"/>
                </a:ext>
              </a:extLst>
            </p:cNvPr>
            <p:cNvSpPr/>
            <p:nvPr/>
          </p:nvSpPr>
          <p:spPr>
            <a:xfrm>
              <a:off x="5466701" y="2053952"/>
              <a:ext cx="740500" cy="740499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374042-6683-42E9-A656-E3EE06E52144}"/>
                </a:ext>
              </a:extLst>
            </p:cNvPr>
            <p:cNvGrpSpPr/>
            <p:nvPr/>
          </p:nvGrpSpPr>
          <p:grpSpPr>
            <a:xfrm rot="10800000" flipH="1">
              <a:off x="9831591" y="2054032"/>
              <a:ext cx="1479083" cy="740502"/>
              <a:chOff x="9103377" y="780993"/>
              <a:chExt cx="1438136" cy="720001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09A7861B-AAED-4D65-8CFC-AEC34EA71DD8}"/>
                  </a:ext>
                </a:extLst>
              </p:cNvPr>
              <p:cNvSpPr/>
              <p:nvPr/>
            </p:nvSpPr>
            <p:spPr>
              <a:xfrm rot="16200000">
                <a:off x="9103377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B8081806-1F4C-4B3C-A6EB-6657656F9B76}"/>
                  </a:ext>
                </a:extLst>
              </p:cNvPr>
              <p:cNvSpPr/>
              <p:nvPr/>
            </p:nvSpPr>
            <p:spPr>
              <a:xfrm>
                <a:off x="9103377" y="780993"/>
                <a:ext cx="720000" cy="7200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36DF783E-1443-4321-B790-94B4C15F961D}"/>
                  </a:ext>
                </a:extLst>
              </p:cNvPr>
              <p:cNvSpPr/>
              <p:nvPr/>
            </p:nvSpPr>
            <p:spPr>
              <a:xfrm rot="5400000">
                <a:off x="9821513" y="780993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D888CE00-9579-4140-AE4B-2632BAB91549}"/>
                  </a:ext>
                </a:extLst>
              </p:cNvPr>
              <p:cNvSpPr/>
              <p:nvPr/>
            </p:nvSpPr>
            <p:spPr>
              <a:xfrm>
                <a:off x="9821513" y="780994"/>
                <a:ext cx="720000" cy="720000"/>
              </a:xfrm>
              <a:prstGeom prst="rt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C3B30-476C-4A18-A719-1F4DE66980EA}"/>
                </a:ext>
              </a:extLst>
            </p:cNvPr>
            <p:cNvSpPr/>
            <p:nvPr/>
          </p:nvSpPr>
          <p:spPr>
            <a:xfrm rot="10800000" flipH="1">
              <a:off x="6711993" y="2053869"/>
              <a:ext cx="3119598" cy="7405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261D1BC-B6A9-4836-B996-FDE58E57FA1E}"/>
                </a:ext>
              </a:extLst>
            </p:cNvPr>
            <p:cNvSpPr/>
            <p:nvPr/>
          </p:nvSpPr>
          <p:spPr>
            <a:xfrm flipH="1">
              <a:off x="5968320" y="2053952"/>
              <a:ext cx="740500" cy="740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06">
            <a:extLst>
              <a:ext uri="{FF2B5EF4-FFF2-40B4-BE49-F238E27FC236}">
                <a16:creationId xmlns:a16="http://schemas.microsoft.com/office/drawing/2014/main" id="{80AD8D93-2460-4C95-8E2A-A15FC48339F7}"/>
              </a:ext>
            </a:extLst>
          </p:cNvPr>
          <p:cNvGrpSpPr/>
          <p:nvPr/>
        </p:nvGrpSpPr>
        <p:grpSpPr>
          <a:xfrm>
            <a:off x="956768" y="3134019"/>
            <a:ext cx="10351483" cy="741411"/>
            <a:chOff x="956767" y="3134018"/>
            <a:chExt cx="10351483" cy="7414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F732EB-C775-43EE-BC2E-52BEEEFA3878}"/>
                </a:ext>
              </a:extLst>
            </p:cNvPr>
            <p:cNvGrpSpPr/>
            <p:nvPr/>
          </p:nvGrpSpPr>
          <p:grpSpPr>
            <a:xfrm rot="10800000">
              <a:off x="956767" y="3134018"/>
              <a:ext cx="1476660" cy="740500"/>
              <a:chOff x="9094828" y="-101026"/>
              <a:chExt cx="1435780" cy="720000"/>
            </a:xfrm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D5211087-D297-4591-99A9-F27205A1E6C4}"/>
                  </a:ext>
                </a:extLst>
              </p:cNvPr>
              <p:cNvSpPr/>
              <p:nvPr/>
            </p:nvSpPr>
            <p:spPr>
              <a:xfrm rot="16200000">
                <a:off x="9094829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617EA9E5-C17B-4B1B-8740-1089ABDF7F30}"/>
                  </a:ext>
                </a:extLst>
              </p:cNvPr>
              <p:cNvSpPr/>
              <p:nvPr/>
            </p:nvSpPr>
            <p:spPr>
              <a:xfrm>
                <a:off x="9094828" y="-101026"/>
                <a:ext cx="720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A042AA9-5F93-4A44-A087-862B17BCF875}"/>
                  </a:ext>
                </a:extLst>
              </p:cNvPr>
              <p:cNvSpPr/>
              <p:nvPr/>
            </p:nvSpPr>
            <p:spPr>
              <a:xfrm rot="5400000">
                <a:off x="9810608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AD62623D-E8B5-4A34-82B0-B062DAF6AF2E}"/>
                  </a:ext>
                </a:extLst>
              </p:cNvPr>
              <p:cNvSpPr/>
              <p:nvPr/>
            </p:nvSpPr>
            <p:spPr>
              <a:xfrm>
                <a:off x="9810608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E5F7F3-F3CE-445F-9FE1-DFDC20010817}"/>
                </a:ext>
              </a:extLst>
            </p:cNvPr>
            <p:cNvSpPr/>
            <p:nvPr/>
          </p:nvSpPr>
          <p:spPr>
            <a:xfrm rot="10800000">
              <a:off x="2423279" y="3134847"/>
              <a:ext cx="3059123" cy="740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36254899-DA82-44CE-BE5C-D65AB9317FC8}"/>
                </a:ext>
              </a:extLst>
            </p:cNvPr>
            <p:cNvSpPr/>
            <p:nvPr/>
          </p:nvSpPr>
          <p:spPr>
            <a:xfrm>
              <a:off x="5472984" y="3134929"/>
              <a:ext cx="740500" cy="740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2A5628F-CBEE-4C3D-9923-364A45D1237E}"/>
                </a:ext>
              </a:extLst>
            </p:cNvPr>
            <p:cNvGrpSpPr/>
            <p:nvPr/>
          </p:nvGrpSpPr>
          <p:grpSpPr>
            <a:xfrm rot="10800000" flipH="1">
              <a:off x="9831591" y="3134127"/>
              <a:ext cx="1476659" cy="740500"/>
              <a:chOff x="9103377" y="-101026"/>
              <a:chExt cx="1435780" cy="720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C6B69272-06B2-4425-8411-FA7A4188A682}"/>
                  </a:ext>
                </a:extLst>
              </p:cNvPr>
              <p:cNvSpPr/>
              <p:nvPr/>
            </p:nvSpPr>
            <p:spPr>
              <a:xfrm rot="16200000">
                <a:off x="910337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5A561A75-0D78-4DF0-AA6B-16321E797A25}"/>
                  </a:ext>
                </a:extLst>
              </p:cNvPr>
              <p:cNvSpPr/>
              <p:nvPr/>
            </p:nvSpPr>
            <p:spPr>
              <a:xfrm>
                <a:off x="9103377" y="-101026"/>
                <a:ext cx="720000" cy="72000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6AFADF95-11C1-4405-B636-7857747C9278}"/>
                  </a:ext>
                </a:extLst>
              </p:cNvPr>
              <p:cNvSpPr/>
              <p:nvPr/>
            </p:nvSpPr>
            <p:spPr>
              <a:xfrm rot="5400000">
                <a:off x="981915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0413B463-F570-46C5-B2A0-1AA8A62D5168}"/>
                  </a:ext>
                </a:extLst>
              </p:cNvPr>
              <p:cNvSpPr/>
              <p:nvPr/>
            </p:nvSpPr>
            <p:spPr>
              <a:xfrm>
                <a:off x="9819157" y="-101026"/>
                <a:ext cx="720000" cy="720000"/>
              </a:xfrm>
              <a:prstGeom prst="rt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0D33149-BB31-43D7-BE37-D28EF0C8E3BA}"/>
                </a:ext>
              </a:extLst>
            </p:cNvPr>
            <p:cNvSpPr/>
            <p:nvPr/>
          </p:nvSpPr>
          <p:spPr>
            <a:xfrm rot="10800000" flipH="1">
              <a:off x="6711996" y="3134847"/>
              <a:ext cx="3119595" cy="740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4347ED11-B22E-45F6-B740-D1440B99BCD9}"/>
                </a:ext>
              </a:extLst>
            </p:cNvPr>
            <p:cNvSpPr/>
            <p:nvPr/>
          </p:nvSpPr>
          <p:spPr>
            <a:xfrm flipH="1">
              <a:off x="5974626" y="3134929"/>
              <a:ext cx="740500" cy="740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41">
            <a:extLst>
              <a:ext uri="{FF2B5EF4-FFF2-40B4-BE49-F238E27FC236}">
                <a16:creationId xmlns:a16="http://schemas.microsoft.com/office/drawing/2014/main" id="{EDD6E3FF-EE64-4AB7-A91A-0E4213183C95}"/>
              </a:ext>
            </a:extLst>
          </p:cNvPr>
          <p:cNvGrpSpPr/>
          <p:nvPr/>
        </p:nvGrpSpPr>
        <p:grpSpPr>
          <a:xfrm>
            <a:off x="954260" y="4214164"/>
            <a:ext cx="10353990" cy="749554"/>
            <a:chOff x="954260" y="4214164"/>
            <a:chExt cx="10353990" cy="749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890636-A3D8-4A92-B69E-11BB1FD5DB1A}"/>
                </a:ext>
              </a:extLst>
            </p:cNvPr>
            <p:cNvGrpSpPr/>
            <p:nvPr/>
          </p:nvGrpSpPr>
          <p:grpSpPr>
            <a:xfrm rot="10800000">
              <a:off x="954260" y="4214164"/>
              <a:ext cx="1476659" cy="749554"/>
              <a:chOff x="9104708" y="1654288"/>
              <a:chExt cx="1435780" cy="728803"/>
            </a:xfrm>
          </p:grpSpPr>
          <p:sp>
            <p:nvSpPr>
              <p:cNvPr id="44" name="Right Triangle 43">
                <a:extLst>
                  <a:ext uri="{FF2B5EF4-FFF2-40B4-BE49-F238E27FC236}">
                    <a16:creationId xmlns:a16="http://schemas.microsoft.com/office/drawing/2014/main" id="{4E900445-F08F-4D90-90D4-9146D343A0A9}"/>
                  </a:ext>
                </a:extLst>
              </p:cNvPr>
              <p:cNvSpPr/>
              <p:nvPr/>
            </p:nvSpPr>
            <p:spPr>
              <a:xfrm rot="16200000">
                <a:off x="9104708" y="1654288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135D374F-09AC-4837-94CC-65C6B8747592}"/>
                  </a:ext>
                </a:extLst>
              </p:cNvPr>
              <p:cNvSpPr/>
              <p:nvPr/>
            </p:nvSpPr>
            <p:spPr>
              <a:xfrm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D98D588A-77B1-46AD-AA6D-E8138AAFFEAF}"/>
                  </a:ext>
                </a:extLst>
              </p:cNvPr>
              <p:cNvSpPr/>
              <p:nvPr/>
            </p:nvSpPr>
            <p:spPr>
              <a:xfrm rot="5400000"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ight Triangle 46">
                <a:extLst>
                  <a:ext uri="{FF2B5EF4-FFF2-40B4-BE49-F238E27FC236}">
                    <a16:creationId xmlns:a16="http://schemas.microsoft.com/office/drawing/2014/main" id="{177DDD61-AE61-4F20-82A5-A6E4AEFE7E85}"/>
                  </a:ext>
                </a:extLst>
              </p:cNvPr>
              <p:cNvSpPr/>
              <p:nvPr/>
            </p:nvSpPr>
            <p:spPr>
              <a:xfrm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45135-1403-4254-A8AE-94AA878AD485}"/>
                </a:ext>
              </a:extLst>
            </p:cNvPr>
            <p:cNvSpPr/>
            <p:nvPr/>
          </p:nvSpPr>
          <p:spPr>
            <a:xfrm rot="10800000">
              <a:off x="2420751" y="4214579"/>
              <a:ext cx="3059121" cy="7405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87764431-3A08-41B9-B124-67B14357E301}"/>
                </a:ext>
              </a:extLst>
            </p:cNvPr>
            <p:cNvSpPr/>
            <p:nvPr/>
          </p:nvSpPr>
          <p:spPr>
            <a:xfrm>
              <a:off x="5470455" y="4214660"/>
              <a:ext cx="740500" cy="7405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581FADA-506E-4FAC-920F-C7E39C62F472}"/>
                </a:ext>
              </a:extLst>
            </p:cNvPr>
            <p:cNvGrpSpPr/>
            <p:nvPr/>
          </p:nvGrpSpPr>
          <p:grpSpPr>
            <a:xfrm rot="10800000" flipH="1">
              <a:off x="9831591" y="4214220"/>
              <a:ext cx="1476659" cy="740500"/>
              <a:chOff x="9104708" y="1663091"/>
              <a:chExt cx="1435780" cy="720000"/>
            </a:xfrm>
          </p:grpSpPr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7AD80B5E-F8BA-4174-8AA1-3DE65EE8991E}"/>
                  </a:ext>
                </a:extLst>
              </p:cNvPr>
              <p:cNvSpPr/>
              <p:nvPr/>
            </p:nvSpPr>
            <p:spPr>
              <a:xfrm rot="16200000"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ight Triangle 40">
                <a:extLst>
                  <a:ext uri="{FF2B5EF4-FFF2-40B4-BE49-F238E27FC236}">
                    <a16:creationId xmlns:a16="http://schemas.microsoft.com/office/drawing/2014/main" id="{324DB842-5A7F-466E-954B-9569C50FDC32}"/>
                  </a:ext>
                </a:extLst>
              </p:cNvPr>
              <p:cNvSpPr/>
              <p:nvPr/>
            </p:nvSpPr>
            <p:spPr>
              <a:xfrm>
                <a:off x="9104708" y="1663091"/>
                <a:ext cx="720000" cy="72000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ight Triangle 41">
                <a:extLst>
                  <a:ext uri="{FF2B5EF4-FFF2-40B4-BE49-F238E27FC236}">
                    <a16:creationId xmlns:a16="http://schemas.microsoft.com/office/drawing/2014/main" id="{CFE2A423-9273-48A2-AF7C-3B221D737A5A}"/>
                  </a:ext>
                </a:extLst>
              </p:cNvPr>
              <p:cNvSpPr/>
              <p:nvPr/>
            </p:nvSpPr>
            <p:spPr>
              <a:xfrm rot="5400000"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ight Triangle 42">
                <a:extLst>
                  <a:ext uri="{FF2B5EF4-FFF2-40B4-BE49-F238E27FC236}">
                    <a16:creationId xmlns:a16="http://schemas.microsoft.com/office/drawing/2014/main" id="{B19F5A78-88D6-417B-AAFC-A9B1E422970A}"/>
                  </a:ext>
                </a:extLst>
              </p:cNvPr>
              <p:cNvSpPr/>
              <p:nvPr/>
            </p:nvSpPr>
            <p:spPr>
              <a:xfrm>
                <a:off x="9820488" y="1663091"/>
                <a:ext cx="720000" cy="720000"/>
              </a:xfrm>
              <a:prstGeom prst="rt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30A68B3-2B22-4450-AB80-A24408830D35}"/>
                </a:ext>
              </a:extLst>
            </p:cNvPr>
            <p:cNvSpPr/>
            <p:nvPr/>
          </p:nvSpPr>
          <p:spPr>
            <a:xfrm rot="10800000" flipH="1">
              <a:off x="6711996" y="4214579"/>
              <a:ext cx="3119595" cy="7405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732623F1-5834-47E1-8647-B659E5A426F7}"/>
                </a:ext>
              </a:extLst>
            </p:cNvPr>
            <p:cNvSpPr/>
            <p:nvPr/>
          </p:nvSpPr>
          <p:spPr>
            <a:xfrm flipH="1">
              <a:off x="5980913" y="4214661"/>
              <a:ext cx="740500" cy="7405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8" name="그룹 9">
            <a:extLst>
              <a:ext uri="{FF2B5EF4-FFF2-40B4-BE49-F238E27FC236}">
                <a16:creationId xmlns:a16="http://schemas.microsoft.com/office/drawing/2014/main" id="{8EC7E1D2-F2AD-4BAE-8128-9491D06CF422}"/>
              </a:ext>
            </a:extLst>
          </p:cNvPr>
          <p:cNvGrpSpPr/>
          <p:nvPr/>
        </p:nvGrpSpPr>
        <p:grpSpPr>
          <a:xfrm>
            <a:off x="951120" y="5294312"/>
            <a:ext cx="10357131" cy="740582"/>
            <a:chOff x="951119" y="5294312"/>
            <a:chExt cx="10357131" cy="740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908AA20-7162-4E76-9512-5042EA4E5C45}"/>
                </a:ext>
              </a:extLst>
            </p:cNvPr>
            <p:cNvGrpSpPr/>
            <p:nvPr/>
          </p:nvGrpSpPr>
          <p:grpSpPr>
            <a:xfrm rot="10800000">
              <a:off x="951119" y="5294312"/>
              <a:ext cx="1476659" cy="740500"/>
              <a:chOff x="9106039" y="2545189"/>
              <a:chExt cx="1435780" cy="720000"/>
            </a:xfrm>
          </p:grpSpPr>
          <p:sp>
            <p:nvSpPr>
              <p:cNvPr id="59" name="Right Triangle 58">
                <a:extLst>
                  <a:ext uri="{FF2B5EF4-FFF2-40B4-BE49-F238E27FC236}">
                    <a16:creationId xmlns:a16="http://schemas.microsoft.com/office/drawing/2014/main" id="{A4F3A30B-49B0-4C1F-838F-5C840B967058}"/>
                  </a:ext>
                </a:extLst>
              </p:cNvPr>
              <p:cNvSpPr/>
              <p:nvPr/>
            </p:nvSpPr>
            <p:spPr>
              <a:xfrm rot="16200000"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Right Triangle 59">
                <a:extLst>
                  <a:ext uri="{FF2B5EF4-FFF2-40B4-BE49-F238E27FC236}">
                    <a16:creationId xmlns:a16="http://schemas.microsoft.com/office/drawing/2014/main" id="{58B9E043-E0F4-4281-8A63-46A07BF339FE}"/>
                  </a:ext>
                </a:extLst>
              </p:cNvPr>
              <p:cNvSpPr/>
              <p:nvPr/>
            </p:nvSpPr>
            <p:spPr>
              <a:xfrm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ight Triangle 60">
                <a:extLst>
                  <a:ext uri="{FF2B5EF4-FFF2-40B4-BE49-F238E27FC236}">
                    <a16:creationId xmlns:a16="http://schemas.microsoft.com/office/drawing/2014/main" id="{BD83581C-17FA-424E-82CA-1B28EC7B1F1E}"/>
                  </a:ext>
                </a:extLst>
              </p:cNvPr>
              <p:cNvSpPr/>
              <p:nvPr/>
            </p:nvSpPr>
            <p:spPr>
              <a:xfrm rot="5400000"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:a16="http://schemas.microsoft.com/office/drawing/2014/main" id="{C36BDCA4-8DEB-4AF7-96FF-B083B50D2E6B}"/>
                  </a:ext>
                </a:extLst>
              </p:cNvPr>
              <p:cNvSpPr/>
              <p:nvPr/>
            </p:nvSpPr>
            <p:spPr>
              <a:xfrm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80FF71E-E338-4012-8C7E-425FB73E7D1C}"/>
                </a:ext>
              </a:extLst>
            </p:cNvPr>
            <p:cNvSpPr/>
            <p:nvPr/>
          </p:nvSpPr>
          <p:spPr>
            <a:xfrm rot="10800000">
              <a:off x="2417608" y="5294312"/>
              <a:ext cx="3059121" cy="740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id="{761652D9-12CF-49CD-8C89-530FF3806854}"/>
                </a:ext>
              </a:extLst>
            </p:cNvPr>
            <p:cNvSpPr/>
            <p:nvPr/>
          </p:nvSpPr>
          <p:spPr>
            <a:xfrm>
              <a:off x="5467313" y="5294394"/>
              <a:ext cx="740500" cy="740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131A0F-B760-43B4-A21E-9CF5F3B53CD8}"/>
                </a:ext>
              </a:extLst>
            </p:cNvPr>
            <p:cNvGrpSpPr/>
            <p:nvPr/>
          </p:nvGrpSpPr>
          <p:grpSpPr>
            <a:xfrm rot="10800000" flipH="1">
              <a:off x="9831591" y="5294312"/>
              <a:ext cx="1476659" cy="740500"/>
              <a:chOff x="9106039" y="2545189"/>
              <a:chExt cx="1435780" cy="720000"/>
            </a:xfrm>
          </p:grpSpPr>
          <p:sp>
            <p:nvSpPr>
              <p:cNvPr id="55" name="Right Triangle 54">
                <a:extLst>
                  <a:ext uri="{FF2B5EF4-FFF2-40B4-BE49-F238E27FC236}">
                    <a16:creationId xmlns:a16="http://schemas.microsoft.com/office/drawing/2014/main" id="{B05E3DE1-4838-4547-A21D-9F8639D05C07}"/>
                  </a:ext>
                </a:extLst>
              </p:cNvPr>
              <p:cNvSpPr/>
              <p:nvPr/>
            </p:nvSpPr>
            <p:spPr>
              <a:xfrm rot="16200000"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ight Triangle 55">
                <a:extLst>
                  <a:ext uri="{FF2B5EF4-FFF2-40B4-BE49-F238E27FC236}">
                    <a16:creationId xmlns:a16="http://schemas.microsoft.com/office/drawing/2014/main" id="{DA419753-50EF-4C9D-84C8-6B4D71949F13}"/>
                  </a:ext>
                </a:extLst>
              </p:cNvPr>
              <p:cNvSpPr/>
              <p:nvPr/>
            </p:nvSpPr>
            <p:spPr>
              <a:xfrm>
                <a:off x="9106039" y="2545189"/>
                <a:ext cx="720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:a16="http://schemas.microsoft.com/office/drawing/2014/main" id="{535F45B0-EB2E-42EE-BF47-4C75F94AB528}"/>
                  </a:ext>
                </a:extLst>
              </p:cNvPr>
              <p:cNvSpPr/>
              <p:nvPr/>
            </p:nvSpPr>
            <p:spPr>
              <a:xfrm rot="5400000"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ight Triangle 57">
                <a:extLst>
                  <a:ext uri="{FF2B5EF4-FFF2-40B4-BE49-F238E27FC236}">
                    <a16:creationId xmlns:a16="http://schemas.microsoft.com/office/drawing/2014/main" id="{4DF243C2-0587-46B5-B409-4CBB8E72F6D9}"/>
                  </a:ext>
                </a:extLst>
              </p:cNvPr>
              <p:cNvSpPr/>
              <p:nvPr/>
            </p:nvSpPr>
            <p:spPr>
              <a:xfrm>
                <a:off x="9821819" y="2545189"/>
                <a:ext cx="720000" cy="720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8B1F377-FC17-4345-9906-F93C70B71247}"/>
                </a:ext>
              </a:extLst>
            </p:cNvPr>
            <p:cNvSpPr/>
            <p:nvPr/>
          </p:nvSpPr>
          <p:spPr>
            <a:xfrm rot="10800000" flipH="1">
              <a:off x="6711996" y="5294312"/>
              <a:ext cx="3119595" cy="7405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C8E02D1C-47B0-47B7-A0AB-B4AAEFCAEA78}"/>
                </a:ext>
              </a:extLst>
            </p:cNvPr>
            <p:cNvSpPr/>
            <p:nvPr/>
          </p:nvSpPr>
          <p:spPr>
            <a:xfrm flipH="1">
              <a:off x="5977770" y="5294394"/>
              <a:ext cx="740500" cy="740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Rounded Rectangle 66">
            <a:extLst>
              <a:ext uri="{FF2B5EF4-FFF2-40B4-BE49-F238E27FC236}">
                <a16:creationId xmlns:a16="http://schemas.microsoft.com/office/drawing/2014/main" id="{CE0C2B7F-97B7-4D02-AD97-5A1835CB01F7}"/>
              </a:ext>
            </a:extLst>
          </p:cNvPr>
          <p:cNvSpPr/>
          <p:nvPr/>
        </p:nvSpPr>
        <p:spPr>
          <a:xfrm>
            <a:off x="5810501" y="2840681"/>
            <a:ext cx="596407" cy="59640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Rounded Rectangle 67">
            <a:extLst>
              <a:ext uri="{FF2B5EF4-FFF2-40B4-BE49-F238E27FC236}">
                <a16:creationId xmlns:a16="http://schemas.microsoft.com/office/drawing/2014/main" id="{5B6756DE-AA25-475C-BF37-7B3E3B64445B}"/>
              </a:ext>
            </a:extLst>
          </p:cNvPr>
          <p:cNvSpPr/>
          <p:nvPr/>
        </p:nvSpPr>
        <p:spPr>
          <a:xfrm>
            <a:off x="5866041" y="2896221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B2CB93-4AF4-4AED-944D-9F42C6AC73DE}"/>
              </a:ext>
            </a:extLst>
          </p:cNvPr>
          <p:cNvSpPr txBox="1"/>
          <p:nvPr/>
        </p:nvSpPr>
        <p:spPr>
          <a:xfrm>
            <a:off x="5866041" y="2950694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8" name="Rounded Rectangle 70">
            <a:extLst>
              <a:ext uri="{FF2B5EF4-FFF2-40B4-BE49-F238E27FC236}">
                <a16:creationId xmlns:a16="http://schemas.microsoft.com/office/drawing/2014/main" id="{3B8661AF-4609-4080-A199-8F1396E6E984}"/>
              </a:ext>
            </a:extLst>
          </p:cNvPr>
          <p:cNvSpPr/>
          <p:nvPr/>
        </p:nvSpPr>
        <p:spPr>
          <a:xfrm>
            <a:off x="5810501" y="1757017"/>
            <a:ext cx="596407" cy="59640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69" name="Rounded Rectangle 71">
            <a:extLst>
              <a:ext uri="{FF2B5EF4-FFF2-40B4-BE49-F238E27FC236}">
                <a16:creationId xmlns:a16="http://schemas.microsoft.com/office/drawing/2014/main" id="{F5493350-416C-4C9D-8160-ED3E24FE7BFD}"/>
              </a:ext>
            </a:extLst>
          </p:cNvPr>
          <p:cNvSpPr/>
          <p:nvPr/>
        </p:nvSpPr>
        <p:spPr>
          <a:xfrm>
            <a:off x="5866041" y="1812557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C6EE93E-B0CE-47B5-87D5-21B3EA4F2FAB}"/>
              </a:ext>
            </a:extLst>
          </p:cNvPr>
          <p:cNvSpPr txBox="1"/>
          <p:nvPr/>
        </p:nvSpPr>
        <p:spPr>
          <a:xfrm>
            <a:off x="5866041" y="1867030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2" name="Rounded Rectangle 74">
            <a:extLst>
              <a:ext uri="{FF2B5EF4-FFF2-40B4-BE49-F238E27FC236}">
                <a16:creationId xmlns:a16="http://schemas.microsoft.com/office/drawing/2014/main" id="{AE6AD527-E386-4C97-B1AA-4DF25F78E4DC}"/>
              </a:ext>
            </a:extLst>
          </p:cNvPr>
          <p:cNvSpPr/>
          <p:nvPr/>
        </p:nvSpPr>
        <p:spPr>
          <a:xfrm>
            <a:off x="5810501" y="3924343"/>
            <a:ext cx="596407" cy="59640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3" name="Rounded Rectangle 75">
            <a:extLst>
              <a:ext uri="{FF2B5EF4-FFF2-40B4-BE49-F238E27FC236}">
                <a16:creationId xmlns:a16="http://schemas.microsoft.com/office/drawing/2014/main" id="{D4FD7C2C-7AA8-4B3D-9634-25FF49FBA5AA}"/>
              </a:ext>
            </a:extLst>
          </p:cNvPr>
          <p:cNvSpPr/>
          <p:nvPr/>
        </p:nvSpPr>
        <p:spPr>
          <a:xfrm>
            <a:off x="5866041" y="3979883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97DB14-64EB-4866-B4EB-FC7F81DA0F67}"/>
              </a:ext>
            </a:extLst>
          </p:cNvPr>
          <p:cNvSpPr txBox="1"/>
          <p:nvPr/>
        </p:nvSpPr>
        <p:spPr>
          <a:xfrm>
            <a:off x="5866041" y="4043148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6" name="Rounded Rectangle 78">
            <a:extLst>
              <a:ext uri="{FF2B5EF4-FFF2-40B4-BE49-F238E27FC236}">
                <a16:creationId xmlns:a16="http://schemas.microsoft.com/office/drawing/2014/main" id="{ECCC7D39-9F51-4DBE-A458-9A33CAC69EC6}"/>
              </a:ext>
            </a:extLst>
          </p:cNvPr>
          <p:cNvSpPr/>
          <p:nvPr/>
        </p:nvSpPr>
        <p:spPr>
          <a:xfrm>
            <a:off x="5810501" y="5008008"/>
            <a:ext cx="596407" cy="5964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" name="Rounded Rectangle 79">
            <a:extLst>
              <a:ext uri="{FF2B5EF4-FFF2-40B4-BE49-F238E27FC236}">
                <a16:creationId xmlns:a16="http://schemas.microsoft.com/office/drawing/2014/main" id="{E46BB34F-1963-417C-8222-A5F1E051380E}"/>
              </a:ext>
            </a:extLst>
          </p:cNvPr>
          <p:cNvSpPr/>
          <p:nvPr/>
        </p:nvSpPr>
        <p:spPr>
          <a:xfrm>
            <a:off x="5866041" y="5063548"/>
            <a:ext cx="485326" cy="485326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917993-F82A-46CB-AEDC-89DFA0AF9A85}"/>
              </a:ext>
            </a:extLst>
          </p:cNvPr>
          <p:cNvSpPr txBox="1"/>
          <p:nvPr/>
        </p:nvSpPr>
        <p:spPr>
          <a:xfrm>
            <a:off x="5866041" y="5126813"/>
            <a:ext cx="46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4ADB84C-562A-4C38-AA11-0273A1FF7706}"/>
              </a:ext>
            </a:extLst>
          </p:cNvPr>
          <p:cNvGrpSpPr/>
          <p:nvPr/>
        </p:nvGrpSpPr>
        <p:grpSpPr>
          <a:xfrm>
            <a:off x="6849188" y="2070642"/>
            <a:ext cx="3105070" cy="714829"/>
            <a:chOff x="3017859" y="4307149"/>
            <a:chExt cx="1870812" cy="71482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498727E-A1E3-43B4-BC7C-59E0E4D1F88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878E2C9-4A08-470B-A0CF-949A90641ED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6E9B8BA-5956-4CFB-9327-E26343FA09CE}"/>
              </a:ext>
            </a:extLst>
          </p:cNvPr>
          <p:cNvGrpSpPr/>
          <p:nvPr/>
        </p:nvGrpSpPr>
        <p:grpSpPr>
          <a:xfrm>
            <a:off x="6849188" y="3148538"/>
            <a:ext cx="3105070" cy="714829"/>
            <a:chOff x="3017859" y="4307149"/>
            <a:chExt cx="1870812" cy="71482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AEFFDC-ED6E-44EE-97D5-3A232BEE488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855BFB-24B7-4E52-A081-327F9189DED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989A1C2-99A4-4506-9B8C-10DBCE8FDB19}"/>
              </a:ext>
            </a:extLst>
          </p:cNvPr>
          <p:cNvGrpSpPr/>
          <p:nvPr/>
        </p:nvGrpSpPr>
        <p:grpSpPr>
          <a:xfrm>
            <a:off x="6849188" y="4226436"/>
            <a:ext cx="3105070" cy="714829"/>
            <a:chOff x="3017859" y="4307149"/>
            <a:chExt cx="1870812" cy="71482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853C4BA-BBF2-4B1F-BCC5-8CAE66E6B7B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FF458C8-10B4-469A-80B8-2EFF1DCC780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BE44823-49D8-49DF-A655-AD0C441A92E2}"/>
              </a:ext>
            </a:extLst>
          </p:cNvPr>
          <p:cNvGrpSpPr/>
          <p:nvPr/>
        </p:nvGrpSpPr>
        <p:grpSpPr>
          <a:xfrm>
            <a:off x="6849188" y="5304334"/>
            <a:ext cx="3105070" cy="714829"/>
            <a:chOff x="3017859" y="4307149"/>
            <a:chExt cx="1870812" cy="71482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06F3935-3069-4567-A0A9-319B491DAE4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2B1D978-78B0-4A22-950E-2ECE8B0EB91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FA189BF-9F21-4A80-A6BE-197D77346401}"/>
              </a:ext>
            </a:extLst>
          </p:cNvPr>
          <p:cNvGrpSpPr/>
          <p:nvPr/>
        </p:nvGrpSpPr>
        <p:grpSpPr>
          <a:xfrm>
            <a:off x="2379611" y="2070642"/>
            <a:ext cx="2963204" cy="714829"/>
            <a:chOff x="3017859" y="4307149"/>
            <a:chExt cx="1870812" cy="71482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CE3B0A0-B7B5-4FE7-B8AD-87AD2DA6DAB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A2BE643-0B51-4B17-99E1-845292B3E65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01566BF-8F03-4579-98D2-E38CEE30C41B}"/>
              </a:ext>
            </a:extLst>
          </p:cNvPr>
          <p:cNvGrpSpPr/>
          <p:nvPr/>
        </p:nvGrpSpPr>
        <p:grpSpPr>
          <a:xfrm>
            <a:off x="2379611" y="3148538"/>
            <a:ext cx="2963204" cy="714829"/>
            <a:chOff x="3017859" y="4307149"/>
            <a:chExt cx="1870812" cy="71482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67B8680-11AC-47D3-AD35-D2170FEDBE2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B3D68A-5D6E-4919-A84E-6E3E094218A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F439A6-F200-4A2B-8C29-EC472796BB6B}"/>
              </a:ext>
            </a:extLst>
          </p:cNvPr>
          <p:cNvGrpSpPr/>
          <p:nvPr/>
        </p:nvGrpSpPr>
        <p:grpSpPr>
          <a:xfrm>
            <a:off x="2379611" y="4226436"/>
            <a:ext cx="2963204" cy="714829"/>
            <a:chOff x="3017859" y="4307149"/>
            <a:chExt cx="1870812" cy="71482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E9433CA-55B6-456E-A0F9-79A36C220E9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681ED61-97E0-49E4-AF27-B3381A78BA29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6816AF6-85A8-4BD9-AE88-734E3FFFC6E1}"/>
              </a:ext>
            </a:extLst>
          </p:cNvPr>
          <p:cNvGrpSpPr/>
          <p:nvPr/>
        </p:nvGrpSpPr>
        <p:grpSpPr>
          <a:xfrm>
            <a:off x="2379611" y="5304334"/>
            <a:ext cx="2963204" cy="714829"/>
            <a:chOff x="3017859" y="4307149"/>
            <a:chExt cx="1870812" cy="71482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33A9B4A-72FD-426B-B963-388E10F7DB9A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EF310F3-A924-41FB-8682-C952B72C452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A21194-14D5-4E1D-B4BB-F9F953670E31}"/>
              </a:ext>
            </a:extLst>
          </p:cNvPr>
          <p:cNvGrpSpPr/>
          <p:nvPr/>
        </p:nvGrpSpPr>
        <p:grpSpPr>
          <a:xfrm>
            <a:off x="5646981" y="1786608"/>
            <a:ext cx="676755" cy="4244410"/>
            <a:chOff x="1586627" y="2037526"/>
            <a:chExt cx="676755" cy="42444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061BB64-0F30-403F-A548-333D1070CD25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DC4A1D-6D10-4BA9-85EE-C44CCBA377B4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6" name="Rounded Rectangle 46">
                <a:extLst>
                  <a:ext uri="{FF2B5EF4-FFF2-40B4-BE49-F238E27FC236}">
                    <a16:creationId xmlns:a16="http://schemas.microsoft.com/office/drawing/2014/main" id="{6C1D3099-2C69-4392-AE77-DFD6A561CDA3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1C7F875-5011-4900-B7FE-1A0AFB0FC734}"/>
                  </a:ext>
                </a:extLst>
              </p:cNvPr>
              <p:cNvCxnSpPr/>
              <p:nvPr/>
            </p:nvCxnSpPr>
            <p:spPr>
              <a:xfrm>
                <a:off x="1765430" y="4645230"/>
                <a:ext cx="0" cy="1304050"/>
              </a:xfrm>
              <a:prstGeom prst="line">
                <a:avLst/>
              </a:prstGeom>
              <a:ln w="44450">
                <a:solidFill>
                  <a:schemeClr val="accent5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0FA913-A158-47A8-B3F4-1C7975B6DB03}"/>
              </a:ext>
            </a:extLst>
          </p:cNvPr>
          <p:cNvGrpSpPr/>
          <p:nvPr/>
        </p:nvGrpSpPr>
        <p:grpSpPr>
          <a:xfrm>
            <a:off x="1733223" y="1786608"/>
            <a:ext cx="676755" cy="4244410"/>
            <a:chOff x="1586627" y="2037526"/>
            <a:chExt cx="676755" cy="42444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3FEFB9-9DAE-44F6-9EF7-96592F536D48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9BC72-F194-4BAB-82B2-19DCF0380831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1" name="Rounded Rectangle 2">
                <a:extLst>
                  <a:ext uri="{FF2B5EF4-FFF2-40B4-BE49-F238E27FC236}">
                    <a16:creationId xmlns:a16="http://schemas.microsoft.com/office/drawing/2014/main" id="{95047E9E-F507-409E-B763-60986A701CE2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8FFED01-832B-49B7-B6FB-98CC1CEC4CBE}"/>
                  </a:ext>
                </a:extLst>
              </p:cNvPr>
              <p:cNvCxnSpPr/>
              <p:nvPr/>
            </p:nvCxnSpPr>
            <p:spPr>
              <a:xfrm>
                <a:off x="1765430" y="2602213"/>
                <a:ext cx="0" cy="3347067"/>
              </a:xfrm>
              <a:prstGeom prst="line">
                <a:avLst/>
              </a:prstGeom>
              <a:ln w="4445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A88BDC-4F75-4A7D-8A2C-50214A87C4DD}"/>
              </a:ext>
            </a:extLst>
          </p:cNvPr>
          <p:cNvGrpSpPr/>
          <p:nvPr/>
        </p:nvGrpSpPr>
        <p:grpSpPr>
          <a:xfrm>
            <a:off x="2711663" y="1786608"/>
            <a:ext cx="676755" cy="4244410"/>
            <a:chOff x="1586627" y="2037526"/>
            <a:chExt cx="676755" cy="42444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084E58-3C02-4890-B965-934CE06B1732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8A6C378-C2EC-4E53-9282-DDC3FF9AE2FF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16" name="Rounded Rectangle 30">
                <a:extLst>
                  <a:ext uri="{FF2B5EF4-FFF2-40B4-BE49-F238E27FC236}">
                    <a16:creationId xmlns:a16="http://schemas.microsoft.com/office/drawing/2014/main" id="{9B12AF08-7F25-4D10-B013-218481F6A791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20F6C53-F002-46D8-AC7F-58492BC030A7}"/>
                  </a:ext>
                </a:extLst>
              </p:cNvPr>
              <p:cNvCxnSpPr/>
              <p:nvPr/>
            </p:nvCxnSpPr>
            <p:spPr>
              <a:xfrm>
                <a:off x="1763688" y="3775819"/>
                <a:ext cx="1742" cy="2173461"/>
              </a:xfrm>
              <a:prstGeom prst="line">
                <a:avLst/>
              </a:prstGeom>
              <a:ln w="44450"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A4E6E-41D1-4B03-BF27-DF01DE618A4E}"/>
              </a:ext>
            </a:extLst>
          </p:cNvPr>
          <p:cNvGrpSpPr/>
          <p:nvPr/>
        </p:nvGrpSpPr>
        <p:grpSpPr>
          <a:xfrm>
            <a:off x="3690103" y="1786608"/>
            <a:ext cx="676755" cy="4244410"/>
            <a:chOff x="1586627" y="2037526"/>
            <a:chExt cx="676755" cy="42444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9908B8-1FCF-4AF8-9893-F5510BF1C0C3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EEA03D-F7ED-4221-BA7A-0AE9AF79F06C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1" name="Rounded Rectangle 35">
                <a:extLst>
                  <a:ext uri="{FF2B5EF4-FFF2-40B4-BE49-F238E27FC236}">
                    <a16:creationId xmlns:a16="http://schemas.microsoft.com/office/drawing/2014/main" id="{94F001C0-2C4A-499E-849D-E6949C4FD408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DCD01F-3A4D-48A5-B00E-302334FE2C89}"/>
                  </a:ext>
                </a:extLst>
              </p:cNvPr>
              <p:cNvCxnSpPr/>
              <p:nvPr/>
            </p:nvCxnSpPr>
            <p:spPr>
              <a:xfrm>
                <a:off x="1763688" y="3255269"/>
                <a:ext cx="1742" cy="2694011"/>
              </a:xfrm>
              <a:prstGeom prst="line">
                <a:avLst/>
              </a:prstGeom>
              <a:ln w="44450"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19FD61-E87C-4413-A2AD-00FB3A9948BF}"/>
              </a:ext>
            </a:extLst>
          </p:cNvPr>
          <p:cNvGrpSpPr/>
          <p:nvPr/>
        </p:nvGrpSpPr>
        <p:grpSpPr>
          <a:xfrm>
            <a:off x="4668543" y="1786608"/>
            <a:ext cx="676755" cy="4244410"/>
            <a:chOff x="1586627" y="2037526"/>
            <a:chExt cx="676755" cy="42444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FD5A62-34E8-440D-AD5B-AA98365EA940}"/>
                </a:ext>
              </a:extLst>
            </p:cNvPr>
            <p:cNvSpPr/>
            <p:nvPr/>
          </p:nvSpPr>
          <p:spPr>
            <a:xfrm>
              <a:off x="1586627" y="5605181"/>
              <a:ext cx="676755" cy="67675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365211-3140-4398-993E-BCBB0D15A3F1}"/>
                </a:ext>
              </a:extLst>
            </p:cNvPr>
            <p:cNvGrpSpPr/>
            <p:nvPr/>
          </p:nvGrpSpPr>
          <p:grpSpPr>
            <a:xfrm>
              <a:off x="1636972" y="2037526"/>
              <a:ext cx="576064" cy="3479706"/>
              <a:chOff x="1475656" y="2132856"/>
              <a:chExt cx="576064" cy="3924188"/>
            </a:xfrm>
          </p:grpSpPr>
          <p:sp>
            <p:nvSpPr>
              <p:cNvPr id="26" name="Rounded Rectangle 41">
                <a:extLst>
                  <a:ext uri="{FF2B5EF4-FFF2-40B4-BE49-F238E27FC236}">
                    <a16:creationId xmlns:a16="http://schemas.microsoft.com/office/drawing/2014/main" id="{ED34FBF0-6CCA-431C-979A-4A92B8931D73}"/>
                  </a:ext>
                </a:extLst>
              </p:cNvPr>
              <p:cNvSpPr/>
              <p:nvPr/>
            </p:nvSpPr>
            <p:spPr>
              <a:xfrm>
                <a:off x="1475656" y="2132856"/>
                <a:ext cx="576064" cy="3924188"/>
              </a:xfrm>
              <a:prstGeom prst="roundRect">
                <a:avLst>
                  <a:gd name="adj" fmla="val 20808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21535B-CE41-4607-9571-900970C1983D}"/>
                  </a:ext>
                </a:extLst>
              </p:cNvPr>
              <p:cNvCxnSpPr/>
              <p:nvPr/>
            </p:nvCxnSpPr>
            <p:spPr>
              <a:xfrm>
                <a:off x="1765430" y="4105622"/>
                <a:ext cx="0" cy="1843658"/>
              </a:xfrm>
              <a:prstGeom prst="line">
                <a:avLst/>
              </a:prstGeom>
              <a:ln w="44450"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5014989-4C2F-4F02-8EEF-F0AD904A8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49551"/>
              </p:ext>
            </p:extLst>
          </p:nvPr>
        </p:nvGraphicFramePr>
        <p:xfrm>
          <a:off x="970267" y="1854675"/>
          <a:ext cx="208280" cy="3396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09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111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C0FA98-4B62-4FA4-9C37-E3345DD7852B}"/>
              </a:ext>
            </a:extLst>
          </p:cNvPr>
          <p:cNvSpPr txBox="1"/>
          <p:nvPr/>
        </p:nvSpPr>
        <p:spPr>
          <a:xfrm>
            <a:off x="970267" y="1827713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BA06B3-D77B-4363-816A-D60970286901}"/>
              </a:ext>
            </a:extLst>
          </p:cNvPr>
          <p:cNvSpPr txBox="1"/>
          <p:nvPr/>
        </p:nvSpPr>
        <p:spPr>
          <a:xfrm>
            <a:off x="970267" y="217195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C51E75-52C8-464A-9239-75159B6F95B3}"/>
              </a:ext>
            </a:extLst>
          </p:cNvPr>
          <p:cNvSpPr txBox="1"/>
          <p:nvPr/>
        </p:nvSpPr>
        <p:spPr>
          <a:xfrm>
            <a:off x="970267" y="251619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1823C-0A77-4032-96EC-836032123AD3}"/>
              </a:ext>
            </a:extLst>
          </p:cNvPr>
          <p:cNvSpPr txBox="1"/>
          <p:nvPr/>
        </p:nvSpPr>
        <p:spPr>
          <a:xfrm>
            <a:off x="970267" y="2860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22AA51-8CA5-4C9E-A1C3-FA722542F57C}"/>
              </a:ext>
            </a:extLst>
          </p:cNvPr>
          <p:cNvSpPr txBox="1"/>
          <p:nvPr/>
        </p:nvSpPr>
        <p:spPr>
          <a:xfrm>
            <a:off x="970267" y="32046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E8E190-0BBB-42F7-AFB5-9FBE6EF5DBE6}"/>
              </a:ext>
            </a:extLst>
          </p:cNvPr>
          <p:cNvSpPr txBox="1"/>
          <p:nvPr/>
        </p:nvSpPr>
        <p:spPr>
          <a:xfrm>
            <a:off x="970267" y="35489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6399-3CF2-4A8F-BB8F-AB96E1242A45}"/>
              </a:ext>
            </a:extLst>
          </p:cNvPr>
          <p:cNvSpPr txBox="1"/>
          <p:nvPr/>
        </p:nvSpPr>
        <p:spPr>
          <a:xfrm>
            <a:off x="970267" y="389316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2B88E9-4A53-4B22-8FEF-B675DF1945D7}"/>
              </a:ext>
            </a:extLst>
          </p:cNvPr>
          <p:cNvSpPr txBox="1"/>
          <p:nvPr/>
        </p:nvSpPr>
        <p:spPr>
          <a:xfrm>
            <a:off x="970267" y="423740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5CEE79-5CC9-4A56-ADC2-412C7252A281}"/>
              </a:ext>
            </a:extLst>
          </p:cNvPr>
          <p:cNvSpPr txBox="1"/>
          <p:nvPr/>
        </p:nvSpPr>
        <p:spPr>
          <a:xfrm>
            <a:off x="970267" y="458164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707603-9D3A-4662-A684-F9DA30990E7B}"/>
              </a:ext>
            </a:extLst>
          </p:cNvPr>
          <p:cNvSpPr txBox="1"/>
          <p:nvPr/>
        </p:nvSpPr>
        <p:spPr>
          <a:xfrm>
            <a:off x="970267" y="492588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486543-B5C8-449C-BFC1-01FF7834D6E0}"/>
              </a:ext>
            </a:extLst>
          </p:cNvPr>
          <p:cNvGrpSpPr/>
          <p:nvPr/>
        </p:nvGrpSpPr>
        <p:grpSpPr>
          <a:xfrm>
            <a:off x="7734441" y="1751521"/>
            <a:ext cx="3539916" cy="695621"/>
            <a:chOff x="5796136" y="1684471"/>
            <a:chExt cx="2628415" cy="69562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EBA6FB-2C35-4142-9F17-099FCDC125A0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3E8C6BA-5004-45DE-BA32-862C9EB7D27C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D369DDDE-7D4A-4650-BE78-6B68EEF6C93D}"/>
              </a:ext>
            </a:extLst>
          </p:cNvPr>
          <p:cNvSpPr txBox="1"/>
          <p:nvPr/>
        </p:nvSpPr>
        <p:spPr>
          <a:xfrm>
            <a:off x="6824967" y="5349697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45%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2898D46-6459-4AD0-BF8B-5CE05E8A2963}"/>
              </a:ext>
            </a:extLst>
          </p:cNvPr>
          <p:cNvGrpSpPr/>
          <p:nvPr/>
        </p:nvGrpSpPr>
        <p:grpSpPr>
          <a:xfrm>
            <a:off x="7734441" y="2678355"/>
            <a:ext cx="3539916" cy="695621"/>
            <a:chOff x="5796136" y="1684471"/>
            <a:chExt cx="2628415" cy="69562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CFFE1AB-EF5A-4D56-8C1D-46936B2D4E0F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D1E58B-39E0-4DEF-AE24-7010E1A1DC12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E866F7E-EBCF-45BA-858B-73D40059238D}"/>
              </a:ext>
            </a:extLst>
          </p:cNvPr>
          <p:cNvSpPr txBox="1"/>
          <p:nvPr/>
        </p:nvSpPr>
        <p:spPr>
          <a:xfrm>
            <a:off x="6824967" y="1751521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575796C-153F-4C1A-8FF8-CDD7F3DFEFA9}"/>
              </a:ext>
            </a:extLst>
          </p:cNvPr>
          <p:cNvGrpSpPr/>
          <p:nvPr/>
        </p:nvGrpSpPr>
        <p:grpSpPr>
          <a:xfrm>
            <a:off x="7734441" y="3605189"/>
            <a:ext cx="3539916" cy="695621"/>
            <a:chOff x="5796136" y="1684471"/>
            <a:chExt cx="2628415" cy="69562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2161C2-F793-4CC9-83D6-30522BC4176F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C5579A-FE07-44F3-8D0D-F44EEC8B4FEE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27F981E-D710-4C6C-A610-1B8CE4915507}"/>
              </a:ext>
            </a:extLst>
          </p:cNvPr>
          <p:cNvSpPr txBox="1"/>
          <p:nvPr/>
        </p:nvSpPr>
        <p:spPr>
          <a:xfrm>
            <a:off x="6824967" y="2678355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D703F6-3461-4243-A164-7AA478F4706D}"/>
              </a:ext>
            </a:extLst>
          </p:cNvPr>
          <p:cNvGrpSpPr/>
          <p:nvPr/>
        </p:nvGrpSpPr>
        <p:grpSpPr>
          <a:xfrm>
            <a:off x="7734441" y="4532023"/>
            <a:ext cx="3539916" cy="695621"/>
            <a:chOff x="5796136" y="1684471"/>
            <a:chExt cx="2628415" cy="69562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8DBB6C-64B9-4C56-B42B-BA88E89E2374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C1F2F4-8611-4EDA-A996-249C3D0F1AC0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F484AA8-086B-4969-AE92-22A85E25575D}"/>
              </a:ext>
            </a:extLst>
          </p:cNvPr>
          <p:cNvSpPr txBox="1"/>
          <p:nvPr/>
        </p:nvSpPr>
        <p:spPr>
          <a:xfrm>
            <a:off x="6824967" y="3605189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75AE5E-CED1-4908-B5E5-BADE0D824763}"/>
              </a:ext>
            </a:extLst>
          </p:cNvPr>
          <p:cNvGrpSpPr/>
          <p:nvPr/>
        </p:nvGrpSpPr>
        <p:grpSpPr>
          <a:xfrm>
            <a:off x="7734441" y="5458858"/>
            <a:ext cx="3539916" cy="695621"/>
            <a:chOff x="5796136" y="1684471"/>
            <a:chExt cx="2628415" cy="69562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F87DB50-DD02-4C0E-952A-A712A72746DE}"/>
                </a:ext>
              </a:extLst>
            </p:cNvPr>
            <p:cNvSpPr txBox="1"/>
            <p:nvPr/>
          </p:nvSpPr>
          <p:spPr>
            <a:xfrm>
              <a:off x="5796138" y="1684471"/>
              <a:ext cx="26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49D9A0-167A-4D5D-A25B-A437BC3A7737}"/>
                </a:ext>
              </a:extLst>
            </p:cNvPr>
            <p:cNvSpPr txBox="1"/>
            <p:nvPr/>
          </p:nvSpPr>
          <p:spPr>
            <a:xfrm>
              <a:off x="5796136" y="1918427"/>
              <a:ext cx="2628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38F1981-60E0-4E7A-B0AF-AA964F7992E8}"/>
              </a:ext>
            </a:extLst>
          </p:cNvPr>
          <p:cNvSpPr txBox="1"/>
          <p:nvPr/>
        </p:nvSpPr>
        <p:spPr>
          <a:xfrm>
            <a:off x="6824967" y="4532024"/>
            <a:ext cx="91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50%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2FA9228-150D-4404-952A-DA30E9115E3F}"/>
              </a:ext>
            </a:extLst>
          </p:cNvPr>
          <p:cNvSpPr/>
          <p:nvPr/>
        </p:nvSpPr>
        <p:spPr>
          <a:xfrm>
            <a:off x="4871318" y="5532944"/>
            <a:ext cx="293233" cy="375047"/>
          </a:xfrm>
          <a:custGeom>
            <a:avLst/>
            <a:gdLst>
              <a:gd name="connsiteX0" fmla="*/ 544265 w 544265"/>
              <a:gd name="connsiteY0" fmla="*/ 696121 h 696120"/>
              <a:gd name="connsiteX1" fmla="*/ 293 w 544265"/>
              <a:gd name="connsiteY1" fmla="*/ 695740 h 696120"/>
              <a:gd name="connsiteX2" fmla="*/ 7 w 544265"/>
              <a:gd name="connsiteY2" fmla="*/ 44420 h 696120"/>
              <a:gd name="connsiteX3" fmla="*/ 44298 w 544265"/>
              <a:gd name="connsiteY3" fmla="*/ 129 h 696120"/>
              <a:gd name="connsiteX4" fmla="*/ 115354 w 544265"/>
              <a:gd name="connsiteY4" fmla="*/ 69852 h 696120"/>
              <a:gd name="connsiteX5" fmla="*/ 115069 w 544265"/>
              <a:gd name="connsiteY5" fmla="*/ 236253 h 696120"/>
              <a:gd name="connsiteX6" fmla="*/ 144787 w 544265"/>
              <a:gd name="connsiteY6" fmla="*/ 270353 h 696120"/>
              <a:gd name="connsiteX7" fmla="*/ 391961 w 544265"/>
              <a:gd name="connsiteY7" fmla="*/ 270162 h 696120"/>
              <a:gd name="connsiteX8" fmla="*/ 420631 w 544265"/>
              <a:gd name="connsiteY8" fmla="*/ 239873 h 696120"/>
              <a:gd name="connsiteX9" fmla="*/ 419488 w 544265"/>
              <a:gd name="connsiteY9" fmla="*/ 40229 h 696120"/>
              <a:gd name="connsiteX10" fmla="*/ 458255 w 544265"/>
              <a:gd name="connsiteY10" fmla="*/ 224 h 696120"/>
              <a:gd name="connsiteX11" fmla="*/ 534550 w 544265"/>
              <a:gd name="connsiteY11" fmla="*/ 73566 h 696120"/>
              <a:gd name="connsiteX12" fmla="*/ 544265 w 544265"/>
              <a:gd name="connsiteY12" fmla="*/ 696121 h 6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265" h="696120">
                <a:moveTo>
                  <a:pt x="544265" y="696121"/>
                </a:moveTo>
                <a:cubicBezTo>
                  <a:pt x="362909" y="696025"/>
                  <a:pt x="181648" y="695835"/>
                  <a:pt x="293" y="695740"/>
                </a:cubicBezTo>
                <a:cubicBezTo>
                  <a:pt x="483" y="478665"/>
                  <a:pt x="1626" y="261495"/>
                  <a:pt x="7" y="44420"/>
                </a:cubicBezTo>
                <a:cubicBezTo>
                  <a:pt x="-279" y="8892"/>
                  <a:pt x="8389" y="-1300"/>
                  <a:pt x="44298" y="129"/>
                </a:cubicBezTo>
                <a:cubicBezTo>
                  <a:pt x="115354" y="2891"/>
                  <a:pt x="115354" y="700"/>
                  <a:pt x="115354" y="69852"/>
                </a:cubicBezTo>
                <a:cubicBezTo>
                  <a:pt x="115354" y="125287"/>
                  <a:pt x="115926" y="180818"/>
                  <a:pt x="115069" y="236253"/>
                </a:cubicBezTo>
                <a:cubicBezTo>
                  <a:pt x="114688" y="257970"/>
                  <a:pt x="116688" y="271020"/>
                  <a:pt x="144787" y="270353"/>
                </a:cubicBezTo>
                <a:cubicBezTo>
                  <a:pt x="227178" y="268448"/>
                  <a:pt x="309569" y="268829"/>
                  <a:pt x="391961" y="270162"/>
                </a:cubicBezTo>
                <a:cubicBezTo>
                  <a:pt x="415773" y="270544"/>
                  <a:pt x="421012" y="261590"/>
                  <a:pt x="420631" y="239873"/>
                </a:cubicBezTo>
                <a:cubicBezTo>
                  <a:pt x="419488" y="173293"/>
                  <a:pt x="421679" y="106714"/>
                  <a:pt x="419488" y="40229"/>
                </a:cubicBezTo>
                <a:cubicBezTo>
                  <a:pt x="418535" y="10035"/>
                  <a:pt x="425965" y="-443"/>
                  <a:pt x="458255" y="224"/>
                </a:cubicBezTo>
                <a:cubicBezTo>
                  <a:pt x="534264" y="1748"/>
                  <a:pt x="533597" y="-62"/>
                  <a:pt x="534550" y="73566"/>
                </a:cubicBezTo>
                <a:cubicBezTo>
                  <a:pt x="537503" y="281021"/>
                  <a:pt x="541027" y="488571"/>
                  <a:pt x="544265" y="69612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B3E8BABD-F85C-44F8-AFEB-89CBDCBCA046}"/>
              </a:ext>
            </a:extLst>
          </p:cNvPr>
          <p:cNvSpPr/>
          <p:nvPr/>
        </p:nvSpPr>
        <p:spPr>
          <a:xfrm>
            <a:off x="5903189" y="5386547"/>
            <a:ext cx="170836" cy="573949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accent5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E04BBB9-8475-4BAB-B9CC-22B951885785}"/>
              </a:ext>
            </a:extLst>
          </p:cNvPr>
          <p:cNvSpPr/>
          <p:nvPr/>
        </p:nvSpPr>
        <p:spPr>
          <a:xfrm>
            <a:off x="2957491" y="5482064"/>
            <a:ext cx="212108" cy="39085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05C5650A-2195-4FB6-BB86-66495F174404}"/>
              </a:ext>
            </a:extLst>
          </p:cNvPr>
          <p:cNvSpPr/>
          <p:nvPr/>
        </p:nvSpPr>
        <p:spPr>
          <a:xfrm>
            <a:off x="1995317" y="5458858"/>
            <a:ext cx="145137" cy="523220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accent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09BE12B9-4904-4F05-A1A3-8458DEBB6433}"/>
              </a:ext>
            </a:extLst>
          </p:cNvPr>
          <p:cNvSpPr/>
          <p:nvPr/>
        </p:nvSpPr>
        <p:spPr>
          <a:xfrm>
            <a:off x="3935853" y="5447989"/>
            <a:ext cx="172608" cy="517677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accent3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B48EB1-81B2-413F-B9CC-949DF315D1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2CF20D-7ED6-4163-9F6A-605E726D4F7B}"/>
              </a:ext>
            </a:extLst>
          </p:cNvPr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E40D64-6ED0-4795-B079-DF2047E1666D}"/>
              </a:ext>
            </a:extLst>
          </p:cNvPr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1B5D1C-7B1F-4BE7-A8EE-C588B0BD03E8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5" name="Text Placeholder 12">
                <a:extLst>
                  <a:ext uri="{FF2B5EF4-FFF2-40B4-BE49-F238E27FC236}">
                    <a16:creationId xmlns:a16="http://schemas.microsoft.com/office/drawing/2014/main" id="{396F6338-A7C8-4E93-A138-338225B6F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01</a:t>
                </a:r>
              </a:p>
            </p:txBody>
          </p:sp>
          <p:sp>
            <p:nvSpPr>
              <p:cNvPr id="6" name="직사각형 11">
                <a:extLst>
                  <a:ext uri="{FF2B5EF4-FFF2-40B4-BE49-F238E27FC236}">
                    <a16:creationId xmlns:a16="http://schemas.microsoft.com/office/drawing/2014/main" id="{AE354050-A758-45AE-BA8F-69196236B50F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27A8B6-A5E8-4452-8589-C3AA2E575AE5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3CE1B-8511-44C9-88EE-7E75521C9911}"/>
              </a:ext>
            </a:extLst>
          </p:cNvPr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F77E72-117D-406C-A522-EEBA83508ABD}"/>
                </a:ext>
              </a:extLst>
            </p:cNvPr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13" name="Text Placeholder 12">
                <a:extLst>
                  <a:ext uri="{FF2B5EF4-FFF2-40B4-BE49-F238E27FC236}">
                    <a16:creationId xmlns:a16="http://schemas.microsoft.com/office/drawing/2014/main" id="{345C1D26-0ED6-49F9-8BA1-8D6B548606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bg1">
                        <a:alpha val="30000"/>
                      </a:schemeClr>
                    </a:solidFill>
                  </a:rPr>
                  <a:t>02</a:t>
                </a:r>
              </a:p>
            </p:txBody>
          </p:sp>
          <p:sp>
            <p:nvSpPr>
              <p:cNvPr id="14" name="직사각형 11">
                <a:extLst>
                  <a:ext uri="{FF2B5EF4-FFF2-40B4-BE49-F238E27FC236}">
                    <a16:creationId xmlns:a16="http://schemas.microsoft.com/office/drawing/2014/main" id="{A4EE9666-E047-4AAB-AFEE-A5128B22BD8E}"/>
                  </a:ext>
                </a:extLst>
              </p:cNvPr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</a:rPr>
                  <a:t>YOUR CONTENTS 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83F06-A383-4BFC-8096-B30CCCEE7159}"/>
                </a:ext>
              </a:extLst>
            </p:cNvPr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D61D2E-2A16-4CB6-AD9B-854A465D66DE}"/>
              </a:ext>
            </a:extLst>
          </p:cNvPr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78551D5-F4AC-4533-B952-7836527833C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0" name="직사각형 5">
              <a:extLst>
                <a:ext uri="{FF2B5EF4-FFF2-40B4-BE49-F238E27FC236}">
                  <a16:creationId xmlns:a16="http://schemas.microsoft.com/office/drawing/2014/main" id="{DF686BA5-AEC6-4B47-96C7-90076F8B093A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Example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1FB13B-1B41-47D5-8D07-72C8346A0215}"/>
              </a:ext>
            </a:extLst>
          </p:cNvPr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22" name="직사각형 18">
              <a:extLst>
                <a:ext uri="{FF2B5EF4-FFF2-40B4-BE49-F238E27FC236}">
                  <a16:creationId xmlns:a16="http://schemas.microsoft.com/office/drawing/2014/main" id="{7E91DF98-2074-4D38-AC1B-DE89694B0C8A}"/>
                </a:ext>
              </a:extLst>
            </p:cNvPr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8A75403-2A53-423D-B3BB-5BF9D4126425}"/>
                </a:ext>
              </a:extLst>
            </p:cNvPr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Example Text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D716CFD-D406-4F09-850D-192494E3A4D6}"/>
              </a:ext>
            </a:extLst>
          </p:cNvPr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C554DCA-E745-4772-9655-5E2ADE74EC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601B66E-2348-4107-AB61-90C7374A4E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2420F363-F240-45B1-BD60-9E0B2E7BEFCD}"/>
              </a:ext>
            </a:extLst>
          </p:cNvPr>
          <p:cNvGrpSpPr/>
          <p:nvPr/>
        </p:nvGrpSpPr>
        <p:grpSpPr>
          <a:xfrm>
            <a:off x="2116594" y="2578669"/>
            <a:ext cx="9214431" cy="2436951"/>
            <a:chOff x="905346" y="2578669"/>
            <a:chExt cx="10425679" cy="2757291"/>
          </a:xfrm>
        </p:grpSpPr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AEFE6439-9A4F-4ED0-BAD0-228CC1A87EA5}"/>
                </a:ext>
              </a:extLst>
            </p:cNvPr>
            <p:cNvSpPr/>
            <p:nvPr/>
          </p:nvSpPr>
          <p:spPr>
            <a:xfrm>
              <a:off x="905346" y="4658632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055E4825-8D59-4563-91F7-2D0075C521B8}"/>
                </a:ext>
              </a:extLst>
            </p:cNvPr>
            <p:cNvSpPr/>
            <p:nvPr/>
          </p:nvSpPr>
          <p:spPr>
            <a:xfrm rot="18600000">
              <a:off x="2793223" y="4327960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B84101A5-579C-436E-B2F6-5090AC2350E7}"/>
                </a:ext>
              </a:extLst>
            </p:cNvPr>
            <p:cNvSpPr/>
            <p:nvPr/>
          </p:nvSpPr>
          <p:spPr>
            <a:xfrm>
              <a:off x="3496682" y="3997076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ounded Rectangle 13">
              <a:extLst>
                <a:ext uri="{FF2B5EF4-FFF2-40B4-BE49-F238E27FC236}">
                  <a16:creationId xmlns:a16="http://schemas.microsoft.com/office/drawing/2014/main" id="{49E30785-7B45-4961-9107-84047367D751}"/>
                </a:ext>
              </a:extLst>
            </p:cNvPr>
            <p:cNvSpPr/>
            <p:nvPr/>
          </p:nvSpPr>
          <p:spPr>
            <a:xfrm>
              <a:off x="6088018" y="3335520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ed Rectangle 15">
              <a:extLst>
                <a:ext uri="{FF2B5EF4-FFF2-40B4-BE49-F238E27FC236}">
                  <a16:creationId xmlns:a16="http://schemas.microsoft.com/office/drawing/2014/main" id="{CD327B4F-772E-40D1-B370-4392FFBF0B9D}"/>
                </a:ext>
              </a:extLst>
            </p:cNvPr>
            <p:cNvSpPr/>
            <p:nvPr/>
          </p:nvSpPr>
          <p:spPr>
            <a:xfrm>
              <a:off x="8703025" y="2673964"/>
              <a:ext cx="2628000" cy="57606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D01B75BF-CE8F-4335-B9F9-1C4B21D6A04E}"/>
                </a:ext>
              </a:extLst>
            </p:cNvPr>
            <p:cNvSpPr/>
            <p:nvPr/>
          </p:nvSpPr>
          <p:spPr>
            <a:xfrm rot="18600000">
              <a:off x="5378425" y="3663318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ounded Rectangle 4">
              <a:extLst>
                <a:ext uri="{FF2B5EF4-FFF2-40B4-BE49-F238E27FC236}">
                  <a16:creationId xmlns:a16="http://schemas.microsoft.com/office/drawing/2014/main" id="{613D7F53-991D-4DDB-8973-A80C73AF0199}"/>
                </a:ext>
              </a:extLst>
            </p:cNvPr>
            <p:cNvSpPr/>
            <p:nvPr/>
          </p:nvSpPr>
          <p:spPr>
            <a:xfrm rot="18600000">
              <a:off x="7985610" y="3010669"/>
              <a:ext cx="1440000" cy="576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D0321BD-6521-4A1D-A012-08647C12D94C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C2EC7F3-7EEE-4999-888C-5962E3688716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A906237-5F2D-4CAF-A669-9A9B3869E19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8AE8B64-1B7C-40E7-B823-E0DBCB659816}"/>
              </a:ext>
            </a:extLst>
          </p:cNvPr>
          <p:cNvSpPr txBox="1"/>
          <p:nvPr/>
        </p:nvSpPr>
        <p:spPr>
          <a:xfrm>
            <a:off x="9609695" y="2758487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71D2A7-C994-4F90-8380-86F9A684E95E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7204A7-4CC6-4E45-90D8-ECAD8AF6A7A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4A3470F-5419-4B24-9FC7-41E7F20137A1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B555169-17B8-43D6-9622-0CE4BF6715C5}"/>
              </a:ext>
            </a:extLst>
          </p:cNvPr>
          <p:cNvSpPr txBox="1"/>
          <p:nvPr/>
        </p:nvSpPr>
        <p:spPr>
          <a:xfrm>
            <a:off x="4845995" y="393054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378BFD-3C6E-4E9E-98F3-C36BC515E4A1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E28160B-3090-42E7-9CFE-14E6E3399878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409BE0-9B02-492E-93CF-12B2090FFB27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1E514E1E-F2F7-4B05-BCBD-9FF4DB14978D}"/>
              </a:ext>
            </a:extLst>
          </p:cNvPr>
          <p:cNvSpPr txBox="1"/>
          <p:nvPr/>
        </p:nvSpPr>
        <p:spPr>
          <a:xfrm>
            <a:off x="2464145" y="4516574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7037C1-0248-409F-B51C-6BEA6233BFC3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96CB93A-D3B4-4A79-A6D9-6E1254B0EC07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CD31C2-BC87-49CD-B5AE-1CF50CC44CC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EE183DF-C9DB-4617-AE47-554E596C7F69}"/>
              </a:ext>
            </a:extLst>
          </p:cNvPr>
          <p:cNvSpPr txBox="1"/>
          <p:nvPr/>
        </p:nvSpPr>
        <p:spPr>
          <a:xfrm>
            <a:off x="7137315" y="3344516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383D0F6-01B0-4B32-8723-212447D4FA33}"/>
              </a:ext>
            </a:extLst>
          </p:cNvPr>
          <p:cNvGrpSpPr/>
          <p:nvPr/>
        </p:nvGrpSpPr>
        <p:grpSpPr>
          <a:xfrm>
            <a:off x="456347" y="3634562"/>
            <a:ext cx="2035356" cy="1978957"/>
            <a:chOff x="981612" y="3171578"/>
            <a:chExt cx="2746181" cy="267008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C6A9860-D094-446E-AD83-B4DF0F632493}"/>
                </a:ext>
              </a:extLst>
            </p:cNvPr>
            <p:cNvGrpSpPr/>
            <p:nvPr/>
          </p:nvGrpSpPr>
          <p:grpSpPr>
            <a:xfrm>
              <a:off x="981612" y="3171578"/>
              <a:ext cx="2670772" cy="2670085"/>
              <a:chOff x="1842930" y="2845428"/>
              <a:chExt cx="2670772" cy="267008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7E5D9BD-6454-42E2-B928-02B5370BAF21}"/>
                  </a:ext>
                </a:extLst>
              </p:cNvPr>
              <p:cNvSpPr/>
              <p:nvPr/>
            </p:nvSpPr>
            <p:spPr>
              <a:xfrm>
                <a:off x="1842930" y="2845428"/>
                <a:ext cx="2670086" cy="2670085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1013858-CF90-4146-9403-606415685DBF}"/>
                  </a:ext>
                </a:extLst>
              </p:cNvPr>
              <p:cNvSpPr/>
              <p:nvPr/>
            </p:nvSpPr>
            <p:spPr>
              <a:xfrm>
                <a:off x="1852255" y="2873806"/>
                <a:ext cx="2661447" cy="2603538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29F13D22-9C09-448A-9B7D-B899FE678D5F}"/>
                </a:ext>
              </a:extLst>
            </p:cNvPr>
            <p:cNvGrpSpPr/>
            <p:nvPr/>
          </p:nvGrpSpPr>
          <p:grpSpPr>
            <a:xfrm>
              <a:off x="998337" y="4294598"/>
              <a:ext cx="2729456" cy="1131930"/>
              <a:chOff x="1606393" y="3832261"/>
              <a:chExt cx="2729456" cy="1131930"/>
            </a:xfrm>
            <a:solidFill>
              <a:schemeClr val="bg1"/>
            </a:solidFill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7ED5EE-75A7-4B2A-B99D-309EF849491E}"/>
                  </a:ext>
                </a:extLst>
              </p:cNvPr>
              <p:cNvSpPr/>
              <p:nvPr/>
            </p:nvSpPr>
            <p:spPr>
              <a:xfrm flipH="1">
                <a:off x="2000997" y="3832261"/>
                <a:ext cx="1852092" cy="1131930"/>
              </a:xfrm>
              <a:custGeom>
                <a:avLst/>
                <a:gdLst>
                  <a:gd name="connsiteX0" fmla="*/ 849793 w 981144"/>
                  <a:gd name="connsiteY0" fmla="*/ 470487 h 599639"/>
                  <a:gd name="connsiteX1" fmla="*/ 830003 w 981144"/>
                  <a:gd name="connsiteY1" fmla="*/ 470702 h 599639"/>
                  <a:gd name="connsiteX2" fmla="*/ 830003 w 981144"/>
                  <a:gd name="connsiteY2" fmla="*/ 470487 h 599639"/>
                  <a:gd name="connsiteX3" fmla="*/ 141471 w 981144"/>
                  <a:gd name="connsiteY3" fmla="*/ 129103 h 599639"/>
                  <a:gd name="connsiteX4" fmla="*/ 141471 w 981144"/>
                  <a:gd name="connsiteY4" fmla="*/ 129505 h 599639"/>
                  <a:gd name="connsiteX5" fmla="*/ 104518 w 981144"/>
                  <a:gd name="connsiteY5" fmla="*/ 129505 h 599639"/>
                  <a:gd name="connsiteX6" fmla="*/ 489767 w 981144"/>
                  <a:gd name="connsiteY6" fmla="*/ 59 h 599639"/>
                  <a:gd name="connsiteX7" fmla="*/ 121188 w 981144"/>
                  <a:gd name="connsiteY7" fmla="*/ 74524 h 599639"/>
                  <a:gd name="connsiteX8" fmla="*/ 7950 w 981144"/>
                  <a:gd name="connsiteY8" fmla="*/ 129505 h 599639"/>
                  <a:gd name="connsiteX9" fmla="*/ 0 w 981144"/>
                  <a:gd name="connsiteY9" fmla="*/ 129505 h 599639"/>
                  <a:gd name="connsiteX10" fmla="*/ 36734 w 981144"/>
                  <a:gd name="connsiteY10" fmla="*/ 304608 h 599639"/>
                  <a:gd name="connsiteX11" fmla="*/ 0 w 981144"/>
                  <a:gd name="connsiteY11" fmla="*/ 479711 h 599639"/>
                  <a:gd name="connsiteX12" fmla="*/ 10466 w 981144"/>
                  <a:gd name="connsiteY12" fmla="*/ 479711 h 599639"/>
                  <a:gd name="connsiteX13" fmla="*/ 126899 w 981144"/>
                  <a:gd name="connsiteY13" fmla="*/ 533147 h 599639"/>
                  <a:gd name="connsiteX14" fmla="*/ 865589 w 981144"/>
                  <a:gd name="connsiteY14" fmla="*/ 525115 h 599639"/>
                  <a:gd name="connsiteX15" fmla="*/ 978100 w 981144"/>
                  <a:gd name="connsiteY15" fmla="*/ 470487 h 599639"/>
                  <a:gd name="connsiteX16" fmla="*/ 981144 w 981144"/>
                  <a:gd name="connsiteY16" fmla="*/ 470487 h 599639"/>
                  <a:gd name="connsiteX17" fmla="*/ 980123 w 981144"/>
                  <a:gd name="connsiteY17" fmla="*/ 469505 h 599639"/>
                  <a:gd name="connsiteX18" fmla="*/ 981039 w 981144"/>
                  <a:gd name="connsiteY18" fmla="*/ 469060 h 599639"/>
                  <a:gd name="connsiteX19" fmla="*/ 979677 w 981144"/>
                  <a:gd name="connsiteY19" fmla="*/ 469075 h 599639"/>
                  <a:gd name="connsiteX20" fmla="*/ 966843 w 981144"/>
                  <a:gd name="connsiteY20" fmla="*/ 456725 h 599639"/>
                  <a:gd name="connsiteX21" fmla="*/ 944411 w 981144"/>
                  <a:gd name="connsiteY21" fmla="*/ 295384 h 599639"/>
                  <a:gd name="connsiteX22" fmla="*/ 981144 w 981144"/>
                  <a:gd name="connsiteY22" fmla="*/ 120281 h 599639"/>
                  <a:gd name="connsiteX23" fmla="*/ 952883 w 981144"/>
                  <a:gd name="connsiteY23" fmla="*/ 120281 h 599639"/>
                  <a:gd name="connsiteX24" fmla="*/ 976520 w 981144"/>
                  <a:gd name="connsiteY24" fmla="*/ 120024 h 599639"/>
                  <a:gd name="connsiteX25" fmla="*/ 489767 w 981144"/>
                  <a:gd name="connsiteY25" fmla="*/ 59 h 59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144" h="599639">
                    <a:moveTo>
                      <a:pt x="849793" y="470487"/>
                    </a:moveTo>
                    <a:lnTo>
                      <a:pt x="830003" y="470702"/>
                    </a:lnTo>
                    <a:lnTo>
                      <a:pt x="830003" y="470487"/>
                    </a:lnTo>
                    <a:close/>
                    <a:moveTo>
                      <a:pt x="141471" y="129103"/>
                    </a:moveTo>
                    <a:lnTo>
                      <a:pt x="141471" y="129505"/>
                    </a:lnTo>
                    <a:lnTo>
                      <a:pt x="104518" y="129505"/>
                    </a:lnTo>
                    <a:close/>
                    <a:moveTo>
                      <a:pt x="489767" y="59"/>
                    </a:moveTo>
                    <a:cubicBezTo>
                      <a:pt x="364380" y="1422"/>
                      <a:pt x="239248" y="26268"/>
                      <a:pt x="121188" y="74524"/>
                    </a:cubicBezTo>
                    <a:lnTo>
                      <a:pt x="7950" y="129505"/>
                    </a:lnTo>
                    <a:lnTo>
                      <a:pt x="0" y="129505"/>
                    </a:lnTo>
                    <a:cubicBezTo>
                      <a:pt x="20295" y="129505"/>
                      <a:pt x="36734" y="207916"/>
                      <a:pt x="36734" y="304608"/>
                    </a:cubicBezTo>
                    <a:cubicBezTo>
                      <a:pt x="36734" y="401300"/>
                      <a:pt x="20295" y="479711"/>
                      <a:pt x="0" y="479711"/>
                    </a:cubicBezTo>
                    <a:lnTo>
                      <a:pt x="10466" y="479711"/>
                    </a:lnTo>
                    <a:lnTo>
                      <a:pt x="126899" y="533147"/>
                    </a:lnTo>
                    <a:cubicBezTo>
                      <a:pt x="365061" y="624501"/>
                      <a:pt x="629468" y="621626"/>
                      <a:pt x="865589" y="525115"/>
                    </a:cubicBezTo>
                    <a:lnTo>
                      <a:pt x="978100" y="470487"/>
                    </a:lnTo>
                    <a:lnTo>
                      <a:pt x="981144" y="470487"/>
                    </a:lnTo>
                    <a:lnTo>
                      <a:pt x="980123" y="469505"/>
                    </a:lnTo>
                    <a:lnTo>
                      <a:pt x="981039" y="469060"/>
                    </a:lnTo>
                    <a:lnTo>
                      <a:pt x="979677" y="469075"/>
                    </a:lnTo>
                    <a:lnTo>
                      <a:pt x="966843" y="456725"/>
                    </a:lnTo>
                    <a:cubicBezTo>
                      <a:pt x="953657" y="430139"/>
                      <a:pt x="944411" y="367903"/>
                      <a:pt x="944411" y="295384"/>
                    </a:cubicBezTo>
                    <a:cubicBezTo>
                      <a:pt x="944411" y="198692"/>
                      <a:pt x="960849" y="120281"/>
                      <a:pt x="981144" y="120281"/>
                    </a:cubicBezTo>
                    <a:lnTo>
                      <a:pt x="952883" y="120281"/>
                    </a:lnTo>
                    <a:lnTo>
                      <a:pt x="976520" y="120024"/>
                    </a:lnTo>
                    <a:cubicBezTo>
                      <a:pt x="824587" y="38171"/>
                      <a:pt x="656950" y="-1759"/>
                      <a:pt x="489767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3EDFCE1D-E432-4D27-A5A7-A7D7C463EDB8}"/>
                  </a:ext>
                </a:extLst>
              </p:cNvPr>
              <p:cNvSpPr/>
              <p:nvPr/>
            </p:nvSpPr>
            <p:spPr>
              <a:xfrm rot="20526603">
                <a:off x="3787208" y="3992375"/>
                <a:ext cx="548641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4F56A70-811B-4D83-A3D2-AEAC8B233B09}"/>
                  </a:ext>
                </a:extLst>
              </p:cNvPr>
              <p:cNvSpPr/>
              <p:nvPr/>
            </p:nvSpPr>
            <p:spPr>
              <a:xfrm rot="11700000" flipH="1">
                <a:off x="1606393" y="3996595"/>
                <a:ext cx="457199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DDDDE773-8303-487E-BA7A-039AFC5AE8CA}"/>
                  </a:ext>
                </a:extLst>
              </p:cNvPr>
              <p:cNvGrpSpPr/>
              <p:nvPr/>
            </p:nvGrpSpPr>
            <p:grpSpPr>
              <a:xfrm flipV="1">
                <a:off x="1801721" y="4723286"/>
                <a:ext cx="2250879" cy="48765"/>
                <a:chOff x="7956756" y="2685004"/>
                <a:chExt cx="1192401" cy="25833"/>
              </a:xfrm>
              <a:grpFill/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EF0BB00B-DA85-4C41-B055-B462A8B8E827}"/>
                    </a:ext>
                  </a:extLst>
                </p:cNvPr>
                <p:cNvSpPr/>
                <p:nvPr/>
              </p:nvSpPr>
              <p:spPr>
                <a:xfrm rot="20526603">
                  <a:off x="9003836" y="2692549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3ADEC188-2528-4A75-BE6F-3728F68A2494}"/>
                    </a:ext>
                  </a:extLst>
                </p:cNvPr>
                <p:cNvSpPr/>
                <p:nvPr/>
              </p:nvSpPr>
              <p:spPr>
                <a:xfrm rot="11700000" flipH="1">
                  <a:off x="7956756" y="2685004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3F102EE-47E7-4FC8-ACA6-9E5C85CB53C9}"/>
                </a:ext>
              </a:extLst>
            </p:cNvPr>
            <p:cNvGrpSpPr/>
            <p:nvPr/>
          </p:nvGrpSpPr>
          <p:grpSpPr>
            <a:xfrm>
              <a:off x="1650049" y="4526512"/>
              <a:ext cx="1299732" cy="668101"/>
              <a:chOff x="8054369" y="2526090"/>
              <a:chExt cx="688532" cy="353926"/>
            </a:xfrm>
            <a:solidFill>
              <a:schemeClr val="accent3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08C0569-84D5-4DC4-AE97-E51244BDBEA3}"/>
                  </a:ext>
                </a:extLst>
              </p:cNvPr>
              <p:cNvSpPr/>
              <p:nvPr/>
            </p:nvSpPr>
            <p:spPr>
              <a:xfrm>
                <a:off x="8054369" y="2526090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D9CAFF1-5B0A-4D45-A60E-435D42C55078}"/>
                  </a:ext>
                </a:extLst>
              </p:cNvPr>
              <p:cNvSpPr/>
              <p:nvPr/>
            </p:nvSpPr>
            <p:spPr>
              <a:xfrm rot="10800000">
                <a:off x="8054369" y="2787402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F2F3246-7737-4851-8D18-174562ADF5A4}"/>
                  </a:ext>
                </a:extLst>
              </p:cNvPr>
              <p:cNvSpPr/>
              <p:nvPr/>
            </p:nvSpPr>
            <p:spPr>
              <a:xfrm>
                <a:off x="8069307" y="2693909"/>
                <a:ext cx="673594" cy="1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2300A17-1D65-44D1-B9FE-6FED694A9782}"/>
              </a:ext>
            </a:extLst>
          </p:cNvPr>
          <p:cNvSpPr/>
          <p:nvPr/>
        </p:nvSpPr>
        <p:spPr>
          <a:xfrm rot="1163162">
            <a:off x="1804851" y="2155977"/>
            <a:ext cx="129530" cy="435175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47B6081-1D3D-4924-98D5-FE6662ECAADC}"/>
              </a:ext>
            </a:extLst>
          </p:cNvPr>
          <p:cNvSpPr/>
          <p:nvPr/>
        </p:nvSpPr>
        <p:spPr>
          <a:xfrm rot="2060197">
            <a:off x="1524568" y="2923413"/>
            <a:ext cx="548743" cy="1011173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C9DDE136-502D-4EF7-9F25-9C0EB508A7FD}"/>
              </a:ext>
            </a:extLst>
          </p:cNvPr>
          <p:cNvSpPr/>
          <p:nvPr/>
        </p:nvSpPr>
        <p:spPr>
          <a:xfrm rot="6852919">
            <a:off x="1117836" y="2589413"/>
            <a:ext cx="173162" cy="624251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CCC2B24C-8350-45E2-AA84-42D8EEE8C635}"/>
              </a:ext>
            </a:extLst>
          </p:cNvPr>
          <p:cNvSpPr/>
          <p:nvPr/>
        </p:nvSpPr>
        <p:spPr>
          <a:xfrm rot="20740887">
            <a:off x="825842" y="2985905"/>
            <a:ext cx="306183" cy="918289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118" name="Graphic 117">
            <a:extLst>
              <a:ext uri="{FF2B5EF4-FFF2-40B4-BE49-F238E27FC236}">
                <a16:creationId xmlns:a16="http://schemas.microsoft.com/office/drawing/2014/main" id="{7D399A9B-E2A0-4032-8CBB-6B9C4731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928215">
            <a:off x="1248707" y="1931752"/>
            <a:ext cx="428339" cy="627876"/>
          </a:xfrm>
          <a:prstGeom prst="rect">
            <a:avLst/>
          </a:prstGeom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917B8-77D6-43F3-9EC2-37B82F87658D}"/>
              </a:ext>
            </a:extLst>
          </p:cNvPr>
          <p:cNvGrpSpPr/>
          <p:nvPr/>
        </p:nvGrpSpPr>
        <p:grpSpPr>
          <a:xfrm>
            <a:off x="5429953" y="1901147"/>
            <a:ext cx="1318256" cy="4120668"/>
            <a:chOff x="3801178" y="1689661"/>
            <a:chExt cx="1360082" cy="425140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E9524F-6F49-4831-B86E-AE0E4847161F}"/>
                </a:ext>
              </a:extLst>
            </p:cNvPr>
            <p:cNvGrpSpPr/>
            <p:nvPr/>
          </p:nvGrpSpPr>
          <p:grpSpPr>
            <a:xfrm>
              <a:off x="3801178" y="1689661"/>
              <a:ext cx="955907" cy="1130155"/>
              <a:chOff x="4716016" y="2750481"/>
              <a:chExt cx="1432176" cy="169324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21AA80E-42D3-4A5F-AF73-13DA69025DF1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30" name="Parallelogram 29">
                  <a:extLst>
                    <a:ext uri="{FF2B5EF4-FFF2-40B4-BE49-F238E27FC236}">
                      <a16:creationId xmlns:a16="http://schemas.microsoft.com/office/drawing/2014/main" id="{C0340802-F43E-4777-9740-21C45342AB50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429DE237-BFF7-419B-9BF4-33460D2CF47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2F4E06A-EFAB-4E13-86A3-989BD24E0AC4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B482B136-DAA9-4CFF-8B0E-AF34743EDDDA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9" name="Parallelogram 28">
                  <a:extLst>
                    <a:ext uri="{FF2B5EF4-FFF2-40B4-BE49-F238E27FC236}">
                      <a16:creationId xmlns:a16="http://schemas.microsoft.com/office/drawing/2014/main" id="{52B772D4-EDE2-4402-9C15-A94ED8EA30B5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08992-9099-4E96-A862-CED653CE44CA}"/>
                </a:ext>
              </a:extLst>
            </p:cNvPr>
            <p:cNvGrpSpPr/>
            <p:nvPr/>
          </p:nvGrpSpPr>
          <p:grpSpPr>
            <a:xfrm>
              <a:off x="4205353" y="2679886"/>
              <a:ext cx="955907" cy="1130155"/>
              <a:chOff x="4716016" y="2750481"/>
              <a:chExt cx="1432176" cy="169324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34EE5A-1ECB-4A62-B919-0D18B60AC268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4" name="Parallelogram 23">
                  <a:extLst>
                    <a:ext uri="{FF2B5EF4-FFF2-40B4-BE49-F238E27FC236}">
                      <a16:creationId xmlns:a16="http://schemas.microsoft.com/office/drawing/2014/main" id="{116B5DB2-94E1-42DE-A97E-90C57DB7019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5" name="Parallelogram 24">
                  <a:extLst>
                    <a:ext uri="{FF2B5EF4-FFF2-40B4-BE49-F238E27FC236}">
                      <a16:creationId xmlns:a16="http://schemas.microsoft.com/office/drawing/2014/main" id="{C325D9E5-78B3-4E2C-A6F5-4EAEB6135747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FB09CA7-1E77-4595-9ACA-D8580B9C393A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22" name="Parallelogram 21">
                  <a:extLst>
                    <a:ext uri="{FF2B5EF4-FFF2-40B4-BE49-F238E27FC236}">
                      <a16:creationId xmlns:a16="http://schemas.microsoft.com/office/drawing/2014/main" id="{DB397200-70C2-42E3-AABF-92C88A97AD6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7147BAB5-CC99-4E15-9130-D5B7D3F1F81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849506-297E-4C0C-9E59-3E4EB4A5D465}"/>
                </a:ext>
              </a:extLst>
            </p:cNvPr>
            <p:cNvGrpSpPr/>
            <p:nvPr/>
          </p:nvGrpSpPr>
          <p:grpSpPr>
            <a:xfrm>
              <a:off x="3801178" y="3811501"/>
              <a:ext cx="955907" cy="1130155"/>
              <a:chOff x="4716016" y="2750481"/>
              <a:chExt cx="1432176" cy="169324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8034EAB-2AB3-43E7-B6AB-7FBD6DAE0243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83771"/>
                <a:chOff x="4716016" y="2750481"/>
                <a:chExt cx="1216152" cy="1483771"/>
              </a:xfrm>
            </p:grpSpPr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04693DFD-404E-49F0-8A99-189F99AB6B43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9" name="Parallelogram 18">
                  <a:extLst>
                    <a:ext uri="{FF2B5EF4-FFF2-40B4-BE49-F238E27FC236}">
                      <a16:creationId xmlns:a16="http://schemas.microsoft.com/office/drawing/2014/main" id="{6642CD91-2B29-49ED-87A4-B15C23FDDDB0}"/>
                    </a:ext>
                  </a:extLst>
                </p:cNvPr>
                <p:cNvSpPr/>
                <p:nvPr/>
              </p:nvSpPr>
              <p:spPr>
                <a:xfrm flipH="1">
                  <a:off x="4716016" y="3485571"/>
                  <a:ext cx="1216152" cy="748681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E06641A-268D-4A0F-BA60-1CFEF3D1E3B4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9F29EABB-A5A6-47C5-B38F-0DA5DA09CD37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5EE1F9E8-34A0-4946-A460-44394C7D705A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89D2D6-2C70-4FC5-BB78-D815CDE49C37}"/>
                </a:ext>
              </a:extLst>
            </p:cNvPr>
            <p:cNvGrpSpPr/>
            <p:nvPr/>
          </p:nvGrpSpPr>
          <p:grpSpPr>
            <a:xfrm>
              <a:off x="4205353" y="4810915"/>
              <a:ext cx="955907" cy="1130155"/>
              <a:chOff x="4716016" y="2750481"/>
              <a:chExt cx="1432176" cy="16932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6FD6961-814A-4DCD-829A-F29914F40807}"/>
                  </a:ext>
                </a:extLst>
              </p:cNvPr>
              <p:cNvGrpSpPr/>
              <p:nvPr/>
            </p:nvGrpSpPr>
            <p:grpSpPr>
              <a:xfrm>
                <a:off x="4716016" y="2750481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C959117F-F224-48AF-95C3-8D140E9EBB0E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3" name="Parallelogram 12">
                  <a:extLst>
                    <a:ext uri="{FF2B5EF4-FFF2-40B4-BE49-F238E27FC236}">
                      <a16:creationId xmlns:a16="http://schemas.microsoft.com/office/drawing/2014/main" id="{FAE4DFA4-289E-4733-A225-4F261EE39864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EECCD9A-F6F2-43BB-BDC7-FFF33E6DC4E1}"/>
                  </a:ext>
                </a:extLst>
              </p:cNvPr>
              <p:cNvGrpSpPr/>
              <p:nvPr/>
            </p:nvGrpSpPr>
            <p:grpSpPr>
              <a:xfrm rot="10800000">
                <a:off x="4932040" y="2946363"/>
                <a:ext cx="1216152" cy="1497360"/>
                <a:chOff x="4716016" y="2750481"/>
                <a:chExt cx="1216152" cy="1497360"/>
              </a:xfrm>
            </p:grpSpPr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E7D8687C-0637-45C4-8CFC-C7B9D8CC9975}"/>
                    </a:ext>
                  </a:extLst>
                </p:cNvPr>
                <p:cNvSpPr/>
                <p:nvPr/>
              </p:nvSpPr>
              <p:spPr>
                <a:xfrm>
                  <a:off x="4716016" y="275048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Parallelogram 10">
                  <a:extLst>
                    <a:ext uri="{FF2B5EF4-FFF2-40B4-BE49-F238E27FC236}">
                      <a16:creationId xmlns:a16="http://schemas.microsoft.com/office/drawing/2014/main" id="{A231D860-1BD8-44F5-819E-030712CA4FD9}"/>
                    </a:ext>
                  </a:extLst>
                </p:cNvPr>
                <p:cNvSpPr/>
                <p:nvPr/>
              </p:nvSpPr>
              <p:spPr>
                <a:xfrm flipH="1">
                  <a:off x="4716016" y="3499161"/>
                  <a:ext cx="1216152" cy="748680"/>
                </a:xfrm>
                <a:prstGeom prst="parallelogram">
                  <a:avLst>
                    <a:gd name="adj" fmla="val 8363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596C49-D12F-4415-B19F-8212E3099EF5}"/>
              </a:ext>
            </a:extLst>
          </p:cNvPr>
          <p:cNvGrpSpPr/>
          <p:nvPr/>
        </p:nvGrpSpPr>
        <p:grpSpPr>
          <a:xfrm>
            <a:off x="6883828" y="1904468"/>
            <a:ext cx="4412823" cy="923330"/>
            <a:chOff x="3017858" y="4283314"/>
            <a:chExt cx="2941889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165BCF-548D-41EA-AE3C-0C55A1A9CB1A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436F5D-D6C5-425A-948B-939BC55A70EF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E213AE-08CE-4D61-AF9B-7D66C99DA51A}"/>
              </a:ext>
            </a:extLst>
          </p:cNvPr>
          <p:cNvGrpSpPr/>
          <p:nvPr/>
        </p:nvGrpSpPr>
        <p:grpSpPr>
          <a:xfrm>
            <a:off x="6883828" y="4018696"/>
            <a:ext cx="4412823" cy="923330"/>
            <a:chOff x="3017858" y="4283314"/>
            <a:chExt cx="2941889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F448AF-02F1-47BB-8CF8-3EA5729DE876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C4513A-652B-4838-BBB7-C5031B61A446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3F126C-3CD1-4A87-BB88-CC13DECBE581}"/>
              </a:ext>
            </a:extLst>
          </p:cNvPr>
          <p:cNvGrpSpPr/>
          <p:nvPr/>
        </p:nvGrpSpPr>
        <p:grpSpPr>
          <a:xfrm>
            <a:off x="895350" y="2961582"/>
            <a:ext cx="4383344" cy="923330"/>
            <a:chOff x="3017858" y="4283314"/>
            <a:chExt cx="2941889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6154CD-7BC8-40BF-AC51-2D1E41150906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85ADC8-5E68-4A87-802F-6A605A4A2EC3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E969E3-FEAB-449E-B76E-E537FA9DDBFA}"/>
              </a:ext>
            </a:extLst>
          </p:cNvPr>
          <p:cNvGrpSpPr/>
          <p:nvPr/>
        </p:nvGrpSpPr>
        <p:grpSpPr>
          <a:xfrm>
            <a:off x="895350" y="5075811"/>
            <a:ext cx="4383344" cy="923330"/>
            <a:chOff x="3017858" y="4283314"/>
            <a:chExt cx="2941889" cy="9233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C67359-86BD-4CD6-9802-B8342B5C0F21}"/>
                </a:ext>
              </a:extLst>
            </p:cNvPr>
            <p:cNvSpPr txBox="1"/>
            <p:nvPr/>
          </p:nvSpPr>
          <p:spPr>
            <a:xfrm>
              <a:off x="3021856" y="4560313"/>
              <a:ext cx="2937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E4FCF5-88C1-4954-81AE-583D2ADBF5BE}"/>
                </a:ext>
              </a:extLst>
            </p:cNvPr>
            <p:cNvSpPr txBox="1"/>
            <p:nvPr/>
          </p:nvSpPr>
          <p:spPr>
            <a:xfrm>
              <a:off x="3017858" y="4283314"/>
              <a:ext cx="294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2CC0F3-537C-4F86-A7E8-FF2EC4C23518}"/>
              </a:ext>
            </a:extLst>
          </p:cNvPr>
          <p:cNvSpPr txBox="1"/>
          <p:nvPr/>
        </p:nvSpPr>
        <p:spPr>
          <a:xfrm>
            <a:off x="7626562" y="989824"/>
            <a:ext cx="428706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533284B4-0EA4-4A8D-ADDF-154BB0A1F7BD}"/>
              </a:ext>
            </a:extLst>
          </p:cNvPr>
          <p:cNvSpPr/>
          <p:nvPr/>
        </p:nvSpPr>
        <p:spPr>
          <a:xfrm>
            <a:off x="7626562" y="1380797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2008 ~ 2015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2016 ~ 2021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04F63-2F01-493E-B002-DAC1DD80470E}"/>
              </a:ext>
            </a:extLst>
          </p:cNvPr>
          <p:cNvSpPr txBox="1"/>
          <p:nvPr/>
        </p:nvSpPr>
        <p:spPr>
          <a:xfrm>
            <a:off x="8917504" y="5990697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9BB51-6F39-46CA-BF3B-3B06D2DA1654}"/>
              </a:ext>
            </a:extLst>
          </p:cNvPr>
          <p:cNvSpPr txBox="1"/>
          <p:nvPr/>
        </p:nvSpPr>
        <p:spPr>
          <a:xfrm>
            <a:off x="8917504" y="5229875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E02241-4D65-4B0A-AAAF-E2453380C4D0}"/>
              </a:ext>
            </a:extLst>
          </p:cNvPr>
          <p:cNvSpPr txBox="1"/>
          <p:nvPr/>
        </p:nvSpPr>
        <p:spPr>
          <a:xfrm>
            <a:off x="481785" y="5487136"/>
            <a:ext cx="428355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We Create Professional Presentation Designed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EAA32-5472-4296-8C3E-C6A7605BEE0F}"/>
              </a:ext>
            </a:extLst>
          </p:cNvPr>
          <p:cNvSpPr txBox="1"/>
          <p:nvPr/>
        </p:nvSpPr>
        <p:spPr>
          <a:xfrm>
            <a:off x="481785" y="4968265"/>
            <a:ext cx="33937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61852" y="40434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F48497A-C24A-4996-AD1D-583D14B032D0}"/>
              </a:ext>
            </a:extLst>
          </p:cNvPr>
          <p:cNvSpPr/>
          <p:nvPr/>
        </p:nvSpPr>
        <p:spPr>
          <a:xfrm rot="8211227">
            <a:off x="-888508" y="2102690"/>
            <a:ext cx="5341533" cy="5525272"/>
          </a:xfrm>
          <a:custGeom>
            <a:avLst/>
            <a:gdLst>
              <a:gd name="connsiteX0" fmla="*/ 205177 w 5341533"/>
              <a:gd name="connsiteY0" fmla="*/ 4237588 h 5525272"/>
              <a:gd name="connsiteX1" fmla="*/ 1786 w 5341533"/>
              <a:gd name="connsiteY1" fmla="*/ 3786779 h 5525272"/>
              <a:gd name="connsiteX2" fmla="*/ 238167 w 5341533"/>
              <a:gd name="connsiteY2" fmla="*/ 3031822 h 5525272"/>
              <a:gd name="connsiteX3" fmla="*/ 467886 w 5341533"/>
              <a:gd name="connsiteY3" fmla="*/ 2486594 h 5525272"/>
              <a:gd name="connsiteX4" fmla="*/ 153745 w 5341533"/>
              <a:gd name="connsiteY4" fmla="*/ 1698325 h 5525272"/>
              <a:gd name="connsiteX5" fmla="*/ 878220 w 5341533"/>
              <a:gd name="connsiteY5" fmla="*/ 870718 h 5525272"/>
              <a:gd name="connsiteX6" fmla="*/ 1519003 w 5341533"/>
              <a:gd name="connsiteY6" fmla="*/ 1027515 h 5525272"/>
              <a:gd name="connsiteX7" fmla="*/ 2158509 w 5341533"/>
              <a:gd name="connsiteY7" fmla="*/ 1023225 h 5525272"/>
              <a:gd name="connsiteX8" fmla="*/ 2417432 w 5341533"/>
              <a:gd name="connsiteY8" fmla="*/ 427254 h 5525272"/>
              <a:gd name="connsiteX9" fmla="*/ 2553785 w 5341533"/>
              <a:gd name="connsiteY9" fmla="*/ 101524 h 5525272"/>
              <a:gd name="connsiteX10" fmla="*/ 2606468 w 5341533"/>
              <a:gd name="connsiteY10" fmla="*/ 33037 h 5525272"/>
              <a:gd name="connsiteX11" fmla="*/ 2653625 w 5341533"/>
              <a:gd name="connsiteY11" fmla="*/ 0 h 5525272"/>
              <a:gd name="connsiteX12" fmla="*/ 5341533 w 5341533"/>
              <a:gd name="connsiteY12" fmla="*/ 2519369 h 5525272"/>
              <a:gd name="connsiteX13" fmla="*/ 2529326 w 5341533"/>
              <a:gd name="connsiteY13" fmla="*/ 5519704 h 5525272"/>
              <a:gd name="connsiteX14" fmla="*/ 2464214 w 5341533"/>
              <a:gd name="connsiteY14" fmla="*/ 5525258 h 5525272"/>
              <a:gd name="connsiteX15" fmla="*/ 2241287 w 5341533"/>
              <a:gd name="connsiteY15" fmla="*/ 5462891 h 5525272"/>
              <a:gd name="connsiteX16" fmla="*/ 2061127 w 5341533"/>
              <a:gd name="connsiteY16" fmla="*/ 5243577 h 5525272"/>
              <a:gd name="connsiteX17" fmla="*/ 1807862 w 5341533"/>
              <a:gd name="connsiteY17" fmla="*/ 4670149 h 5525272"/>
              <a:gd name="connsiteX18" fmla="*/ 1350160 w 5341533"/>
              <a:gd name="connsiteY18" fmla="*/ 4271496 h 5525272"/>
              <a:gd name="connsiteX19" fmla="*/ 461862 w 5341533"/>
              <a:gd name="connsiteY19" fmla="*/ 4375631 h 5525272"/>
              <a:gd name="connsiteX20" fmla="*/ 205177 w 5341533"/>
              <a:gd name="connsiteY20" fmla="*/ 4237588 h 552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41533" h="5525272">
                <a:moveTo>
                  <a:pt x="205177" y="4237588"/>
                </a:moveTo>
                <a:cubicBezTo>
                  <a:pt x="86821" y="4122405"/>
                  <a:pt x="12681" y="3953968"/>
                  <a:pt x="1786" y="3786779"/>
                </a:cubicBezTo>
                <a:cubicBezTo>
                  <a:pt x="-15646" y="3519277"/>
                  <a:pt x="96795" y="3259623"/>
                  <a:pt x="238167" y="3031822"/>
                </a:cubicBezTo>
                <a:cubicBezTo>
                  <a:pt x="343763" y="2861701"/>
                  <a:pt x="471718" y="2686834"/>
                  <a:pt x="467886" y="2486594"/>
                </a:cubicBezTo>
                <a:cubicBezTo>
                  <a:pt x="462500" y="2201021"/>
                  <a:pt x="191986" y="1981343"/>
                  <a:pt x="153745" y="1698325"/>
                </a:cubicBezTo>
                <a:cubicBezTo>
                  <a:pt x="115870" y="1417771"/>
                  <a:pt x="216628" y="882766"/>
                  <a:pt x="878220" y="870718"/>
                </a:cubicBezTo>
                <a:cubicBezTo>
                  <a:pt x="1100637" y="866703"/>
                  <a:pt x="1311007" y="948479"/>
                  <a:pt x="1519003" y="1027515"/>
                </a:cubicBezTo>
                <a:cubicBezTo>
                  <a:pt x="1727000" y="1106552"/>
                  <a:pt x="1978531" y="1154101"/>
                  <a:pt x="2158509" y="1023225"/>
                </a:cubicBezTo>
                <a:cubicBezTo>
                  <a:pt x="2338121" y="892623"/>
                  <a:pt x="2369882" y="644103"/>
                  <a:pt x="2417432" y="427254"/>
                </a:cubicBezTo>
                <a:cubicBezTo>
                  <a:pt x="2441800" y="316001"/>
                  <a:pt x="2499116" y="203378"/>
                  <a:pt x="2553785" y="101524"/>
                </a:cubicBezTo>
                <a:cubicBezTo>
                  <a:pt x="2567246" y="76425"/>
                  <a:pt x="2584949" y="53436"/>
                  <a:pt x="2606468" y="33037"/>
                </a:cubicBezTo>
                <a:lnTo>
                  <a:pt x="2653625" y="0"/>
                </a:lnTo>
                <a:lnTo>
                  <a:pt x="5341533" y="2519369"/>
                </a:lnTo>
                <a:lnTo>
                  <a:pt x="2529326" y="5519704"/>
                </a:lnTo>
                <a:lnTo>
                  <a:pt x="2464214" y="5525258"/>
                </a:lnTo>
                <a:cubicBezTo>
                  <a:pt x="2385259" y="5525873"/>
                  <a:pt x="2308505" y="5507280"/>
                  <a:pt x="2241287" y="5462891"/>
                </a:cubicBezTo>
                <a:cubicBezTo>
                  <a:pt x="2161520" y="5410229"/>
                  <a:pt x="2106030" y="5327999"/>
                  <a:pt x="2061127" y="5243577"/>
                </a:cubicBezTo>
                <a:cubicBezTo>
                  <a:pt x="1963015" y="5058945"/>
                  <a:pt x="1906157" y="4854690"/>
                  <a:pt x="1807862" y="4670149"/>
                </a:cubicBezTo>
                <a:cubicBezTo>
                  <a:pt x="1709567" y="4485607"/>
                  <a:pt x="1554871" y="4313844"/>
                  <a:pt x="1350160" y="4271496"/>
                </a:cubicBezTo>
                <a:cubicBezTo>
                  <a:pt x="1055278" y="4210530"/>
                  <a:pt x="757474" y="4432582"/>
                  <a:pt x="461862" y="4375631"/>
                </a:cubicBezTo>
                <a:cubicBezTo>
                  <a:pt x="363123" y="4356637"/>
                  <a:pt x="276191" y="4306698"/>
                  <a:pt x="205177" y="4237588"/>
                </a:cubicBezTo>
                <a:close/>
              </a:path>
            </a:pathLst>
          </a:custGeom>
          <a:solidFill>
            <a:schemeClr val="accent1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4BC49A0-0C3D-4B16-A78F-8483AAF9C1DE}"/>
              </a:ext>
            </a:extLst>
          </p:cNvPr>
          <p:cNvSpPr/>
          <p:nvPr/>
        </p:nvSpPr>
        <p:spPr>
          <a:xfrm rot="8211227">
            <a:off x="-797652" y="2495294"/>
            <a:ext cx="5033959" cy="5055542"/>
          </a:xfrm>
          <a:custGeom>
            <a:avLst/>
            <a:gdLst>
              <a:gd name="connsiteX0" fmla="*/ 110802 w 5033959"/>
              <a:gd name="connsiteY0" fmla="*/ 3833414 h 5055542"/>
              <a:gd name="connsiteX1" fmla="*/ 46411 w 5033959"/>
              <a:gd name="connsiteY1" fmla="*/ 3739692 h 5055542"/>
              <a:gd name="connsiteX2" fmla="*/ 20126 w 5033959"/>
              <a:gd name="connsiteY2" fmla="*/ 3668231 h 5055542"/>
              <a:gd name="connsiteX3" fmla="*/ 84014 w 5033959"/>
              <a:gd name="connsiteY3" fmla="*/ 3154491 h 5055542"/>
              <a:gd name="connsiteX4" fmla="*/ 125630 w 5033959"/>
              <a:gd name="connsiteY4" fmla="*/ 3073446 h 5055542"/>
              <a:gd name="connsiteX5" fmla="*/ 163506 w 5033959"/>
              <a:gd name="connsiteY5" fmla="*/ 2991488 h 5055542"/>
              <a:gd name="connsiteX6" fmla="*/ 251762 w 5033959"/>
              <a:gd name="connsiteY6" fmla="*/ 2834328 h 5055542"/>
              <a:gd name="connsiteX7" fmla="*/ 456381 w 5033959"/>
              <a:gd name="connsiteY7" fmla="*/ 2348607 h 5055542"/>
              <a:gd name="connsiteX8" fmla="*/ 327421 w 5033959"/>
              <a:gd name="connsiteY8" fmla="*/ 1996682 h 5055542"/>
              <a:gd name="connsiteX9" fmla="*/ 278776 w 5033959"/>
              <a:gd name="connsiteY9" fmla="*/ 1912352 h 5055542"/>
              <a:gd name="connsiteX10" fmla="*/ 167431 w 5033959"/>
              <a:gd name="connsiteY10" fmla="*/ 1529488 h 5055542"/>
              <a:gd name="connsiteX11" fmla="*/ 172176 w 5033959"/>
              <a:gd name="connsiteY11" fmla="*/ 1448534 h 5055542"/>
              <a:gd name="connsiteX12" fmla="*/ 439953 w 5033959"/>
              <a:gd name="connsiteY12" fmla="*/ 975774 h 5055542"/>
              <a:gd name="connsiteX13" fmla="*/ 1629158 w 5033959"/>
              <a:gd name="connsiteY13" fmla="*/ 1101539 h 5055542"/>
              <a:gd name="connsiteX14" fmla="*/ 1718690 w 5033959"/>
              <a:gd name="connsiteY14" fmla="*/ 1134851 h 5055542"/>
              <a:gd name="connsiteX15" fmla="*/ 1806306 w 5033959"/>
              <a:gd name="connsiteY15" fmla="*/ 1151097 h 5055542"/>
              <a:gd name="connsiteX16" fmla="*/ 1970586 w 5033959"/>
              <a:gd name="connsiteY16" fmla="*/ 1092778 h 5055542"/>
              <a:gd name="connsiteX17" fmla="*/ 2009739 w 5033959"/>
              <a:gd name="connsiteY17" fmla="*/ 1048787 h 5055542"/>
              <a:gd name="connsiteX18" fmla="*/ 2219652 w 5033959"/>
              <a:gd name="connsiteY18" fmla="*/ 318654 h 5055542"/>
              <a:gd name="connsiteX19" fmla="*/ 2320320 w 5033959"/>
              <a:gd name="connsiteY19" fmla="*/ 125898 h 5055542"/>
              <a:gd name="connsiteX20" fmla="*/ 2357100 w 5033959"/>
              <a:gd name="connsiteY20" fmla="*/ 81908 h 5055542"/>
              <a:gd name="connsiteX21" fmla="*/ 2434038 w 5033959"/>
              <a:gd name="connsiteY21" fmla="*/ 32350 h 5055542"/>
              <a:gd name="connsiteX22" fmla="*/ 2514170 w 5033959"/>
              <a:gd name="connsiteY22" fmla="*/ 955 h 5055542"/>
              <a:gd name="connsiteX23" fmla="*/ 2519756 w 5033959"/>
              <a:gd name="connsiteY23" fmla="*/ 0 h 5055542"/>
              <a:gd name="connsiteX24" fmla="*/ 5033959 w 5033959"/>
              <a:gd name="connsiteY24" fmla="*/ 2356556 h 5055542"/>
              <a:gd name="connsiteX25" fmla="*/ 3023183 w 5033959"/>
              <a:gd name="connsiteY25" fmla="*/ 4501848 h 5055542"/>
              <a:gd name="connsiteX26" fmla="*/ 2948325 w 5033959"/>
              <a:gd name="connsiteY26" fmla="*/ 4550220 h 5055542"/>
              <a:gd name="connsiteX27" fmla="*/ 2736495 w 5033959"/>
              <a:gd name="connsiteY27" fmla="*/ 4799298 h 5055542"/>
              <a:gd name="connsiteX28" fmla="*/ 2683925 w 5033959"/>
              <a:gd name="connsiteY28" fmla="*/ 4847761 h 5055542"/>
              <a:gd name="connsiteX29" fmla="*/ 2572124 w 5033959"/>
              <a:gd name="connsiteY29" fmla="*/ 4937384 h 5055542"/>
              <a:gd name="connsiteX30" fmla="*/ 2035841 w 5033959"/>
              <a:gd name="connsiteY30" fmla="*/ 4999994 h 5055542"/>
              <a:gd name="connsiteX31" fmla="*/ 1986374 w 5033959"/>
              <a:gd name="connsiteY31" fmla="*/ 4960202 h 5055542"/>
              <a:gd name="connsiteX32" fmla="*/ 1943936 w 5033959"/>
              <a:gd name="connsiteY32" fmla="*/ 4912833 h 5055542"/>
              <a:gd name="connsiteX33" fmla="*/ 1872748 w 5033959"/>
              <a:gd name="connsiteY33" fmla="*/ 4809154 h 5055542"/>
              <a:gd name="connsiteX34" fmla="*/ 1766879 w 5033959"/>
              <a:gd name="connsiteY34" fmla="*/ 4502590 h 5055542"/>
              <a:gd name="connsiteX35" fmla="*/ 1735027 w 5033959"/>
              <a:gd name="connsiteY35" fmla="*/ 4425653 h 5055542"/>
              <a:gd name="connsiteX36" fmla="*/ 1557787 w 5033959"/>
              <a:gd name="connsiteY36" fmla="*/ 4131865 h 5055542"/>
              <a:gd name="connsiteX37" fmla="*/ 1498829 w 5033959"/>
              <a:gd name="connsiteY37" fmla="*/ 4069347 h 5055542"/>
              <a:gd name="connsiteX38" fmla="*/ 823273 w 5033959"/>
              <a:gd name="connsiteY38" fmla="*/ 3932904 h 5055542"/>
              <a:gd name="connsiteX39" fmla="*/ 110802 w 5033959"/>
              <a:gd name="connsiteY39" fmla="*/ 3833414 h 505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033959" h="5055542">
                <a:moveTo>
                  <a:pt x="110802" y="3833414"/>
                </a:moveTo>
                <a:cubicBezTo>
                  <a:pt x="86454" y="3805368"/>
                  <a:pt x="64801" y="3774111"/>
                  <a:pt x="46411" y="3739692"/>
                </a:cubicBezTo>
                <a:cubicBezTo>
                  <a:pt x="35824" y="3717149"/>
                  <a:pt x="26972" y="3693329"/>
                  <a:pt x="20126" y="3668231"/>
                </a:cubicBezTo>
                <a:cubicBezTo>
                  <a:pt x="-25507" y="3494824"/>
                  <a:pt x="11000" y="3312290"/>
                  <a:pt x="84014" y="3154491"/>
                </a:cubicBezTo>
                <a:cubicBezTo>
                  <a:pt x="96061" y="3126563"/>
                  <a:pt x="110024" y="3099457"/>
                  <a:pt x="125630" y="3073446"/>
                </a:cubicBezTo>
                <a:cubicBezTo>
                  <a:pt x="137405" y="3045792"/>
                  <a:pt x="150090" y="3018503"/>
                  <a:pt x="163506" y="2991488"/>
                </a:cubicBezTo>
                <a:cubicBezTo>
                  <a:pt x="190430" y="2937549"/>
                  <a:pt x="220274" y="2885071"/>
                  <a:pt x="251762" y="2834328"/>
                </a:cubicBezTo>
                <a:cubicBezTo>
                  <a:pt x="345857" y="2682734"/>
                  <a:pt x="459758" y="2527033"/>
                  <a:pt x="456381" y="2348607"/>
                </a:cubicBezTo>
                <a:cubicBezTo>
                  <a:pt x="454009" y="2221380"/>
                  <a:pt x="392494" y="2108940"/>
                  <a:pt x="327421" y="1996682"/>
                </a:cubicBezTo>
                <a:cubicBezTo>
                  <a:pt x="311176" y="1968664"/>
                  <a:pt x="294656" y="1940553"/>
                  <a:pt x="278776" y="1912352"/>
                </a:cubicBezTo>
                <a:cubicBezTo>
                  <a:pt x="205216" y="1799728"/>
                  <a:pt x="167065" y="1664289"/>
                  <a:pt x="167431" y="1529488"/>
                </a:cubicBezTo>
                <a:cubicBezTo>
                  <a:pt x="167522" y="1502472"/>
                  <a:pt x="169165" y="1475549"/>
                  <a:pt x="172176" y="1448534"/>
                </a:cubicBezTo>
                <a:cubicBezTo>
                  <a:pt x="175280" y="1258701"/>
                  <a:pt x="266546" y="1067041"/>
                  <a:pt x="439953" y="975774"/>
                </a:cubicBezTo>
                <a:cubicBezTo>
                  <a:pt x="832947" y="782927"/>
                  <a:pt x="1244012" y="945656"/>
                  <a:pt x="1629158" y="1101539"/>
                </a:cubicBezTo>
                <a:cubicBezTo>
                  <a:pt x="1658819" y="1113495"/>
                  <a:pt x="1688207" y="1125360"/>
                  <a:pt x="1718690" y="1134851"/>
                </a:cubicBezTo>
                <a:cubicBezTo>
                  <a:pt x="1747439" y="1144891"/>
                  <a:pt x="1776918" y="1150093"/>
                  <a:pt x="1806306" y="1151097"/>
                </a:cubicBezTo>
                <a:cubicBezTo>
                  <a:pt x="1869827" y="1156573"/>
                  <a:pt x="1926870" y="1132204"/>
                  <a:pt x="1970586" y="1092778"/>
                </a:cubicBezTo>
                <a:cubicBezTo>
                  <a:pt x="1985189" y="1079635"/>
                  <a:pt x="1998330" y="1064759"/>
                  <a:pt x="2009739" y="1048787"/>
                </a:cubicBezTo>
                <a:cubicBezTo>
                  <a:pt x="2155766" y="829747"/>
                  <a:pt x="2119259" y="555947"/>
                  <a:pt x="2219652" y="318654"/>
                </a:cubicBezTo>
                <a:cubicBezTo>
                  <a:pt x="2247033" y="254768"/>
                  <a:pt x="2274412" y="190880"/>
                  <a:pt x="2320320" y="125898"/>
                </a:cubicBezTo>
                <a:cubicBezTo>
                  <a:pt x="2330268" y="110566"/>
                  <a:pt x="2342589" y="95598"/>
                  <a:pt x="2357100" y="81908"/>
                </a:cubicBezTo>
                <a:cubicBezTo>
                  <a:pt x="2382108" y="62195"/>
                  <a:pt x="2407845" y="45766"/>
                  <a:pt x="2434038" y="32350"/>
                </a:cubicBezTo>
                <a:cubicBezTo>
                  <a:pt x="2460323" y="18935"/>
                  <a:pt x="2486973" y="8621"/>
                  <a:pt x="2514170" y="955"/>
                </a:cubicBezTo>
                <a:lnTo>
                  <a:pt x="2519756" y="0"/>
                </a:lnTo>
                <a:lnTo>
                  <a:pt x="5033959" y="2356556"/>
                </a:lnTo>
                <a:lnTo>
                  <a:pt x="3023183" y="4501848"/>
                </a:lnTo>
                <a:lnTo>
                  <a:pt x="2948325" y="4550220"/>
                </a:lnTo>
                <a:cubicBezTo>
                  <a:pt x="2866237" y="4614803"/>
                  <a:pt x="2794336" y="4696806"/>
                  <a:pt x="2736495" y="4799298"/>
                </a:cubicBezTo>
                <a:cubicBezTo>
                  <a:pt x="2719338" y="4815634"/>
                  <a:pt x="2701815" y="4831880"/>
                  <a:pt x="2683925" y="4847761"/>
                </a:cubicBezTo>
                <a:cubicBezTo>
                  <a:pt x="2648150" y="4879521"/>
                  <a:pt x="2611278" y="4909913"/>
                  <a:pt x="2572124" y="4937384"/>
                </a:cubicBezTo>
                <a:cubicBezTo>
                  <a:pt x="2415602" y="5047452"/>
                  <a:pt x="2195558" y="5105406"/>
                  <a:pt x="2035841" y="4999994"/>
                </a:cubicBezTo>
                <a:cubicBezTo>
                  <a:pt x="2018045" y="4988220"/>
                  <a:pt x="2001616" y="4974804"/>
                  <a:pt x="1986374" y="4960202"/>
                </a:cubicBezTo>
                <a:cubicBezTo>
                  <a:pt x="1971134" y="4945508"/>
                  <a:pt x="1957078" y="4929627"/>
                  <a:pt x="1943936" y="4912833"/>
                </a:cubicBezTo>
                <a:cubicBezTo>
                  <a:pt x="1918382" y="4882168"/>
                  <a:pt x="1891001" y="4845661"/>
                  <a:pt x="1872748" y="4809154"/>
                </a:cubicBezTo>
                <a:cubicBezTo>
                  <a:pt x="1841170" y="4711772"/>
                  <a:pt x="1807584" y="4605995"/>
                  <a:pt x="1766879" y="4502590"/>
                </a:cubicBezTo>
                <a:cubicBezTo>
                  <a:pt x="1756749" y="4476761"/>
                  <a:pt x="1746161" y="4451024"/>
                  <a:pt x="1735027" y="4425653"/>
                </a:cubicBezTo>
                <a:cubicBezTo>
                  <a:pt x="1694413" y="4316223"/>
                  <a:pt x="1633081" y="4218112"/>
                  <a:pt x="1557787" y="4131865"/>
                </a:cubicBezTo>
                <a:cubicBezTo>
                  <a:pt x="1538986" y="4110235"/>
                  <a:pt x="1519272" y="4089426"/>
                  <a:pt x="1498829" y="4069347"/>
                </a:cubicBezTo>
                <a:cubicBezTo>
                  <a:pt x="1334367" y="3850764"/>
                  <a:pt x="1051440" y="3805131"/>
                  <a:pt x="823273" y="3932904"/>
                </a:cubicBezTo>
                <a:cubicBezTo>
                  <a:pt x="583698" y="4068662"/>
                  <a:pt x="281235" y="4029732"/>
                  <a:pt x="110802" y="3833414"/>
                </a:cubicBezTo>
                <a:close/>
              </a:path>
            </a:pathLst>
          </a:custGeom>
          <a:solidFill>
            <a:schemeClr val="accent2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1F40ED9-2B12-48E4-AE62-1663D73AD49D}"/>
              </a:ext>
            </a:extLst>
          </p:cNvPr>
          <p:cNvSpPr/>
          <p:nvPr/>
        </p:nvSpPr>
        <p:spPr>
          <a:xfrm rot="8211227">
            <a:off x="-783801" y="2675944"/>
            <a:ext cx="4797318" cy="4817363"/>
          </a:xfrm>
          <a:custGeom>
            <a:avLst/>
            <a:gdLst>
              <a:gd name="connsiteX0" fmla="*/ 141524 w 4797318"/>
              <a:gd name="connsiteY0" fmla="*/ 3645368 h 4817363"/>
              <a:gd name="connsiteX1" fmla="*/ 51078 w 4797318"/>
              <a:gd name="connsiteY1" fmla="*/ 3027584 h 4817363"/>
              <a:gd name="connsiteX2" fmla="*/ 419704 w 4797318"/>
              <a:gd name="connsiteY2" fmla="*/ 2195507 h 4817363"/>
              <a:gd name="connsiteX3" fmla="*/ 197196 w 4797318"/>
              <a:gd name="connsiteY3" fmla="*/ 1675652 h 4817363"/>
              <a:gd name="connsiteX4" fmla="*/ 193272 w 4797318"/>
              <a:gd name="connsiteY4" fmla="*/ 1175601 h 4817363"/>
              <a:gd name="connsiteX5" fmla="*/ 228957 w 4797318"/>
              <a:gd name="connsiteY5" fmla="*/ 1099211 h 4817363"/>
              <a:gd name="connsiteX6" fmla="*/ 842177 w 4797318"/>
              <a:gd name="connsiteY6" fmla="*/ 857538 h 4817363"/>
              <a:gd name="connsiteX7" fmla="*/ 1809604 w 4797318"/>
              <a:gd name="connsiteY7" fmla="*/ 1176970 h 4817363"/>
              <a:gd name="connsiteX8" fmla="*/ 2034758 w 4797318"/>
              <a:gd name="connsiteY8" fmla="*/ 464269 h 4817363"/>
              <a:gd name="connsiteX9" fmla="*/ 2052282 w 4797318"/>
              <a:gd name="connsiteY9" fmla="*/ 380305 h 4817363"/>
              <a:gd name="connsiteX10" fmla="*/ 2074551 w 4797318"/>
              <a:gd name="connsiteY10" fmla="*/ 311763 h 4817363"/>
              <a:gd name="connsiteX11" fmla="*/ 2168829 w 4797318"/>
              <a:gd name="connsiteY11" fmla="*/ 131237 h 4817363"/>
              <a:gd name="connsiteX12" fmla="*/ 2203327 w 4797318"/>
              <a:gd name="connsiteY12" fmla="*/ 89529 h 4817363"/>
              <a:gd name="connsiteX13" fmla="*/ 2275337 w 4797318"/>
              <a:gd name="connsiteY13" fmla="*/ 43075 h 4817363"/>
              <a:gd name="connsiteX14" fmla="*/ 2350360 w 4797318"/>
              <a:gd name="connsiteY14" fmla="*/ 13686 h 4817363"/>
              <a:gd name="connsiteX15" fmla="*/ 2438473 w 4797318"/>
              <a:gd name="connsiteY15" fmla="*/ 0 h 4817363"/>
              <a:gd name="connsiteX16" fmla="*/ 4797318 w 4797318"/>
              <a:gd name="connsiteY16" fmla="*/ 2210940 h 4817363"/>
              <a:gd name="connsiteX17" fmla="*/ 3013941 w 4797318"/>
              <a:gd name="connsiteY17" fmla="*/ 4113619 h 4817363"/>
              <a:gd name="connsiteX18" fmla="*/ 2974428 w 4797318"/>
              <a:gd name="connsiteY18" fmla="*/ 4120454 h 4817363"/>
              <a:gd name="connsiteX19" fmla="*/ 2521392 w 4797318"/>
              <a:gd name="connsiteY19" fmla="*/ 4416753 h 4817363"/>
              <a:gd name="connsiteX20" fmla="*/ 2389055 w 4797318"/>
              <a:gd name="connsiteY20" fmla="*/ 4643824 h 4817363"/>
              <a:gd name="connsiteX21" fmla="*/ 2335483 w 4797318"/>
              <a:gd name="connsiteY21" fmla="*/ 4709537 h 4817363"/>
              <a:gd name="connsiteX22" fmla="*/ 1818640 w 4797318"/>
              <a:gd name="connsiteY22" fmla="*/ 4754531 h 4817363"/>
              <a:gd name="connsiteX23" fmla="*/ 1672613 w 4797318"/>
              <a:gd name="connsiteY23" fmla="*/ 4097411 h 4817363"/>
              <a:gd name="connsiteX24" fmla="*/ 1544840 w 4797318"/>
              <a:gd name="connsiteY24" fmla="*/ 3805358 h 4817363"/>
              <a:gd name="connsiteX25" fmla="*/ 766882 w 4797318"/>
              <a:gd name="connsiteY25" fmla="*/ 3696111 h 4817363"/>
              <a:gd name="connsiteX26" fmla="*/ 690948 w 4797318"/>
              <a:gd name="connsiteY26" fmla="*/ 3731980 h 4817363"/>
              <a:gd name="connsiteX27" fmla="*/ 141524 w 4797318"/>
              <a:gd name="connsiteY27" fmla="*/ 3645368 h 481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7318" h="4817363">
                <a:moveTo>
                  <a:pt x="141524" y="3645368"/>
                </a:moveTo>
                <a:cubicBezTo>
                  <a:pt x="-33161" y="3491036"/>
                  <a:pt x="-24216" y="3231201"/>
                  <a:pt x="51078" y="3027584"/>
                </a:cubicBezTo>
                <a:cubicBezTo>
                  <a:pt x="150011" y="2759899"/>
                  <a:pt x="438323" y="2493948"/>
                  <a:pt x="419704" y="2195507"/>
                </a:cubicBezTo>
                <a:cubicBezTo>
                  <a:pt x="407840" y="2005945"/>
                  <a:pt x="265737" y="1852709"/>
                  <a:pt x="197196" y="1675652"/>
                </a:cubicBezTo>
                <a:cubicBezTo>
                  <a:pt x="140337" y="1528712"/>
                  <a:pt x="133218" y="1334953"/>
                  <a:pt x="193272" y="1175601"/>
                </a:cubicBezTo>
                <a:cubicBezTo>
                  <a:pt x="203311" y="1149043"/>
                  <a:pt x="215176" y="1123488"/>
                  <a:pt x="228957" y="1099211"/>
                </a:cubicBezTo>
                <a:cubicBezTo>
                  <a:pt x="349338" y="884917"/>
                  <a:pt x="604884" y="757145"/>
                  <a:pt x="842177" y="857538"/>
                </a:cubicBezTo>
                <a:cubicBezTo>
                  <a:pt x="1161611" y="994438"/>
                  <a:pt x="1590564" y="1423391"/>
                  <a:pt x="1809604" y="1176970"/>
                </a:cubicBezTo>
                <a:cubicBezTo>
                  <a:pt x="1946504" y="1021817"/>
                  <a:pt x="1964757" y="711511"/>
                  <a:pt x="2034758" y="464269"/>
                </a:cubicBezTo>
                <a:cubicBezTo>
                  <a:pt x="2040052" y="434060"/>
                  <a:pt x="2045801" y="405950"/>
                  <a:pt x="2052282" y="380305"/>
                </a:cubicBezTo>
                <a:cubicBezTo>
                  <a:pt x="2058762" y="354658"/>
                  <a:pt x="2066063" y="331567"/>
                  <a:pt x="2074551" y="311763"/>
                </a:cubicBezTo>
                <a:cubicBezTo>
                  <a:pt x="2100196" y="251892"/>
                  <a:pt x="2125843" y="192113"/>
                  <a:pt x="2168829" y="131237"/>
                </a:cubicBezTo>
                <a:cubicBezTo>
                  <a:pt x="2178138" y="116908"/>
                  <a:pt x="2189730" y="102945"/>
                  <a:pt x="2203327" y="89529"/>
                </a:cubicBezTo>
                <a:cubicBezTo>
                  <a:pt x="2226784" y="71002"/>
                  <a:pt x="2250787" y="55669"/>
                  <a:pt x="2275337" y="43075"/>
                </a:cubicBezTo>
                <a:cubicBezTo>
                  <a:pt x="2299889" y="30479"/>
                  <a:pt x="2324896" y="20805"/>
                  <a:pt x="2350360" y="13686"/>
                </a:cubicBezTo>
                <a:lnTo>
                  <a:pt x="2438473" y="0"/>
                </a:lnTo>
                <a:lnTo>
                  <a:pt x="4797318" y="2210940"/>
                </a:lnTo>
                <a:lnTo>
                  <a:pt x="3013941" y="4113619"/>
                </a:lnTo>
                <a:lnTo>
                  <a:pt x="2974428" y="4120454"/>
                </a:lnTo>
                <a:cubicBezTo>
                  <a:pt x="2799471" y="4165627"/>
                  <a:pt x="2641180" y="4255895"/>
                  <a:pt x="2521392" y="4416753"/>
                </a:cubicBezTo>
                <a:cubicBezTo>
                  <a:pt x="2471196" y="4485203"/>
                  <a:pt x="2436970" y="4571906"/>
                  <a:pt x="2389055" y="4643824"/>
                </a:cubicBezTo>
                <a:cubicBezTo>
                  <a:pt x="2373084" y="4667827"/>
                  <a:pt x="2355652" y="4690097"/>
                  <a:pt x="2335483" y="4709537"/>
                </a:cubicBezTo>
                <a:cubicBezTo>
                  <a:pt x="2192832" y="4818418"/>
                  <a:pt x="1973793" y="4864050"/>
                  <a:pt x="1818640" y="4754531"/>
                </a:cubicBezTo>
                <a:cubicBezTo>
                  <a:pt x="1590473" y="4599378"/>
                  <a:pt x="1672613" y="4325578"/>
                  <a:pt x="1672613" y="4097411"/>
                </a:cubicBezTo>
                <a:cubicBezTo>
                  <a:pt x="1672613" y="3987891"/>
                  <a:pt x="1626980" y="3878372"/>
                  <a:pt x="1544840" y="3805358"/>
                </a:cubicBezTo>
                <a:cubicBezTo>
                  <a:pt x="1325799" y="3641078"/>
                  <a:pt x="1015493" y="3558938"/>
                  <a:pt x="766882" y="3696111"/>
                </a:cubicBezTo>
                <a:cubicBezTo>
                  <a:pt x="742514" y="3709984"/>
                  <a:pt x="717051" y="3721941"/>
                  <a:pt x="690948" y="3731980"/>
                </a:cubicBezTo>
                <a:cubicBezTo>
                  <a:pt x="508233" y="3802255"/>
                  <a:pt x="291657" y="3778070"/>
                  <a:pt x="141524" y="3645368"/>
                </a:cubicBezTo>
                <a:close/>
              </a:path>
            </a:pathLst>
          </a:custGeom>
          <a:solidFill>
            <a:schemeClr val="accent3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8F0A96-0C86-4489-9D3D-27CD6FBB05B3}"/>
              </a:ext>
            </a:extLst>
          </p:cNvPr>
          <p:cNvSpPr/>
          <p:nvPr/>
        </p:nvSpPr>
        <p:spPr>
          <a:xfrm rot="8211227">
            <a:off x="-733465" y="3121231"/>
            <a:ext cx="4462466" cy="4166593"/>
          </a:xfrm>
          <a:custGeom>
            <a:avLst/>
            <a:gdLst>
              <a:gd name="connsiteX0" fmla="*/ 152842 w 4462466"/>
              <a:gd name="connsiteY0" fmla="*/ 3207350 h 4166593"/>
              <a:gd name="connsiteX1" fmla="*/ 1343 w 4462466"/>
              <a:gd name="connsiteY1" fmla="*/ 2871515 h 4166593"/>
              <a:gd name="connsiteX2" fmla="*/ 177397 w 4462466"/>
              <a:gd name="connsiteY2" fmla="*/ 2309129 h 4166593"/>
              <a:gd name="connsiteX3" fmla="*/ 348521 w 4462466"/>
              <a:gd name="connsiteY3" fmla="*/ 1902993 h 4166593"/>
              <a:gd name="connsiteX4" fmla="*/ 298233 w 4462466"/>
              <a:gd name="connsiteY4" fmla="*/ 1714984 h 4166593"/>
              <a:gd name="connsiteX5" fmla="*/ 267477 w 4462466"/>
              <a:gd name="connsiteY5" fmla="*/ 1655661 h 4166593"/>
              <a:gd name="connsiteX6" fmla="*/ 108673 w 4462466"/>
              <a:gd name="connsiteY6" fmla="*/ 1405864 h 4166593"/>
              <a:gd name="connsiteX7" fmla="*/ 77460 w 4462466"/>
              <a:gd name="connsiteY7" fmla="*/ 1340243 h 4166593"/>
              <a:gd name="connsiteX8" fmla="*/ 260723 w 4462466"/>
              <a:gd name="connsiteY8" fmla="*/ 749565 h 4166593"/>
              <a:gd name="connsiteX9" fmla="*/ 514079 w 4462466"/>
              <a:gd name="connsiteY9" fmla="*/ 765354 h 4166593"/>
              <a:gd name="connsiteX10" fmla="*/ 601239 w 4462466"/>
              <a:gd name="connsiteY10" fmla="*/ 793921 h 4166593"/>
              <a:gd name="connsiteX11" fmla="*/ 884714 w 4462466"/>
              <a:gd name="connsiteY11" fmla="*/ 911473 h 4166593"/>
              <a:gd name="connsiteX12" fmla="*/ 983828 w 4462466"/>
              <a:gd name="connsiteY12" fmla="*/ 947249 h 4166593"/>
              <a:gd name="connsiteX13" fmla="*/ 1712227 w 4462466"/>
              <a:gd name="connsiteY13" fmla="*/ 718261 h 4166593"/>
              <a:gd name="connsiteX14" fmla="*/ 1731211 w 4462466"/>
              <a:gd name="connsiteY14" fmla="*/ 660763 h 4166593"/>
              <a:gd name="connsiteX15" fmla="*/ 1746544 w 4462466"/>
              <a:gd name="connsiteY15" fmla="*/ 596877 h 4166593"/>
              <a:gd name="connsiteX16" fmla="*/ 1768995 w 4462466"/>
              <a:gd name="connsiteY16" fmla="*/ 522402 h 4166593"/>
              <a:gd name="connsiteX17" fmla="*/ 1818919 w 4462466"/>
              <a:gd name="connsiteY17" fmla="*/ 306557 h 4166593"/>
              <a:gd name="connsiteX18" fmla="*/ 1843469 w 4462466"/>
              <a:gd name="connsiteY18" fmla="*/ 244770 h 4166593"/>
              <a:gd name="connsiteX19" fmla="*/ 1902701 w 4462466"/>
              <a:gd name="connsiteY19" fmla="*/ 126032 h 4166593"/>
              <a:gd name="connsiteX20" fmla="*/ 2587657 w 4462466"/>
              <a:gd name="connsiteY20" fmla="*/ 162629 h 4166593"/>
              <a:gd name="connsiteX21" fmla="*/ 2655167 w 4462466"/>
              <a:gd name="connsiteY21" fmla="*/ 199988 h 4166593"/>
              <a:gd name="connsiteX22" fmla="*/ 2656690 w 4462466"/>
              <a:gd name="connsiteY22" fmla="*/ 200414 h 4166593"/>
              <a:gd name="connsiteX23" fmla="*/ 3865189 w 4462466"/>
              <a:gd name="connsiteY23" fmla="*/ 1333137 h 4166593"/>
              <a:gd name="connsiteX24" fmla="*/ 3862732 w 4462466"/>
              <a:gd name="connsiteY24" fmla="*/ 1351241 h 4166593"/>
              <a:gd name="connsiteX25" fmla="*/ 3966149 w 4462466"/>
              <a:gd name="connsiteY25" fmla="*/ 1534459 h 4166593"/>
              <a:gd name="connsiteX26" fmla="*/ 4065013 w 4462466"/>
              <a:gd name="connsiteY26" fmla="*/ 1559765 h 4166593"/>
              <a:gd name="connsiteX27" fmla="*/ 4113403 w 4462466"/>
              <a:gd name="connsiteY27" fmla="*/ 1565787 h 4166593"/>
              <a:gd name="connsiteX28" fmla="*/ 4462466 w 4462466"/>
              <a:gd name="connsiteY28" fmla="*/ 1892964 h 4166593"/>
              <a:gd name="connsiteX29" fmla="*/ 2861950 w 4462466"/>
              <a:gd name="connsiteY29" fmla="*/ 3600550 h 4166593"/>
              <a:gd name="connsiteX30" fmla="*/ 2819622 w 4462466"/>
              <a:gd name="connsiteY30" fmla="*/ 3606416 h 4166593"/>
              <a:gd name="connsiteX31" fmla="*/ 2480236 w 4462466"/>
              <a:gd name="connsiteY31" fmla="*/ 3753150 h 4166593"/>
              <a:gd name="connsiteX32" fmla="*/ 2118181 w 4462466"/>
              <a:gd name="connsiteY32" fmla="*/ 4067746 h 4166593"/>
              <a:gd name="connsiteX33" fmla="*/ 1669698 w 4462466"/>
              <a:gd name="connsiteY33" fmla="*/ 4120134 h 4166593"/>
              <a:gd name="connsiteX34" fmla="*/ 1535444 w 4462466"/>
              <a:gd name="connsiteY34" fmla="*/ 3956766 h 4166593"/>
              <a:gd name="connsiteX35" fmla="*/ 1346795 w 4462466"/>
              <a:gd name="connsiteY35" fmla="*/ 3529547 h 4166593"/>
              <a:gd name="connsiteX36" fmla="*/ 1005825 w 4462466"/>
              <a:gd name="connsiteY36" fmla="*/ 3232565 h 4166593"/>
              <a:gd name="connsiteX37" fmla="*/ 344049 w 4462466"/>
              <a:gd name="connsiteY37" fmla="*/ 3310143 h 4166593"/>
              <a:gd name="connsiteX38" fmla="*/ 152842 w 4462466"/>
              <a:gd name="connsiteY38" fmla="*/ 3207350 h 416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62466" h="4166593">
                <a:moveTo>
                  <a:pt x="152842" y="3207350"/>
                </a:moveTo>
                <a:cubicBezTo>
                  <a:pt x="64674" y="3121564"/>
                  <a:pt x="9443" y="2996094"/>
                  <a:pt x="1343" y="2871515"/>
                </a:cubicBezTo>
                <a:cubicBezTo>
                  <a:pt x="-11708" y="2672279"/>
                  <a:pt x="72074" y="2478794"/>
                  <a:pt x="177397" y="2309129"/>
                </a:cubicBezTo>
                <a:cubicBezTo>
                  <a:pt x="256068" y="2182361"/>
                  <a:pt x="351351" y="2052214"/>
                  <a:pt x="348521" y="1902993"/>
                </a:cubicBezTo>
                <a:cubicBezTo>
                  <a:pt x="347335" y="1836459"/>
                  <a:pt x="326800" y="1774855"/>
                  <a:pt x="298233" y="1714984"/>
                </a:cubicBezTo>
                <a:cubicBezTo>
                  <a:pt x="288742" y="1694996"/>
                  <a:pt x="278338" y="1675283"/>
                  <a:pt x="267477" y="1655661"/>
                </a:cubicBezTo>
                <a:cubicBezTo>
                  <a:pt x="218467" y="1572243"/>
                  <a:pt x="155128" y="1491746"/>
                  <a:pt x="108673" y="1405864"/>
                </a:cubicBezTo>
                <a:cubicBezTo>
                  <a:pt x="97082" y="1384416"/>
                  <a:pt x="86495" y="1362604"/>
                  <a:pt x="77460" y="1340243"/>
                </a:cubicBezTo>
                <a:cubicBezTo>
                  <a:pt x="14303" y="1132885"/>
                  <a:pt x="69063" y="795198"/>
                  <a:pt x="260723" y="749565"/>
                </a:cubicBezTo>
                <a:cubicBezTo>
                  <a:pt x="342863" y="729031"/>
                  <a:pt x="427559" y="740530"/>
                  <a:pt x="514079" y="765354"/>
                </a:cubicBezTo>
                <a:cubicBezTo>
                  <a:pt x="542919" y="773660"/>
                  <a:pt x="571942" y="783426"/>
                  <a:pt x="601239" y="793921"/>
                </a:cubicBezTo>
                <a:cubicBezTo>
                  <a:pt x="688672" y="833257"/>
                  <a:pt x="785415" y="875513"/>
                  <a:pt x="884714" y="911473"/>
                </a:cubicBezTo>
                <a:cubicBezTo>
                  <a:pt x="917752" y="923428"/>
                  <a:pt x="951063" y="934745"/>
                  <a:pt x="983828" y="947249"/>
                </a:cubicBezTo>
                <a:cubicBezTo>
                  <a:pt x="1246402" y="1141921"/>
                  <a:pt x="1611470" y="1041528"/>
                  <a:pt x="1712227" y="718261"/>
                </a:cubicBezTo>
                <a:cubicBezTo>
                  <a:pt x="1719164" y="700099"/>
                  <a:pt x="1725462" y="680932"/>
                  <a:pt x="1731211" y="660763"/>
                </a:cubicBezTo>
                <a:cubicBezTo>
                  <a:pt x="1736961" y="640593"/>
                  <a:pt x="1742071" y="619236"/>
                  <a:pt x="1746544" y="596877"/>
                </a:cubicBezTo>
                <a:cubicBezTo>
                  <a:pt x="1755031" y="571869"/>
                  <a:pt x="1762151" y="547136"/>
                  <a:pt x="1768995" y="522402"/>
                </a:cubicBezTo>
                <a:cubicBezTo>
                  <a:pt x="1787158" y="448842"/>
                  <a:pt x="1801669" y="374642"/>
                  <a:pt x="1818919" y="306557"/>
                </a:cubicBezTo>
                <a:cubicBezTo>
                  <a:pt x="1826129" y="285840"/>
                  <a:pt x="1834434" y="265214"/>
                  <a:pt x="1843469" y="244770"/>
                </a:cubicBezTo>
                <a:cubicBezTo>
                  <a:pt x="1861540" y="203882"/>
                  <a:pt x="1882349" y="163908"/>
                  <a:pt x="1902701" y="126032"/>
                </a:cubicBezTo>
                <a:cubicBezTo>
                  <a:pt x="1983015" y="-23554"/>
                  <a:pt x="2265394" y="-72564"/>
                  <a:pt x="2587657" y="162629"/>
                </a:cubicBezTo>
                <a:cubicBezTo>
                  <a:pt x="2608968" y="178168"/>
                  <a:pt x="2631560" y="190479"/>
                  <a:pt x="2655167" y="199988"/>
                </a:cubicBezTo>
                <a:lnTo>
                  <a:pt x="2656690" y="200414"/>
                </a:lnTo>
                <a:lnTo>
                  <a:pt x="3865189" y="1333137"/>
                </a:lnTo>
                <a:lnTo>
                  <a:pt x="3862732" y="1351241"/>
                </a:lnTo>
                <a:cubicBezTo>
                  <a:pt x="3856629" y="1431783"/>
                  <a:pt x="3874882" y="1502515"/>
                  <a:pt x="3966149" y="1534459"/>
                </a:cubicBezTo>
                <a:cubicBezTo>
                  <a:pt x="3998092" y="1545867"/>
                  <a:pt x="4031176" y="1553853"/>
                  <a:pt x="4065013" y="1559765"/>
                </a:cubicBezTo>
                <a:lnTo>
                  <a:pt x="4113403" y="1565787"/>
                </a:lnTo>
                <a:lnTo>
                  <a:pt x="4462466" y="1892964"/>
                </a:lnTo>
                <a:lnTo>
                  <a:pt x="2861950" y="3600550"/>
                </a:lnTo>
                <a:lnTo>
                  <a:pt x="2819622" y="3606416"/>
                </a:lnTo>
                <a:cubicBezTo>
                  <a:pt x="2697838" y="3633385"/>
                  <a:pt x="2581770" y="3680730"/>
                  <a:pt x="2480236" y="3753150"/>
                </a:cubicBezTo>
                <a:cubicBezTo>
                  <a:pt x="2349908" y="3846059"/>
                  <a:pt x="2249058" y="3975658"/>
                  <a:pt x="2118181" y="4067746"/>
                </a:cubicBezTo>
                <a:cubicBezTo>
                  <a:pt x="1987305" y="4159834"/>
                  <a:pt x="1803221" y="4208297"/>
                  <a:pt x="1669698" y="4120134"/>
                </a:cubicBezTo>
                <a:cubicBezTo>
                  <a:pt x="1610192" y="4080889"/>
                  <a:pt x="1568848" y="4019649"/>
                  <a:pt x="1535444" y="3956766"/>
                </a:cubicBezTo>
                <a:cubicBezTo>
                  <a:pt x="1462431" y="3819228"/>
                  <a:pt x="1419992" y="3666994"/>
                  <a:pt x="1346795" y="3529547"/>
                </a:cubicBezTo>
                <a:cubicBezTo>
                  <a:pt x="1273509" y="3392100"/>
                  <a:pt x="1158331" y="3264143"/>
                  <a:pt x="1005825" y="3232565"/>
                </a:cubicBezTo>
                <a:cubicBezTo>
                  <a:pt x="786145" y="3187115"/>
                  <a:pt x="564276" y="3352582"/>
                  <a:pt x="344049" y="3310143"/>
                </a:cubicBezTo>
                <a:cubicBezTo>
                  <a:pt x="270500" y="3296007"/>
                  <a:pt x="205742" y="3258822"/>
                  <a:pt x="152842" y="3207350"/>
                </a:cubicBezTo>
                <a:close/>
              </a:path>
            </a:pathLst>
          </a:custGeom>
          <a:solidFill>
            <a:schemeClr val="accent4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86AE69-405B-468F-BCD6-B7D3E59B0D5C}"/>
              </a:ext>
            </a:extLst>
          </p:cNvPr>
          <p:cNvSpPr/>
          <p:nvPr/>
        </p:nvSpPr>
        <p:spPr>
          <a:xfrm rot="8211227">
            <a:off x="-547391" y="3457009"/>
            <a:ext cx="4084628" cy="3703465"/>
          </a:xfrm>
          <a:custGeom>
            <a:avLst/>
            <a:gdLst>
              <a:gd name="connsiteX0" fmla="*/ 103508 w 4084628"/>
              <a:gd name="connsiteY0" fmla="*/ 2823287 h 3703465"/>
              <a:gd name="connsiteX1" fmla="*/ 37339 w 4084628"/>
              <a:gd name="connsiteY1" fmla="*/ 2359379 h 3703465"/>
              <a:gd name="connsiteX2" fmla="*/ 307033 w 4084628"/>
              <a:gd name="connsiteY2" fmla="*/ 1734567 h 3703465"/>
              <a:gd name="connsiteX3" fmla="*/ 144304 w 4084628"/>
              <a:gd name="connsiteY3" fmla="*/ 1344219 h 3703465"/>
              <a:gd name="connsiteX4" fmla="*/ 141475 w 4084628"/>
              <a:gd name="connsiteY4" fmla="*/ 968748 h 3703465"/>
              <a:gd name="connsiteX5" fmla="*/ 167576 w 4084628"/>
              <a:gd name="connsiteY5" fmla="*/ 911342 h 3703465"/>
              <a:gd name="connsiteX6" fmla="*/ 538332 w 4084628"/>
              <a:gd name="connsiteY6" fmla="*/ 758961 h 3703465"/>
              <a:gd name="connsiteX7" fmla="*/ 793140 w 4084628"/>
              <a:gd name="connsiteY7" fmla="*/ 877980 h 3703465"/>
              <a:gd name="connsiteX8" fmla="*/ 910074 w 4084628"/>
              <a:gd name="connsiteY8" fmla="*/ 948241 h 3703465"/>
              <a:gd name="connsiteX9" fmla="*/ 1276376 w 4084628"/>
              <a:gd name="connsiteY9" fmla="*/ 1039114 h 3703465"/>
              <a:gd name="connsiteX10" fmla="*/ 1542053 w 4084628"/>
              <a:gd name="connsiteY10" fmla="*/ 564163 h 3703465"/>
              <a:gd name="connsiteX11" fmla="*/ 1564960 w 4084628"/>
              <a:gd name="connsiteY11" fmla="*/ 470798 h 3703465"/>
              <a:gd name="connsiteX12" fmla="*/ 1586956 w 4084628"/>
              <a:gd name="connsiteY12" fmla="*/ 381904 h 3703465"/>
              <a:gd name="connsiteX13" fmla="*/ 1604296 w 4084628"/>
              <a:gd name="connsiteY13" fmla="*/ 323311 h 3703465"/>
              <a:gd name="connsiteX14" fmla="*/ 1805904 w 4084628"/>
              <a:gd name="connsiteY14" fmla="*/ 53436 h 3703465"/>
              <a:gd name="connsiteX15" fmla="*/ 2400141 w 4084628"/>
              <a:gd name="connsiteY15" fmla="*/ 268732 h 3703465"/>
              <a:gd name="connsiteX16" fmla="*/ 2463937 w 4084628"/>
              <a:gd name="connsiteY16" fmla="*/ 281511 h 3703465"/>
              <a:gd name="connsiteX17" fmla="*/ 2532569 w 4084628"/>
              <a:gd name="connsiteY17" fmla="*/ 263349 h 3703465"/>
              <a:gd name="connsiteX18" fmla="*/ 2580393 w 4084628"/>
              <a:gd name="connsiteY18" fmla="*/ 242904 h 3703465"/>
              <a:gd name="connsiteX19" fmla="*/ 2598950 w 4084628"/>
              <a:gd name="connsiteY19" fmla="*/ 234639 h 3703465"/>
              <a:gd name="connsiteX20" fmla="*/ 3361960 w 4084628"/>
              <a:gd name="connsiteY20" fmla="*/ 949807 h 3703465"/>
              <a:gd name="connsiteX21" fmla="*/ 3357890 w 4084628"/>
              <a:gd name="connsiteY21" fmla="*/ 957336 h 3703465"/>
              <a:gd name="connsiteX22" fmla="*/ 3138306 w 4084628"/>
              <a:gd name="connsiteY22" fmla="*/ 1385837 h 3703465"/>
              <a:gd name="connsiteX23" fmla="*/ 3505563 w 4084628"/>
              <a:gd name="connsiteY23" fmla="*/ 1444065 h 3703465"/>
              <a:gd name="connsiteX24" fmla="*/ 3593544 w 4084628"/>
              <a:gd name="connsiteY24" fmla="*/ 1442604 h 3703465"/>
              <a:gd name="connsiteX25" fmla="*/ 3839416 w 4084628"/>
              <a:gd name="connsiteY25" fmla="*/ 1545189 h 3703465"/>
              <a:gd name="connsiteX26" fmla="*/ 3911517 w 4084628"/>
              <a:gd name="connsiteY26" fmla="*/ 1594837 h 3703465"/>
              <a:gd name="connsiteX27" fmla="*/ 4056198 w 4084628"/>
              <a:gd name="connsiteY27" fmla="*/ 1772465 h 3703465"/>
              <a:gd name="connsiteX28" fmla="*/ 4084628 w 4084628"/>
              <a:gd name="connsiteY28" fmla="*/ 1858795 h 3703465"/>
              <a:gd name="connsiteX29" fmla="*/ 2826604 w 4084628"/>
              <a:gd name="connsiteY29" fmla="*/ 3200977 h 3703465"/>
              <a:gd name="connsiteX30" fmla="*/ 2714757 w 4084628"/>
              <a:gd name="connsiteY30" fmla="*/ 3179704 h 3703465"/>
              <a:gd name="connsiteX31" fmla="*/ 1844328 w 4084628"/>
              <a:gd name="connsiteY31" fmla="*/ 3402647 h 3703465"/>
              <a:gd name="connsiteX32" fmla="*/ 1747494 w 4084628"/>
              <a:gd name="connsiteY32" fmla="*/ 3573133 h 3703465"/>
              <a:gd name="connsiteX33" fmla="*/ 1708249 w 4084628"/>
              <a:gd name="connsiteY33" fmla="*/ 3622508 h 3703465"/>
              <a:gd name="connsiteX34" fmla="*/ 1330223 w 4084628"/>
              <a:gd name="connsiteY34" fmla="*/ 3656278 h 3703465"/>
              <a:gd name="connsiteX35" fmla="*/ 1223441 w 4084628"/>
              <a:gd name="connsiteY35" fmla="*/ 3162798 h 3703465"/>
              <a:gd name="connsiteX36" fmla="*/ 1129983 w 4084628"/>
              <a:gd name="connsiteY36" fmla="*/ 2943485 h 3703465"/>
              <a:gd name="connsiteX37" fmla="*/ 560937 w 4084628"/>
              <a:gd name="connsiteY37" fmla="*/ 2861436 h 3703465"/>
              <a:gd name="connsiteX38" fmla="*/ 505355 w 4084628"/>
              <a:gd name="connsiteY38" fmla="*/ 2888359 h 3703465"/>
              <a:gd name="connsiteX39" fmla="*/ 103508 w 4084628"/>
              <a:gd name="connsiteY39" fmla="*/ 2823287 h 370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84628" h="3703465">
                <a:moveTo>
                  <a:pt x="103508" y="2823287"/>
                </a:moveTo>
                <a:cubicBezTo>
                  <a:pt x="-24266" y="2707378"/>
                  <a:pt x="-17694" y="2512342"/>
                  <a:pt x="37339" y="2359379"/>
                </a:cubicBezTo>
                <a:cubicBezTo>
                  <a:pt x="109805" y="2158409"/>
                  <a:pt x="320631" y="1958626"/>
                  <a:pt x="307033" y="1734567"/>
                </a:cubicBezTo>
                <a:cubicBezTo>
                  <a:pt x="298363" y="1592282"/>
                  <a:pt x="194409" y="1477194"/>
                  <a:pt x="144304" y="1344219"/>
                </a:cubicBezTo>
                <a:cubicBezTo>
                  <a:pt x="102778" y="1233969"/>
                  <a:pt x="97575" y="1088399"/>
                  <a:pt x="141475" y="968748"/>
                </a:cubicBezTo>
                <a:cubicBezTo>
                  <a:pt x="148776" y="948760"/>
                  <a:pt x="157446" y="929595"/>
                  <a:pt x="167576" y="911342"/>
                </a:cubicBezTo>
                <a:cubicBezTo>
                  <a:pt x="255559" y="750347"/>
                  <a:pt x="434072" y="764521"/>
                  <a:pt x="538332" y="758961"/>
                </a:cubicBezTo>
                <a:cubicBezTo>
                  <a:pt x="642593" y="753400"/>
                  <a:pt x="731183" y="846434"/>
                  <a:pt x="793140" y="877980"/>
                </a:cubicBezTo>
                <a:cubicBezTo>
                  <a:pt x="855097" y="909527"/>
                  <a:pt x="893736" y="937927"/>
                  <a:pt x="910074" y="948241"/>
                </a:cubicBezTo>
                <a:cubicBezTo>
                  <a:pt x="1030545" y="1014683"/>
                  <a:pt x="1148602" y="1103002"/>
                  <a:pt x="1276376" y="1039114"/>
                </a:cubicBezTo>
                <a:cubicBezTo>
                  <a:pt x="1447500" y="950129"/>
                  <a:pt x="1495415" y="753358"/>
                  <a:pt x="1542053" y="564163"/>
                </a:cubicBezTo>
                <a:lnTo>
                  <a:pt x="1564960" y="470798"/>
                </a:lnTo>
                <a:cubicBezTo>
                  <a:pt x="1572444" y="440223"/>
                  <a:pt x="1579472" y="410471"/>
                  <a:pt x="1586956" y="381904"/>
                </a:cubicBezTo>
                <a:cubicBezTo>
                  <a:pt x="1591063" y="363103"/>
                  <a:pt x="1596812" y="343298"/>
                  <a:pt x="1604296" y="323311"/>
                </a:cubicBezTo>
                <a:cubicBezTo>
                  <a:pt x="1650751" y="226841"/>
                  <a:pt x="1705511" y="126448"/>
                  <a:pt x="1805904" y="53436"/>
                </a:cubicBezTo>
                <a:cubicBezTo>
                  <a:pt x="2043197" y="-110845"/>
                  <a:pt x="2225731" y="144702"/>
                  <a:pt x="2400141" y="268732"/>
                </a:cubicBezTo>
                <a:cubicBezTo>
                  <a:pt x="2420677" y="277221"/>
                  <a:pt x="2441942" y="281967"/>
                  <a:pt x="2463937" y="281511"/>
                </a:cubicBezTo>
                <a:cubicBezTo>
                  <a:pt x="2485932" y="281054"/>
                  <a:pt x="2508839" y="275487"/>
                  <a:pt x="2532569" y="263349"/>
                </a:cubicBezTo>
                <a:cubicBezTo>
                  <a:pt x="2548724" y="256321"/>
                  <a:pt x="2564787" y="249294"/>
                  <a:pt x="2580393" y="242904"/>
                </a:cubicBezTo>
                <a:lnTo>
                  <a:pt x="2598950" y="234639"/>
                </a:lnTo>
                <a:lnTo>
                  <a:pt x="3361960" y="949807"/>
                </a:lnTo>
                <a:lnTo>
                  <a:pt x="3357890" y="957336"/>
                </a:lnTo>
                <a:cubicBezTo>
                  <a:pt x="3266650" y="1108614"/>
                  <a:pt x="3138306" y="1242092"/>
                  <a:pt x="3138306" y="1385837"/>
                </a:cubicBezTo>
                <a:cubicBezTo>
                  <a:pt x="3130640" y="1537978"/>
                  <a:pt x="3344934" y="1461862"/>
                  <a:pt x="3505563" y="1444065"/>
                </a:cubicBezTo>
                <a:cubicBezTo>
                  <a:pt x="3537689" y="1440505"/>
                  <a:pt x="3567716" y="1439228"/>
                  <a:pt x="3593544" y="1442604"/>
                </a:cubicBezTo>
                <a:cubicBezTo>
                  <a:pt x="3679425" y="1465786"/>
                  <a:pt x="3763939" y="1499555"/>
                  <a:pt x="3839416" y="1545189"/>
                </a:cubicBezTo>
                <a:cubicBezTo>
                  <a:pt x="3864515" y="1560430"/>
                  <a:pt x="3888701" y="1576950"/>
                  <a:pt x="3911517" y="1594837"/>
                </a:cubicBezTo>
                <a:cubicBezTo>
                  <a:pt x="3972027" y="1640927"/>
                  <a:pt x="4022817" y="1702760"/>
                  <a:pt x="4056198" y="1772465"/>
                </a:cubicBezTo>
                <a:lnTo>
                  <a:pt x="4084628" y="1858795"/>
                </a:lnTo>
                <a:lnTo>
                  <a:pt x="2826604" y="3200977"/>
                </a:lnTo>
                <a:lnTo>
                  <a:pt x="2714757" y="3179704"/>
                </a:lnTo>
                <a:cubicBezTo>
                  <a:pt x="2406510" y="3127525"/>
                  <a:pt x="2048765" y="3120827"/>
                  <a:pt x="1844328" y="3402647"/>
                </a:cubicBezTo>
                <a:cubicBezTo>
                  <a:pt x="1807547" y="3454031"/>
                  <a:pt x="1782540" y="3519194"/>
                  <a:pt x="1747494" y="3573133"/>
                </a:cubicBezTo>
                <a:cubicBezTo>
                  <a:pt x="1735812" y="3591112"/>
                  <a:pt x="1722943" y="3607905"/>
                  <a:pt x="1708249" y="3622508"/>
                </a:cubicBezTo>
                <a:cubicBezTo>
                  <a:pt x="1603932" y="3704283"/>
                  <a:pt x="1443668" y="3738508"/>
                  <a:pt x="1330223" y="3656278"/>
                </a:cubicBezTo>
                <a:cubicBezTo>
                  <a:pt x="1163387" y="3539729"/>
                  <a:pt x="1223441" y="3334106"/>
                  <a:pt x="1223441" y="3162798"/>
                </a:cubicBezTo>
                <a:cubicBezTo>
                  <a:pt x="1223441" y="3080567"/>
                  <a:pt x="1190037" y="2998336"/>
                  <a:pt x="1129983" y="2943485"/>
                </a:cubicBezTo>
                <a:cubicBezTo>
                  <a:pt x="969811" y="2820092"/>
                  <a:pt x="742831" y="2758395"/>
                  <a:pt x="560937" y="2861436"/>
                </a:cubicBezTo>
                <a:cubicBezTo>
                  <a:pt x="543048" y="2871840"/>
                  <a:pt x="524430" y="2880784"/>
                  <a:pt x="505355" y="2888359"/>
                </a:cubicBezTo>
                <a:cubicBezTo>
                  <a:pt x="371740" y="2941112"/>
                  <a:pt x="213301" y="2922949"/>
                  <a:pt x="103508" y="2823287"/>
                </a:cubicBezTo>
                <a:close/>
              </a:path>
            </a:pathLst>
          </a:custGeom>
          <a:solidFill>
            <a:schemeClr val="accent5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6FE9520-1AF5-42C9-BE84-66AB4C5E139B}"/>
              </a:ext>
            </a:extLst>
          </p:cNvPr>
          <p:cNvSpPr/>
          <p:nvPr/>
        </p:nvSpPr>
        <p:spPr>
          <a:xfrm rot="8211227">
            <a:off x="-114816" y="3838608"/>
            <a:ext cx="3121410" cy="2820229"/>
          </a:xfrm>
          <a:custGeom>
            <a:avLst/>
            <a:gdLst>
              <a:gd name="connsiteX0" fmla="*/ 78845 w 3121410"/>
              <a:gd name="connsiteY0" fmla="*/ 2150103 h 2820229"/>
              <a:gd name="connsiteX1" fmla="*/ 28466 w 3121410"/>
              <a:gd name="connsiteY1" fmla="*/ 1796810 h 2820229"/>
              <a:gd name="connsiteX2" fmla="*/ 233816 w 3121410"/>
              <a:gd name="connsiteY2" fmla="*/ 1321038 h 2820229"/>
              <a:gd name="connsiteX3" fmla="*/ 109876 w 3121410"/>
              <a:gd name="connsiteY3" fmla="*/ 1023782 h 2820229"/>
              <a:gd name="connsiteX4" fmla="*/ 107685 w 3121410"/>
              <a:gd name="connsiteY4" fmla="*/ 737844 h 2820229"/>
              <a:gd name="connsiteX5" fmla="*/ 127582 w 3121410"/>
              <a:gd name="connsiteY5" fmla="*/ 694128 h 2820229"/>
              <a:gd name="connsiteX6" fmla="*/ 469101 w 3121410"/>
              <a:gd name="connsiteY6" fmla="*/ 555949 h 2820229"/>
              <a:gd name="connsiteX7" fmla="*/ 648349 w 3121410"/>
              <a:gd name="connsiteY7" fmla="*/ 661363 h 2820229"/>
              <a:gd name="connsiteX8" fmla="*/ 685586 w 3121410"/>
              <a:gd name="connsiteY8" fmla="*/ 685275 h 2820229"/>
              <a:gd name="connsiteX9" fmla="*/ 971889 w 3121410"/>
              <a:gd name="connsiteY9" fmla="*/ 791417 h 2820229"/>
              <a:gd name="connsiteX10" fmla="*/ 1174228 w 3121410"/>
              <a:gd name="connsiteY10" fmla="*/ 429728 h 2820229"/>
              <a:gd name="connsiteX11" fmla="*/ 1191659 w 3121410"/>
              <a:gd name="connsiteY11" fmla="*/ 358631 h 2820229"/>
              <a:gd name="connsiteX12" fmla="*/ 1208361 w 3121410"/>
              <a:gd name="connsiteY12" fmla="*/ 290912 h 2820229"/>
              <a:gd name="connsiteX13" fmla="*/ 1221595 w 3121410"/>
              <a:gd name="connsiteY13" fmla="*/ 246100 h 2820229"/>
              <a:gd name="connsiteX14" fmla="*/ 1375106 w 3121410"/>
              <a:gd name="connsiteY14" fmla="*/ 40659 h 2820229"/>
              <a:gd name="connsiteX15" fmla="*/ 1827606 w 3121410"/>
              <a:gd name="connsiteY15" fmla="*/ 204664 h 2820229"/>
              <a:gd name="connsiteX16" fmla="*/ 1876159 w 3121410"/>
              <a:gd name="connsiteY16" fmla="*/ 214430 h 2820229"/>
              <a:gd name="connsiteX17" fmla="*/ 1928456 w 3121410"/>
              <a:gd name="connsiteY17" fmla="*/ 200649 h 2820229"/>
              <a:gd name="connsiteX18" fmla="*/ 1964871 w 3121410"/>
              <a:gd name="connsiteY18" fmla="*/ 185041 h 2820229"/>
              <a:gd name="connsiteX19" fmla="*/ 2480801 w 3121410"/>
              <a:gd name="connsiteY19" fmla="*/ 67308 h 2820229"/>
              <a:gd name="connsiteX20" fmla="*/ 2529185 w 3121410"/>
              <a:gd name="connsiteY20" fmla="*/ 96779 h 2820229"/>
              <a:gd name="connsiteX21" fmla="*/ 2534681 w 3121410"/>
              <a:gd name="connsiteY21" fmla="*/ 101931 h 2820229"/>
              <a:gd name="connsiteX22" fmla="*/ 2570699 w 3121410"/>
              <a:gd name="connsiteY22" fmla="*/ 138040 h 2820229"/>
              <a:gd name="connsiteX23" fmla="*/ 2602733 w 3121410"/>
              <a:gd name="connsiteY23" fmla="*/ 187141 h 2820229"/>
              <a:gd name="connsiteX24" fmla="*/ 2630661 w 3121410"/>
              <a:gd name="connsiteY24" fmla="*/ 539430 h 2820229"/>
              <a:gd name="connsiteX25" fmla="*/ 2612407 w 3121410"/>
              <a:gd name="connsiteY25" fmla="*/ 608610 h 2820229"/>
              <a:gd name="connsiteX26" fmla="*/ 2389807 w 3121410"/>
              <a:gd name="connsiteY26" fmla="*/ 1055361 h 2820229"/>
              <a:gd name="connsiteX27" fmla="*/ 2669449 w 3121410"/>
              <a:gd name="connsiteY27" fmla="*/ 1099716 h 2820229"/>
              <a:gd name="connsiteX28" fmla="*/ 2736439 w 3121410"/>
              <a:gd name="connsiteY28" fmla="*/ 1098621 h 2820229"/>
              <a:gd name="connsiteX29" fmla="*/ 2923717 w 3121410"/>
              <a:gd name="connsiteY29" fmla="*/ 1176745 h 2820229"/>
              <a:gd name="connsiteX30" fmla="*/ 2978660 w 3121410"/>
              <a:gd name="connsiteY30" fmla="*/ 1214529 h 2820229"/>
              <a:gd name="connsiteX31" fmla="*/ 3119484 w 3121410"/>
              <a:gd name="connsiteY31" fmla="*/ 1521003 h 2820229"/>
              <a:gd name="connsiteX32" fmla="*/ 3073669 w 3121410"/>
              <a:gd name="connsiteY32" fmla="*/ 1654070 h 2820229"/>
              <a:gd name="connsiteX33" fmla="*/ 3032599 w 3121410"/>
              <a:gd name="connsiteY33" fmla="*/ 1710563 h 2820229"/>
              <a:gd name="connsiteX34" fmla="*/ 2958582 w 3121410"/>
              <a:gd name="connsiteY34" fmla="*/ 1818805 h 2820229"/>
              <a:gd name="connsiteX35" fmla="*/ 2947721 w 3121410"/>
              <a:gd name="connsiteY35" fmla="*/ 1879315 h 2820229"/>
              <a:gd name="connsiteX36" fmla="*/ 2961002 w 3121410"/>
              <a:gd name="connsiteY36" fmla="*/ 2015504 h 2820229"/>
              <a:gd name="connsiteX37" fmla="*/ 2963518 w 3121410"/>
              <a:gd name="connsiteY37" fmla="*/ 2027757 h 2820229"/>
              <a:gd name="connsiteX38" fmla="*/ 2497922 w 3121410"/>
              <a:gd name="connsiteY38" fmla="*/ 2524499 h 2820229"/>
              <a:gd name="connsiteX39" fmla="*/ 2491936 w 3121410"/>
              <a:gd name="connsiteY39" fmla="*/ 2523658 h 2820229"/>
              <a:gd name="connsiteX40" fmla="*/ 2219504 w 3121410"/>
              <a:gd name="connsiteY40" fmla="*/ 2454843 h 2820229"/>
              <a:gd name="connsiteX41" fmla="*/ 2165110 w 3121410"/>
              <a:gd name="connsiteY41" fmla="*/ 2440057 h 2820229"/>
              <a:gd name="connsiteX42" fmla="*/ 1404493 w 3121410"/>
              <a:gd name="connsiteY42" fmla="*/ 2591195 h 2820229"/>
              <a:gd name="connsiteX43" fmla="*/ 1330750 w 3121410"/>
              <a:gd name="connsiteY43" fmla="*/ 2720976 h 2820229"/>
              <a:gd name="connsiteX44" fmla="*/ 1300906 w 3121410"/>
              <a:gd name="connsiteY44" fmla="*/ 2758578 h 2820229"/>
              <a:gd name="connsiteX45" fmla="*/ 1013051 w 3121410"/>
              <a:gd name="connsiteY45" fmla="*/ 2784316 h 2820229"/>
              <a:gd name="connsiteX46" fmla="*/ 931732 w 3121410"/>
              <a:gd name="connsiteY46" fmla="*/ 2408570 h 2820229"/>
              <a:gd name="connsiteX47" fmla="*/ 860544 w 3121410"/>
              <a:gd name="connsiteY47" fmla="*/ 2241553 h 2820229"/>
              <a:gd name="connsiteX48" fmla="*/ 427210 w 3121410"/>
              <a:gd name="connsiteY48" fmla="*/ 2179126 h 2820229"/>
              <a:gd name="connsiteX49" fmla="*/ 384862 w 3121410"/>
              <a:gd name="connsiteY49" fmla="*/ 2199662 h 2820229"/>
              <a:gd name="connsiteX50" fmla="*/ 78845 w 3121410"/>
              <a:gd name="connsiteY50" fmla="*/ 2150103 h 282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121410" h="2820229">
                <a:moveTo>
                  <a:pt x="78845" y="2150103"/>
                </a:moveTo>
                <a:cubicBezTo>
                  <a:pt x="-18445" y="2061849"/>
                  <a:pt x="-13517" y="1913266"/>
                  <a:pt x="28466" y="1796810"/>
                </a:cubicBezTo>
                <a:cubicBezTo>
                  <a:pt x="83591" y="1643756"/>
                  <a:pt x="244221" y="1491706"/>
                  <a:pt x="233816" y="1321038"/>
                </a:cubicBezTo>
                <a:cubicBezTo>
                  <a:pt x="227244" y="1212704"/>
                  <a:pt x="148025" y="1125088"/>
                  <a:pt x="109876" y="1023782"/>
                </a:cubicBezTo>
                <a:cubicBezTo>
                  <a:pt x="78206" y="939817"/>
                  <a:pt x="74281" y="828928"/>
                  <a:pt x="107685" y="737844"/>
                </a:cubicBezTo>
                <a:cubicBezTo>
                  <a:pt x="113253" y="722603"/>
                  <a:pt x="119915" y="707999"/>
                  <a:pt x="127582" y="694128"/>
                </a:cubicBezTo>
                <a:cubicBezTo>
                  <a:pt x="194571" y="571647"/>
                  <a:pt x="336947" y="498543"/>
                  <a:pt x="469101" y="555949"/>
                </a:cubicBezTo>
                <a:cubicBezTo>
                  <a:pt x="524683" y="580409"/>
                  <a:pt x="612268" y="639809"/>
                  <a:pt x="648349" y="661363"/>
                </a:cubicBezTo>
                <a:cubicBezTo>
                  <a:pt x="684429" y="682917"/>
                  <a:pt x="673173" y="677426"/>
                  <a:pt x="685586" y="685275"/>
                </a:cubicBezTo>
                <a:cubicBezTo>
                  <a:pt x="777308" y="735836"/>
                  <a:pt x="874599" y="840063"/>
                  <a:pt x="971889" y="791417"/>
                </a:cubicBezTo>
                <a:cubicBezTo>
                  <a:pt x="1102218" y="723607"/>
                  <a:pt x="1138725" y="573747"/>
                  <a:pt x="1174228" y="429728"/>
                </a:cubicBezTo>
                <a:cubicBezTo>
                  <a:pt x="1180160" y="405725"/>
                  <a:pt x="1186000" y="381904"/>
                  <a:pt x="1191659" y="358631"/>
                </a:cubicBezTo>
                <a:cubicBezTo>
                  <a:pt x="1197318" y="335358"/>
                  <a:pt x="1202611" y="312633"/>
                  <a:pt x="1208361" y="290912"/>
                </a:cubicBezTo>
                <a:cubicBezTo>
                  <a:pt x="1211556" y="276583"/>
                  <a:pt x="1215936" y="261524"/>
                  <a:pt x="1221595" y="246100"/>
                </a:cubicBezTo>
                <a:cubicBezTo>
                  <a:pt x="1256915" y="172721"/>
                  <a:pt x="1298624" y="96240"/>
                  <a:pt x="1375106" y="40659"/>
                </a:cubicBezTo>
                <a:cubicBezTo>
                  <a:pt x="1555814" y="-84377"/>
                  <a:pt x="1694813" y="110203"/>
                  <a:pt x="1827606" y="204664"/>
                </a:cubicBezTo>
                <a:cubicBezTo>
                  <a:pt x="1843212" y="211145"/>
                  <a:pt x="1859366" y="214704"/>
                  <a:pt x="1876159" y="214430"/>
                </a:cubicBezTo>
                <a:cubicBezTo>
                  <a:pt x="1892952" y="214156"/>
                  <a:pt x="1910384" y="209867"/>
                  <a:pt x="1928456" y="200649"/>
                </a:cubicBezTo>
                <a:cubicBezTo>
                  <a:pt x="1940684" y="195264"/>
                  <a:pt x="1953005" y="189971"/>
                  <a:pt x="1964871" y="185041"/>
                </a:cubicBezTo>
                <a:cubicBezTo>
                  <a:pt x="2120572" y="121064"/>
                  <a:pt x="2306846" y="-10451"/>
                  <a:pt x="2480801" y="67308"/>
                </a:cubicBezTo>
                <a:lnTo>
                  <a:pt x="2529185" y="96779"/>
                </a:lnTo>
                <a:lnTo>
                  <a:pt x="2534681" y="101931"/>
                </a:lnTo>
                <a:lnTo>
                  <a:pt x="2570699" y="138040"/>
                </a:lnTo>
                <a:cubicBezTo>
                  <a:pt x="2582746" y="153190"/>
                  <a:pt x="2593423" y="169618"/>
                  <a:pt x="2602733" y="187141"/>
                </a:cubicBezTo>
                <a:cubicBezTo>
                  <a:pt x="2650191" y="305697"/>
                  <a:pt x="2654846" y="424251"/>
                  <a:pt x="2630661" y="539430"/>
                </a:cubicBezTo>
                <a:cubicBezTo>
                  <a:pt x="2625732" y="562612"/>
                  <a:pt x="2619618" y="585611"/>
                  <a:pt x="2612407" y="608610"/>
                </a:cubicBezTo>
                <a:cubicBezTo>
                  <a:pt x="2563579" y="777363"/>
                  <a:pt x="2389807" y="909425"/>
                  <a:pt x="2389807" y="1055361"/>
                </a:cubicBezTo>
                <a:cubicBezTo>
                  <a:pt x="2383967" y="1171178"/>
                  <a:pt x="2547060" y="1113315"/>
                  <a:pt x="2669449" y="1099716"/>
                </a:cubicBezTo>
                <a:cubicBezTo>
                  <a:pt x="2693908" y="1096978"/>
                  <a:pt x="2716726" y="1096065"/>
                  <a:pt x="2736439" y="1098621"/>
                </a:cubicBezTo>
                <a:cubicBezTo>
                  <a:pt x="2801877" y="1116326"/>
                  <a:pt x="2866311" y="1141972"/>
                  <a:pt x="2923717" y="1176745"/>
                </a:cubicBezTo>
                <a:cubicBezTo>
                  <a:pt x="2942884" y="1188336"/>
                  <a:pt x="2961228" y="1200930"/>
                  <a:pt x="2978660" y="1214529"/>
                </a:cubicBezTo>
                <a:cubicBezTo>
                  <a:pt x="3070840" y="1284714"/>
                  <a:pt x="3133358" y="1402812"/>
                  <a:pt x="3119484" y="1521003"/>
                </a:cubicBezTo>
                <a:cubicBezTo>
                  <a:pt x="3112548" y="1567366"/>
                  <a:pt x="3097124" y="1613639"/>
                  <a:pt x="3073669" y="1654070"/>
                </a:cubicBezTo>
                <a:cubicBezTo>
                  <a:pt x="3061986" y="1674331"/>
                  <a:pt x="3048205" y="1693131"/>
                  <a:pt x="3032599" y="1710563"/>
                </a:cubicBezTo>
                <a:cubicBezTo>
                  <a:pt x="2993445" y="1743055"/>
                  <a:pt x="2970720" y="1779652"/>
                  <a:pt x="2958582" y="1818805"/>
                </a:cubicBezTo>
                <a:cubicBezTo>
                  <a:pt x="2952467" y="1838337"/>
                  <a:pt x="2949089" y="1858598"/>
                  <a:pt x="2947721" y="1879315"/>
                </a:cubicBezTo>
                <a:cubicBezTo>
                  <a:pt x="2947219" y="1925245"/>
                  <a:pt x="2952923" y="1970553"/>
                  <a:pt x="2961002" y="2015504"/>
                </a:cubicBezTo>
                <a:lnTo>
                  <a:pt x="2963518" y="2027757"/>
                </a:lnTo>
                <a:lnTo>
                  <a:pt x="2497922" y="2524499"/>
                </a:lnTo>
                <a:lnTo>
                  <a:pt x="2491936" y="2523658"/>
                </a:lnTo>
                <a:cubicBezTo>
                  <a:pt x="2399392" y="2507960"/>
                  <a:pt x="2309675" y="2480215"/>
                  <a:pt x="2219504" y="2454843"/>
                </a:cubicBezTo>
                <a:cubicBezTo>
                  <a:pt x="2201525" y="2449824"/>
                  <a:pt x="2183362" y="2444804"/>
                  <a:pt x="2165110" y="2440057"/>
                </a:cubicBezTo>
                <a:cubicBezTo>
                  <a:pt x="1912849" y="2387671"/>
                  <a:pt x="1582372" y="2345870"/>
                  <a:pt x="1404493" y="2591195"/>
                </a:cubicBezTo>
                <a:cubicBezTo>
                  <a:pt x="1376474" y="2630257"/>
                  <a:pt x="1357399" y="2679906"/>
                  <a:pt x="1330750" y="2720976"/>
                </a:cubicBezTo>
                <a:cubicBezTo>
                  <a:pt x="1321897" y="2734667"/>
                  <a:pt x="1312132" y="2747444"/>
                  <a:pt x="1300906" y="2758578"/>
                </a:cubicBezTo>
                <a:cubicBezTo>
                  <a:pt x="1221503" y="2820822"/>
                  <a:pt x="1099480" y="2846924"/>
                  <a:pt x="1013051" y="2784316"/>
                </a:cubicBezTo>
                <a:cubicBezTo>
                  <a:pt x="886007" y="2695604"/>
                  <a:pt x="931732" y="2539082"/>
                  <a:pt x="931732" y="2408570"/>
                </a:cubicBezTo>
                <a:cubicBezTo>
                  <a:pt x="931732" y="2345961"/>
                  <a:pt x="906268" y="2283261"/>
                  <a:pt x="860544" y="2241553"/>
                </a:cubicBezTo>
                <a:cubicBezTo>
                  <a:pt x="738521" y="2147640"/>
                  <a:pt x="565662" y="2100638"/>
                  <a:pt x="427210" y="2179126"/>
                </a:cubicBezTo>
                <a:cubicBezTo>
                  <a:pt x="413520" y="2187066"/>
                  <a:pt x="399374" y="2193911"/>
                  <a:pt x="384862" y="2199662"/>
                </a:cubicBezTo>
                <a:cubicBezTo>
                  <a:pt x="283100" y="2239819"/>
                  <a:pt x="162445" y="2225946"/>
                  <a:pt x="78845" y="2150103"/>
                </a:cubicBezTo>
                <a:close/>
              </a:path>
            </a:pathLst>
          </a:custGeom>
          <a:solidFill>
            <a:schemeClr val="accent6"/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913F08-C7D2-4813-8FB0-2A26BB3A56D2}"/>
              </a:ext>
            </a:extLst>
          </p:cNvPr>
          <p:cNvSpPr/>
          <p:nvPr/>
        </p:nvSpPr>
        <p:spPr>
          <a:xfrm rot="8211227">
            <a:off x="481913" y="4364846"/>
            <a:ext cx="1790140" cy="1685967"/>
          </a:xfrm>
          <a:custGeom>
            <a:avLst/>
            <a:gdLst>
              <a:gd name="connsiteX0" fmla="*/ 659418 w 1604495"/>
              <a:gd name="connsiteY0" fmla="*/ 165506 h 1511125"/>
              <a:gd name="connsiteX1" fmla="*/ 460313 w 1604495"/>
              <a:gd name="connsiteY1" fmla="*/ 453449 h 1511125"/>
              <a:gd name="connsiteX2" fmla="*/ 84024 w 1604495"/>
              <a:gd name="connsiteY2" fmla="*/ 388008 h 1511125"/>
              <a:gd name="connsiteX3" fmla="*/ 9339 w 1604495"/>
              <a:gd name="connsiteY3" fmla="*/ 428909 h 1511125"/>
              <a:gd name="connsiteX4" fmla="*/ 43123 w 1604495"/>
              <a:gd name="connsiteY4" fmla="*/ 567972 h 1511125"/>
              <a:gd name="connsiteX5" fmla="*/ 198547 w 1604495"/>
              <a:gd name="connsiteY5" fmla="*/ 788837 h 1511125"/>
              <a:gd name="connsiteX6" fmla="*/ 26763 w 1604495"/>
              <a:gd name="connsiteY6" fmla="*/ 1091504 h 1511125"/>
              <a:gd name="connsiteX7" fmla="*/ 2222 w 1604495"/>
              <a:gd name="connsiteY7" fmla="*/ 1156946 h 1511125"/>
              <a:gd name="connsiteX8" fmla="*/ 75844 w 1604495"/>
              <a:gd name="connsiteY8" fmla="*/ 1214207 h 1511125"/>
              <a:gd name="connsiteX9" fmla="*/ 365504 w 1604495"/>
              <a:gd name="connsiteY9" fmla="*/ 1156046 h 1511125"/>
              <a:gd name="connsiteX10" fmla="*/ 427674 w 1604495"/>
              <a:gd name="connsiteY10" fmla="*/ 1179032 h 1511125"/>
              <a:gd name="connsiteX11" fmla="*/ 476673 w 1604495"/>
              <a:gd name="connsiteY11" fmla="*/ 1238829 h 1511125"/>
              <a:gd name="connsiteX12" fmla="*/ 517574 w 1604495"/>
              <a:gd name="connsiteY12" fmla="*/ 1484235 h 1511125"/>
              <a:gd name="connsiteX13" fmla="*/ 656637 w 1604495"/>
              <a:gd name="connsiteY13" fmla="*/ 1476055 h 1511125"/>
              <a:gd name="connsiteX14" fmla="*/ 891654 w 1604495"/>
              <a:gd name="connsiteY14" fmla="*/ 1296172 h 1511125"/>
              <a:gd name="connsiteX15" fmla="*/ 971983 w 1604495"/>
              <a:gd name="connsiteY15" fmla="*/ 1283248 h 1511125"/>
              <a:gd name="connsiteX16" fmla="*/ 1033826 w 1604495"/>
              <a:gd name="connsiteY16" fmla="*/ 1281857 h 1511125"/>
              <a:gd name="connsiteX17" fmla="*/ 1335593 w 1604495"/>
              <a:gd name="connsiteY17" fmla="*/ 1377811 h 1511125"/>
              <a:gd name="connsiteX18" fmla="*/ 1482836 w 1604495"/>
              <a:gd name="connsiteY18" fmla="*/ 1328730 h 1511125"/>
              <a:gd name="connsiteX19" fmla="*/ 1327413 w 1604495"/>
              <a:gd name="connsiteY19" fmla="*/ 1116045 h 1511125"/>
              <a:gd name="connsiteX20" fmla="*/ 1564638 w 1604495"/>
              <a:gd name="connsiteY20" fmla="*/ 797017 h 1511125"/>
              <a:gd name="connsiteX21" fmla="*/ 1564066 w 1604495"/>
              <a:gd name="connsiteY21" fmla="*/ 655500 h 1511125"/>
              <a:gd name="connsiteX22" fmla="*/ 1486272 w 1604495"/>
              <a:gd name="connsiteY22" fmla="*/ 613781 h 1511125"/>
              <a:gd name="connsiteX23" fmla="*/ 1433755 w 1604495"/>
              <a:gd name="connsiteY23" fmla="*/ 596030 h 1511125"/>
              <a:gd name="connsiteX24" fmla="*/ 1253873 w 1604495"/>
              <a:gd name="connsiteY24" fmla="*/ 551612 h 1511125"/>
              <a:gd name="connsiteX25" fmla="*/ 1384756 w 1604495"/>
              <a:gd name="connsiteY25" fmla="*/ 289845 h 1511125"/>
              <a:gd name="connsiteX26" fmla="*/ 1270233 w 1604495"/>
              <a:gd name="connsiteY26" fmla="*/ 150782 h 1511125"/>
              <a:gd name="connsiteX27" fmla="*/ 795864 w 1604495"/>
              <a:gd name="connsiteY27" fmla="*/ 5338 h 1511125"/>
              <a:gd name="connsiteX28" fmla="*/ 714471 w 1604495"/>
              <a:gd name="connsiteY28" fmla="*/ 17281 h 1511125"/>
              <a:gd name="connsiteX29" fmla="*/ 669971 w 1604495"/>
              <a:gd name="connsiteY29" fmla="*/ 85668 h 1511125"/>
              <a:gd name="connsiteX30" fmla="*/ 658519 w 1604495"/>
              <a:gd name="connsiteY30" fmla="*/ 140884 h 1511125"/>
              <a:gd name="connsiteX31" fmla="*/ 659418 w 1604495"/>
              <a:gd name="connsiteY31" fmla="*/ 165506 h 15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04495" h="1511125">
                <a:moveTo>
                  <a:pt x="659418" y="165506"/>
                </a:moveTo>
                <a:cubicBezTo>
                  <a:pt x="689358" y="289845"/>
                  <a:pt x="583016" y="428909"/>
                  <a:pt x="460313" y="453449"/>
                </a:cubicBezTo>
                <a:cubicBezTo>
                  <a:pt x="321249" y="477990"/>
                  <a:pt x="214907" y="388008"/>
                  <a:pt x="84024" y="388008"/>
                </a:cubicBezTo>
                <a:cubicBezTo>
                  <a:pt x="47213" y="383918"/>
                  <a:pt x="22673" y="402323"/>
                  <a:pt x="9339" y="428909"/>
                </a:cubicBezTo>
                <a:cubicBezTo>
                  <a:pt x="-14220" y="477990"/>
                  <a:pt x="10402" y="527071"/>
                  <a:pt x="43123" y="567972"/>
                </a:cubicBezTo>
                <a:cubicBezTo>
                  <a:pt x="108565" y="633413"/>
                  <a:pt x="182186" y="690675"/>
                  <a:pt x="198547" y="788837"/>
                </a:cubicBezTo>
                <a:cubicBezTo>
                  <a:pt x="214907" y="911540"/>
                  <a:pt x="116745" y="1017882"/>
                  <a:pt x="26763" y="1091504"/>
                </a:cubicBezTo>
                <a:cubicBezTo>
                  <a:pt x="10402" y="1107864"/>
                  <a:pt x="-5958" y="1132405"/>
                  <a:pt x="2222" y="1156946"/>
                </a:cubicBezTo>
                <a:cubicBezTo>
                  <a:pt x="10402" y="1197847"/>
                  <a:pt x="43123" y="1214207"/>
                  <a:pt x="75844" y="1214207"/>
                </a:cubicBezTo>
                <a:cubicBezTo>
                  <a:pt x="174006" y="1206027"/>
                  <a:pt x="263988" y="1148765"/>
                  <a:pt x="365504" y="1156046"/>
                </a:cubicBezTo>
                <a:cubicBezTo>
                  <a:pt x="387918" y="1158745"/>
                  <a:pt x="408941" y="1165780"/>
                  <a:pt x="427674" y="1179032"/>
                </a:cubicBezTo>
                <a:cubicBezTo>
                  <a:pt x="446488" y="1192202"/>
                  <a:pt x="463012" y="1211507"/>
                  <a:pt x="476673" y="1238829"/>
                </a:cubicBezTo>
                <a:cubicBezTo>
                  <a:pt x="509394" y="1320631"/>
                  <a:pt x="452132" y="1410613"/>
                  <a:pt x="517574" y="1484235"/>
                </a:cubicBezTo>
                <a:cubicBezTo>
                  <a:pt x="558475" y="1525136"/>
                  <a:pt x="632097" y="1516956"/>
                  <a:pt x="656637" y="1476055"/>
                </a:cubicBezTo>
                <a:cubicBezTo>
                  <a:pt x="713899" y="1386073"/>
                  <a:pt x="787520" y="1312451"/>
                  <a:pt x="891654" y="1296172"/>
                </a:cubicBezTo>
                <a:cubicBezTo>
                  <a:pt x="917585" y="1290037"/>
                  <a:pt x="944662" y="1285538"/>
                  <a:pt x="971983" y="1283248"/>
                </a:cubicBezTo>
                <a:cubicBezTo>
                  <a:pt x="992516" y="1281530"/>
                  <a:pt x="1013212" y="1281121"/>
                  <a:pt x="1033826" y="1281857"/>
                </a:cubicBezTo>
                <a:cubicBezTo>
                  <a:pt x="1139268" y="1287829"/>
                  <a:pt x="1237431" y="1328730"/>
                  <a:pt x="1335593" y="1377811"/>
                </a:cubicBezTo>
                <a:cubicBezTo>
                  <a:pt x="1392854" y="1394171"/>
                  <a:pt x="1499197" y="1402351"/>
                  <a:pt x="1482836" y="1328730"/>
                </a:cubicBezTo>
                <a:cubicBezTo>
                  <a:pt x="1466476" y="1238748"/>
                  <a:pt x="1376494" y="1189666"/>
                  <a:pt x="1327413" y="1116045"/>
                </a:cubicBezTo>
                <a:cubicBezTo>
                  <a:pt x="1180169" y="936080"/>
                  <a:pt x="1433755" y="878819"/>
                  <a:pt x="1564638" y="797017"/>
                </a:cubicBezTo>
                <a:cubicBezTo>
                  <a:pt x="1613719" y="772477"/>
                  <a:pt x="1621900" y="698855"/>
                  <a:pt x="1564066" y="655500"/>
                </a:cubicBezTo>
                <a:cubicBezTo>
                  <a:pt x="1540997" y="636685"/>
                  <a:pt x="1513185" y="623597"/>
                  <a:pt x="1486272" y="613781"/>
                </a:cubicBezTo>
                <a:cubicBezTo>
                  <a:pt x="1469175" y="606746"/>
                  <a:pt x="1451506" y="600856"/>
                  <a:pt x="1433755" y="596030"/>
                </a:cubicBezTo>
                <a:cubicBezTo>
                  <a:pt x="1376576" y="592512"/>
                  <a:pt x="1229332" y="649774"/>
                  <a:pt x="1253873" y="551612"/>
                </a:cubicBezTo>
                <a:cubicBezTo>
                  <a:pt x="1278414" y="453449"/>
                  <a:pt x="1376576" y="396188"/>
                  <a:pt x="1384756" y="289845"/>
                </a:cubicBezTo>
                <a:cubicBezTo>
                  <a:pt x="1392936" y="216224"/>
                  <a:pt x="1352035" y="118061"/>
                  <a:pt x="1270233" y="150782"/>
                </a:cubicBezTo>
                <a:cubicBezTo>
                  <a:pt x="1073909" y="240764"/>
                  <a:pt x="910305" y="175323"/>
                  <a:pt x="795864" y="5338"/>
                </a:cubicBezTo>
                <a:cubicBezTo>
                  <a:pt x="762080" y="-5623"/>
                  <a:pt x="735167" y="1248"/>
                  <a:pt x="714471" y="17281"/>
                </a:cubicBezTo>
                <a:cubicBezTo>
                  <a:pt x="693775" y="33315"/>
                  <a:pt x="679215" y="58428"/>
                  <a:pt x="669971" y="85668"/>
                </a:cubicBezTo>
                <a:cubicBezTo>
                  <a:pt x="663836" y="103828"/>
                  <a:pt x="660073" y="122888"/>
                  <a:pt x="658519" y="140884"/>
                </a:cubicBezTo>
                <a:cubicBezTo>
                  <a:pt x="658355" y="149228"/>
                  <a:pt x="658682" y="157572"/>
                  <a:pt x="659418" y="16550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8172" cap="flat">
            <a:noFill/>
            <a:prstDash val="solid"/>
            <a:miter/>
          </a:ln>
          <a:effectLst>
            <a:innerShdw blurRad="139700" dist="50800" dir="12600000">
              <a:prstClr val="black"/>
            </a:inn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473633-5F29-4AA4-AE59-02183F62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23464">
            <a:off x="596474" y="5338405"/>
            <a:ext cx="1333549" cy="76812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7791AF9-CC81-40C5-918A-A27BA36C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41129" flipH="1" flipV="1">
            <a:off x="1069095" y="4554655"/>
            <a:ext cx="1333549" cy="768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1A9D6F-1C0A-4BF7-8C56-29D13502DB2A}"/>
              </a:ext>
            </a:extLst>
          </p:cNvPr>
          <p:cNvSpPr txBox="1"/>
          <p:nvPr/>
        </p:nvSpPr>
        <p:spPr>
          <a:xfrm>
            <a:off x="5380056" y="838985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E8D757-5785-433F-9F94-55203A5F8D44}"/>
              </a:ext>
            </a:extLst>
          </p:cNvPr>
          <p:cNvGrpSpPr/>
          <p:nvPr/>
        </p:nvGrpSpPr>
        <p:grpSpPr>
          <a:xfrm>
            <a:off x="6617160" y="816239"/>
            <a:ext cx="4912988" cy="968823"/>
            <a:chOff x="7875747" y="1722123"/>
            <a:chExt cx="3994320" cy="9688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D95399-F8A5-4656-9B45-F05570CD1513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D32E2D0-D8B8-447F-83C0-3F7D467DE231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D71205-1EE2-4C00-A2DB-D5BD343A878E}"/>
              </a:ext>
            </a:extLst>
          </p:cNvPr>
          <p:cNvSpPr txBox="1"/>
          <p:nvPr/>
        </p:nvSpPr>
        <p:spPr>
          <a:xfrm>
            <a:off x="5380056" y="2257172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F6D2AE-38D4-4B4C-A79A-C3282336F0C7}"/>
              </a:ext>
            </a:extLst>
          </p:cNvPr>
          <p:cNvGrpSpPr/>
          <p:nvPr/>
        </p:nvGrpSpPr>
        <p:grpSpPr>
          <a:xfrm>
            <a:off x="6617160" y="2236889"/>
            <a:ext cx="4912988" cy="968823"/>
            <a:chOff x="7875747" y="1722123"/>
            <a:chExt cx="3994320" cy="96882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891208-192F-4182-AC25-5D88C26C0BF0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C3B44F-033D-47E2-8D02-C13BD1E439D3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06643F-37B2-4831-9497-696CE1AAAF45}"/>
              </a:ext>
            </a:extLst>
          </p:cNvPr>
          <p:cNvSpPr txBox="1"/>
          <p:nvPr/>
        </p:nvSpPr>
        <p:spPr>
          <a:xfrm>
            <a:off x="5380056" y="3675359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DDC4FD-26A8-4577-B36F-35C458A6C423}"/>
              </a:ext>
            </a:extLst>
          </p:cNvPr>
          <p:cNvGrpSpPr/>
          <p:nvPr/>
        </p:nvGrpSpPr>
        <p:grpSpPr>
          <a:xfrm>
            <a:off x="6617160" y="3657539"/>
            <a:ext cx="4912988" cy="959298"/>
            <a:chOff x="7875747" y="1722123"/>
            <a:chExt cx="3994320" cy="95929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58D47AB-C762-48B3-AA18-548BDFBA7D1B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0A494D-C210-469E-8E97-63663F83D077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5557F3-C0B4-48B1-9803-69CC95065F4E}"/>
              </a:ext>
            </a:extLst>
          </p:cNvPr>
          <p:cNvSpPr txBox="1"/>
          <p:nvPr/>
        </p:nvSpPr>
        <p:spPr>
          <a:xfrm>
            <a:off x="5380056" y="5093547"/>
            <a:ext cx="981106" cy="9233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5BF162A-4A20-448F-96D5-657B61B4693F}"/>
              </a:ext>
            </a:extLst>
          </p:cNvPr>
          <p:cNvGrpSpPr/>
          <p:nvPr/>
        </p:nvGrpSpPr>
        <p:grpSpPr>
          <a:xfrm>
            <a:off x="6617160" y="5068663"/>
            <a:ext cx="4912988" cy="973098"/>
            <a:chOff x="7875747" y="5454577"/>
            <a:chExt cx="3994320" cy="9730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40625C-F0EC-4BFD-B9AE-0918BC923CF9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976B18-D4F3-41E1-BC72-812F26F23C6B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0CD7F-EE53-48DF-955C-5676C3926A2C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AEDF13-0F20-49A2-A4AD-1646A167EDE9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BA290BF-F3BB-4CEA-BB6E-54CF595FAA5D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5" name="Rounded Rectangle 42">
                  <a:extLst>
                    <a:ext uri="{FF2B5EF4-FFF2-40B4-BE49-F238E27FC236}">
                      <a16:creationId xmlns:a16="http://schemas.microsoft.com/office/drawing/2014/main" id="{E5FAA510-474B-4351-91F2-CA966FC1CF1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F03A8FEA-0557-4CE6-819F-4D50454323E5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8A04E6-66FC-413E-911B-A1702A318D6F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3" name="Rounded Rectangle 45">
                  <a:extLst>
                    <a:ext uri="{FF2B5EF4-FFF2-40B4-BE49-F238E27FC236}">
                      <a16:creationId xmlns:a16="http://schemas.microsoft.com/office/drawing/2014/main" id="{BD2B3E9A-C7BC-481F-A371-47F35F12A69F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0F32FA0F-B458-4D29-98BA-41685361CF8A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377DF8-F3D5-4FC5-9291-66014B633881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1" name="Rounded Rectangle 48">
                  <a:extLst>
                    <a:ext uri="{FF2B5EF4-FFF2-40B4-BE49-F238E27FC236}">
                      <a16:creationId xmlns:a16="http://schemas.microsoft.com/office/drawing/2014/main" id="{E445C285-AF92-46C2-B3FE-4F9344F1208A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587D1A-F9CF-4481-B0BF-62A5816A0742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47E2CD-9186-47DE-8515-51177EF4D286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0BCBFAA-90AD-467A-BB75-AD0ABB715EB6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6" name="Rounded Rectangle 38">
                  <a:extLst>
                    <a:ext uri="{FF2B5EF4-FFF2-40B4-BE49-F238E27FC236}">
                      <a16:creationId xmlns:a16="http://schemas.microsoft.com/office/drawing/2014/main" id="{20F018E5-EA84-4109-90CD-730EC2ED6E7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0AF94C3-EED0-4107-85A1-A0EF5DB3FCE4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C36870-4F7B-4157-A17B-EECB6F37A9F2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4" name="Rounded Rectangle 35">
                  <a:extLst>
                    <a:ext uri="{FF2B5EF4-FFF2-40B4-BE49-F238E27FC236}">
                      <a16:creationId xmlns:a16="http://schemas.microsoft.com/office/drawing/2014/main" id="{2C409014-0630-4648-B624-004D7EC2331C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960A5E3-9F83-4D4F-9F76-11A09BA8C571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183FA4D-23DD-4552-A8CD-54B19133C751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2" name="Rounded Rectangle 6">
                  <a:extLst>
                    <a:ext uri="{FF2B5EF4-FFF2-40B4-BE49-F238E27FC236}">
                      <a16:creationId xmlns:a16="http://schemas.microsoft.com/office/drawing/2014/main" id="{D96EADEE-F688-4ECF-B867-C7C83D9FD7FB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C6E7FDA-63AF-4135-8323-BFD5428977D1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DBA60F-2295-44CD-863F-324100AF33A0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F326CD-7967-4E24-9804-FC03739C2ABD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48925B4-7432-40F0-A059-CB0CB756AC55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2808DF-CFCC-4B7F-BF29-14ECB2B62F39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FAD9AC-9C6F-4E64-80AF-1F6A65978864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F0C9B4-70DB-4773-A6F8-585F189C0A2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6D5BAC0-FE0B-4501-BDAF-1EEBDB687A84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9256E8A-C80F-4E12-AB3E-9A5C9F0A08F0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FDE550-7C34-461B-879D-49E2EA7B5150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946E00-80CB-4C20-9DB2-CBB694BF7556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F11E24-6856-4E20-A8F8-EDE1EEC9E079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DA5D7C-AAD1-44EE-B8AB-A0A5FFC35DA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747096-DE41-48AA-AA22-5A4F87A57A31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740E6F-5C1D-4E41-9C25-002126CC9A5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FEC2AF-D85E-46C9-BDCE-373EF2B0A0FA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745F82-452D-4395-A5C1-0F33CC082A70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DB6E9-E83E-49FA-96A1-7E4647206ABA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CF65D3-852A-4262-A9D3-B6DF526FDFE6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AA263D4-0972-4A11-A06A-8CE4D07546F3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6A1D01-67D1-434F-987C-868D044D981E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AD5CDE-E17C-46C8-8E38-062F1CCF86BE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97A03BB0-4EDA-4338-8E91-89D317893103}"/>
              </a:ext>
            </a:extLst>
          </p:cNvPr>
          <p:cNvSpPr/>
          <p:nvPr/>
        </p:nvSpPr>
        <p:spPr>
          <a:xfrm flipH="1">
            <a:off x="7450683" y="376331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id="{DE93E8AE-18B1-4F30-BAFE-9658AB2FDE00}"/>
              </a:ext>
            </a:extLst>
          </p:cNvPr>
          <p:cNvSpPr/>
          <p:nvPr/>
        </p:nvSpPr>
        <p:spPr>
          <a:xfrm>
            <a:off x="4793509" y="482898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ardrop 6">
            <a:extLst>
              <a:ext uri="{FF2B5EF4-FFF2-40B4-BE49-F238E27FC236}">
                <a16:creationId xmlns:a16="http://schemas.microsoft.com/office/drawing/2014/main" id="{CB67006F-5725-4D16-8760-F07BFD9D452A}"/>
              </a:ext>
            </a:extLst>
          </p:cNvPr>
          <p:cNvSpPr/>
          <p:nvPr/>
        </p:nvSpPr>
        <p:spPr>
          <a:xfrm rot="8100000">
            <a:off x="7090400" y="487782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308F1353-D075-43DA-9E0B-492C6F9BCD6F}"/>
              </a:ext>
            </a:extLst>
          </p:cNvPr>
          <p:cNvSpPr/>
          <p:nvPr/>
        </p:nvSpPr>
        <p:spPr>
          <a:xfrm>
            <a:off x="7031919" y="265915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id="{B632B3F2-358F-4E51-952B-57BF6A470F05}"/>
              </a:ext>
            </a:extLst>
          </p:cNvPr>
          <p:cNvSpPr>
            <a:spLocks noChangeAspect="1"/>
          </p:cNvSpPr>
          <p:nvPr/>
        </p:nvSpPr>
        <p:spPr>
          <a:xfrm>
            <a:off x="4785017" y="2647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자유형 151">
            <a:extLst>
              <a:ext uri="{FF2B5EF4-FFF2-40B4-BE49-F238E27FC236}">
                <a16:creationId xmlns:a16="http://schemas.microsoft.com/office/drawing/2014/main" id="{F4B76A9F-A283-4B3B-A1F3-8EF8D961A240}"/>
              </a:ext>
            </a:extLst>
          </p:cNvPr>
          <p:cNvSpPr/>
          <p:nvPr/>
        </p:nvSpPr>
        <p:spPr>
          <a:xfrm>
            <a:off x="5748119" y="3553586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469C3392-B13C-4DEC-82AE-45BEDF1DA8AE}"/>
              </a:ext>
            </a:extLst>
          </p:cNvPr>
          <p:cNvSpPr/>
          <p:nvPr/>
        </p:nvSpPr>
        <p:spPr>
          <a:xfrm rot="2700000">
            <a:off x="4435545" y="3670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15BDF10-6699-4224-BFB1-35437805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8608" y="3746260"/>
            <a:ext cx="4530315" cy="46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B4995FB5-3626-4723-B181-61B2137D3BC0}"/>
              </a:ext>
            </a:extLst>
          </p:cNvPr>
          <p:cNvSpPr/>
          <p:nvPr/>
        </p:nvSpPr>
        <p:spPr>
          <a:xfrm>
            <a:off x="2759832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C0AF964-AFD4-4065-B1E2-063C1D644071}"/>
              </a:ext>
            </a:extLst>
          </p:cNvPr>
          <p:cNvSpPr/>
          <p:nvPr/>
        </p:nvSpPr>
        <p:spPr>
          <a:xfrm>
            <a:off x="1067936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8C47FF5-53D8-4873-9231-EF2DE548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558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FFACF88D-EC09-4BB1-A8FC-EC718E4DE7C1}"/>
              </a:ext>
            </a:extLst>
          </p:cNvPr>
          <p:cNvSpPr/>
          <p:nvPr/>
        </p:nvSpPr>
        <p:spPr>
          <a:xfrm>
            <a:off x="4825118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E57F50A-9F29-463B-A863-D96B8904A92A}"/>
              </a:ext>
            </a:extLst>
          </p:cNvPr>
          <p:cNvSpPr/>
          <p:nvPr/>
        </p:nvSpPr>
        <p:spPr>
          <a:xfrm>
            <a:off x="3133222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2FC9FBE-B568-4759-BCEA-76A3075A9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8255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920B562C-E77B-4E29-A27B-1C3F2F573334}"/>
              </a:ext>
            </a:extLst>
          </p:cNvPr>
          <p:cNvSpPr/>
          <p:nvPr/>
        </p:nvSpPr>
        <p:spPr>
          <a:xfrm>
            <a:off x="6890404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55EA870-935F-467A-A16B-D428A2FA6347}"/>
              </a:ext>
            </a:extLst>
          </p:cNvPr>
          <p:cNvSpPr/>
          <p:nvPr/>
        </p:nvSpPr>
        <p:spPr>
          <a:xfrm>
            <a:off x="5198508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8C41D33-BFD5-4EEB-AEBE-3CD735F1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4952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56689D42-6400-4EA1-BFDA-DB54719F512F}"/>
              </a:ext>
            </a:extLst>
          </p:cNvPr>
          <p:cNvSpPr/>
          <p:nvPr/>
        </p:nvSpPr>
        <p:spPr>
          <a:xfrm>
            <a:off x="8955690" y="1715116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8CC8B39D-3087-4E97-9201-AC82FDDC911D}"/>
              </a:ext>
            </a:extLst>
          </p:cNvPr>
          <p:cNvSpPr/>
          <p:nvPr/>
        </p:nvSpPr>
        <p:spPr>
          <a:xfrm>
            <a:off x="7263794" y="1803501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93C6B-08A0-410B-AB63-4E6809DFEFAB}"/>
              </a:ext>
            </a:extLst>
          </p:cNvPr>
          <p:cNvGrpSpPr/>
          <p:nvPr/>
        </p:nvGrpSpPr>
        <p:grpSpPr>
          <a:xfrm>
            <a:off x="7414562" y="3528419"/>
            <a:ext cx="1498466" cy="2376822"/>
            <a:chOff x="3017859" y="4307149"/>
            <a:chExt cx="1870812" cy="2376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AE1DC1-DC5A-4627-82E2-22E2A101D824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BDB0B3-4899-4FB4-A5FC-EB5BE82FB4F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F9A027-2E04-4979-9337-1DCE27F394AA}"/>
              </a:ext>
            </a:extLst>
          </p:cNvPr>
          <p:cNvGrpSpPr/>
          <p:nvPr/>
        </p:nvGrpSpPr>
        <p:grpSpPr>
          <a:xfrm>
            <a:off x="1177184" y="3528419"/>
            <a:ext cx="1498466" cy="2376822"/>
            <a:chOff x="3017859" y="4307149"/>
            <a:chExt cx="1870812" cy="23768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F53655-6035-44BF-B1DC-A8632FCCF4B7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EEC9CC-7B7B-4CF0-858C-67FC7368ED2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82680-2C13-440E-8044-083B80B57EF3}"/>
              </a:ext>
            </a:extLst>
          </p:cNvPr>
          <p:cNvGrpSpPr/>
          <p:nvPr/>
        </p:nvGrpSpPr>
        <p:grpSpPr>
          <a:xfrm>
            <a:off x="3250072" y="3528419"/>
            <a:ext cx="1498466" cy="2376822"/>
            <a:chOff x="3017859" y="4307149"/>
            <a:chExt cx="1870812" cy="23768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117415-AB78-4FFC-85BC-4B02B00D053F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F334D8-E7DE-445C-BB5E-3AD1889D53A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443530-1D8A-4810-8A1A-F13B749207AD}"/>
              </a:ext>
            </a:extLst>
          </p:cNvPr>
          <p:cNvGrpSpPr/>
          <p:nvPr/>
        </p:nvGrpSpPr>
        <p:grpSpPr>
          <a:xfrm>
            <a:off x="9468738" y="3528419"/>
            <a:ext cx="1498466" cy="2376822"/>
            <a:chOff x="3017859" y="4307149"/>
            <a:chExt cx="1870812" cy="23768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132679-E09A-4C2D-A2E1-418A82C95192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91190-2A81-483B-A843-D843A188242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C791EC-E30E-4A80-AAD1-9544942B19CF}"/>
              </a:ext>
            </a:extLst>
          </p:cNvPr>
          <p:cNvGrpSpPr/>
          <p:nvPr/>
        </p:nvGrpSpPr>
        <p:grpSpPr>
          <a:xfrm>
            <a:off x="5322960" y="3528419"/>
            <a:ext cx="1498466" cy="2376822"/>
            <a:chOff x="3017859" y="4307149"/>
            <a:chExt cx="1870812" cy="23768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573018-9A0F-4C46-B091-ABC6F8F81435}"/>
                </a:ext>
              </a:extLst>
            </p:cNvPr>
            <p:cNvSpPr txBox="1"/>
            <p:nvPr/>
          </p:nvSpPr>
          <p:spPr>
            <a:xfrm>
              <a:off x="3021855" y="4560313"/>
              <a:ext cx="1843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1A5325-C169-40BD-8C99-220EF2E86373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DA0E5DA-1B33-442D-9C48-02F6D179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16490" y="3746261"/>
            <a:ext cx="4530314" cy="4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3">
            <a:extLst>
              <a:ext uri="{FF2B5EF4-FFF2-40B4-BE49-F238E27FC236}">
                <a16:creationId xmlns:a16="http://schemas.microsoft.com/office/drawing/2014/main" id="{B9D4F3CD-BDF9-4B32-BC98-B3AB180055A2}"/>
              </a:ext>
            </a:extLst>
          </p:cNvPr>
          <p:cNvSpPr/>
          <p:nvPr/>
        </p:nvSpPr>
        <p:spPr>
          <a:xfrm>
            <a:off x="11020976" y="1723578"/>
            <a:ext cx="109086" cy="947650"/>
          </a:xfrm>
          <a:custGeom>
            <a:avLst/>
            <a:gdLst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2020467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0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42106"/>
              <a:gd name="connsiteY0" fmla="*/ 0 h 2020467"/>
              <a:gd name="connsiteX1" fmla="*/ 242106 w 242106"/>
              <a:gd name="connsiteY1" fmla="*/ 180975 h 2020467"/>
              <a:gd name="connsiteX2" fmla="*/ 232581 w 242106"/>
              <a:gd name="connsiteY2" fmla="*/ 1839492 h 2020467"/>
              <a:gd name="connsiteX3" fmla="*/ 0 w 242106"/>
              <a:gd name="connsiteY3" fmla="*/ 2020467 h 2020467"/>
              <a:gd name="connsiteX4" fmla="*/ 0 w 242106"/>
              <a:gd name="connsiteY4" fmla="*/ 0 h 2020467"/>
              <a:gd name="connsiteX0" fmla="*/ 0 w 232581"/>
              <a:gd name="connsiteY0" fmla="*/ 0 h 2020467"/>
              <a:gd name="connsiteX1" fmla="*/ 213531 w 232581"/>
              <a:gd name="connsiteY1" fmla="*/ 18097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  <a:gd name="connsiteX0" fmla="*/ 0 w 232581"/>
              <a:gd name="connsiteY0" fmla="*/ 0 h 2020467"/>
              <a:gd name="connsiteX1" fmla="*/ 232581 w 232581"/>
              <a:gd name="connsiteY1" fmla="*/ 200025 h 2020467"/>
              <a:gd name="connsiteX2" fmla="*/ 232581 w 232581"/>
              <a:gd name="connsiteY2" fmla="*/ 1839492 h 2020467"/>
              <a:gd name="connsiteX3" fmla="*/ 0 w 232581"/>
              <a:gd name="connsiteY3" fmla="*/ 2020467 h 2020467"/>
              <a:gd name="connsiteX4" fmla="*/ 0 w 232581"/>
              <a:gd name="connsiteY4" fmla="*/ 0 h 202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581" h="2020467">
                <a:moveTo>
                  <a:pt x="0" y="0"/>
                </a:moveTo>
                <a:lnTo>
                  <a:pt x="232581" y="200025"/>
                </a:lnTo>
                <a:lnTo>
                  <a:pt x="232581" y="1839492"/>
                </a:lnTo>
                <a:lnTo>
                  <a:pt x="0" y="2020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82567A10-FCC9-4CD6-BEAA-351961D5F2B0}"/>
              </a:ext>
            </a:extLst>
          </p:cNvPr>
          <p:cNvSpPr/>
          <p:nvPr/>
        </p:nvSpPr>
        <p:spPr>
          <a:xfrm>
            <a:off x="9329081" y="1811962"/>
            <a:ext cx="1800000" cy="776792"/>
          </a:xfrm>
          <a:custGeom>
            <a:avLst/>
            <a:gdLst/>
            <a:ahLst/>
            <a:cxnLst/>
            <a:rect l="l" t="t" r="r" b="b"/>
            <a:pathLst>
              <a:path w="3312368" h="1656184">
                <a:moveTo>
                  <a:pt x="141223" y="0"/>
                </a:moveTo>
                <a:lnTo>
                  <a:pt x="3312368" y="0"/>
                </a:lnTo>
                <a:lnTo>
                  <a:pt x="3312368" y="1656184"/>
                </a:lnTo>
                <a:lnTo>
                  <a:pt x="141223" y="1656184"/>
                </a:lnTo>
                <a:cubicBezTo>
                  <a:pt x="63228" y="1656184"/>
                  <a:pt x="0" y="1592956"/>
                  <a:pt x="0" y="1514961"/>
                </a:cubicBezTo>
                <a:lnTo>
                  <a:pt x="0" y="141223"/>
                </a:lnTo>
                <a:cubicBezTo>
                  <a:pt x="0" y="63228"/>
                  <a:pt x="63228" y="0"/>
                  <a:pt x="1412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FD2213-390D-44DC-BB86-C73F497E1C5D}"/>
              </a:ext>
            </a:extLst>
          </p:cNvPr>
          <p:cNvSpPr txBox="1"/>
          <p:nvPr/>
        </p:nvSpPr>
        <p:spPr>
          <a:xfrm>
            <a:off x="1418178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AD70BA-A37E-43C5-B823-CD5474895FD4}"/>
              </a:ext>
            </a:extLst>
          </p:cNvPr>
          <p:cNvSpPr txBox="1"/>
          <p:nvPr/>
        </p:nvSpPr>
        <p:spPr>
          <a:xfrm>
            <a:off x="3483464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5F7E2A-FC88-4882-9259-ADBD7776708D}"/>
              </a:ext>
            </a:extLst>
          </p:cNvPr>
          <p:cNvSpPr txBox="1"/>
          <p:nvPr/>
        </p:nvSpPr>
        <p:spPr>
          <a:xfrm>
            <a:off x="5548750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4DBB2-E0C9-40E4-95EE-B90CB4CFB45B}"/>
              </a:ext>
            </a:extLst>
          </p:cNvPr>
          <p:cNvSpPr txBox="1"/>
          <p:nvPr/>
        </p:nvSpPr>
        <p:spPr>
          <a:xfrm>
            <a:off x="7614036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F3B08A-46E3-458B-A709-C6261F95A944}"/>
              </a:ext>
            </a:extLst>
          </p:cNvPr>
          <p:cNvSpPr txBox="1"/>
          <p:nvPr/>
        </p:nvSpPr>
        <p:spPr>
          <a:xfrm>
            <a:off x="9679323" y="1991842"/>
            <a:ext cx="1099516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BB342A48-D483-4AD0-911E-1C04AEFA8BD7}"/>
              </a:ext>
            </a:extLst>
          </p:cNvPr>
          <p:cNvSpPr/>
          <p:nvPr/>
        </p:nvSpPr>
        <p:spPr>
          <a:xfrm rot="2700000">
            <a:off x="5889741" y="283029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B6AB8FD-27CE-48F4-9814-5A6F56C1C4FD}"/>
              </a:ext>
            </a:extLst>
          </p:cNvPr>
          <p:cNvSpPr/>
          <p:nvPr/>
        </p:nvSpPr>
        <p:spPr>
          <a:xfrm>
            <a:off x="3682519" y="29144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9FA9BA95-8DB8-45AE-8FAE-43C709D2340D}"/>
              </a:ext>
            </a:extLst>
          </p:cNvPr>
          <p:cNvSpPr/>
          <p:nvPr/>
        </p:nvSpPr>
        <p:spPr>
          <a:xfrm>
            <a:off x="7884222" y="290592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FCAE03AF-120E-4A5F-A635-E4CA7EFF7236}"/>
              </a:ext>
            </a:extLst>
          </p:cNvPr>
          <p:cNvSpPr>
            <a:spLocks noChangeAspect="1"/>
          </p:cNvSpPr>
          <p:nvPr/>
        </p:nvSpPr>
        <p:spPr>
          <a:xfrm>
            <a:off x="1617362" y="2912120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37561C3A-D2A3-4859-B8C0-4065D6174F40}"/>
              </a:ext>
            </a:extLst>
          </p:cNvPr>
          <p:cNvSpPr>
            <a:spLocks noChangeAspect="1"/>
          </p:cNvSpPr>
          <p:nvPr/>
        </p:nvSpPr>
        <p:spPr>
          <a:xfrm>
            <a:off x="9911020" y="28898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E9F3C-BC9E-43A8-AABA-4B9D1429C5F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956B3-0197-4EF7-B40E-EAF18D2B6166}"/>
              </a:ext>
            </a:extLst>
          </p:cNvPr>
          <p:cNvGrpSpPr/>
          <p:nvPr/>
        </p:nvGrpSpPr>
        <p:grpSpPr>
          <a:xfrm>
            <a:off x="7026649" y="3041363"/>
            <a:ext cx="1221114" cy="2146654"/>
            <a:chOff x="4871870" y="1763729"/>
            <a:chExt cx="2448272" cy="430393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9281E1-9EE6-442E-B65C-651107B5E88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62F05DAC-9E8B-4406-A765-E32B675658C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EFE614A9-CDA1-4E47-A840-A1CF15E75D3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98A8B6E9-3FF4-4C42-A61C-1B7A52B1DDE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" name="Oval 7">
                  <a:extLst>
                    <a:ext uri="{FF2B5EF4-FFF2-40B4-BE49-F238E27FC236}">
                      <a16:creationId xmlns:a16="http://schemas.microsoft.com/office/drawing/2014/main" id="{3F24539E-D2EE-4F1C-AEDF-C0A451A81B9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1" name="Rounded Rectangle 8">
                  <a:extLst>
                    <a:ext uri="{FF2B5EF4-FFF2-40B4-BE49-F238E27FC236}">
                      <a16:creationId xmlns:a16="http://schemas.microsoft.com/office/drawing/2014/main" id="{03802875-6937-447C-92AF-14CEDC9EC040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" name="Picture Placeholder 2">
              <a:extLst>
                <a:ext uri="{FF2B5EF4-FFF2-40B4-BE49-F238E27FC236}">
                  <a16:creationId xmlns:a16="http://schemas.microsoft.com/office/drawing/2014/main" id="{CDEAB03C-A299-4205-9495-82EF7CDBC7D0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02C49F-8B32-4573-B93C-C87D808B39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73D5435-0527-4372-B34C-8FE934E46274}"/>
              </a:ext>
            </a:extLst>
          </p:cNvPr>
          <p:cNvSpPr>
            <a:spLocks noChangeAspect="1"/>
          </p:cNvSpPr>
          <p:nvPr/>
        </p:nvSpPr>
        <p:spPr>
          <a:xfrm rot="8580000">
            <a:off x="8532019" y="3912428"/>
            <a:ext cx="428380" cy="427239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25">
            <a:extLst>
              <a:ext uri="{FF2B5EF4-FFF2-40B4-BE49-F238E27FC236}">
                <a16:creationId xmlns:a16="http://schemas.microsoft.com/office/drawing/2014/main" id="{2A628D09-651C-4823-A576-99E91C9922D2}"/>
              </a:ext>
            </a:extLst>
          </p:cNvPr>
          <p:cNvGrpSpPr/>
          <p:nvPr/>
        </p:nvGrpSpPr>
        <p:grpSpPr>
          <a:xfrm>
            <a:off x="9045828" y="3492669"/>
            <a:ext cx="2478621" cy="1256566"/>
            <a:chOff x="7461167" y="4181935"/>
            <a:chExt cx="3861018" cy="12565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0D7699-EF62-4EC6-96CE-8B7E75B9C2F7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5D825F-F27B-46D1-AA7A-8DAEB531CFDA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8">
            <a:extLst>
              <a:ext uri="{FF2B5EF4-FFF2-40B4-BE49-F238E27FC236}">
                <a16:creationId xmlns:a16="http://schemas.microsoft.com/office/drawing/2014/main" id="{E538D532-73B6-482D-8C5F-95A3E4B10B2D}"/>
              </a:ext>
            </a:extLst>
          </p:cNvPr>
          <p:cNvGrpSpPr/>
          <p:nvPr/>
        </p:nvGrpSpPr>
        <p:grpSpPr>
          <a:xfrm>
            <a:off x="667551" y="2292629"/>
            <a:ext cx="2440400" cy="1256566"/>
            <a:chOff x="7461167" y="4181935"/>
            <a:chExt cx="3861018" cy="12565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9E8B99-DC81-4460-8E93-DCC8421148E5}"/>
                </a:ext>
              </a:extLst>
            </p:cNvPr>
            <p:cNvSpPr txBox="1"/>
            <p:nvPr/>
          </p:nvSpPr>
          <p:spPr>
            <a:xfrm>
              <a:off x="7461167" y="4422838"/>
              <a:ext cx="3861018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FF88F3-30F7-4CDA-9D05-7D16447CE99B}"/>
                </a:ext>
              </a:extLst>
            </p:cNvPr>
            <p:cNvSpPr txBox="1"/>
            <p:nvPr/>
          </p:nvSpPr>
          <p:spPr>
            <a:xfrm>
              <a:off x="7461167" y="4181935"/>
              <a:ext cx="38610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6">
            <a:extLst>
              <a:ext uri="{FF2B5EF4-FFF2-40B4-BE49-F238E27FC236}">
                <a16:creationId xmlns:a16="http://schemas.microsoft.com/office/drawing/2014/main" id="{A0A93E71-C9F3-4E12-B403-B84A50916705}"/>
              </a:ext>
            </a:extLst>
          </p:cNvPr>
          <p:cNvSpPr>
            <a:spLocks noChangeAspect="1"/>
          </p:cNvSpPr>
          <p:nvPr/>
        </p:nvSpPr>
        <p:spPr>
          <a:xfrm>
            <a:off x="3223990" y="2727768"/>
            <a:ext cx="423840" cy="42384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5A483B-7392-4A08-A2E9-E4B69E63ECFB}"/>
              </a:ext>
            </a:extLst>
          </p:cNvPr>
          <p:cNvSpPr txBox="1"/>
          <p:nvPr/>
        </p:nvSpPr>
        <p:spPr>
          <a:xfrm flipH="1">
            <a:off x="95407" y="428837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03F3CD-3623-407E-89AD-98EFF7FFE6B2}"/>
              </a:ext>
            </a:extLst>
          </p:cNvPr>
          <p:cNvSpPr txBox="1"/>
          <p:nvPr/>
        </p:nvSpPr>
        <p:spPr>
          <a:xfrm flipH="1">
            <a:off x="7916175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AB4E91-F44D-491B-BF54-CB867D0186E3}"/>
              </a:ext>
            </a:extLst>
          </p:cNvPr>
          <p:cNvSpPr txBox="1"/>
          <p:nvPr/>
        </p:nvSpPr>
        <p:spPr>
          <a:xfrm flipH="1">
            <a:off x="95407" y="549438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A0619D-E7CB-4744-8444-CE143551F736}"/>
              </a:ext>
            </a:extLst>
          </p:cNvPr>
          <p:cNvSpPr txBox="1"/>
          <p:nvPr/>
        </p:nvSpPr>
        <p:spPr>
          <a:xfrm flipH="1">
            <a:off x="543082" y="4602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C2D15-A172-4E20-89C8-FCA4AB2B1A59}"/>
              </a:ext>
            </a:extLst>
          </p:cNvPr>
          <p:cNvSpPr txBox="1"/>
          <p:nvPr/>
        </p:nvSpPr>
        <p:spPr>
          <a:xfrm flipH="1">
            <a:off x="543082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D93960-B38D-499A-8857-47CEA1E37227}"/>
              </a:ext>
            </a:extLst>
          </p:cNvPr>
          <p:cNvSpPr txBox="1"/>
          <p:nvPr/>
        </p:nvSpPr>
        <p:spPr>
          <a:xfrm flipH="1">
            <a:off x="8363850" y="580542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0C6977-5467-44EC-95ED-144363935286}"/>
              </a:ext>
            </a:extLst>
          </p:cNvPr>
          <p:cNvSpPr txBox="1"/>
          <p:nvPr/>
        </p:nvSpPr>
        <p:spPr>
          <a:xfrm flipH="1">
            <a:off x="7916175" y="190483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23CD35-7EB6-4E94-BBBD-CCCDD8418B35}"/>
              </a:ext>
            </a:extLst>
          </p:cNvPr>
          <p:cNvSpPr txBox="1"/>
          <p:nvPr/>
        </p:nvSpPr>
        <p:spPr>
          <a:xfrm flipH="1">
            <a:off x="8363850" y="221586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6D39D8-E781-4065-A8FC-DC43FBF84F1D}"/>
              </a:ext>
            </a:extLst>
          </p:cNvPr>
          <p:cNvGrpSpPr/>
          <p:nvPr/>
        </p:nvGrpSpPr>
        <p:grpSpPr>
          <a:xfrm>
            <a:off x="4129454" y="5630545"/>
            <a:ext cx="3933092" cy="793957"/>
            <a:chOff x="1985513" y="4307149"/>
            <a:chExt cx="2380861" cy="79395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133564-C337-4B27-886F-1F1A9CDD66A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ED7F0E-091F-414E-8C34-4170B55737A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9D984C-A214-445F-932F-CB084A6696E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F293B2-8926-47AA-B926-0AB001B85EBF}"/>
              </a:ext>
            </a:extLst>
          </p:cNvPr>
          <p:cNvSpPr/>
          <p:nvPr/>
        </p:nvSpPr>
        <p:spPr>
          <a:xfrm>
            <a:off x="1120785" y="1872532"/>
            <a:ext cx="719461" cy="7355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EF1156-5BBE-4AB1-8D8F-F65313B585AA}"/>
              </a:ext>
            </a:extLst>
          </p:cNvPr>
          <p:cNvSpPr/>
          <p:nvPr/>
        </p:nvSpPr>
        <p:spPr>
          <a:xfrm>
            <a:off x="1365155" y="1838533"/>
            <a:ext cx="7301292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5B0069F9-1EDE-421C-9DF0-A918D5C98C85}"/>
              </a:ext>
            </a:extLst>
          </p:cNvPr>
          <p:cNvSpPr/>
          <p:nvPr/>
        </p:nvSpPr>
        <p:spPr>
          <a:xfrm rot="5400000">
            <a:off x="972809" y="1847300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4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4B36365-055C-4AA8-960D-829F27A07494}"/>
              </a:ext>
            </a:extLst>
          </p:cNvPr>
          <p:cNvSpPr/>
          <p:nvPr/>
        </p:nvSpPr>
        <p:spPr>
          <a:xfrm>
            <a:off x="2461909" y="1834154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4D12D-74A6-4876-AE08-1812C3B4BB22}"/>
              </a:ext>
            </a:extLst>
          </p:cNvPr>
          <p:cNvSpPr txBox="1"/>
          <p:nvPr/>
        </p:nvSpPr>
        <p:spPr>
          <a:xfrm>
            <a:off x="990556" y="203997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67EC2-0536-45CE-ACDD-C242F1A09243}"/>
              </a:ext>
            </a:extLst>
          </p:cNvPr>
          <p:cNvSpPr/>
          <p:nvPr/>
        </p:nvSpPr>
        <p:spPr>
          <a:xfrm rot="10800000">
            <a:off x="10336031" y="2994345"/>
            <a:ext cx="719461" cy="7355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FA6317-3C3E-4BA7-B626-C8A137448CA8}"/>
              </a:ext>
            </a:extLst>
          </p:cNvPr>
          <p:cNvSpPr/>
          <p:nvPr/>
        </p:nvSpPr>
        <p:spPr>
          <a:xfrm rot="10800000">
            <a:off x="3532511" y="2955543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2CFFE5D8-4505-429B-AEA0-FF150DF5CB0D}"/>
              </a:ext>
            </a:extLst>
          </p:cNvPr>
          <p:cNvSpPr/>
          <p:nvPr/>
        </p:nvSpPr>
        <p:spPr>
          <a:xfrm rot="16200000">
            <a:off x="10467343" y="2968493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9D6BA8C-16C3-4B23-88C5-97F3820F8FA2}"/>
              </a:ext>
            </a:extLst>
          </p:cNvPr>
          <p:cNvSpPr/>
          <p:nvPr/>
        </p:nvSpPr>
        <p:spPr>
          <a:xfrm rot="10800000">
            <a:off x="2439228" y="2955347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88FA0-EE40-47D9-90EC-CD5F63084813}"/>
              </a:ext>
            </a:extLst>
          </p:cNvPr>
          <p:cNvSpPr txBox="1"/>
          <p:nvPr/>
        </p:nvSpPr>
        <p:spPr>
          <a:xfrm>
            <a:off x="10668364" y="3162305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5DC456-F6EA-4BF1-8C75-B913DCA66B86}"/>
              </a:ext>
            </a:extLst>
          </p:cNvPr>
          <p:cNvSpPr/>
          <p:nvPr/>
        </p:nvSpPr>
        <p:spPr>
          <a:xfrm>
            <a:off x="1120785" y="4114918"/>
            <a:ext cx="719461" cy="7355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1382D5CC-CE47-48FB-AF91-64215AFB2EC5}"/>
              </a:ext>
            </a:extLst>
          </p:cNvPr>
          <p:cNvSpPr/>
          <p:nvPr/>
        </p:nvSpPr>
        <p:spPr>
          <a:xfrm>
            <a:off x="1365155" y="408091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C3559842-2139-4B93-8F1F-F2FEAC6A23FA}"/>
              </a:ext>
            </a:extLst>
          </p:cNvPr>
          <p:cNvSpPr/>
          <p:nvPr/>
        </p:nvSpPr>
        <p:spPr>
          <a:xfrm rot="5400000">
            <a:off x="972809" y="4089686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8E084EC6-442C-443B-8AB6-DFF56B267F49}"/>
              </a:ext>
            </a:extLst>
          </p:cNvPr>
          <p:cNvSpPr/>
          <p:nvPr/>
        </p:nvSpPr>
        <p:spPr>
          <a:xfrm>
            <a:off x="2439227" y="4076540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427CC-B3CD-4949-8F75-01520AD4673F}"/>
              </a:ext>
            </a:extLst>
          </p:cNvPr>
          <p:cNvSpPr txBox="1"/>
          <p:nvPr/>
        </p:nvSpPr>
        <p:spPr>
          <a:xfrm>
            <a:off x="990556" y="4282357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B25247-2AA5-4118-8064-6F69182C406F}"/>
              </a:ext>
            </a:extLst>
          </p:cNvPr>
          <p:cNvSpPr/>
          <p:nvPr/>
        </p:nvSpPr>
        <p:spPr>
          <a:xfrm rot="10800000">
            <a:off x="10336031" y="5236731"/>
            <a:ext cx="719461" cy="73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8AF6B319-383C-4DC5-ADF8-7AE80D7D1FDA}"/>
              </a:ext>
            </a:extLst>
          </p:cNvPr>
          <p:cNvSpPr/>
          <p:nvPr/>
        </p:nvSpPr>
        <p:spPr>
          <a:xfrm rot="10800000">
            <a:off x="3532511" y="5197929"/>
            <a:ext cx="7278611" cy="808311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C80C2F89-9CBA-4402-BFDA-A7793CA936DF}"/>
              </a:ext>
            </a:extLst>
          </p:cNvPr>
          <p:cNvSpPr/>
          <p:nvPr/>
        </p:nvSpPr>
        <p:spPr>
          <a:xfrm rot="16200000">
            <a:off x="10467343" y="5210879"/>
            <a:ext cx="736125" cy="786592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outerShdw blurRad="635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1FCEA45E-ACC1-4C42-AE97-9C204AF9A3A9}"/>
              </a:ext>
            </a:extLst>
          </p:cNvPr>
          <p:cNvSpPr/>
          <p:nvPr/>
        </p:nvSpPr>
        <p:spPr>
          <a:xfrm rot="10800000">
            <a:off x="2439228" y="5197733"/>
            <a:ext cx="7297821" cy="812884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913D28-C9EC-49AB-B9D0-EC3B4E633286}"/>
              </a:ext>
            </a:extLst>
          </p:cNvPr>
          <p:cNvSpPr txBox="1"/>
          <p:nvPr/>
        </p:nvSpPr>
        <p:spPr>
          <a:xfrm>
            <a:off x="10668364" y="5404691"/>
            <a:ext cx="517357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65B68F-0BDF-4CB3-8AD0-8A76C02E124E}"/>
              </a:ext>
            </a:extLst>
          </p:cNvPr>
          <p:cNvGrpSpPr/>
          <p:nvPr/>
        </p:nvGrpSpPr>
        <p:grpSpPr>
          <a:xfrm>
            <a:off x="2800775" y="2992243"/>
            <a:ext cx="6587723" cy="738664"/>
            <a:chOff x="1134072" y="4283314"/>
            <a:chExt cx="4825676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C92EB8-A91C-463A-84BD-A42CFDEA813A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42C763-7902-4251-A70B-DB282E7F2F61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899921-498D-441B-9E6B-643023F5F776}"/>
              </a:ext>
            </a:extLst>
          </p:cNvPr>
          <p:cNvGrpSpPr/>
          <p:nvPr/>
        </p:nvGrpSpPr>
        <p:grpSpPr>
          <a:xfrm>
            <a:off x="2800774" y="4114488"/>
            <a:ext cx="6587722" cy="738664"/>
            <a:chOff x="1134072" y="4283314"/>
            <a:chExt cx="4825676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7EDD2C-A71A-4CEE-AD2D-038DBE72470E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D71F9F-8EE3-4BAB-B9BD-E89443AC3C53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6256CF-347E-487F-BA50-D92169A61570}"/>
              </a:ext>
            </a:extLst>
          </p:cNvPr>
          <p:cNvGrpSpPr/>
          <p:nvPr/>
        </p:nvGrpSpPr>
        <p:grpSpPr>
          <a:xfrm>
            <a:off x="2800775" y="5236734"/>
            <a:ext cx="6587723" cy="738664"/>
            <a:chOff x="1134072" y="4283314"/>
            <a:chExt cx="4825676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B3ACBC-81F3-485A-BE74-844515510D42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D66569-536B-4B83-B8F9-06C99F102300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CDE996-0659-4A6C-B2E9-E4CD7BE7FBB8}"/>
              </a:ext>
            </a:extLst>
          </p:cNvPr>
          <p:cNvGrpSpPr/>
          <p:nvPr/>
        </p:nvGrpSpPr>
        <p:grpSpPr>
          <a:xfrm>
            <a:off x="2800774" y="1869998"/>
            <a:ext cx="6587722" cy="738664"/>
            <a:chOff x="1134072" y="4283314"/>
            <a:chExt cx="4825676" cy="73866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110352-480C-4D9C-99C2-556F1F0052E9}"/>
                </a:ext>
              </a:extLst>
            </p:cNvPr>
            <p:cNvSpPr txBox="1"/>
            <p:nvPr/>
          </p:nvSpPr>
          <p:spPr>
            <a:xfrm>
              <a:off x="1140631" y="4560313"/>
              <a:ext cx="4819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D32604-2762-4858-8B56-CD80AE9D4999}"/>
                </a:ext>
              </a:extLst>
            </p:cNvPr>
            <p:cNvSpPr txBox="1"/>
            <p:nvPr/>
          </p:nvSpPr>
          <p:spPr>
            <a:xfrm>
              <a:off x="1134072" y="4283314"/>
              <a:ext cx="4825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0">
            <a:extLst>
              <a:ext uri="{FF2B5EF4-FFF2-40B4-BE49-F238E27FC236}">
                <a16:creationId xmlns:a16="http://schemas.microsoft.com/office/drawing/2014/main" id="{4828AFDF-6F27-437B-A9F5-79C66D5BA27A}"/>
              </a:ext>
            </a:extLst>
          </p:cNvPr>
          <p:cNvSpPr/>
          <p:nvPr/>
        </p:nvSpPr>
        <p:spPr>
          <a:xfrm>
            <a:off x="1911073" y="431366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4608AFB6-DF50-4D8C-A05B-2D56967F8B08}"/>
              </a:ext>
            </a:extLst>
          </p:cNvPr>
          <p:cNvSpPr/>
          <p:nvPr/>
        </p:nvSpPr>
        <p:spPr>
          <a:xfrm>
            <a:off x="9964558" y="54428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Isosceles Triangle 8">
            <a:extLst>
              <a:ext uri="{FF2B5EF4-FFF2-40B4-BE49-F238E27FC236}">
                <a16:creationId xmlns:a16="http://schemas.microsoft.com/office/drawing/2014/main" id="{A056EC3B-522D-457D-A902-8FE9C2B6A4B6}"/>
              </a:ext>
            </a:extLst>
          </p:cNvPr>
          <p:cNvSpPr/>
          <p:nvPr/>
        </p:nvSpPr>
        <p:spPr>
          <a:xfrm rot="16200000">
            <a:off x="1934738" y="205410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CA92005F-1A19-4C54-8823-CA8929C60AB7}"/>
              </a:ext>
            </a:extLst>
          </p:cNvPr>
          <p:cNvSpPr/>
          <p:nvPr/>
        </p:nvSpPr>
        <p:spPr>
          <a:xfrm>
            <a:off x="9924849" y="315763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F41AD7-BE43-41FD-8F16-AD3D217EE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941474"/>
              </p:ext>
            </p:extLst>
          </p:nvPr>
        </p:nvGraphicFramePr>
        <p:xfrm>
          <a:off x="861702" y="1364137"/>
          <a:ext cx="10468598" cy="320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753FB22-515E-426B-A7CA-71182F9F90FD}"/>
              </a:ext>
            </a:extLst>
          </p:cNvPr>
          <p:cNvSpPr/>
          <p:nvPr/>
        </p:nvSpPr>
        <p:spPr>
          <a:xfrm>
            <a:off x="1498156" y="4955437"/>
            <a:ext cx="1119354" cy="576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FA854-F3E0-4690-BA35-3631E8797403}"/>
              </a:ext>
            </a:extLst>
          </p:cNvPr>
          <p:cNvSpPr/>
          <p:nvPr/>
        </p:nvSpPr>
        <p:spPr>
          <a:xfrm>
            <a:off x="3509466" y="4955437"/>
            <a:ext cx="1119600" cy="57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CC134-96D8-4520-B8B5-9DAAA9DD4F5E}"/>
              </a:ext>
            </a:extLst>
          </p:cNvPr>
          <p:cNvSpPr/>
          <p:nvPr/>
        </p:nvSpPr>
        <p:spPr>
          <a:xfrm>
            <a:off x="5521023" y="4955437"/>
            <a:ext cx="1119600" cy="57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02B05-40D7-4BD3-BFC4-8753145F2984}"/>
              </a:ext>
            </a:extLst>
          </p:cNvPr>
          <p:cNvSpPr/>
          <p:nvPr/>
        </p:nvSpPr>
        <p:spPr>
          <a:xfrm>
            <a:off x="7532580" y="4955437"/>
            <a:ext cx="1119600" cy="576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56B7F-BAB3-4B3C-BC02-EC8765BE4B48}"/>
              </a:ext>
            </a:extLst>
          </p:cNvPr>
          <p:cNvSpPr/>
          <p:nvPr/>
        </p:nvSpPr>
        <p:spPr>
          <a:xfrm>
            <a:off x="9544136" y="4955437"/>
            <a:ext cx="1119600" cy="57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691103-F0F1-49FA-83D4-FBA008FE526E}"/>
              </a:ext>
            </a:extLst>
          </p:cNvPr>
          <p:cNvGrpSpPr/>
          <p:nvPr/>
        </p:nvGrpSpPr>
        <p:grpSpPr>
          <a:xfrm>
            <a:off x="1569007" y="3572673"/>
            <a:ext cx="977653" cy="1140314"/>
            <a:chOff x="3233964" y="1954419"/>
            <a:chExt cx="977653" cy="11403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C8FC8-47F1-4AAC-87B2-EDB77372DC13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51EAD7-7CC2-45E6-A397-AF59A4A63AD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C62242-EEBD-4FB8-A6C1-2A06C5E9028C}"/>
              </a:ext>
            </a:extLst>
          </p:cNvPr>
          <p:cNvGrpSpPr/>
          <p:nvPr/>
        </p:nvGrpSpPr>
        <p:grpSpPr>
          <a:xfrm>
            <a:off x="3580533" y="3572673"/>
            <a:ext cx="977653" cy="1140314"/>
            <a:chOff x="3233964" y="1954419"/>
            <a:chExt cx="977653" cy="11403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35CCCC-B1AE-4963-A2EF-4649D89D3BB3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6D7BF-8793-4B8E-A882-2992E2C27C5E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1A46B-1B30-45A6-BFEF-602FFDEC3BF5}"/>
              </a:ext>
            </a:extLst>
          </p:cNvPr>
          <p:cNvGrpSpPr/>
          <p:nvPr/>
        </p:nvGrpSpPr>
        <p:grpSpPr>
          <a:xfrm>
            <a:off x="5592059" y="3572673"/>
            <a:ext cx="977653" cy="1140314"/>
            <a:chOff x="3233964" y="1954419"/>
            <a:chExt cx="977653" cy="11403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9B880-14ED-4577-A2AC-5275A43F4717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18585-F60E-4D32-B71F-77586CAA514D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BB0499-E3E1-4E0A-9ED0-5DCB64DD2F54}"/>
              </a:ext>
            </a:extLst>
          </p:cNvPr>
          <p:cNvGrpSpPr/>
          <p:nvPr/>
        </p:nvGrpSpPr>
        <p:grpSpPr>
          <a:xfrm>
            <a:off x="7603585" y="3572673"/>
            <a:ext cx="977653" cy="1140314"/>
            <a:chOff x="3233964" y="1954419"/>
            <a:chExt cx="977653" cy="11403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581852-4219-4954-84CD-7C8EE387C116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BCC618-9036-435A-B859-9770008C5E3F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3088D6-4A5B-49AE-B19A-72126F826CA9}"/>
              </a:ext>
            </a:extLst>
          </p:cNvPr>
          <p:cNvGrpSpPr/>
          <p:nvPr/>
        </p:nvGrpSpPr>
        <p:grpSpPr>
          <a:xfrm>
            <a:off x="9615111" y="3572673"/>
            <a:ext cx="977653" cy="1140314"/>
            <a:chOff x="3233964" y="1954419"/>
            <a:chExt cx="977653" cy="11403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747EFB-1EF3-4847-8932-6422B50514D6}"/>
                </a:ext>
              </a:extLst>
            </p:cNvPr>
            <p:cNvSpPr txBox="1"/>
            <p:nvPr/>
          </p:nvSpPr>
          <p:spPr>
            <a:xfrm>
              <a:off x="3233964" y="19544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6A978-A531-42D0-9D2E-1BDBB2A76002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F00D39-8984-4EAF-81F6-AD8FA14817F8}"/>
              </a:ext>
            </a:extLst>
          </p:cNvPr>
          <p:cNvGrpSpPr/>
          <p:nvPr/>
        </p:nvGrpSpPr>
        <p:grpSpPr>
          <a:xfrm rot="16200000">
            <a:off x="5622217" y="-672618"/>
            <a:ext cx="1068192" cy="10757290"/>
            <a:chOff x="2723861" y="1525899"/>
            <a:chExt cx="1068192" cy="4781103"/>
          </a:xfrm>
        </p:grpSpPr>
        <p:pic>
          <p:nvPicPr>
            <p:cNvPr id="2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796D69E-7480-45E1-B4B5-ECF90F8AD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75094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558209D-0CD6-4185-BD15-9AAABFBDD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9717" y="3690043"/>
              <a:ext cx="4781103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F5410B-9CA7-431B-9766-C509841A96C4}"/>
              </a:ext>
            </a:extLst>
          </p:cNvPr>
          <p:cNvSpPr txBox="1"/>
          <p:nvPr/>
        </p:nvSpPr>
        <p:spPr>
          <a:xfrm>
            <a:off x="1729996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071BE4-2717-4AFF-8D97-8782F4D4427D}"/>
              </a:ext>
            </a:extLst>
          </p:cNvPr>
          <p:cNvSpPr txBox="1"/>
          <p:nvPr/>
        </p:nvSpPr>
        <p:spPr>
          <a:xfrm>
            <a:off x="3751047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D9924C-250C-49CF-910B-09CA4A6BC04E}"/>
              </a:ext>
            </a:extLst>
          </p:cNvPr>
          <p:cNvSpPr txBox="1"/>
          <p:nvPr/>
        </p:nvSpPr>
        <p:spPr>
          <a:xfrm>
            <a:off x="5762573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90%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394C-4A9B-4958-920F-4D30F26DA55D}"/>
              </a:ext>
            </a:extLst>
          </p:cNvPr>
          <p:cNvSpPr txBox="1"/>
          <p:nvPr/>
        </p:nvSpPr>
        <p:spPr>
          <a:xfrm>
            <a:off x="7774099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843944-55FC-4067-88D3-83CB789B311C}"/>
              </a:ext>
            </a:extLst>
          </p:cNvPr>
          <p:cNvSpPr txBox="1"/>
          <p:nvPr/>
        </p:nvSpPr>
        <p:spPr>
          <a:xfrm>
            <a:off x="9776100" y="4517546"/>
            <a:ext cx="6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80%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9C9A27-7C27-4CCE-84F2-553142D672FA}"/>
              </a:ext>
            </a:extLst>
          </p:cNvPr>
          <p:cNvSpPr txBox="1"/>
          <p:nvPr/>
        </p:nvSpPr>
        <p:spPr>
          <a:xfrm>
            <a:off x="1104900" y="5630802"/>
            <a:ext cx="9990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51B6E24A-3611-4B26-BE1E-487F1E6FB384}"/>
              </a:ext>
            </a:extLst>
          </p:cNvPr>
          <p:cNvSpPr/>
          <p:nvPr/>
        </p:nvSpPr>
        <p:spPr>
          <a:xfrm>
            <a:off x="1923153" y="5109617"/>
            <a:ext cx="273117" cy="27311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FC2ADF35-5161-42FC-8440-7945BAEB7A2F}"/>
              </a:ext>
            </a:extLst>
          </p:cNvPr>
          <p:cNvSpPr/>
          <p:nvPr/>
        </p:nvSpPr>
        <p:spPr>
          <a:xfrm>
            <a:off x="3970612" y="5111549"/>
            <a:ext cx="215549" cy="28525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043C6743-AFC8-49A1-80AC-FA822C8DF3EA}"/>
              </a:ext>
            </a:extLst>
          </p:cNvPr>
          <p:cNvSpPr/>
          <p:nvPr/>
        </p:nvSpPr>
        <p:spPr>
          <a:xfrm flipH="1">
            <a:off x="5929911" y="5137246"/>
            <a:ext cx="332179" cy="2740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2B42E4ED-EF31-4D59-B6DE-FFF50AF12568}"/>
              </a:ext>
            </a:extLst>
          </p:cNvPr>
          <p:cNvSpPr>
            <a:spLocks noChangeAspect="1"/>
          </p:cNvSpPr>
          <p:nvPr/>
        </p:nvSpPr>
        <p:spPr>
          <a:xfrm rot="9900000">
            <a:off x="7994374" y="5111629"/>
            <a:ext cx="335841" cy="285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1594894-FAE5-451D-A6A2-1F1F759D7F42}"/>
              </a:ext>
            </a:extLst>
          </p:cNvPr>
          <p:cNvSpPr/>
          <p:nvPr/>
        </p:nvSpPr>
        <p:spPr>
          <a:xfrm>
            <a:off x="9920958" y="5130236"/>
            <a:ext cx="365956" cy="24787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37083B-2BA8-46A0-A141-D2780292CC36}"/>
              </a:ext>
            </a:extLst>
          </p:cNvPr>
          <p:cNvSpPr/>
          <p:nvPr/>
        </p:nvSpPr>
        <p:spPr>
          <a:xfrm>
            <a:off x="0" y="4543425"/>
            <a:ext cx="12192000" cy="2026399"/>
          </a:xfrm>
          <a:prstGeom prst="rect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DA14A-AB9D-4A8E-B036-1E4CA808235B}"/>
              </a:ext>
            </a:extLst>
          </p:cNvPr>
          <p:cNvGrpSpPr/>
          <p:nvPr/>
        </p:nvGrpSpPr>
        <p:grpSpPr>
          <a:xfrm>
            <a:off x="504825" y="4625600"/>
            <a:ext cx="4509420" cy="1862048"/>
            <a:chOff x="4651035" y="1734907"/>
            <a:chExt cx="4509420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071F33-71E0-45A0-90E3-16C76BA02E78}"/>
                </a:ext>
              </a:extLst>
            </p:cNvPr>
            <p:cNvSpPr txBox="1"/>
            <p:nvPr/>
          </p:nvSpPr>
          <p:spPr>
            <a:xfrm>
              <a:off x="5611985" y="1969937"/>
              <a:ext cx="3544375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WESOME</a:t>
              </a:r>
              <a:endParaRPr lang="en-US" altLang="ko-KR" sz="5400" b="1" dirty="0">
                <a:solidFill>
                  <a:schemeClr val="accent2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927E18-73BD-4A53-8ECF-398538213E49}"/>
                </a:ext>
              </a:extLst>
            </p:cNvPr>
            <p:cNvSpPr txBox="1"/>
            <p:nvPr/>
          </p:nvSpPr>
          <p:spPr>
            <a:xfrm>
              <a:off x="5666752" y="2712066"/>
              <a:ext cx="349370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3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E97BF6-3358-497E-9C5D-9165DB9A7FFE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265642-3985-4A3C-9847-D4FE016B5214}"/>
              </a:ext>
            </a:extLst>
          </p:cNvPr>
          <p:cNvSpPr txBox="1"/>
          <p:nvPr/>
        </p:nvSpPr>
        <p:spPr>
          <a:xfrm>
            <a:off x="5885375" y="5666376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4C8434-B2D8-412A-965C-527812B3A532}"/>
              </a:ext>
            </a:extLst>
          </p:cNvPr>
          <p:cNvSpPr txBox="1"/>
          <p:nvPr/>
        </p:nvSpPr>
        <p:spPr>
          <a:xfrm>
            <a:off x="6562552" y="473346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676BB41-6A08-4E36-B060-D02BC39E15C7}"/>
              </a:ext>
            </a:extLst>
          </p:cNvPr>
          <p:cNvSpPr/>
          <p:nvPr/>
        </p:nvSpPr>
        <p:spPr>
          <a:xfrm>
            <a:off x="923109" y="1818752"/>
            <a:ext cx="10371908" cy="4246337"/>
          </a:xfrm>
          <a:prstGeom prst="roundRect">
            <a:avLst>
              <a:gd name="adj" fmla="val 899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E6118E-6188-4D33-8ABB-7EC395884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79969"/>
              </p:ext>
            </p:extLst>
          </p:nvPr>
        </p:nvGraphicFramePr>
        <p:xfrm>
          <a:off x="941500" y="1999249"/>
          <a:ext cx="10353520" cy="4065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26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Data Base</a:t>
                      </a:r>
                    </a:p>
                    <a:p>
                      <a:r>
                        <a:rPr lang="en-US" altLang="ko-KR" sz="1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 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26D844E-FD09-4354-8047-865F9ABA7231}"/>
              </a:ext>
            </a:extLst>
          </p:cNvPr>
          <p:cNvGrpSpPr/>
          <p:nvPr/>
        </p:nvGrpSpPr>
        <p:grpSpPr>
          <a:xfrm>
            <a:off x="4322576" y="1961152"/>
            <a:ext cx="936104" cy="576064"/>
            <a:chOff x="1475656" y="1059343"/>
            <a:chExt cx="936104" cy="576064"/>
          </a:xfrm>
        </p:grpSpPr>
        <p:sp>
          <p:nvSpPr>
            <p:cNvPr id="6" name="Rounded Rectangle 49">
              <a:extLst>
                <a:ext uri="{FF2B5EF4-FFF2-40B4-BE49-F238E27FC236}">
                  <a16:creationId xmlns:a16="http://schemas.microsoft.com/office/drawing/2014/main" id="{229052CB-FA4B-4131-960E-71396DB595D9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" name="Rounded Rectangle 54">
              <a:extLst>
                <a:ext uri="{FF2B5EF4-FFF2-40B4-BE49-F238E27FC236}">
                  <a16:creationId xmlns:a16="http://schemas.microsoft.com/office/drawing/2014/main" id="{69A6CD4A-6B50-4565-80C5-58661269D0EE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91BD45-425A-4482-9426-03F3021FAD0C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45%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7E2BF1-F323-4A3C-811E-80433FD181D9}"/>
              </a:ext>
            </a:extLst>
          </p:cNvPr>
          <p:cNvGrpSpPr/>
          <p:nvPr/>
        </p:nvGrpSpPr>
        <p:grpSpPr>
          <a:xfrm>
            <a:off x="6296951" y="1961152"/>
            <a:ext cx="936104" cy="576064"/>
            <a:chOff x="1475656" y="1059343"/>
            <a:chExt cx="936104" cy="576064"/>
          </a:xfrm>
        </p:grpSpPr>
        <p:sp>
          <p:nvSpPr>
            <p:cNvPr id="10" name="Rounded Rectangle 56">
              <a:extLst>
                <a:ext uri="{FF2B5EF4-FFF2-40B4-BE49-F238E27FC236}">
                  <a16:creationId xmlns:a16="http://schemas.microsoft.com/office/drawing/2014/main" id="{E18BBAFC-4FF3-47D3-8EE5-53E5BF6255A8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" name="Rounded Rectangle 57">
              <a:extLst>
                <a:ext uri="{FF2B5EF4-FFF2-40B4-BE49-F238E27FC236}">
                  <a16:creationId xmlns:a16="http://schemas.microsoft.com/office/drawing/2014/main" id="{29CA8DD7-360A-40A4-9ECC-92A8783B4C6D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2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B56877-F16B-48F2-8E40-7A0FEBF56F09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D41B3-45AC-4D25-BC62-4593A7669E44}"/>
              </a:ext>
            </a:extLst>
          </p:cNvPr>
          <p:cNvGrpSpPr/>
          <p:nvPr/>
        </p:nvGrpSpPr>
        <p:grpSpPr>
          <a:xfrm>
            <a:off x="8271326" y="1961152"/>
            <a:ext cx="936104" cy="576064"/>
            <a:chOff x="1475656" y="1059343"/>
            <a:chExt cx="936104" cy="576064"/>
          </a:xfrm>
        </p:grpSpPr>
        <p:sp>
          <p:nvSpPr>
            <p:cNvPr id="14" name="Rounded Rectangle 60">
              <a:extLst>
                <a:ext uri="{FF2B5EF4-FFF2-40B4-BE49-F238E27FC236}">
                  <a16:creationId xmlns:a16="http://schemas.microsoft.com/office/drawing/2014/main" id="{60D2DB07-884C-4FDF-A30A-5AE649FA4860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" name="Rounded Rectangle 61">
              <a:extLst>
                <a:ext uri="{FF2B5EF4-FFF2-40B4-BE49-F238E27FC236}">
                  <a16:creationId xmlns:a16="http://schemas.microsoft.com/office/drawing/2014/main" id="{947E7669-AC16-4CC1-ADEE-B5717C852933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3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AC8CCC-DBAC-4902-B7BC-73985A335027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24D8DC-778D-432E-AD60-AF2856D5B28A}"/>
              </a:ext>
            </a:extLst>
          </p:cNvPr>
          <p:cNvGrpSpPr/>
          <p:nvPr/>
        </p:nvGrpSpPr>
        <p:grpSpPr>
          <a:xfrm>
            <a:off x="10245702" y="1961152"/>
            <a:ext cx="936104" cy="576064"/>
            <a:chOff x="1475656" y="1059343"/>
            <a:chExt cx="936104" cy="576064"/>
          </a:xfrm>
        </p:grpSpPr>
        <p:sp>
          <p:nvSpPr>
            <p:cNvPr id="18" name="Rounded Rectangle 64">
              <a:extLst>
                <a:ext uri="{FF2B5EF4-FFF2-40B4-BE49-F238E27FC236}">
                  <a16:creationId xmlns:a16="http://schemas.microsoft.com/office/drawing/2014/main" id="{84A8F67E-15DA-4621-9AC8-F41372879B74}"/>
                </a:ext>
              </a:extLst>
            </p:cNvPr>
            <p:cNvSpPr/>
            <p:nvPr/>
          </p:nvSpPr>
          <p:spPr>
            <a:xfrm>
              <a:off x="1475656" y="1059343"/>
              <a:ext cx="936104" cy="576064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9" name="Rounded Rectangle 65">
              <a:extLst>
                <a:ext uri="{FF2B5EF4-FFF2-40B4-BE49-F238E27FC236}">
                  <a16:creationId xmlns:a16="http://schemas.microsoft.com/office/drawing/2014/main" id="{255211D3-BA1C-4C8C-8CF8-70E2A4131B1F}"/>
                </a:ext>
              </a:extLst>
            </p:cNvPr>
            <p:cNvSpPr/>
            <p:nvPr/>
          </p:nvSpPr>
          <p:spPr>
            <a:xfrm>
              <a:off x="1546879" y="1116188"/>
              <a:ext cx="793658" cy="462375"/>
            </a:xfrm>
            <a:prstGeom prst="roundRect">
              <a:avLst/>
            </a:prstGeom>
            <a:solidFill>
              <a:schemeClr val="accent4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81C8A1-B0CE-4C8A-B6D4-2AE10255A69E}"/>
                </a:ext>
              </a:extLst>
            </p:cNvPr>
            <p:cNvSpPr txBox="1"/>
            <p:nvPr/>
          </p:nvSpPr>
          <p:spPr>
            <a:xfrm>
              <a:off x="1594881" y="1147320"/>
              <a:ext cx="69765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75%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F40CC6E-8351-480F-804B-29242AA9C9EB}"/>
              </a:ext>
            </a:extLst>
          </p:cNvPr>
          <p:cNvSpPr/>
          <p:nvPr/>
        </p:nvSpPr>
        <p:spPr>
          <a:xfrm>
            <a:off x="3647119" y="3103206"/>
            <a:ext cx="298127" cy="21861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Parallelogram 15">
            <a:extLst>
              <a:ext uri="{FF2B5EF4-FFF2-40B4-BE49-F238E27FC236}">
                <a16:creationId xmlns:a16="http://schemas.microsoft.com/office/drawing/2014/main" id="{78DA3E8B-4091-487F-9362-417D0E73A5EA}"/>
              </a:ext>
            </a:extLst>
          </p:cNvPr>
          <p:cNvSpPr/>
          <p:nvPr/>
        </p:nvSpPr>
        <p:spPr>
          <a:xfrm flipH="1">
            <a:off x="5609198" y="4887792"/>
            <a:ext cx="323840" cy="3238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27140024-CAAC-4D86-A613-CDAB220BC56A}"/>
              </a:ext>
            </a:extLst>
          </p:cNvPr>
          <p:cNvSpPr/>
          <p:nvPr/>
        </p:nvSpPr>
        <p:spPr>
          <a:xfrm>
            <a:off x="5629142" y="5537866"/>
            <a:ext cx="283954" cy="28312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5265B8F9-F9FB-447C-851C-3F798F42AEA6}"/>
              </a:ext>
            </a:extLst>
          </p:cNvPr>
          <p:cNvSpPr/>
          <p:nvPr/>
        </p:nvSpPr>
        <p:spPr>
          <a:xfrm>
            <a:off x="3652043" y="3659220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B2681EAC-2CF6-4380-9AEB-801C078E2784}"/>
              </a:ext>
            </a:extLst>
          </p:cNvPr>
          <p:cNvSpPr/>
          <p:nvPr/>
        </p:nvSpPr>
        <p:spPr>
          <a:xfrm>
            <a:off x="5657362" y="3696194"/>
            <a:ext cx="227515" cy="30109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5AD09F58-FBDE-4D0F-971E-4AD0E938C46A}"/>
              </a:ext>
            </a:extLst>
          </p:cNvPr>
          <p:cNvSpPr/>
          <p:nvPr/>
        </p:nvSpPr>
        <p:spPr>
          <a:xfrm>
            <a:off x="3651776" y="4898366"/>
            <a:ext cx="288813" cy="28881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C06DB98A-137B-421C-8261-C1EEBB20A0E5}"/>
              </a:ext>
            </a:extLst>
          </p:cNvPr>
          <p:cNvSpPr/>
          <p:nvPr/>
        </p:nvSpPr>
        <p:spPr>
          <a:xfrm>
            <a:off x="5616257" y="3055068"/>
            <a:ext cx="309725" cy="3148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8D3984A-CB0D-451A-A48E-13822605CF66}"/>
              </a:ext>
            </a:extLst>
          </p:cNvPr>
          <p:cNvSpPr/>
          <p:nvPr/>
        </p:nvSpPr>
        <p:spPr>
          <a:xfrm rot="2700000">
            <a:off x="5652098" y="4229156"/>
            <a:ext cx="238042" cy="4267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73DE3722-C418-4AF3-9302-A3A6BB8A13BE}"/>
              </a:ext>
            </a:extLst>
          </p:cNvPr>
          <p:cNvSpPr/>
          <p:nvPr/>
        </p:nvSpPr>
        <p:spPr>
          <a:xfrm>
            <a:off x="3648719" y="4284895"/>
            <a:ext cx="294924" cy="2760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FBA2885E-3E33-4700-9162-0FA7DC280541}"/>
              </a:ext>
            </a:extLst>
          </p:cNvPr>
          <p:cNvSpPr/>
          <p:nvPr/>
        </p:nvSpPr>
        <p:spPr>
          <a:xfrm>
            <a:off x="3641327" y="5524574"/>
            <a:ext cx="309711" cy="3097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3849A60-1045-4CC7-B6CB-70DDA520E47D}"/>
              </a:ext>
            </a:extLst>
          </p:cNvPr>
          <p:cNvSpPr/>
          <p:nvPr/>
        </p:nvSpPr>
        <p:spPr>
          <a:xfrm flipH="1">
            <a:off x="7511533" y="3672721"/>
            <a:ext cx="350620" cy="2892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1043DA7F-DD12-4AF1-A014-E70313AC788A}"/>
              </a:ext>
            </a:extLst>
          </p:cNvPr>
          <p:cNvSpPr/>
          <p:nvPr/>
        </p:nvSpPr>
        <p:spPr>
          <a:xfrm rot="18805991">
            <a:off x="7518166" y="3045598"/>
            <a:ext cx="337354" cy="3338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AC476953-5567-43F9-B1AC-13EA1050F628}"/>
              </a:ext>
            </a:extLst>
          </p:cNvPr>
          <p:cNvSpPr/>
          <p:nvPr/>
        </p:nvSpPr>
        <p:spPr>
          <a:xfrm rot="16200000">
            <a:off x="9495697" y="5513002"/>
            <a:ext cx="279179" cy="33285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99EC2107-50A8-4C2B-BE61-426E8698E21D}"/>
              </a:ext>
            </a:extLst>
          </p:cNvPr>
          <p:cNvSpPr>
            <a:spLocks noChangeAspect="1"/>
          </p:cNvSpPr>
          <p:nvPr/>
        </p:nvSpPr>
        <p:spPr>
          <a:xfrm rot="9900000">
            <a:off x="9458044" y="3670397"/>
            <a:ext cx="354485" cy="3010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39">
            <a:extLst>
              <a:ext uri="{FF2B5EF4-FFF2-40B4-BE49-F238E27FC236}">
                <a16:creationId xmlns:a16="http://schemas.microsoft.com/office/drawing/2014/main" id="{667E993F-58DB-4C04-A792-09A67DE59F5A}"/>
              </a:ext>
            </a:extLst>
          </p:cNvPr>
          <p:cNvSpPr/>
          <p:nvPr/>
        </p:nvSpPr>
        <p:spPr>
          <a:xfrm>
            <a:off x="7505962" y="5498547"/>
            <a:ext cx="361765" cy="36176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5F2EC814-B489-4A25-971D-E5A967FDDD77}"/>
              </a:ext>
            </a:extLst>
          </p:cNvPr>
          <p:cNvSpPr/>
          <p:nvPr/>
        </p:nvSpPr>
        <p:spPr>
          <a:xfrm>
            <a:off x="7523334" y="4253492"/>
            <a:ext cx="327021" cy="2733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05EFFDE0-F20A-4CE8-9611-DC67C0732672}"/>
              </a:ext>
            </a:extLst>
          </p:cNvPr>
          <p:cNvSpPr/>
          <p:nvPr/>
        </p:nvSpPr>
        <p:spPr>
          <a:xfrm>
            <a:off x="9480244" y="3093423"/>
            <a:ext cx="310082" cy="23818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A1AFB51F-3858-4C71-860D-5D437238C345}"/>
              </a:ext>
            </a:extLst>
          </p:cNvPr>
          <p:cNvSpPr/>
          <p:nvPr/>
        </p:nvSpPr>
        <p:spPr>
          <a:xfrm>
            <a:off x="7597718" y="4818384"/>
            <a:ext cx="178250" cy="38863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9C4F3DCD-1E22-4673-A44B-C8B18245D4AC}"/>
              </a:ext>
            </a:extLst>
          </p:cNvPr>
          <p:cNvSpPr/>
          <p:nvPr/>
        </p:nvSpPr>
        <p:spPr>
          <a:xfrm>
            <a:off x="9458886" y="4969186"/>
            <a:ext cx="352801" cy="2318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21">
            <a:extLst>
              <a:ext uri="{FF2B5EF4-FFF2-40B4-BE49-F238E27FC236}">
                <a16:creationId xmlns:a16="http://schemas.microsoft.com/office/drawing/2014/main" id="{6FDCFE09-A9E2-4BD1-966C-68B7C26B9365}"/>
              </a:ext>
            </a:extLst>
          </p:cNvPr>
          <p:cNvSpPr>
            <a:spLocks noChangeAspect="1"/>
          </p:cNvSpPr>
          <p:nvPr/>
        </p:nvSpPr>
        <p:spPr>
          <a:xfrm>
            <a:off x="9476538" y="4310253"/>
            <a:ext cx="317494" cy="32014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4A1AB4-41C9-4E55-9F1D-42F2BE054DEB}"/>
              </a:ext>
            </a:extLst>
          </p:cNvPr>
          <p:cNvGrpSpPr/>
          <p:nvPr/>
        </p:nvGrpSpPr>
        <p:grpSpPr>
          <a:xfrm>
            <a:off x="6995078" y="1751891"/>
            <a:ext cx="3074450" cy="899495"/>
            <a:chOff x="200945" y="4307149"/>
            <a:chExt cx="4397461" cy="8994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7A1D01-8A3A-4FC0-B312-11FF1C4C6A74}"/>
                </a:ext>
              </a:extLst>
            </p:cNvPr>
            <p:cNvSpPr txBox="1"/>
            <p:nvPr/>
          </p:nvSpPr>
          <p:spPr>
            <a:xfrm>
              <a:off x="245430" y="4560313"/>
              <a:ext cx="433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225D9B-0179-48F8-978F-C9496CCF4ADD}"/>
                </a:ext>
              </a:extLst>
            </p:cNvPr>
            <p:cNvSpPr txBox="1"/>
            <p:nvPr/>
          </p:nvSpPr>
          <p:spPr>
            <a:xfrm>
              <a:off x="200945" y="4307149"/>
              <a:ext cx="439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43CF957-3AAF-4BD2-A7B2-7812EA807928}"/>
              </a:ext>
            </a:extLst>
          </p:cNvPr>
          <p:cNvGrpSpPr/>
          <p:nvPr/>
        </p:nvGrpSpPr>
        <p:grpSpPr>
          <a:xfrm>
            <a:off x="8365088" y="3197539"/>
            <a:ext cx="3030260" cy="899495"/>
            <a:chOff x="200945" y="4307149"/>
            <a:chExt cx="2461483" cy="8994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A81E45-9FBE-4B5F-A436-09BCAFA143CF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F5C688-8268-422F-ABB6-9EF5F05BD60C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0FB7A9D-9304-43BE-AAED-1610CE175BBC}"/>
              </a:ext>
            </a:extLst>
          </p:cNvPr>
          <p:cNvGrpSpPr/>
          <p:nvPr/>
        </p:nvGrpSpPr>
        <p:grpSpPr>
          <a:xfrm>
            <a:off x="7823762" y="5176887"/>
            <a:ext cx="3043534" cy="899495"/>
            <a:chOff x="200945" y="4307149"/>
            <a:chExt cx="3108762" cy="89949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4A367B-640F-4223-9697-8459A716D223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0DD360-4D2E-4BE5-940D-517B5242269B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F77143-8035-41B7-9B90-E15CDA7EC6F5}"/>
              </a:ext>
            </a:extLst>
          </p:cNvPr>
          <p:cNvGrpSpPr/>
          <p:nvPr/>
        </p:nvGrpSpPr>
        <p:grpSpPr>
          <a:xfrm>
            <a:off x="1296396" y="5176887"/>
            <a:ext cx="3046574" cy="899495"/>
            <a:chOff x="200945" y="4307149"/>
            <a:chExt cx="3108762" cy="8994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4B5BDA-ED1A-4875-9648-CF5E78301572}"/>
                </a:ext>
              </a:extLst>
            </p:cNvPr>
            <p:cNvSpPr txBox="1"/>
            <p:nvPr/>
          </p:nvSpPr>
          <p:spPr>
            <a:xfrm>
              <a:off x="245430" y="4560313"/>
              <a:ext cx="306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63A367-BA33-455D-B7F0-8722A6438BCA}"/>
                </a:ext>
              </a:extLst>
            </p:cNvPr>
            <p:cNvSpPr txBox="1"/>
            <p:nvPr/>
          </p:nvSpPr>
          <p:spPr>
            <a:xfrm>
              <a:off x="200945" y="4307149"/>
              <a:ext cx="310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628A4F-6725-4A56-A0A4-69DB8B74B93E}"/>
              </a:ext>
            </a:extLst>
          </p:cNvPr>
          <p:cNvGrpSpPr/>
          <p:nvPr/>
        </p:nvGrpSpPr>
        <p:grpSpPr>
          <a:xfrm>
            <a:off x="817178" y="3197539"/>
            <a:ext cx="3046574" cy="899495"/>
            <a:chOff x="200945" y="4307149"/>
            <a:chExt cx="2461483" cy="8994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3DD8D3-3C2C-40F5-AA9B-E6DD1F975C9D}"/>
                </a:ext>
              </a:extLst>
            </p:cNvPr>
            <p:cNvSpPr txBox="1"/>
            <p:nvPr/>
          </p:nvSpPr>
          <p:spPr>
            <a:xfrm>
              <a:off x="245430" y="4560313"/>
              <a:ext cx="241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C51180-286F-4131-BAF8-075C978F1297}"/>
                </a:ext>
              </a:extLst>
            </p:cNvPr>
            <p:cNvSpPr txBox="1"/>
            <p:nvPr/>
          </p:nvSpPr>
          <p:spPr>
            <a:xfrm>
              <a:off x="200945" y="4307149"/>
              <a:ext cx="2452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E30D61-9DC7-4B48-9DD2-F36048383C02}"/>
              </a:ext>
            </a:extLst>
          </p:cNvPr>
          <p:cNvGrpSpPr/>
          <p:nvPr/>
        </p:nvGrpSpPr>
        <p:grpSpPr>
          <a:xfrm>
            <a:off x="3939816" y="1886292"/>
            <a:ext cx="4316424" cy="4154916"/>
            <a:chOff x="2199795" y="1711447"/>
            <a:chExt cx="4675704" cy="450074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8E55ACA-41DA-4200-9724-21E4D398C852}"/>
                </a:ext>
              </a:extLst>
            </p:cNvPr>
            <p:cNvGrpSpPr/>
            <p:nvPr/>
          </p:nvGrpSpPr>
          <p:grpSpPr>
            <a:xfrm>
              <a:off x="2199795" y="1711447"/>
              <a:ext cx="4675704" cy="4500743"/>
              <a:chOff x="3167910" y="3298829"/>
              <a:chExt cx="2388871" cy="2299486"/>
            </a:xfrm>
          </p:grpSpPr>
          <p:sp>
            <p:nvSpPr>
              <p:cNvPr id="65" name="Teardrop 64">
                <a:extLst>
                  <a:ext uri="{FF2B5EF4-FFF2-40B4-BE49-F238E27FC236}">
                    <a16:creationId xmlns:a16="http://schemas.microsoft.com/office/drawing/2014/main" id="{2AFA0AB4-4C38-4929-A437-C1C5411DB7B5}"/>
                  </a:ext>
                </a:extLst>
              </p:cNvPr>
              <p:cNvSpPr/>
              <p:nvPr/>
            </p:nvSpPr>
            <p:spPr>
              <a:xfrm rot="8100000">
                <a:off x="3903571" y="3298829"/>
                <a:ext cx="914400" cy="914400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ardrop 65">
                <a:extLst>
                  <a:ext uri="{FF2B5EF4-FFF2-40B4-BE49-F238E27FC236}">
                    <a16:creationId xmlns:a16="http://schemas.microsoft.com/office/drawing/2014/main" id="{7BBD50AA-7E07-4F15-AB5D-E7280B671E1C}"/>
                  </a:ext>
                </a:extLst>
              </p:cNvPr>
              <p:cNvSpPr/>
              <p:nvPr/>
            </p:nvSpPr>
            <p:spPr>
              <a:xfrm rot="12600000">
                <a:off x="4642381" y="3830903"/>
                <a:ext cx="914400" cy="914400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ardrop 66">
                <a:extLst>
                  <a:ext uri="{FF2B5EF4-FFF2-40B4-BE49-F238E27FC236}">
                    <a16:creationId xmlns:a16="http://schemas.microsoft.com/office/drawing/2014/main" id="{E13D168B-973B-4175-BDEB-46903AFE192F}"/>
                  </a:ext>
                </a:extLst>
              </p:cNvPr>
              <p:cNvSpPr/>
              <p:nvPr/>
            </p:nvSpPr>
            <p:spPr>
              <a:xfrm rot="16800000">
                <a:off x="4353171" y="4683915"/>
                <a:ext cx="914400" cy="914400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ardrop 67">
                <a:extLst>
                  <a:ext uri="{FF2B5EF4-FFF2-40B4-BE49-F238E27FC236}">
                    <a16:creationId xmlns:a16="http://schemas.microsoft.com/office/drawing/2014/main" id="{DF8612BA-AC56-4BA6-B9F6-22FEC1EDE0C1}"/>
                  </a:ext>
                </a:extLst>
              </p:cNvPr>
              <p:cNvSpPr/>
              <p:nvPr/>
            </p:nvSpPr>
            <p:spPr>
              <a:xfrm rot="9000000" flipH="1">
                <a:off x="3167910" y="3830903"/>
                <a:ext cx="914400" cy="914400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9CF52E50-F25F-4046-B16F-B89B214D3291}"/>
                  </a:ext>
                </a:extLst>
              </p:cNvPr>
              <p:cNvSpPr/>
              <p:nvPr/>
            </p:nvSpPr>
            <p:spPr>
              <a:xfrm rot="4800000" flipH="1">
                <a:off x="3442806" y="4683915"/>
                <a:ext cx="914400" cy="914400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E3A8BFC-948A-46F7-AB91-5FAB503C8762}"/>
                </a:ext>
              </a:extLst>
            </p:cNvPr>
            <p:cNvGrpSpPr/>
            <p:nvPr/>
          </p:nvGrpSpPr>
          <p:grpSpPr>
            <a:xfrm>
              <a:off x="2945936" y="5094911"/>
              <a:ext cx="1410045" cy="917111"/>
              <a:chOff x="3233964" y="1954419"/>
              <a:chExt cx="1410044" cy="917113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E347145-EDD0-49F0-9427-52202F7E23B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FDAF724-99EE-46E3-9F84-90F02ECCFC0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B4A0604-E772-46DD-9308-7583B4251CF5}"/>
                </a:ext>
              </a:extLst>
            </p:cNvPr>
            <p:cNvGrpSpPr/>
            <p:nvPr/>
          </p:nvGrpSpPr>
          <p:grpSpPr>
            <a:xfrm>
              <a:off x="4716021" y="5094911"/>
              <a:ext cx="1410045" cy="917111"/>
              <a:chOff x="3233964" y="1954419"/>
              <a:chExt cx="1410044" cy="91711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CA1CBC-F3A6-4798-A3E5-367EB075491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66DEA3D-B496-4F46-8CCE-CC36D2AAF22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72DC966-0D70-4087-8D4D-DC9F2A8E6575}"/>
                </a:ext>
              </a:extLst>
            </p:cNvPr>
            <p:cNvGrpSpPr/>
            <p:nvPr/>
          </p:nvGrpSpPr>
          <p:grpSpPr>
            <a:xfrm>
              <a:off x="5436102" y="3216414"/>
              <a:ext cx="1410046" cy="917111"/>
              <a:chOff x="3233964" y="1954419"/>
              <a:chExt cx="1410044" cy="91711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E01AFAC-B7BC-4AEB-9C8F-FD60ED1EFBA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38C2A47-B175-4889-AEC1-04648131CC70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AF7FAA0-F2E0-484A-9578-5DA4E6415D4A}"/>
                </a:ext>
              </a:extLst>
            </p:cNvPr>
            <p:cNvGrpSpPr/>
            <p:nvPr/>
          </p:nvGrpSpPr>
          <p:grpSpPr>
            <a:xfrm>
              <a:off x="2225855" y="3216414"/>
              <a:ext cx="1410046" cy="917111"/>
              <a:chOff x="3233964" y="1954419"/>
              <a:chExt cx="1410044" cy="91711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17DF61-2366-4612-8243-D5DBCF0BC9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EEDBC2E-E38E-4C50-83C1-B632E19F635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7EF69F2-8C50-495D-82F5-42D2CA525EEE}"/>
                </a:ext>
              </a:extLst>
            </p:cNvPr>
            <p:cNvGrpSpPr/>
            <p:nvPr/>
          </p:nvGrpSpPr>
          <p:grpSpPr>
            <a:xfrm>
              <a:off x="3854521" y="1917609"/>
              <a:ext cx="1410046" cy="917111"/>
              <a:chOff x="3233964" y="1954419"/>
              <a:chExt cx="1410044" cy="91711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95DA93-A456-421C-AAE0-E24A12184E23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C1C305-24E1-4832-AF53-C262C59076B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70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0" name="Rectangle 30">
            <a:extLst>
              <a:ext uri="{FF2B5EF4-FFF2-40B4-BE49-F238E27FC236}">
                <a16:creationId xmlns:a16="http://schemas.microsoft.com/office/drawing/2014/main" id="{70413BD1-FCEB-4D07-8231-1598AC331A91}"/>
              </a:ext>
            </a:extLst>
          </p:cNvPr>
          <p:cNvSpPr/>
          <p:nvPr/>
        </p:nvSpPr>
        <p:spPr>
          <a:xfrm>
            <a:off x="5935310" y="312096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Frame 17">
            <a:extLst>
              <a:ext uri="{FF2B5EF4-FFF2-40B4-BE49-F238E27FC236}">
                <a16:creationId xmlns:a16="http://schemas.microsoft.com/office/drawing/2014/main" id="{E78283D5-3EF5-49EB-B297-0C3F94622EDC}"/>
              </a:ext>
            </a:extLst>
          </p:cNvPr>
          <p:cNvSpPr/>
          <p:nvPr/>
        </p:nvSpPr>
        <p:spPr>
          <a:xfrm>
            <a:off x="5236586" y="366555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ectangle 130">
            <a:extLst>
              <a:ext uri="{FF2B5EF4-FFF2-40B4-BE49-F238E27FC236}">
                <a16:creationId xmlns:a16="http://schemas.microsoft.com/office/drawing/2014/main" id="{F4A18A36-B992-4E6D-AC04-A2172DF72A4C}"/>
              </a:ext>
            </a:extLst>
          </p:cNvPr>
          <p:cNvSpPr/>
          <p:nvPr/>
        </p:nvSpPr>
        <p:spPr>
          <a:xfrm>
            <a:off x="6625644" y="365550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Isosceles Triangle 8">
            <a:extLst>
              <a:ext uri="{FF2B5EF4-FFF2-40B4-BE49-F238E27FC236}">
                <a16:creationId xmlns:a16="http://schemas.microsoft.com/office/drawing/2014/main" id="{95D9EB51-1108-4DF9-8C52-9349A3D21B4D}"/>
              </a:ext>
            </a:extLst>
          </p:cNvPr>
          <p:cNvSpPr/>
          <p:nvPr/>
        </p:nvSpPr>
        <p:spPr>
          <a:xfrm rot="16200000">
            <a:off x="6369843" y="447695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Donut 39">
            <a:extLst>
              <a:ext uri="{FF2B5EF4-FFF2-40B4-BE49-F238E27FC236}">
                <a16:creationId xmlns:a16="http://schemas.microsoft.com/office/drawing/2014/main" id="{8CE37ECD-D983-49DE-8A63-60C71E0C4200}"/>
              </a:ext>
            </a:extLst>
          </p:cNvPr>
          <p:cNvSpPr/>
          <p:nvPr/>
        </p:nvSpPr>
        <p:spPr>
          <a:xfrm>
            <a:off x="5423686" y="449965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8F5299-ABED-48DF-8CB5-C93055B01A79}"/>
              </a:ext>
            </a:extLst>
          </p:cNvPr>
          <p:cNvGrpSpPr/>
          <p:nvPr/>
        </p:nvGrpSpPr>
        <p:grpSpPr>
          <a:xfrm>
            <a:off x="6842455" y="2399859"/>
            <a:ext cx="4451358" cy="1222561"/>
            <a:chOff x="6025331" y="1940457"/>
            <a:chExt cx="4965053" cy="12225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9D5970-F157-4352-BECD-AAB415376B3C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1AEAE-8726-4923-956C-FFEBA626278E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ABC267-ABBC-4787-8C6D-1DC04B8CC7FC}"/>
              </a:ext>
            </a:extLst>
          </p:cNvPr>
          <p:cNvGrpSpPr/>
          <p:nvPr/>
        </p:nvGrpSpPr>
        <p:grpSpPr>
          <a:xfrm>
            <a:off x="5332661" y="4875119"/>
            <a:ext cx="4451358" cy="1222561"/>
            <a:chOff x="6025331" y="1940457"/>
            <a:chExt cx="4965053" cy="12225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665CDF-D07C-4A57-9EE3-FFDBDA088F8A}"/>
                </a:ext>
              </a:extLst>
            </p:cNvPr>
            <p:cNvSpPr txBox="1"/>
            <p:nvPr/>
          </p:nvSpPr>
          <p:spPr>
            <a:xfrm>
              <a:off x="6500115" y="1940457"/>
              <a:ext cx="2406492" cy="46166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Option Type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2A77B7-12EB-4D62-810A-8B6E3D7C6082}"/>
                </a:ext>
              </a:extLst>
            </p:cNvPr>
            <p:cNvSpPr txBox="1"/>
            <p:nvPr/>
          </p:nvSpPr>
          <p:spPr>
            <a:xfrm>
              <a:off x="6025331" y="2516686"/>
              <a:ext cx="4965053" cy="64633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600F0AE-07A4-44D8-8BD9-5699BBCF7B2E}"/>
              </a:ext>
            </a:extLst>
          </p:cNvPr>
          <p:cNvSpPr txBox="1"/>
          <p:nvPr/>
        </p:nvSpPr>
        <p:spPr>
          <a:xfrm>
            <a:off x="2615310" y="2972228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E428E-6EF1-473D-B741-AB474A4EDF92}"/>
              </a:ext>
            </a:extLst>
          </p:cNvPr>
          <p:cNvSpPr txBox="1"/>
          <p:nvPr/>
        </p:nvSpPr>
        <p:spPr>
          <a:xfrm>
            <a:off x="1038672" y="5413072"/>
            <a:ext cx="216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9B11EA42-EF2A-48CE-9E6C-DD15DDA28564}"/>
              </a:ext>
            </a:extLst>
          </p:cNvPr>
          <p:cNvSpPr/>
          <p:nvPr/>
        </p:nvSpPr>
        <p:spPr>
          <a:xfrm>
            <a:off x="6229535" y="375885"/>
            <a:ext cx="506427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Presentation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43999-86D0-44CF-B046-55124106C0E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7BB4A4-FF52-4D59-A88E-CBCF0F7F882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57234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D988D62F-C515-4CF6-B00D-A2C49DC2D021}"/>
              </a:ext>
            </a:extLst>
          </p:cNvPr>
          <p:cNvGrpSpPr/>
          <p:nvPr/>
        </p:nvGrpSpPr>
        <p:grpSpPr>
          <a:xfrm>
            <a:off x="9231924" y="1842888"/>
            <a:ext cx="1943034" cy="4174851"/>
            <a:chOff x="9108833" y="1842887"/>
            <a:chExt cx="1943034" cy="4174851"/>
          </a:xfrm>
        </p:grpSpPr>
        <p:sp>
          <p:nvSpPr>
            <p:cNvPr id="4" name="자유형: 도형 56">
              <a:extLst>
                <a:ext uri="{FF2B5EF4-FFF2-40B4-BE49-F238E27FC236}">
                  <a16:creationId xmlns:a16="http://schemas.microsoft.com/office/drawing/2014/main" id="{B1DC9E9C-051A-4E32-ABB2-50CAE92ADEEF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6FE3FC-D434-4331-8684-6C7A63848E13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3DDE9BC-791E-4095-BAD9-3E44D0233962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BD6D20-A5C5-4E25-A682-2985648BE2F0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80</a:t>
              </a:r>
              <a:r>
                <a:rPr lang="en-US" altLang="ko-KR" sz="1600" b="1" dirty="0">
                  <a:solidFill>
                    <a:schemeClr val="accent4"/>
                  </a:solidFill>
                </a:rPr>
                <a:t>%</a:t>
              </a:r>
              <a:endParaRPr lang="ko-KR" altLang="en-US" sz="16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7196EA-844F-481B-A5E7-8407BA22FD9C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FC17A7-C0F4-4C90-A153-C85E880A6EC2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0" name="Chart 7">
              <a:extLst>
                <a:ext uri="{FF2B5EF4-FFF2-40B4-BE49-F238E27FC236}">
                  <a16:creationId xmlns:a16="http://schemas.microsoft.com/office/drawing/2014/main" id="{868C8441-7B6B-4569-9185-F176404371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950424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1" name="그룹 95">
            <a:extLst>
              <a:ext uri="{FF2B5EF4-FFF2-40B4-BE49-F238E27FC236}">
                <a16:creationId xmlns:a16="http://schemas.microsoft.com/office/drawing/2014/main" id="{3DB52C40-6F2B-47CB-AF64-EA8F0BDB8E74}"/>
              </a:ext>
            </a:extLst>
          </p:cNvPr>
          <p:cNvGrpSpPr/>
          <p:nvPr/>
        </p:nvGrpSpPr>
        <p:grpSpPr>
          <a:xfrm>
            <a:off x="6488916" y="1842888"/>
            <a:ext cx="1943034" cy="4174851"/>
            <a:chOff x="9108833" y="1842887"/>
            <a:chExt cx="1943034" cy="4174851"/>
          </a:xfrm>
        </p:grpSpPr>
        <p:sp>
          <p:nvSpPr>
            <p:cNvPr id="12" name="자유형: 도형 96">
              <a:extLst>
                <a:ext uri="{FF2B5EF4-FFF2-40B4-BE49-F238E27FC236}">
                  <a16:creationId xmlns:a16="http://schemas.microsoft.com/office/drawing/2014/main" id="{E7CC6DF0-DC78-4010-B16A-63963B25A204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C11065-8BCA-41A4-88EB-D9DB96A5EEEA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4" name="Straight Connector 86">
              <a:extLst>
                <a:ext uri="{FF2B5EF4-FFF2-40B4-BE49-F238E27FC236}">
                  <a16:creationId xmlns:a16="http://schemas.microsoft.com/office/drawing/2014/main" id="{407C08A3-4288-4226-93F5-1E2AAD8D9593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D47710-44A4-4DC4-835F-3529D4C1DD1F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55</a:t>
              </a:r>
              <a:r>
                <a:rPr lang="en-US" altLang="ko-KR" sz="1600" b="1" dirty="0">
                  <a:solidFill>
                    <a:schemeClr val="accent3"/>
                  </a:solidFill>
                </a:rPr>
                <a:t>%</a:t>
              </a:r>
              <a:endParaRPr lang="ko-KR" altLang="en-US" sz="16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6" name="Straight Connector 88">
              <a:extLst>
                <a:ext uri="{FF2B5EF4-FFF2-40B4-BE49-F238E27FC236}">
                  <a16:creationId xmlns:a16="http://schemas.microsoft.com/office/drawing/2014/main" id="{A1F0777F-D858-41D5-88DA-05A3FBFC3633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AF92E-5516-4D86-821E-091CCD7A7FC1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18" name="Chart 7">
              <a:extLst>
                <a:ext uri="{FF2B5EF4-FFF2-40B4-BE49-F238E27FC236}">
                  <a16:creationId xmlns:a16="http://schemas.microsoft.com/office/drawing/2014/main" id="{255E6121-0CF9-4C22-AD19-2E7E4242F1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6181481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그룹 104">
            <a:extLst>
              <a:ext uri="{FF2B5EF4-FFF2-40B4-BE49-F238E27FC236}">
                <a16:creationId xmlns:a16="http://schemas.microsoft.com/office/drawing/2014/main" id="{0B5BDECF-8247-496E-93E8-F103A687A5DA}"/>
              </a:ext>
            </a:extLst>
          </p:cNvPr>
          <p:cNvGrpSpPr/>
          <p:nvPr/>
        </p:nvGrpSpPr>
        <p:grpSpPr>
          <a:xfrm>
            <a:off x="1002900" y="1842888"/>
            <a:ext cx="1943034" cy="4174851"/>
            <a:chOff x="9108833" y="1842887"/>
            <a:chExt cx="1943034" cy="4174851"/>
          </a:xfrm>
        </p:grpSpPr>
        <p:sp>
          <p:nvSpPr>
            <p:cNvPr id="20" name="자유형: 도형 105">
              <a:extLst>
                <a:ext uri="{FF2B5EF4-FFF2-40B4-BE49-F238E27FC236}">
                  <a16:creationId xmlns:a16="http://schemas.microsoft.com/office/drawing/2014/main" id="{0CF16B39-3EAF-419C-A7DB-79BAFBDEA055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C71465-EB8B-4A1E-8738-59AE9A1E26DA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563033E6-AD24-437F-8459-B8A011D0EE74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FB9B3C-0276-4465-B97A-4B1E20FE4EA2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25</a:t>
              </a:r>
              <a:r>
                <a:rPr lang="en-US" altLang="ko-KR" sz="1600" b="1" dirty="0">
                  <a:solidFill>
                    <a:schemeClr val="accent1"/>
                  </a:solidFill>
                </a:rPr>
                <a:t>%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4" name="Straight Connector 88">
              <a:extLst>
                <a:ext uri="{FF2B5EF4-FFF2-40B4-BE49-F238E27FC236}">
                  <a16:creationId xmlns:a16="http://schemas.microsoft.com/office/drawing/2014/main" id="{99E32E5A-AC73-4B73-AFE0-09D9CAE75C1D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718149-EFB5-4819-82FB-00BD081F4A4A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6" name="Chart 7">
              <a:extLst>
                <a:ext uri="{FF2B5EF4-FFF2-40B4-BE49-F238E27FC236}">
                  <a16:creationId xmlns:a16="http://schemas.microsoft.com/office/drawing/2014/main" id="{0AD44F3B-45BB-496F-99A7-5E87411FE4A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8830515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7" name="그룹 113">
            <a:extLst>
              <a:ext uri="{FF2B5EF4-FFF2-40B4-BE49-F238E27FC236}">
                <a16:creationId xmlns:a16="http://schemas.microsoft.com/office/drawing/2014/main" id="{AEF589F3-7769-4C13-AD16-216EFBAA4758}"/>
              </a:ext>
            </a:extLst>
          </p:cNvPr>
          <p:cNvGrpSpPr/>
          <p:nvPr/>
        </p:nvGrpSpPr>
        <p:grpSpPr>
          <a:xfrm>
            <a:off x="3745908" y="1842888"/>
            <a:ext cx="1943034" cy="4174851"/>
            <a:chOff x="9108833" y="1842887"/>
            <a:chExt cx="1943034" cy="4174851"/>
          </a:xfrm>
        </p:grpSpPr>
        <p:sp>
          <p:nvSpPr>
            <p:cNvPr id="28" name="자유형: 도형 114">
              <a:extLst>
                <a:ext uri="{FF2B5EF4-FFF2-40B4-BE49-F238E27FC236}">
                  <a16:creationId xmlns:a16="http://schemas.microsoft.com/office/drawing/2014/main" id="{99B6E204-4AB8-407A-83CC-2357E292370E}"/>
                </a:ext>
              </a:extLst>
            </p:cNvPr>
            <p:cNvSpPr/>
            <p:nvPr/>
          </p:nvSpPr>
          <p:spPr>
            <a:xfrm>
              <a:off x="9108833" y="1842887"/>
              <a:ext cx="1943034" cy="4174851"/>
            </a:xfrm>
            <a:custGeom>
              <a:avLst/>
              <a:gdLst>
                <a:gd name="connsiteX0" fmla="*/ 971517 w 1943034"/>
                <a:gd name="connsiteY0" fmla="*/ 0 h 4174851"/>
                <a:gd name="connsiteX1" fmla="*/ 1943034 w 1943034"/>
                <a:gd name="connsiteY1" fmla="*/ 971517 h 4174851"/>
                <a:gd name="connsiteX2" fmla="*/ 1942696 w 1943034"/>
                <a:gd name="connsiteY2" fmla="*/ 978204 h 4174851"/>
                <a:gd name="connsiteX3" fmla="*/ 1943034 w 1943034"/>
                <a:gd name="connsiteY3" fmla="*/ 978204 h 4174851"/>
                <a:gd name="connsiteX4" fmla="*/ 1943034 w 1943034"/>
                <a:gd name="connsiteY4" fmla="*/ 4174851 h 4174851"/>
                <a:gd name="connsiteX5" fmla="*/ 0 w 1943034"/>
                <a:gd name="connsiteY5" fmla="*/ 4174851 h 4174851"/>
                <a:gd name="connsiteX6" fmla="*/ 0 w 1943034"/>
                <a:gd name="connsiteY6" fmla="*/ 978204 h 4174851"/>
                <a:gd name="connsiteX7" fmla="*/ 338 w 1943034"/>
                <a:gd name="connsiteY7" fmla="*/ 978204 h 4174851"/>
                <a:gd name="connsiteX8" fmla="*/ 0 w 1943034"/>
                <a:gd name="connsiteY8" fmla="*/ 971517 h 4174851"/>
                <a:gd name="connsiteX9" fmla="*/ 971517 w 1943034"/>
                <a:gd name="connsiteY9" fmla="*/ 0 h 417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3034" h="4174851">
                  <a:moveTo>
                    <a:pt x="971517" y="0"/>
                  </a:moveTo>
                  <a:cubicBezTo>
                    <a:pt x="1508071" y="0"/>
                    <a:pt x="1943034" y="434963"/>
                    <a:pt x="1943034" y="971517"/>
                  </a:cubicBezTo>
                  <a:lnTo>
                    <a:pt x="1942696" y="978204"/>
                  </a:lnTo>
                  <a:lnTo>
                    <a:pt x="1943034" y="978204"/>
                  </a:lnTo>
                  <a:lnTo>
                    <a:pt x="1943034" y="4174851"/>
                  </a:lnTo>
                  <a:lnTo>
                    <a:pt x="0" y="4174851"/>
                  </a:lnTo>
                  <a:lnTo>
                    <a:pt x="0" y="978204"/>
                  </a:lnTo>
                  <a:lnTo>
                    <a:pt x="338" y="978204"/>
                  </a:lnTo>
                  <a:lnTo>
                    <a:pt x="0" y="971517"/>
                  </a:lnTo>
                  <a:cubicBezTo>
                    <a:pt x="0" y="434963"/>
                    <a:pt x="434963" y="0"/>
                    <a:pt x="9715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FB1D9B-877D-43DB-A726-5D8C04595600}"/>
                </a:ext>
              </a:extLst>
            </p:cNvPr>
            <p:cNvSpPr txBox="1"/>
            <p:nvPr/>
          </p:nvSpPr>
          <p:spPr>
            <a:xfrm>
              <a:off x="9288262" y="371559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30" name="Straight Connector 86">
              <a:extLst>
                <a:ext uri="{FF2B5EF4-FFF2-40B4-BE49-F238E27FC236}">
                  <a16:creationId xmlns:a16="http://schemas.microsoft.com/office/drawing/2014/main" id="{4ADED4EF-CB68-4629-BA6B-3DE7F7E334F1}"/>
                </a:ext>
              </a:extLst>
            </p:cNvPr>
            <p:cNvCxnSpPr/>
            <p:nvPr/>
          </p:nvCxnSpPr>
          <p:spPr>
            <a:xfrm>
              <a:off x="9342350" y="4084425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826A43-87B5-4AB3-9829-4EF0AEF0E628}"/>
                </a:ext>
              </a:extLst>
            </p:cNvPr>
            <p:cNvSpPr txBox="1"/>
            <p:nvPr/>
          </p:nvSpPr>
          <p:spPr>
            <a:xfrm>
              <a:off x="9288262" y="4087357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45</a:t>
              </a:r>
              <a:r>
                <a:rPr lang="en-US" altLang="ko-KR" sz="1600" b="1" dirty="0">
                  <a:solidFill>
                    <a:schemeClr val="accent2"/>
                  </a:solidFill>
                </a:rPr>
                <a:t>%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32" name="Straight Connector 88">
              <a:extLst>
                <a:ext uri="{FF2B5EF4-FFF2-40B4-BE49-F238E27FC236}">
                  <a16:creationId xmlns:a16="http://schemas.microsoft.com/office/drawing/2014/main" id="{3A523185-5F53-4A09-B99C-E1A4C875E8F3}"/>
                </a:ext>
              </a:extLst>
            </p:cNvPr>
            <p:cNvCxnSpPr/>
            <p:nvPr/>
          </p:nvCxnSpPr>
          <p:spPr>
            <a:xfrm>
              <a:off x="9342350" y="4841551"/>
              <a:ext cx="1476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8A2D3C-BDE0-4F9E-8538-4F5A43E72DAD}"/>
                </a:ext>
              </a:extLst>
            </p:cNvPr>
            <p:cNvSpPr txBox="1"/>
            <p:nvPr/>
          </p:nvSpPr>
          <p:spPr>
            <a:xfrm>
              <a:off x="9154124" y="4912073"/>
              <a:ext cx="1852452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34" name="Chart 7">
              <a:extLst>
                <a:ext uri="{FF2B5EF4-FFF2-40B4-BE49-F238E27FC236}">
                  <a16:creationId xmlns:a16="http://schemas.microsoft.com/office/drawing/2014/main" id="{E9D5A95E-EE4F-4CAE-B060-54044E2A70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3275484"/>
                </p:ext>
              </p:extLst>
            </p:nvPr>
          </p:nvGraphicFramePr>
          <p:xfrm>
            <a:off x="9161554" y="1877552"/>
            <a:ext cx="1837592" cy="1822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D2E1CC0F-98A9-484A-955E-5CE81437A92D}"/>
              </a:ext>
            </a:extLst>
          </p:cNvPr>
          <p:cNvSpPr/>
          <p:nvPr/>
        </p:nvSpPr>
        <p:spPr>
          <a:xfrm>
            <a:off x="4600604" y="265565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5E732B0A-3E0D-40AD-95C1-F40240E6E740}"/>
              </a:ext>
            </a:extLst>
          </p:cNvPr>
          <p:cNvSpPr/>
          <p:nvPr/>
        </p:nvSpPr>
        <p:spPr>
          <a:xfrm>
            <a:off x="1848845" y="2655658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F4C142E-5CC6-4A10-A6BE-4F39A35DD65F}"/>
              </a:ext>
            </a:extLst>
          </p:cNvPr>
          <p:cNvSpPr/>
          <p:nvPr/>
        </p:nvSpPr>
        <p:spPr>
          <a:xfrm>
            <a:off x="10067861" y="262100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2106E8DF-E725-4FF8-9F25-D80F1DBEBC78}"/>
              </a:ext>
            </a:extLst>
          </p:cNvPr>
          <p:cNvSpPr/>
          <p:nvPr/>
        </p:nvSpPr>
        <p:spPr>
          <a:xfrm>
            <a:off x="7322550" y="266401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C9DF8F-E46E-4988-809D-1EDDFE38CA2E}"/>
              </a:ext>
            </a:extLst>
          </p:cNvPr>
          <p:cNvCxnSpPr>
            <a:cxnSpLocks/>
          </p:cNvCxnSpPr>
          <p:nvPr/>
        </p:nvCxnSpPr>
        <p:spPr>
          <a:xfrm>
            <a:off x="817686" y="3931536"/>
            <a:ext cx="10550769" cy="0"/>
          </a:xfrm>
          <a:prstGeom prst="line">
            <a:avLst/>
          </a:prstGeom>
          <a:ln w="38100">
            <a:solidFill>
              <a:schemeClr val="accent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BA98367C-7661-44DC-9404-EC3856AB46C3}"/>
              </a:ext>
            </a:extLst>
          </p:cNvPr>
          <p:cNvSpPr/>
          <p:nvPr/>
        </p:nvSpPr>
        <p:spPr>
          <a:xfrm>
            <a:off x="983763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4D97AFAB-1414-4F00-9E07-54E1DB94EA52}"/>
              </a:ext>
            </a:extLst>
          </p:cNvPr>
          <p:cNvSpPr/>
          <p:nvPr/>
        </p:nvSpPr>
        <p:spPr>
          <a:xfrm>
            <a:off x="1441057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6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28CFC-3FFD-4CB7-8AA1-1DBC8F1C7EBD}"/>
              </a:ext>
            </a:extLst>
          </p:cNvPr>
          <p:cNvSpPr txBox="1"/>
          <p:nvPr/>
        </p:nvSpPr>
        <p:spPr>
          <a:xfrm>
            <a:off x="911755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06918-DB99-4D0B-AC54-26C9B5872CF6}"/>
              </a:ext>
            </a:extLst>
          </p:cNvPr>
          <p:cNvSpPr txBox="1"/>
          <p:nvPr/>
        </p:nvSpPr>
        <p:spPr>
          <a:xfrm>
            <a:off x="1116624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2B6EF8A3-8B7A-40E9-B72C-499C91DB9985}"/>
              </a:ext>
            </a:extLst>
          </p:cNvPr>
          <p:cNvSpPr/>
          <p:nvPr/>
        </p:nvSpPr>
        <p:spPr>
          <a:xfrm>
            <a:off x="5231903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D3861D92-3AD1-46F6-8188-9661C98EE35F}"/>
              </a:ext>
            </a:extLst>
          </p:cNvPr>
          <p:cNvSpPr/>
          <p:nvPr/>
        </p:nvSpPr>
        <p:spPr>
          <a:xfrm>
            <a:off x="5689197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1EF4C-9E9F-4CE3-949B-B3749827CE4B}"/>
              </a:ext>
            </a:extLst>
          </p:cNvPr>
          <p:cNvSpPr txBox="1"/>
          <p:nvPr/>
        </p:nvSpPr>
        <p:spPr>
          <a:xfrm>
            <a:off x="5159895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39B42-6EEC-4DCC-8733-54EC586F521A}"/>
              </a:ext>
            </a:extLst>
          </p:cNvPr>
          <p:cNvSpPr txBox="1"/>
          <p:nvPr/>
        </p:nvSpPr>
        <p:spPr>
          <a:xfrm>
            <a:off x="5364764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9FC1071F-849F-446D-AB76-E018D22B4A1F}"/>
              </a:ext>
            </a:extLst>
          </p:cNvPr>
          <p:cNvSpPr/>
          <p:nvPr/>
        </p:nvSpPr>
        <p:spPr>
          <a:xfrm>
            <a:off x="9480042" y="1755254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00D1009C-E21A-42D2-AD4D-CE5952F1ACB3}"/>
              </a:ext>
            </a:extLst>
          </p:cNvPr>
          <p:cNvSpPr/>
          <p:nvPr/>
        </p:nvSpPr>
        <p:spPr>
          <a:xfrm>
            <a:off x="9937336" y="309988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756B9-A58C-4494-915D-C43E679E7385}"/>
              </a:ext>
            </a:extLst>
          </p:cNvPr>
          <p:cNvSpPr txBox="1"/>
          <p:nvPr/>
        </p:nvSpPr>
        <p:spPr>
          <a:xfrm>
            <a:off x="9408034" y="218739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C654C-3DDE-4849-9D78-51770510C600}"/>
              </a:ext>
            </a:extLst>
          </p:cNvPr>
          <p:cNvSpPr txBox="1"/>
          <p:nvPr/>
        </p:nvSpPr>
        <p:spPr>
          <a:xfrm>
            <a:off x="9612903" y="1791258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AE88DCF0-7A7B-4CC9-AD65-4B60BED2FAD1}"/>
              </a:ext>
            </a:extLst>
          </p:cNvPr>
          <p:cNvSpPr/>
          <p:nvPr/>
        </p:nvSpPr>
        <p:spPr>
          <a:xfrm>
            <a:off x="3107833" y="4859507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A819BE34-BBF4-4C58-B5A2-DE1666F8C933}"/>
              </a:ext>
            </a:extLst>
          </p:cNvPr>
          <p:cNvSpPr/>
          <p:nvPr/>
        </p:nvSpPr>
        <p:spPr>
          <a:xfrm rot="10800000">
            <a:off x="3565127" y="3498025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DBF61B-3794-4676-9A3E-6AFAAC1DD32C}"/>
              </a:ext>
            </a:extLst>
          </p:cNvPr>
          <p:cNvSpPr txBox="1"/>
          <p:nvPr/>
        </p:nvSpPr>
        <p:spPr>
          <a:xfrm>
            <a:off x="3035825" y="529091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89F1F-DCED-4DEC-A9A9-38592031B692}"/>
              </a:ext>
            </a:extLst>
          </p:cNvPr>
          <p:cNvSpPr txBox="1"/>
          <p:nvPr/>
        </p:nvSpPr>
        <p:spPr>
          <a:xfrm>
            <a:off x="3240694" y="4895510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052774D1-09CB-48FB-8501-94776C892BE0}"/>
              </a:ext>
            </a:extLst>
          </p:cNvPr>
          <p:cNvSpPr/>
          <p:nvPr/>
        </p:nvSpPr>
        <p:spPr>
          <a:xfrm>
            <a:off x="7355973" y="4859507"/>
            <a:ext cx="1728192" cy="37978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445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83DC1969-3888-4398-8FE8-3276CE136720}"/>
              </a:ext>
            </a:extLst>
          </p:cNvPr>
          <p:cNvSpPr/>
          <p:nvPr/>
        </p:nvSpPr>
        <p:spPr>
          <a:xfrm rot="10800000">
            <a:off x="7813267" y="3499488"/>
            <a:ext cx="813604" cy="1211436"/>
          </a:xfrm>
          <a:custGeom>
            <a:avLst/>
            <a:gdLst/>
            <a:ahLst/>
            <a:cxnLst/>
            <a:rect l="l" t="t" r="r" b="b"/>
            <a:pathLst>
              <a:path w="1152128" h="1715492">
                <a:moveTo>
                  <a:pt x="576064" y="0"/>
                </a:moveTo>
                <a:lnTo>
                  <a:pt x="1041556" y="802571"/>
                </a:lnTo>
                <a:cubicBezTo>
                  <a:pt x="1111570" y="896574"/>
                  <a:pt x="1152128" y="1013265"/>
                  <a:pt x="1152128" y="1139428"/>
                </a:cubicBezTo>
                <a:cubicBezTo>
                  <a:pt x="1152128" y="1457579"/>
                  <a:pt x="894215" y="1715492"/>
                  <a:pt x="576064" y="1715492"/>
                </a:cubicBezTo>
                <a:cubicBezTo>
                  <a:pt x="257913" y="1715492"/>
                  <a:pt x="0" y="1457579"/>
                  <a:pt x="0" y="1139428"/>
                </a:cubicBezTo>
                <a:cubicBezTo>
                  <a:pt x="0" y="1013265"/>
                  <a:pt x="40558" y="896574"/>
                  <a:pt x="110573" y="802571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77102-2B74-4275-8152-3CC029268D38}"/>
              </a:ext>
            </a:extLst>
          </p:cNvPr>
          <p:cNvSpPr txBox="1"/>
          <p:nvPr/>
        </p:nvSpPr>
        <p:spPr>
          <a:xfrm>
            <a:off x="7283965" y="529237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7C833-77CE-44D2-9A37-F0E4D6502AD6}"/>
              </a:ext>
            </a:extLst>
          </p:cNvPr>
          <p:cNvSpPr txBox="1"/>
          <p:nvPr/>
        </p:nvSpPr>
        <p:spPr>
          <a:xfrm>
            <a:off x="7488834" y="4895510"/>
            <a:ext cx="1462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ACC232-4C62-4D52-8A83-879891AF3711}"/>
              </a:ext>
            </a:extLst>
          </p:cNvPr>
          <p:cNvSpPr txBox="1"/>
          <p:nvPr/>
        </p:nvSpPr>
        <p:spPr>
          <a:xfrm>
            <a:off x="9771702" y="4473942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20222B-2368-4BCD-92BB-C3299CE0AE8E}"/>
              </a:ext>
            </a:extLst>
          </p:cNvPr>
          <p:cNvSpPr txBox="1"/>
          <p:nvPr/>
        </p:nvSpPr>
        <p:spPr>
          <a:xfrm>
            <a:off x="7663598" y="2936696"/>
            <a:ext cx="111294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FC4B1-7CEE-4F1A-9565-22642D7B9BE0}"/>
              </a:ext>
            </a:extLst>
          </p:cNvPr>
          <p:cNvSpPr txBox="1"/>
          <p:nvPr/>
        </p:nvSpPr>
        <p:spPr>
          <a:xfrm>
            <a:off x="5523563" y="4458914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0085C1-3321-4144-BC04-418592FBB7B2}"/>
              </a:ext>
            </a:extLst>
          </p:cNvPr>
          <p:cNvSpPr txBox="1"/>
          <p:nvPr/>
        </p:nvSpPr>
        <p:spPr>
          <a:xfrm>
            <a:off x="3415458" y="2921668"/>
            <a:ext cx="111294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CF822-F5E4-464B-9638-0D5201DFB536}"/>
              </a:ext>
            </a:extLst>
          </p:cNvPr>
          <p:cNvSpPr txBox="1"/>
          <p:nvPr/>
        </p:nvSpPr>
        <p:spPr>
          <a:xfrm>
            <a:off x="1275423" y="4456586"/>
            <a:ext cx="114487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A3F4C65A-596A-4C84-816F-0563F0ED8A99}"/>
              </a:ext>
            </a:extLst>
          </p:cNvPr>
          <p:cNvSpPr/>
          <p:nvPr/>
        </p:nvSpPr>
        <p:spPr>
          <a:xfrm>
            <a:off x="10159600" y="3693789"/>
            <a:ext cx="369076" cy="3906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322A8988-A60F-454B-8890-863A3D6A6895}"/>
              </a:ext>
            </a:extLst>
          </p:cNvPr>
          <p:cNvSpPr/>
          <p:nvPr/>
        </p:nvSpPr>
        <p:spPr>
          <a:xfrm>
            <a:off x="1669103" y="3740425"/>
            <a:ext cx="375367" cy="3137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78CDEFCF-3CFE-4A49-A215-CA900D3DECC8}"/>
              </a:ext>
            </a:extLst>
          </p:cNvPr>
          <p:cNvSpPr/>
          <p:nvPr/>
        </p:nvSpPr>
        <p:spPr>
          <a:xfrm>
            <a:off x="8046871" y="37881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2D8A113-B0B4-4F4B-914A-58E2FA8B5337}"/>
              </a:ext>
            </a:extLst>
          </p:cNvPr>
          <p:cNvSpPr/>
          <p:nvPr/>
        </p:nvSpPr>
        <p:spPr>
          <a:xfrm>
            <a:off x="3774869" y="380613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EEE8AA2C-A202-4B30-AC0A-E94626B811B1}"/>
              </a:ext>
            </a:extLst>
          </p:cNvPr>
          <p:cNvSpPr/>
          <p:nvPr/>
        </p:nvSpPr>
        <p:spPr>
          <a:xfrm>
            <a:off x="5923084" y="3706440"/>
            <a:ext cx="406779" cy="34776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60B52B-D6EF-471A-AEAE-420A967AB5AA}"/>
              </a:ext>
            </a:extLst>
          </p:cNvPr>
          <p:cNvSpPr/>
          <p:nvPr/>
        </p:nvSpPr>
        <p:spPr>
          <a:xfrm>
            <a:off x="3215250" y="1990058"/>
            <a:ext cx="1403310" cy="140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0DF31-DEA7-4EDF-97B3-79E294D608AA}"/>
              </a:ext>
            </a:extLst>
          </p:cNvPr>
          <p:cNvGrpSpPr/>
          <p:nvPr/>
        </p:nvGrpSpPr>
        <p:grpSpPr>
          <a:xfrm>
            <a:off x="3103664" y="3502227"/>
            <a:ext cx="1626482" cy="2456241"/>
            <a:chOff x="552982" y="3382958"/>
            <a:chExt cx="1502752" cy="24562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5CE626-20AF-447C-BE0D-70AAAF01AEC5}"/>
                </a:ext>
              </a:extLst>
            </p:cNvPr>
            <p:cNvSpPr txBox="1"/>
            <p:nvPr/>
          </p:nvSpPr>
          <p:spPr>
            <a:xfrm>
              <a:off x="552982" y="3742998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63786-F472-4286-8AFB-30DB28C634CA}"/>
                </a:ext>
              </a:extLst>
            </p:cNvPr>
            <p:cNvSpPr txBox="1"/>
            <p:nvPr/>
          </p:nvSpPr>
          <p:spPr>
            <a:xfrm>
              <a:off x="552982" y="3382958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B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0EDC3E-48D9-40FD-9F16-A6E737FC6929}"/>
                </a:ext>
              </a:extLst>
            </p:cNvPr>
            <p:cNvSpPr txBox="1"/>
            <p:nvPr/>
          </p:nvSpPr>
          <p:spPr>
            <a:xfrm>
              <a:off x="556994" y="5331368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1"/>
                  </a:solidFill>
                  <a:cs typeface="Arial" pitchFamily="34" charset="0"/>
                </a:rPr>
                <a:t>$54,000</a:t>
              </a:r>
              <a:endParaRPr lang="ko-KR" altLang="en-US" sz="27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03D7A56-A1CA-42CC-ADDE-C5629919ABE4}"/>
              </a:ext>
            </a:extLst>
          </p:cNvPr>
          <p:cNvSpPr/>
          <p:nvPr/>
        </p:nvSpPr>
        <p:spPr>
          <a:xfrm rot="16200000" flipV="1">
            <a:off x="4880773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E63DE0-3352-44B8-9ED6-B5C0D3752507}"/>
              </a:ext>
            </a:extLst>
          </p:cNvPr>
          <p:cNvSpPr/>
          <p:nvPr/>
        </p:nvSpPr>
        <p:spPr>
          <a:xfrm>
            <a:off x="5394988" y="1990058"/>
            <a:ext cx="1403310" cy="140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B11958-3757-4BD7-A77F-5E1CADBB16AE}"/>
              </a:ext>
            </a:extLst>
          </p:cNvPr>
          <p:cNvGrpSpPr/>
          <p:nvPr/>
        </p:nvGrpSpPr>
        <p:grpSpPr>
          <a:xfrm>
            <a:off x="5283402" y="3502227"/>
            <a:ext cx="1626482" cy="2456241"/>
            <a:chOff x="576252" y="1627866"/>
            <a:chExt cx="1502752" cy="24562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B96E3A-C982-4D2F-B1A8-554B5A50C12C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765F3-92BC-419F-99A8-CABA04D24777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C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B66110-78B0-433A-987F-2F53A4E9CF1D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2"/>
                  </a:solidFill>
                  <a:cs typeface="Arial" pitchFamily="34" charset="0"/>
                </a:rPr>
                <a:t>$64,000</a:t>
              </a:r>
              <a:endParaRPr lang="ko-KR" altLang="en-US" sz="27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83368BF-BDAC-4912-997C-3974A3B89B7A}"/>
              </a:ext>
            </a:extLst>
          </p:cNvPr>
          <p:cNvSpPr/>
          <p:nvPr/>
        </p:nvSpPr>
        <p:spPr>
          <a:xfrm>
            <a:off x="7574726" y="1990058"/>
            <a:ext cx="1403310" cy="140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BB1E10-8604-453D-81CB-869AD76F76F7}"/>
              </a:ext>
            </a:extLst>
          </p:cNvPr>
          <p:cNvGrpSpPr/>
          <p:nvPr/>
        </p:nvGrpSpPr>
        <p:grpSpPr>
          <a:xfrm>
            <a:off x="7463140" y="3502227"/>
            <a:ext cx="1626482" cy="2456241"/>
            <a:chOff x="576252" y="1627866"/>
            <a:chExt cx="1502752" cy="24562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14F89C-B1B8-44E1-9CB1-7D9933502CBD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F6D285-FC20-4239-9D6D-E1EE42786F39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D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DBAE1-9482-40CD-BCDB-613C95BBB95A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3"/>
                  </a:solidFill>
                  <a:cs typeface="Arial" pitchFamily="34" charset="0"/>
                </a:rPr>
                <a:t>$75,000</a:t>
              </a:r>
              <a:endParaRPr lang="ko-KR" altLang="en-US" sz="27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C5529251-A31D-4617-9143-578F90ED0E81}"/>
              </a:ext>
            </a:extLst>
          </p:cNvPr>
          <p:cNvSpPr/>
          <p:nvPr/>
        </p:nvSpPr>
        <p:spPr>
          <a:xfrm>
            <a:off x="9754464" y="1990058"/>
            <a:ext cx="1403310" cy="140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73CC88-2A4F-423E-8E4D-E6E4D3FF7591}"/>
              </a:ext>
            </a:extLst>
          </p:cNvPr>
          <p:cNvGrpSpPr/>
          <p:nvPr/>
        </p:nvGrpSpPr>
        <p:grpSpPr>
          <a:xfrm>
            <a:off x="9642878" y="3502227"/>
            <a:ext cx="1626482" cy="2456241"/>
            <a:chOff x="576252" y="1627866"/>
            <a:chExt cx="1502752" cy="24562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67518B-F334-4A49-8555-2A9AC891EBEF}"/>
                </a:ext>
              </a:extLst>
            </p:cNvPr>
            <p:cNvSpPr txBox="1"/>
            <p:nvPr/>
          </p:nvSpPr>
          <p:spPr>
            <a:xfrm>
              <a:off x="576252" y="1987906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02AAC6-03BA-48B9-9F76-AD7446A10061}"/>
                </a:ext>
              </a:extLst>
            </p:cNvPr>
            <p:cNvSpPr txBox="1"/>
            <p:nvPr/>
          </p:nvSpPr>
          <p:spPr>
            <a:xfrm>
              <a:off x="576252" y="1627866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A10AFD-A625-498C-9896-8D77B50545EE}"/>
                </a:ext>
              </a:extLst>
            </p:cNvPr>
            <p:cNvSpPr txBox="1"/>
            <p:nvPr/>
          </p:nvSpPr>
          <p:spPr>
            <a:xfrm>
              <a:off x="580264" y="3576276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4"/>
                  </a:solidFill>
                  <a:cs typeface="Arial" pitchFamily="34" charset="0"/>
                </a:rPr>
                <a:t>$92,000</a:t>
              </a:r>
              <a:endParaRPr lang="ko-KR" altLang="en-US" sz="27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7F18AA0-EA0A-4007-8ED5-5C0239BDBD66}"/>
              </a:ext>
            </a:extLst>
          </p:cNvPr>
          <p:cNvSpPr/>
          <p:nvPr/>
        </p:nvSpPr>
        <p:spPr>
          <a:xfrm rot="16200000" flipV="1">
            <a:off x="7060511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7051657-6A24-481D-AEB9-677BA24560DD}"/>
              </a:ext>
            </a:extLst>
          </p:cNvPr>
          <p:cNvSpPr/>
          <p:nvPr/>
        </p:nvSpPr>
        <p:spPr>
          <a:xfrm rot="16200000" flipV="1">
            <a:off x="9240249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B4A16F84-76DF-4F7B-9A42-479E1F8C7226}"/>
              </a:ext>
            </a:extLst>
          </p:cNvPr>
          <p:cNvSpPr/>
          <p:nvPr/>
        </p:nvSpPr>
        <p:spPr>
          <a:xfrm>
            <a:off x="1035512" y="1990058"/>
            <a:ext cx="1403310" cy="140331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" name="Group 5">
            <a:extLst>
              <a:ext uri="{FF2B5EF4-FFF2-40B4-BE49-F238E27FC236}">
                <a16:creationId xmlns:a16="http://schemas.microsoft.com/office/drawing/2014/main" id="{83321B0F-08F7-4B9C-BA6C-BD08A37366F5}"/>
              </a:ext>
            </a:extLst>
          </p:cNvPr>
          <p:cNvGrpSpPr/>
          <p:nvPr/>
        </p:nvGrpSpPr>
        <p:grpSpPr>
          <a:xfrm>
            <a:off x="923926" y="3502227"/>
            <a:ext cx="1626482" cy="2456241"/>
            <a:chOff x="552982" y="3382958"/>
            <a:chExt cx="1502752" cy="24562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143E25-30D6-4D73-B2E5-17371E917154}"/>
                </a:ext>
              </a:extLst>
            </p:cNvPr>
            <p:cNvSpPr txBox="1"/>
            <p:nvPr/>
          </p:nvSpPr>
          <p:spPr>
            <a:xfrm>
              <a:off x="552982" y="3742998"/>
              <a:ext cx="1498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42C9C7-AFFE-4258-87DD-F61364487670}"/>
                </a:ext>
              </a:extLst>
            </p:cNvPr>
            <p:cNvSpPr txBox="1"/>
            <p:nvPr/>
          </p:nvSpPr>
          <p:spPr>
            <a:xfrm>
              <a:off x="552982" y="3382958"/>
              <a:ext cx="1498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C5C06C-7EC4-48D4-B4E6-6A698A7A42E1}"/>
                </a:ext>
              </a:extLst>
            </p:cNvPr>
            <p:cNvSpPr txBox="1"/>
            <p:nvPr/>
          </p:nvSpPr>
          <p:spPr>
            <a:xfrm>
              <a:off x="556994" y="5331368"/>
              <a:ext cx="14987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dirty="0">
                  <a:solidFill>
                    <a:schemeClr val="accent6"/>
                  </a:solidFill>
                  <a:cs typeface="Arial" pitchFamily="34" charset="0"/>
                </a:rPr>
                <a:t>$54,000</a:t>
              </a:r>
              <a:endParaRPr lang="ko-KR" altLang="en-US" sz="27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97AB1CE8-C4F5-4428-B972-AF99E23FE0D1}"/>
              </a:ext>
            </a:extLst>
          </p:cNvPr>
          <p:cNvSpPr/>
          <p:nvPr/>
        </p:nvSpPr>
        <p:spPr>
          <a:xfrm rot="16200000" flipV="1">
            <a:off x="2701035" y="2540156"/>
            <a:ext cx="252000" cy="252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3B7140EB-56AD-4C5D-B87C-2D57E0995244}"/>
              </a:ext>
            </a:extLst>
          </p:cNvPr>
          <p:cNvSpPr/>
          <p:nvPr/>
        </p:nvSpPr>
        <p:spPr>
          <a:xfrm>
            <a:off x="8023933" y="2445248"/>
            <a:ext cx="500552" cy="40398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BE23DC28-BF53-40E3-87EB-4A6ECC03C5E7}"/>
              </a:ext>
            </a:extLst>
          </p:cNvPr>
          <p:cNvSpPr/>
          <p:nvPr/>
        </p:nvSpPr>
        <p:spPr>
          <a:xfrm>
            <a:off x="1548794" y="2510198"/>
            <a:ext cx="423074" cy="423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D3B38AB3-6ECC-4AAE-A2E7-6A7D9CD47BBB}"/>
              </a:ext>
            </a:extLst>
          </p:cNvPr>
          <p:cNvSpPr/>
          <p:nvPr/>
        </p:nvSpPr>
        <p:spPr>
          <a:xfrm>
            <a:off x="3668664" y="2535181"/>
            <a:ext cx="482670" cy="3537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rapezoid 22">
            <a:extLst>
              <a:ext uri="{FF2B5EF4-FFF2-40B4-BE49-F238E27FC236}">
                <a16:creationId xmlns:a16="http://schemas.microsoft.com/office/drawing/2014/main" id="{EC44813A-D727-452A-8C6C-A10076767BDD}"/>
              </a:ext>
            </a:extLst>
          </p:cNvPr>
          <p:cNvSpPr>
            <a:spLocks noChangeAspect="1"/>
          </p:cNvSpPr>
          <p:nvPr/>
        </p:nvSpPr>
        <p:spPr>
          <a:xfrm>
            <a:off x="5864838" y="2540155"/>
            <a:ext cx="526577" cy="26788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FEF41FD6-130B-42E0-B6C2-21264A51D11D}"/>
              </a:ext>
            </a:extLst>
          </p:cNvPr>
          <p:cNvSpPr/>
          <p:nvPr/>
        </p:nvSpPr>
        <p:spPr>
          <a:xfrm>
            <a:off x="10268677" y="2456894"/>
            <a:ext cx="448260" cy="45958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45048" y="447413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BDCA7C-197B-4FC8-BC38-4665EB711BC6}"/>
              </a:ext>
            </a:extLst>
          </p:cNvPr>
          <p:cNvSpPr/>
          <p:nvPr/>
        </p:nvSpPr>
        <p:spPr>
          <a:xfrm rot="397443">
            <a:off x="1344507" y="-567173"/>
            <a:ext cx="11232822" cy="7761273"/>
          </a:xfrm>
          <a:custGeom>
            <a:avLst/>
            <a:gdLst>
              <a:gd name="connsiteX0" fmla="*/ 4364121 w 9300390"/>
              <a:gd name="connsiteY0" fmla="*/ 0 h 6264135"/>
              <a:gd name="connsiteX1" fmla="*/ 9103940 w 9300390"/>
              <a:gd name="connsiteY1" fmla="*/ 18289 h 6264135"/>
              <a:gd name="connsiteX2" fmla="*/ 9300390 w 9300390"/>
              <a:gd name="connsiteY2" fmla="*/ 17910 h 6264135"/>
              <a:gd name="connsiteX3" fmla="*/ 9300390 w 9300390"/>
              <a:gd name="connsiteY3" fmla="*/ 5321766 h 6264135"/>
              <a:gd name="connsiteX4" fmla="*/ 9197740 w 9300390"/>
              <a:gd name="connsiteY4" fmla="*/ 5290131 h 6264135"/>
              <a:gd name="connsiteX5" fmla="*/ 8024662 w 9300390"/>
              <a:gd name="connsiteY5" fmla="*/ 5294153 h 6264135"/>
              <a:gd name="connsiteX6" fmla="*/ 6785813 w 9300390"/>
              <a:gd name="connsiteY6" fmla="*/ 5933284 h 6264135"/>
              <a:gd name="connsiteX7" fmla="*/ 5668313 w 9300390"/>
              <a:gd name="connsiteY7" fmla="*/ 5572756 h 6264135"/>
              <a:gd name="connsiteX8" fmla="*/ 4537380 w 9300390"/>
              <a:gd name="connsiteY8" fmla="*/ 5308035 h 6264135"/>
              <a:gd name="connsiteX9" fmla="*/ 3810354 w 9300390"/>
              <a:gd name="connsiteY9" fmla="*/ 5760480 h 6264135"/>
              <a:gd name="connsiteX10" fmla="*/ 2713415 w 9300390"/>
              <a:gd name="connsiteY10" fmla="*/ 6096553 h 6264135"/>
              <a:gd name="connsiteX11" fmla="*/ 0 w 9300390"/>
              <a:gd name="connsiteY11" fmla="*/ 6196966 h 6264135"/>
              <a:gd name="connsiteX12" fmla="*/ 1982418 w 9300390"/>
              <a:gd name="connsiteY12" fmla="*/ 5034882 h 6264135"/>
              <a:gd name="connsiteX13" fmla="*/ 2477339 w 9300390"/>
              <a:gd name="connsiteY13" fmla="*/ 4467039 h 6264135"/>
              <a:gd name="connsiteX14" fmla="*/ 2135808 w 9300390"/>
              <a:gd name="connsiteY14" fmla="*/ 4085040 h 6264135"/>
              <a:gd name="connsiteX15" fmla="*/ 2059617 w 9300390"/>
              <a:gd name="connsiteY15" fmla="*/ 3630196 h 6264135"/>
              <a:gd name="connsiteX16" fmla="*/ 2273240 w 9300390"/>
              <a:gd name="connsiteY16" fmla="*/ 3575577 h 6264135"/>
              <a:gd name="connsiteX17" fmla="*/ 2880492 w 9300390"/>
              <a:gd name="connsiteY17" fmla="*/ 3461672 h 6264135"/>
              <a:gd name="connsiteX18" fmla="*/ 3037539 w 9300390"/>
              <a:gd name="connsiteY18" fmla="*/ 3322922 h 6264135"/>
              <a:gd name="connsiteX19" fmla="*/ 2913100 w 9300390"/>
              <a:gd name="connsiteY19" fmla="*/ 3163544 h 6264135"/>
              <a:gd name="connsiteX20" fmla="*/ 2168163 w 9300390"/>
              <a:gd name="connsiteY20" fmla="*/ 2824228 h 6264135"/>
              <a:gd name="connsiteX21" fmla="*/ 1813827 w 9300390"/>
              <a:gd name="connsiteY21" fmla="*/ 2476996 h 6264135"/>
              <a:gd name="connsiteX22" fmla="*/ 2020008 w 9300390"/>
              <a:gd name="connsiteY22" fmla="*/ 2259239 h 6264135"/>
              <a:gd name="connsiteX23" fmla="*/ 3240693 w 9300390"/>
              <a:gd name="connsiteY23" fmla="*/ 1940614 h 6264135"/>
              <a:gd name="connsiteX24" fmla="*/ 3452677 w 9300390"/>
              <a:gd name="connsiteY24" fmla="*/ 1758923 h 6264135"/>
              <a:gd name="connsiteX25" fmla="*/ 2997300 w 9300390"/>
              <a:gd name="connsiteY25" fmla="*/ 1150409 h 6264135"/>
              <a:gd name="connsiteX26" fmla="*/ 3320730 w 9300390"/>
              <a:gd name="connsiteY26" fmla="*/ 530739 h 6264135"/>
              <a:gd name="connsiteX27" fmla="*/ 3530947 w 9300390"/>
              <a:gd name="connsiteY27" fmla="*/ 10184 h 6264135"/>
              <a:gd name="connsiteX28" fmla="*/ 4364121 w 9300390"/>
              <a:gd name="connsiteY28" fmla="*/ 0 h 6264135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9300390"/>
              <a:gd name="connsiteY0" fmla="*/ 0 h 10638533"/>
              <a:gd name="connsiteX1" fmla="*/ 9103940 w 9300390"/>
              <a:gd name="connsiteY1" fmla="*/ 4392687 h 10638533"/>
              <a:gd name="connsiteX2" fmla="*/ 9300390 w 9300390"/>
              <a:gd name="connsiteY2" fmla="*/ 4392308 h 10638533"/>
              <a:gd name="connsiteX3" fmla="*/ 9300390 w 9300390"/>
              <a:gd name="connsiteY3" fmla="*/ 9696164 h 10638533"/>
              <a:gd name="connsiteX4" fmla="*/ 9197740 w 9300390"/>
              <a:gd name="connsiteY4" fmla="*/ 9664529 h 10638533"/>
              <a:gd name="connsiteX5" fmla="*/ 8024662 w 9300390"/>
              <a:gd name="connsiteY5" fmla="*/ 9668551 h 10638533"/>
              <a:gd name="connsiteX6" fmla="*/ 6785813 w 9300390"/>
              <a:gd name="connsiteY6" fmla="*/ 10307682 h 10638533"/>
              <a:gd name="connsiteX7" fmla="*/ 5668313 w 9300390"/>
              <a:gd name="connsiteY7" fmla="*/ 9947154 h 10638533"/>
              <a:gd name="connsiteX8" fmla="*/ 4537380 w 9300390"/>
              <a:gd name="connsiteY8" fmla="*/ 9682433 h 10638533"/>
              <a:gd name="connsiteX9" fmla="*/ 3810354 w 9300390"/>
              <a:gd name="connsiteY9" fmla="*/ 10134878 h 10638533"/>
              <a:gd name="connsiteX10" fmla="*/ 2713415 w 9300390"/>
              <a:gd name="connsiteY10" fmla="*/ 10470951 h 10638533"/>
              <a:gd name="connsiteX11" fmla="*/ 0 w 9300390"/>
              <a:gd name="connsiteY11" fmla="*/ 10571364 h 10638533"/>
              <a:gd name="connsiteX12" fmla="*/ 1982418 w 9300390"/>
              <a:gd name="connsiteY12" fmla="*/ 9409280 h 10638533"/>
              <a:gd name="connsiteX13" fmla="*/ 2477339 w 9300390"/>
              <a:gd name="connsiteY13" fmla="*/ 8841437 h 10638533"/>
              <a:gd name="connsiteX14" fmla="*/ 2135808 w 9300390"/>
              <a:gd name="connsiteY14" fmla="*/ 8459438 h 10638533"/>
              <a:gd name="connsiteX15" fmla="*/ 2059617 w 9300390"/>
              <a:gd name="connsiteY15" fmla="*/ 8004594 h 10638533"/>
              <a:gd name="connsiteX16" fmla="*/ 2273240 w 9300390"/>
              <a:gd name="connsiteY16" fmla="*/ 7949975 h 10638533"/>
              <a:gd name="connsiteX17" fmla="*/ 2880492 w 9300390"/>
              <a:gd name="connsiteY17" fmla="*/ 7836070 h 10638533"/>
              <a:gd name="connsiteX18" fmla="*/ 3037539 w 9300390"/>
              <a:gd name="connsiteY18" fmla="*/ 7697320 h 10638533"/>
              <a:gd name="connsiteX19" fmla="*/ 2913100 w 9300390"/>
              <a:gd name="connsiteY19" fmla="*/ 7537942 h 10638533"/>
              <a:gd name="connsiteX20" fmla="*/ 2168163 w 9300390"/>
              <a:gd name="connsiteY20" fmla="*/ 7198626 h 10638533"/>
              <a:gd name="connsiteX21" fmla="*/ 1813827 w 9300390"/>
              <a:gd name="connsiteY21" fmla="*/ 6851394 h 10638533"/>
              <a:gd name="connsiteX22" fmla="*/ 2020008 w 9300390"/>
              <a:gd name="connsiteY22" fmla="*/ 6633637 h 10638533"/>
              <a:gd name="connsiteX23" fmla="*/ 3240693 w 9300390"/>
              <a:gd name="connsiteY23" fmla="*/ 6315012 h 10638533"/>
              <a:gd name="connsiteX24" fmla="*/ 3452677 w 9300390"/>
              <a:gd name="connsiteY24" fmla="*/ 6133321 h 10638533"/>
              <a:gd name="connsiteX25" fmla="*/ 2997300 w 9300390"/>
              <a:gd name="connsiteY25" fmla="*/ 5524807 h 10638533"/>
              <a:gd name="connsiteX26" fmla="*/ 3320730 w 9300390"/>
              <a:gd name="connsiteY26" fmla="*/ 4905137 h 10638533"/>
              <a:gd name="connsiteX27" fmla="*/ 3530947 w 9300390"/>
              <a:gd name="connsiteY27" fmla="*/ 4384582 h 10638533"/>
              <a:gd name="connsiteX28" fmla="*/ 3774606 w 9300390"/>
              <a:gd name="connsiteY28" fmla="*/ 0 h 10638533"/>
              <a:gd name="connsiteX0" fmla="*/ 3774606 w 16190489"/>
              <a:gd name="connsiteY0" fmla="*/ 1389421 h 12027954"/>
              <a:gd name="connsiteX1" fmla="*/ 16190490 w 16190489"/>
              <a:gd name="connsiteY1" fmla="*/ 0 h 12027954"/>
              <a:gd name="connsiteX2" fmla="*/ 9300390 w 16190489"/>
              <a:gd name="connsiteY2" fmla="*/ 5781729 h 12027954"/>
              <a:gd name="connsiteX3" fmla="*/ 9300390 w 16190489"/>
              <a:gd name="connsiteY3" fmla="*/ 11085585 h 12027954"/>
              <a:gd name="connsiteX4" fmla="*/ 9197740 w 16190489"/>
              <a:gd name="connsiteY4" fmla="*/ 11053950 h 12027954"/>
              <a:gd name="connsiteX5" fmla="*/ 8024662 w 16190489"/>
              <a:gd name="connsiteY5" fmla="*/ 11057972 h 12027954"/>
              <a:gd name="connsiteX6" fmla="*/ 6785813 w 16190489"/>
              <a:gd name="connsiteY6" fmla="*/ 11697103 h 12027954"/>
              <a:gd name="connsiteX7" fmla="*/ 5668313 w 16190489"/>
              <a:gd name="connsiteY7" fmla="*/ 11336575 h 12027954"/>
              <a:gd name="connsiteX8" fmla="*/ 4537380 w 16190489"/>
              <a:gd name="connsiteY8" fmla="*/ 11071854 h 12027954"/>
              <a:gd name="connsiteX9" fmla="*/ 3810354 w 16190489"/>
              <a:gd name="connsiteY9" fmla="*/ 11524299 h 12027954"/>
              <a:gd name="connsiteX10" fmla="*/ 2713415 w 16190489"/>
              <a:gd name="connsiteY10" fmla="*/ 11860372 h 12027954"/>
              <a:gd name="connsiteX11" fmla="*/ 0 w 16190489"/>
              <a:gd name="connsiteY11" fmla="*/ 11960785 h 12027954"/>
              <a:gd name="connsiteX12" fmla="*/ 1982418 w 16190489"/>
              <a:gd name="connsiteY12" fmla="*/ 10798701 h 12027954"/>
              <a:gd name="connsiteX13" fmla="*/ 2477339 w 16190489"/>
              <a:gd name="connsiteY13" fmla="*/ 10230858 h 12027954"/>
              <a:gd name="connsiteX14" fmla="*/ 2135808 w 16190489"/>
              <a:gd name="connsiteY14" fmla="*/ 9848859 h 12027954"/>
              <a:gd name="connsiteX15" fmla="*/ 2059617 w 16190489"/>
              <a:gd name="connsiteY15" fmla="*/ 9394015 h 12027954"/>
              <a:gd name="connsiteX16" fmla="*/ 2273240 w 16190489"/>
              <a:gd name="connsiteY16" fmla="*/ 9339396 h 12027954"/>
              <a:gd name="connsiteX17" fmla="*/ 2880492 w 16190489"/>
              <a:gd name="connsiteY17" fmla="*/ 9225491 h 12027954"/>
              <a:gd name="connsiteX18" fmla="*/ 3037539 w 16190489"/>
              <a:gd name="connsiteY18" fmla="*/ 9086741 h 12027954"/>
              <a:gd name="connsiteX19" fmla="*/ 2913100 w 16190489"/>
              <a:gd name="connsiteY19" fmla="*/ 8927363 h 12027954"/>
              <a:gd name="connsiteX20" fmla="*/ 2168163 w 16190489"/>
              <a:gd name="connsiteY20" fmla="*/ 8588047 h 12027954"/>
              <a:gd name="connsiteX21" fmla="*/ 1813827 w 16190489"/>
              <a:gd name="connsiteY21" fmla="*/ 8240815 h 12027954"/>
              <a:gd name="connsiteX22" fmla="*/ 2020008 w 16190489"/>
              <a:gd name="connsiteY22" fmla="*/ 8023058 h 12027954"/>
              <a:gd name="connsiteX23" fmla="*/ 3240693 w 16190489"/>
              <a:gd name="connsiteY23" fmla="*/ 7704433 h 12027954"/>
              <a:gd name="connsiteX24" fmla="*/ 3452677 w 16190489"/>
              <a:gd name="connsiteY24" fmla="*/ 7522742 h 12027954"/>
              <a:gd name="connsiteX25" fmla="*/ 2997300 w 16190489"/>
              <a:gd name="connsiteY25" fmla="*/ 6914228 h 12027954"/>
              <a:gd name="connsiteX26" fmla="*/ 3320730 w 16190489"/>
              <a:gd name="connsiteY26" fmla="*/ 6294558 h 12027954"/>
              <a:gd name="connsiteX27" fmla="*/ 3530947 w 16190489"/>
              <a:gd name="connsiteY27" fmla="*/ 5774003 h 12027954"/>
              <a:gd name="connsiteX28" fmla="*/ 3774606 w 16190489"/>
              <a:gd name="connsiteY28" fmla="*/ 1389421 h 12027954"/>
              <a:gd name="connsiteX0" fmla="*/ 3774606 w 16190491"/>
              <a:gd name="connsiteY0" fmla="*/ 1389421 h 12027954"/>
              <a:gd name="connsiteX1" fmla="*/ 16190490 w 16190491"/>
              <a:gd name="connsiteY1" fmla="*/ 0 h 12027954"/>
              <a:gd name="connsiteX2" fmla="*/ 9300390 w 16190491"/>
              <a:gd name="connsiteY2" fmla="*/ 5781729 h 12027954"/>
              <a:gd name="connsiteX3" fmla="*/ 9300390 w 16190491"/>
              <a:gd name="connsiteY3" fmla="*/ 11085585 h 12027954"/>
              <a:gd name="connsiteX4" fmla="*/ 9197740 w 16190491"/>
              <a:gd name="connsiteY4" fmla="*/ 11053950 h 12027954"/>
              <a:gd name="connsiteX5" fmla="*/ 8024662 w 16190491"/>
              <a:gd name="connsiteY5" fmla="*/ 11057972 h 12027954"/>
              <a:gd name="connsiteX6" fmla="*/ 6785813 w 16190491"/>
              <a:gd name="connsiteY6" fmla="*/ 11697103 h 12027954"/>
              <a:gd name="connsiteX7" fmla="*/ 5668313 w 16190491"/>
              <a:gd name="connsiteY7" fmla="*/ 11336575 h 12027954"/>
              <a:gd name="connsiteX8" fmla="*/ 4537380 w 16190491"/>
              <a:gd name="connsiteY8" fmla="*/ 11071854 h 12027954"/>
              <a:gd name="connsiteX9" fmla="*/ 3810354 w 16190491"/>
              <a:gd name="connsiteY9" fmla="*/ 11524299 h 12027954"/>
              <a:gd name="connsiteX10" fmla="*/ 2713415 w 16190491"/>
              <a:gd name="connsiteY10" fmla="*/ 11860372 h 12027954"/>
              <a:gd name="connsiteX11" fmla="*/ 0 w 16190491"/>
              <a:gd name="connsiteY11" fmla="*/ 11960785 h 12027954"/>
              <a:gd name="connsiteX12" fmla="*/ 1982418 w 16190491"/>
              <a:gd name="connsiteY12" fmla="*/ 10798701 h 12027954"/>
              <a:gd name="connsiteX13" fmla="*/ 2477339 w 16190491"/>
              <a:gd name="connsiteY13" fmla="*/ 10230858 h 12027954"/>
              <a:gd name="connsiteX14" fmla="*/ 2135808 w 16190491"/>
              <a:gd name="connsiteY14" fmla="*/ 9848859 h 12027954"/>
              <a:gd name="connsiteX15" fmla="*/ 2059617 w 16190491"/>
              <a:gd name="connsiteY15" fmla="*/ 9394015 h 12027954"/>
              <a:gd name="connsiteX16" fmla="*/ 2273240 w 16190491"/>
              <a:gd name="connsiteY16" fmla="*/ 9339396 h 12027954"/>
              <a:gd name="connsiteX17" fmla="*/ 2880492 w 16190491"/>
              <a:gd name="connsiteY17" fmla="*/ 9225491 h 12027954"/>
              <a:gd name="connsiteX18" fmla="*/ 3037539 w 16190491"/>
              <a:gd name="connsiteY18" fmla="*/ 9086741 h 12027954"/>
              <a:gd name="connsiteX19" fmla="*/ 2913100 w 16190491"/>
              <a:gd name="connsiteY19" fmla="*/ 8927363 h 12027954"/>
              <a:gd name="connsiteX20" fmla="*/ 2168163 w 16190491"/>
              <a:gd name="connsiteY20" fmla="*/ 8588047 h 12027954"/>
              <a:gd name="connsiteX21" fmla="*/ 1813827 w 16190491"/>
              <a:gd name="connsiteY21" fmla="*/ 8240815 h 12027954"/>
              <a:gd name="connsiteX22" fmla="*/ 2020008 w 16190491"/>
              <a:gd name="connsiteY22" fmla="*/ 8023058 h 12027954"/>
              <a:gd name="connsiteX23" fmla="*/ 3240693 w 16190491"/>
              <a:gd name="connsiteY23" fmla="*/ 7704433 h 12027954"/>
              <a:gd name="connsiteX24" fmla="*/ 3452677 w 16190491"/>
              <a:gd name="connsiteY24" fmla="*/ 7522742 h 12027954"/>
              <a:gd name="connsiteX25" fmla="*/ 2997300 w 16190491"/>
              <a:gd name="connsiteY25" fmla="*/ 6914228 h 12027954"/>
              <a:gd name="connsiteX26" fmla="*/ 3320730 w 16190491"/>
              <a:gd name="connsiteY26" fmla="*/ 6294558 h 12027954"/>
              <a:gd name="connsiteX27" fmla="*/ 3530947 w 16190491"/>
              <a:gd name="connsiteY27" fmla="*/ 5774003 h 12027954"/>
              <a:gd name="connsiteX28" fmla="*/ 3774606 w 16190491"/>
              <a:gd name="connsiteY28" fmla="*/ 1389421 h 12027954"/>
              <a:gd name="connsiteX0" fmla="*/ 3774606 w 16190489"/>
              <a:gd name="connsiteY0" fmla="*/ 1389421 h 12027954"/>
              <a:gd name="connsiteX1" fmla="*/ 16190490 w 16190489"/>
              <a:gd name="connsiteY1" fmla="*/ 0 h 12027954"/>
              <a:gd name="connsiteX2" fmla="*/ 9300390 w 16190489"/>
              <a:gd name="connsiteY2" fmla="*/ 5781729 h 12027954"/>
              <a:gd name="connsiteX3" fmla="*/ 9300390 w 16190489"/>
              <a:gd name="connsiteY3" fmla="*/ 11085585 h 12027954"/>
              <a:gd name="connsiteX4" fmla="*/ 9197740 w 16190489"/>
              <a:gd name="connsiteY4" fmla="*/ 11053950 h 12027954"/>
              <a:gd name="connsiteX5" fmla="*/ 8024662 w 16190489"/>
              <a:gd name="connsiteY5" fmla="*/ 11057972 h 12027954"/>
              <a:gd name="connsiteX6" fmla="*/ 6785813 w 16190489"/>
              <a:gd name="connsiteY6" fmla="*/ 11697103 h 12027954"/>
              <a:gd name="connsiteX7" fmla="*/ 5668313 w 16190489"/>
              <a:gd name="connsiteY7" fmla="*/ 11336575 h 12027954"/>
              <a:gd name="connsiteX8" fmla="*/ 4537380 w 16190489"/>
              <a:gd name="connsiteY8" fmla="*/ 11071854 h 12027954"/>
              <a:gd name="connsiteX9" fmla="*/ 3810354 w 16190489"/>
              <a:gd name="connsiteY9" fmla="*/ 11524299 h 12027954"/>
              <a:gd name="connsiteX10" fmla="*/ 2713415 w 16190489"/>
              <a:gd name="connsiteY10" fmla="*/ 11860372 h 12027954"/>
              <a:gd name="connsiteX11" fmla="*/ 0 w 16190489"/>
              <a:gd name="connsiteY11" fmla="*/ 11960785 h 12027954"/>
              <a:gd name="connsiteX12" fmla="*/ 1982418 w 16190489"/>
              <a:gd name="connsiteY12" fmla="*/ 10798701 h 12027954"/>
              <a:gd name="connsiteX13" fmla="*/ 2477339 w 16190489"/>
              <a:gd name="connsiteY13" fmla="*/ 10230858 h 12027954"/>
              <a:gd name="connsiteX14" fmla="*/ 2135808 w 16190489"/>
              <a:gd name="connsiteY14" fmla="*/ 9848859 h 12027954"/>
              <a:gd name="connsiteX15" fmla="*/ 2059617 w 16190489"/>
              <a:gd name="connsiteY15" fmla="*/ 9394015 h 12027954"/>
              <a:gd name="connsiteX16" fmla="*/ 2273240 w 16190489"/>
              <a:gd name="connsiteY16" fmla="*/ 9339396 h 12027954"/>
              <a:gd name="connsiteX17" fmla="*/ 2880492 w 16190489"/>
              <a:gd name="connsiteY17" fmla="*/ 9225491 h 12027954"/>
              <a:gd name="connsiteX18" fmla="*/ 3037539 w 16190489"/>
              <a:gd name="connsiteY18" fmla="*/ 9086741 h 12027954"/>
              <a:gd name="connsiteX19" fmla="*/ 2913100 w 16190489"/>
              <a:gd name="connsiteY19" fmla="*/ 8927363 h 12027954"/>
              <a:gd name="connsiteX20" fmla="*/ 2168163 w 16190489"/>
              <a:gd name="connsiteY20" fmla="*/ 8588047 h 12027954"/>
              <a:gd name="connsiteX21" fmla="*/ 1813827 w 16190489"/>
              <a:gd name="connsiteY21" fmla="*/ 8240815 h 12027954"/>
              <a:gd name="connsiteX22" fmla="*/ 2020008 w 16190489"/>
              <a:gd name="connsiteY22" fmla="*/ 8023058 h 12027954"/>
              <a:gd name="connsiteX23" fmla="*/ 3240693 w 16190489"/>
              <a:gd name="connsiteY23" fmla="*/ 7704433 h 12027954"/>
              <a:gd name="connsiteX24" fmla="*/ 3452677 w 16190489"/>
              <a:gd name="connsiteY24" fmla="*/ 7522742 h 12027954"/>
              <a:gd name="connsiteX25" fmla="*/ 2997300 w 16190489"/>
              <a:gd name="connsiteY25" fmla="*/ 6914228 h 12027954"/>
              <a:gd name="connsiteX26" fmla="*/ 3320730 w 16190489"/>
              <a:gd name="connsiteY26" fmla="*/ 6294558 h 12027954"/>
              <a:gd name="connsiteX27" fmla="*/ 3530947 w 16190489"/>
              <a:gd name="connsiteY27" fmla="*/ 5774003 h 12027954"/>
              <a:gd name="connsiteX28" fmla="*/ 3774606 w 16190489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9300390 w 17407952"/>
              <a:gd name="connsiteY3" fmla="*/ 11085585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9300390 w 17407954"/>
              <a:gd name="connsiteY3" fmla="*/ 11085585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44977 w 17407952"/>
              <a:gd name="connsiteY3" fmla="*/ 11249829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44977 w 17407954"/>
              <a:gd name="connsiteY3" fmla="*/ 11249829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44977 w 17407952"/>
              <a:gd name="connsiteY3" fmla="*/ 11249829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44977 w 17407954"/>
              <a:gd name="connsiteY3" fmla="*/ 11249829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63053 w 17407952"/>
              <a:gd name="connsiteY3" fmla="*/ 11288490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63053 w 17407954"/>
              <a:gd name="connsiteY3" fmla="*/ 11288490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  <a:gd name="connsiteX0" fmla="*/ 3774606 w 17407952"/>
              <a:gd name="connsiteY0" fmla="*/ 1389421 h 12027954"/>
              <a:gd name="connsiteX1" fmla="*/ 16190490 w 17407952"/>
              <a:gd name="connsiteY1" fmla="*/ 0 h 12027954"/>
              <a:gd name="connsiteX2" fmla="*/ 17407953 w 17407952"/>
              <a:gd name="connsiteY2" fmla="*/ 10546626 h 12027954"/>
              <a:gd name="connsiteX3" fmla="*/ 11063053 w 17407952"/>
              <a:gd name="connsiteY3" fmla="*/ 11288490 h 12027954"/>
              <a:gd name="connsiteX4" fmla="*/ 9197740 w 17407952"/>
              <a:gd name="connsiteY4" fmla="*/ 11053950 h 12027954"/>
              <a:gd name="connsiteX5" fmla="*/ 8024662 w 17407952"/>
              <a:gd name="connsiteY5" fmla="*/ 11057972 h 12027954"/>
              <a:gd name="connsiteX6" fmla="*/ 6785813 w 17407952"/>
              <a:gd name="connsiteY6" fmla="*/ 11697103 h 12027954"/>
              <a:gd name="connsiteX7" fmla="*/ 5668313 w 17407952"/>
              <a:gd name="connsiteY7" fmla="*/ 11336575 h 12027954"/>
              <a:gd name="connsiteX8" fmla="*/ 4537380 w 17407952"/>
              <a:gd name="connsiteY8" fmla="*/ 11071854 h 12027954"/>
              <a:gd name="connsiteX9" fmla="*/ 3810354 w 17407952"/>
              <a:gd name="connsiteY9" fmla="*/ 11524299 h 12027954"/>
              <a:gd name="connsiteX10" fmla="*/ 2713415 w 17407952"/>
              <a:gd name="connsiteY10" fmla="*/ 11860372 h 12027954"/>
              <a:gd name="connsiteX11" fmla="*/ 0 w 17407952"/>
              <a:gd name="connsiteY11" fmla="*/ 11960785 h 12027954"/>
              <a:gd name="connsiteX12" fmla="*/ 1982418 w 17407952"/>
              <a:gd name="connsiteY12" fmla="*/ 10798701 h 12027954"/>
              <a:gd name="connsiteX13" fmla="*/ 2477339 w 17407952"/>
              <a:gd name="connsiteY13" fmla="*/ 10230858 h 12027954"/>
              <a:gd name="connsiteX14" fmla="*/ 2135808 w 17407952"/>
              <a:gd name="connsiteY14" fmla="*/ 9848859 h 12027954"/>
              <a:gd name="connsiteX15" fmla="*/ 2059617 w 17407952"/>
              <a:gd name="connsiteY15" fmla="*/ 9394015 h 12027954"/>
              <a:gd name="connsiteX16" fmla="*/ 2273240 w 17407952"/>
              <a:gd name="connsiteY16" fmla="*/ 9339396 h 12027954"/>
              <a:gd name="connsiteX17" fmla="*/ 2880492 w 17407952"/>
              <a:gd name="connsiteY17" fmla="*/ 9225491 h 12027954"/>
              <a:gd name="connsiteX18" fmla="*/ 3037539 w 17407952"/>
              <a:gd name="connsiteY18" fmla="*/ 9086741 h 12027954"/>
              <a:gd name="connsiteX19" fmla="*/ 2913100 w 17407952"/>
              <a:gd name="connsiteY19" fmla="*/ 8927363 h 12027954"/>
              <a:gd name="connsiteX20" fmla="*/ 2168163 w 17407952"/>
              <a:gd name="connsiteY20" fmla="*/ 8588047 h 12027954"/>
              <a:gd name="connsiteX21" fmla="*/ 1813827 w 17407952"/>
              <a:gd name="connsiteY21" fmla="*/ 8240815 h 12027954"/>
              <a:gd name="connsiteX22" fmla="*/ 2020008 w 17407952"/>
              <a:gd name="connsiteY22" fmla="*/ 8023058 h 12027954"/>
              <a:gd name="connsiteX23" fmla="*/ 3240693 w 17407952"/>
              <a:gd name="connsiteY23" fmla="*/ 7704433 h 12027954"/>
              <a:gd name="connsiteX24" fmla="*/ 3452677 w 17407952"/>
              <a:gd name="connsiteY24" fmla="*/ 7522742 h 12027954"/>
              <a:gd name="connsiteX25" fmla="*/ 2997300 w 17407952"/>
              <a:gd name="connsiteY25" fmla="*/ 6914228 h 12027954"/>
              <a:gd name="connsiteX26" fmla="*/ 3320730 w 17407952"/>
              <a:gd name="connsiteY26" fmla="*/ 6294558 h 12027954"/>
              <a:gd name="connsiteX27" fmla="*/ 3530947 w 17407952"/>
              <a:gd name="connsiteY27" fmla="*/ 5774003 h 12027954"/>
              <a:gd name="connsiteX28" fmla="*/ 3774606 w 17407952"/>
              <a:gd name="connsiteY28" fmla="*/ 1389421 h 12027954"/>
              <a:gd name="connsiteX0" fmla="*/ 3774606 w 17407954"/>
              <a:gd name="connsiteY0" fmla="*/ 1389421 h 12027954"/>
              <a:gd name="connsiteX1" fmla="*/ 16190490 w 17407954"/>
              <a:gd name="connsiteY1" fmla="*/ 0 h 12027954"/>
              <a:gd name="connsiteX2" fmla="*/ 17407953 w 17407954"/>
              <a:gd name="connsiteY2" fmla="*/ 10546626 h 12027954"/>
              <a:gd name="connsiteX3" fmla="*/ 11063053 w 17407954"/>
              <a:gd name="connsiteY3" fmla="*/ 11288490 h 12027954"/>
              <a:gd name="connsiteX4" fmla="*/ 9197740 w 17407954"/>
              <a:gd name="connsiteY4" fmla="*/ 11053950 h 12027954"/>
              <a:gd name="connsiteX5" fmla="*/ 8024662 w 17407954"/>
              <a:gd name="connsiteY5" fmla="*/ 11057972 h 12027954"/>
              <a:gd name="connsiteX6" fmla="*/ 6785813 w 17407954"/>
              <a:gd name="connsiteY6" fmla="*/ 11697103 h 12027954"/>
              <a:gd name="connsiteX7" fmla="*/ 5668313 w 17407954"/>
              <a:gd name="connsiteY7" fmla="*/ 11336575 h 12027954"/>
              <a:gd name="connsiteX8" fmla="*/ 4537380 w 17407954"/>
              <a:gd name="connsiteY8" fmla="*/ 11071854 h 12027954"/>
              <a:gd name="connsiteX9" fmla="*/ 3810354 w 17407954"/>
              <a:gd name="connsiteY9" fmla="*/ 11524299 h 12027954"/>
              <a:gd name="connsiteX10" fmla="*/ 2713415 w 17407954"/>
              <a:gd name="connsiteY10" fmla="*/ 11860372 h 12027954"/>
              <a:gd name="connsiteX11" fmla="*/ 0 w 17407954"/>
              <a:gd name="connsiteY11" fmla="*/ 11960785 h 12027954"/>
              <a:gd name="connsiteX12" fmla="*/ 1982418 w 17407954"/>
              <a:gd name="connsiteY12" fmla="*/ 10798701 h 12027954"/>
              <a:gd name="connsiteX13" fmla="*/ 2477339 w 17407954"/>
              <a:gd name="connsiteY13" fmla="*/ 10230858 h 12027954"/>
              <a:gd name="connsiteX14" fmla="*/ 2135808 w 17407954"/>
              <a:gd name="connsiteY14" fmla="*/ 9848859 h 12027954"/>
              <a:gd name="connsiteX15" fmla="*/ 2059617 w 17407954"/>
              <a:gd name="connsiteY15" fmla="*/ 9394015 h 12027954"/>
              <a:gd name="connsiteX16" fmla="*/ 2273240 w 17407954"/>
              <a:gd name="connsiteY16" fmla="*/ 9339396 h 12027954"/>
              <a:gd name="connsiteX17" fmla="*/ 2880492 w 17407954"/>
              <a:gd name="connsiteY17" fmla="*/ 9225491 h 12027954"/>
              <a:gd name="connsiteX18" fmla="*/ 3037539 w 17407954"/>
              <a:gd name="connsiteY18" fmla="*/ 9086741 h 12027954"/>
              <a:gd name="connsiteX19" fmla="*/ 2913100 w 17407954"/>
              <a:gd name="connsiteY19" fmla="*/ 8927363 h 12027954"/>
              <a:gd name="connsiteX20" fmla="*/ 2168163 w 17407954"/>
              <a:gd name="connsiteY20" fmla="*/ 8588047 h 12027954"/>
              <a:gd name="connsiteX21" fmla="*/ 1813827 w 17407954"/>
              <a:gd name="connsiteY21" fmla="*/ 8240815 h 12027954"/>
              <a:gd name="connsiteX22" fmla="*/ 2020008 w 17407954"/>
              <a:gd name="connsiteY22" fmla="*/ 8023058 h 12027954"/>
              <a:gd name="connsiteX23" fmla="*/ 3240693 w 17407954"/>
              <a:gd name="connsiteY23" fmla="*/ 7704433 h 12027954"/>
              <a:gd name="connsiteX24" fmla="*/ 3452677 w 17407954"/>
              <a:gd name="connsiteY24" fmla="*/ 7522742 h 12027954"/>
              <a:gd name="connsiteX25" fmla="*/ 2997300 w 17407954"/>
              <a:gd name="connsiteY25" fmla="*/ 6914228 h 12027954"/>
              <a:gd name="connsiteX26" fmla="*/ 3320730 w 17407954"/>
              <a:gd name="connsiteY26" fmla="*/ 6294558 h 12027954"/>
              <a:gd name="connsiteX27" fmla="*/ 3530947 w 17407954"/>
              <a:gd name="connsiteY27" fmla="*/ 5774003 h 12027954"/>
              <a:gd name="connsiteX28" fmla="*/ 3774606 w 17407954"/>
              <a:gd name="connsiteY28" fmla="*/ 1389421 h 120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407954" h="12027954">
                <a:moveTo>
                  <a:pt x="3774606" y="1389421"/>
                </a:moveTo>
                <a:cubicBezTo>
                  <a:pt x="5588637" y="1245387"/>
                  <a:pt x="15002213" y="148065"/>
                  <a:pt x="16190490" y="0"/>
                </a:cubicBezTo>
                <a:lnTo>
                  <a:pt x="17407953" y="10546626"/>
                </a:lnTo>
                <a:lnTo>
                  <a:pt x="11063053" y="11288490"/>
                </a:lnTo>
                <a:cubicBezTo>
                  <a:pt x="10453737" y="11317558"/>
                  <a:pt x="10007453" y="11463558"/>
                  <a:pt x="9197740" y="11053950"/>
                </a:cubicBezTo>
                <a:cubicBezTo>
                  <a:pt x="8809676" y="10948948"/>
                  <a:pt x="8398029" y="10927056"/>
                  <a:pt x="8024662" y="11057972"/>
                </a:cubicBezTo>
                <a:cubicBezTo>
                  <a:pt x="7584297" y="11212356"/>
                  <a:pt x="7246738" y="11632302"/>
                  <a:pt x="6785813" y="11697103"/>
                </a:cubicBezTo>
                <a:cubicBezTo>
                  <a:pt x="6391805" y="11752499"/>
                  <a:pt x="6016846" y="11533574"/>
                  <a:pt x="5668313" y="11336575"/>
                </a:cubicBezTo>
                <a:cubicBezTo>
                  <a:pt x="5319780" y="11139639"/>
                  <a:pt x="4917636" y="10952111"/>
                  <a:pt x="4537380" y="11071854"/>
                </a:cubicBezTo>
                <a:cubicBezTo>
                  <a:pt x="4265478" y="11157478"/>
                  <a:pt x="4060559" y="11385419"/>
                  <a:pt x="3810354" y="11524299"/>
                </a:cubicBezTo>
                <a:cubicBezTo>
                  <a:pt x="3547724" y="11670119"/>
                  <a:pt x="3348474" y="11787624"/>
                  <a:pt x="2713415" y="11860372"/>
                </a:cubicBezTo>
                <a:cubicBezTo>
                  <a:pt x="2078356" y="11933121"/>
                  <a:pt x="949982" y="12130800"/>
                  <a:pt x="0" y="11960785"/>
                </a:cubicBezTo>
                <a:cubicBezTo>
                  <a:pt x="934403" y="11544341"/>
                  <a:pt x="1569527" y="11087022"/>
                  <a:pt x="1982418" y="10798701"/>
                </a:cubicBezTo>
                <a:cubicBezTo>
                  <a:pt x="2395307" y="10510380"/>
                  <a:pt x="2544952" y="10503298"/>
                  <a:pt x="2477339" y="10230858"/>
                </a:cubicBezTo>
                <a:cubicBezTo>
                  <a:pt x="2434955" y="10060129"/>
                  <a:pt x="2263716" y="9966138"/>
                  <a:pt x="2135808" y="9848859"/>
                </a:cubicBezTo>
                <a:cubicBezTo>
                  <a:pt x="2007898" y="9731580"/>
                  <a:pt x="1923761" y="9501433"/>
                  <a:pt x="2059617" y="9394015"/>
                </a:cubicBezTo>
                <a:cubicBezTo>
                  <a:pt x="2118715" y="9347310"/>
                  <a:pt x="2198815" y="9344067"/>
                  <a:pt x="2273240" y="9339396"/>
                </a:cubicBezTo>
                <a:cubicBezTo>
                  <a:pt x="2479105" y="9326553"/>
                  <a:pt x="2683456" y="9288217"/>
                  <a:pt x="2880492" y="9225491"/>
                </a:cubicBezTo>
                <a:cubicBezTo>
                  <a:pt x="2950816" y="9203111"/>
                  <a:pt x="3032368" y="9162246"/>
                  <a:pt x="3037539" y="9086741"/>
                </a:cubicBezTo>
                <a:cubicBezTo>
                  <a:pt x="3042522" y="9014804"/>
                  <a:pt x="2974153" y="8962782"/>
                  <a:pt x="2913100" y="8927363"/>
                </a:cubicBezTo>
                <a:cubicBezTo>
                  <a:pt x="2676266" y="8789782"/>
                  <a:pt x="2426377" y="8676006"/>
                  <a:pt x="2168163" y="8588047"/>
                </a:cubicBezTo>
                <a:cubicBezTo>
                  <a:pt x="1998500" y="8530250"/>
                  <a:pt x="1784562" y="8422118"/>
                  <a:pt x="1813827" y="8240815"/>
                </a:cubicBezTo>
                <a:cubicBezTo>
                  <a:pt x="1830667" y="8136705"/>
                  <a:pt x="1927104" y="8067882"/>
                  <a:pt x="2020008" y="8023058"/>
                </a:cubicBezTo>
                <a:cubicBezTo>
                  <a:pt x="2400959" y="7839162"/>
                  <a:pt x="2845676" y="7853692"/>
                  <a:pt x="3240693" y="7704433"/>
                </a:cubicBezTo>
                <a:cubicBezTo>
                  <a:pt x="3330443" y="7670508"/>
                  <a:pt x="3426691" y="7617383"/>
                  <a:pt x="3452677" y="7522742"/>
                </a:cubicBezTo>
                <a:cubicBezTo>
                  <a:pt x="3524388" y="7261590"/>
                  <a:pt x="3141670" y="7191599"/>
                  <a:pt x="2997300" y="6914228"/>
                </a:cubicBezTo>
                <a:cubicBezTo>
                  <a:pt x="2997300" y="6914228"/>
                  <a:pt x="2751195" y="6566479"/>
                  <a:pt x="3320730" y="6294558"/>
                </a:cubicBezTo>
                <a:cubicBezTo>
                  <a:pt x="3523379" y="6197777"/>
                  <a:pt x="3748823" y="6036410"/>
                  <a:pt x="3530947" y="5774003"/>
                </a:cubicBezTo>
                <a:cubicBezTo>
                  <a:pt x="2016470" y="3898924"/>
                  <a:pt x="4076103" y="2604431"/>
                  <a:pt x="3774606" y="1389421"/>
                </a:cubicBezTo>
                <a:close/>
              </a:path>
            </a:pathLst>
          </a:custGeom>
          <a:solidFill>
            <a:schemeClr val="accent1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AB75B54-E48F-40ED-A640-8822B0618BC8}"/>
              </a:ext>
            </a:extLst>
          </p:cNvPr>
          <p:cNvSpPr/>
          <p:nvPr/>
        </p:nvSpPr>
        <p:spPr>
          <a:xfrm rot="397443">
            <a:off x="2146609" y="2611817"/>
            <a:ext cx="4929" cy="5231"/>
          </a:xfrm>
          <a:custGeom>
            <a:avLst/>
            <a:gdLst>
              <a:gd name="connsiteX0" fmla="*/ 3832 w 7639"/>
              <a:gd name="connsiteY0" fmla="*/ 7884 h 7883"/>
              <a:gd name="connsiteX1" fmla="*/ 3832 w 7639"/>
              <a:gd name="connsiteY1" fmla="*/ 0 h 7883"/>
              <a:gd name="connsiteX2" fmla="*/ 3832 w 7639"/>
              <a:gd name="connsiteY2" fmla="*/ 7884 h 7883"/>
              <a:gd name="connsiteX3" fmla="*/ 3832 w 7639"/>
              <a:gd name="connsiteY3" fmla="*/ 7884 h 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" h="7883">
                <a:moveTo>
                  <a:pt x="3832" y="7884"/>
                </a:moveTo>
                <a:cubicBezTo>
                  <a:pt x="8877" y="7884"/>
                  <a:pt x="8940" y="0"/>
                  <a:pt x="3832" y="0"/>
                </a:cubicBezTo>
                <a:cubicBezTo>
                  <a:pt x="-1277" y="0"/>
                  <a:pt x="-1277" y="7884"/>
                  <a:pt x="3832" y="7884"/>
                </a:cubicBezTo>
                <a:lnTo>
                  <a:pt x="3832" y="7884"/>
                </a:lnTo>
                <a:close/>
              </a:path>
            </a:pathLst>
          </a:custGeom>
          <a:solidFill>
            <a:srgbClr val="346EAE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09DD16E-EDE1-419D-ABC2-52F7D82ADF0D}"/>
              </a:ext>
            </a:extLst>
          </p:cNvPr>
          <p:cNvSpPr/>
          <p:nvPr/>
        </p:nvSpPr>
        <p:spPr>
          <a:xfrm rot="397443">
            <a:off x="1445625" y="-580159"/>
            <a:ext cx="11144809" cy="7716619"/>
          </a:xfrm>
          <a:custGeom>
            <a:avLst/>
            <a:gdLst>
              <a:gd name="connsiteX0" fmla="*/ 8431046 w 9150589"/>
              <a:gd name="connsiteY0" fmla="*/ 25 h 6163125"/>
              <a:gd name="connsiteX1" fmla="*/ 9077536 w 9150589"/>
              <a:gd name="connsiteY1" fmla="*/ 837 h 6163125"/>
              <a:gd name="connsiteX2" fmla="*/ 9150589 w 9150589"/>
              <a:gd name="connsiteY2" fmla="*/ 1056 h 6163125"/>
              <a:gd name="connsiteX3" fmla="*/ 9150589 w 9150589"/>
              <a:gd name="connsiteY3" fmla="*/ 4898555 h 6163125"/>
              <a:gd name="connsiteX4" fmla="*/ 9083719 w 9150589"/>
              <a:gd name="connsiteY4" fmla="*/ 4882323 h 6163125"/>
              <a:gd name="connsiteX5" fmla="*/ 8276182 w 9150589"/>
              <a:gd name="connsiteY5" fmla="*/ 4785901 h 6163125"/>
              <a:gd name="connsiteX6" fmla="*/ 7318441 w 9150589"/>
              <a:gd name="connsiteY6" fmla="*/ 5218367 h 6163125"/>
              <a:gd name="connsiteX7" fmla="*/ 5940204 w 9150589"/>
              <a:gd name="connsiteY7" fmla="*/ 5426589 h 6163125"/>
              <a:gd name="connsiteX8" fmla="*/ 4782339 w 9150589"/>
              <a:gd name="connsiteY8" fmla="*/ 5015011 h 6163125"/>
              <a:gd name="connsiteX9" fmla="*/ 3478652 w 9150589"/>
              <a:gd name="connsiteY9" fmla="*/ 5583307 h 6163125"/>
              <a:gd name="connsiteX10" fmla="*/ 0 w 9150589"/>
              <a:gd name="connsiteY10" fmla="*/ 6144412 h 6163125"/>
              <a:gd name="connsiteX11" fmla="*/ 2422744 w 9150589"/>
              <a:gd name="connsiteY11" fmla="*/ 4991842 h 6163125"/>
              <a:gd name="connsiteX12" fmla="*/ 2731949 w 9150589"/>
              <a:gd name="connsiteY12" fmla="*/ 4516964 h 6163125"/>
              <a:gd name="connsiteX13" fmla="*/ 2470203 w 9150589"/>
              <a:gd name="connsiteY13" fmla="*/ 4204827 h 6163125"/>
              <a:gd name="connsiteX14" fmla="*/ 2283386 w 9150589"/>
              <a:gd name="connsiteY14" fmla="*/ 3812448 h 6163125"/>
              <a:gd name="connsiteX15" fmla="*/ 2406627 w 9150589"/>
              <a:gd name="connsiteY15" fmla="*/ 3748749 h 6163125"/>
              <a:gd name="connsiteX16" fmla="*/ 3045162 w 9150589"/>
              <a:gd name="connsiteY16" fmla="*/ 3646195 h 6163125"/>
              <a:gd name="connsiteX17" fmla="*/ 3171431 w 9150589"/>
              <a:gd name="connsiteY17" fmla="*/ 3615124 h 6163125"/>
              <a:gd name="connsiteX18" fmla="*/ 3258533 w 9150589"/>
              <a:gd name="connsiteY18" fmla="*/ 3092559 h 6163125"/>
              <a:gd name="connsiteX19" fmla="*/ 2283259 w 9150589"/>
              <a:gd name="connsiteY19" fmla="*/ 2663402 h 6163125"/>
              <a:gd name="connsiteX20" fmla="*/ 2228071 w 9150589"/>
              <a:gd name="connsiteY20" fmla="*/ 2531593 h 6163125"/>
              <a:gd name="connsiteX21" fmla="*/ 2335293 w 9150589"/>
              <a:gd name="connsiteY21" fmla="*/ 2438833 h 6163125"/>
              <a:gd name="connsiteX22" fmla="*/ 3349103 w 9150589"/>
              <a:gd name="connsiteY22" fmla="*/ 2094651 h 6163125"/>
              <a:gd name="connsiteX23" fmla="*/ 3702114 w 9150589"/>
              <a:gd name="connsiteY23" fmla="*/ 1667310 h 6163125"/>
              <a:gd name="connsiteX24" fmla="*/ 3516306 w 9150589"/>
              <a:gd name="connsiteY24" fmla="*/ 1291603 h 6163125"/>
              <a:gd name="connsiteX25" fmla="*/ 3484896 w 9150589"/>
              <a:gd name="connsiteY25" fmla="*/ 867505 h 6163125"/>
              <a:gd name="connsiteX26" fmla="*/ 3884580 w 9150589"/>
              <a:gd name="connsiteY26" fmla="*/ 8476 h 6163125"/>
              <a:gd name="connsiteX27" fmla="*/ 8431046 w 9150589"/>
              <a:gd name="connsiteY27" fmla="*/ 25 h 6163125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884580 w 9150589"/>
              <a:gd name="connsiteY26" fmla="*/ 4448233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9150589"/>
              <a:gd name="connsiteY0" fmla="*/ 0 h 10602882"/>
              <a:gd name="connsiteX1" fmla="*/ 9077536 w 9150589"/>
              <a:gd name="connsiteY1" fmla="*/ 4440594 h 10602882"/>
              <a:gd name="connsiteX2" fmla="*/ 9150589 w 9150589"/>
              <a:gd name="connsiteY2" fmla="*/ 4440813 h 10602882"/>
              <a:gd name="connsiteX3" fmla="*/ 9150589 w 9150589"/>
              <a:gd name="connsiteY3" fmla="*/ 9338312 h 10602882"/>
              <a:gd name="connsiteX4" fmla="*/ 9083719 w 9150589"/>
              <a:gd name="connsiteY4" fmla="*/ 9322080 h 10602882"/>
              <a:gd name="connsiteX5" fmla="*/ 8276182 w 9150589"/>
              <a:gd name="connsiteY5" fmla="*/ 9225658 h 10602882"/>
              <a:gd name="connsiteX6" fmla="*/ 7318441 w 9150589"/>
              <a:gd name="connsiteY6" fmla="*/ 9658124 h 10602882"/>
              <a:gd name="connsiteX7" fmla="*/ 5940204 w 9150589"/>
              <a:gd name="connsiteY7" fmla="*/ 9866346 h 10602882"/>
              <a:gd name="connsiteX8" fmla="*/ 4782339 w 9150589"/>
              <a:gd name="connsiteY8" fmla="*/ 9454768 h 10602882"/>
              <a:gd name="connsiteX9" fmla="*/ 3478652 w 9150589"/>
              <a:gd name="connsiteY9" fmla="*/ 10023064 h 10602882"/>
              <a:gd name="connsiteX10" fmla="*/ 0 w 9150589"/>
              <a:gd name="connsiteY10" fmla="*/ 10584169 h 10602882"/>
              <a:gd name="connsiteX11" fmla="*/ 2422744 w 9150589"/>
              <a:gd name="connsiteY11" fmla="*/ 9431599 h 10602882"/>
              <a:gd name="connsiteX12" fmla="*/ 2731949 w 9150589"/>
              <a:gd name="connsiteY12" fmla="*/ 8956721 h 10602882"/>
              <a:gd name="connsiteX13" fmla="*/ 2470203 w 9150589"/>
              <a:gd name="connsiteY13" fmla="*/ 8644584 h 10602882"/>
              <a:gd name="connsiteX14" fmla="*/ 2283386 w 9150589"/>
              <a:gd name="connsiteY14" fmla="*/ 8252205 h 10602882"/>
              <a:gd name="connsiteX15" fmla="*/ 2406627 w 9150589"/>
              <a:gd name="connsiteY15" fmla="*/ 8188506 h 10602882"/>
              <a:gd name="connsiteX16" fmla="*/ 3045162 w 9150589"/>
              <a:gd name="connsiteY16" fmla="*/ 8085952 h 10602882"/>
              <a:gd name="connsiteX17" fmla="*/ 3171431 w 9150589"/>
              <a:gd name="connsiteY17" fmla="*/ 8054881 h 10602882"/>
              <a:gd name="connsiteX18" fmla="*/ 3258533 w 9150589"/>
              <a:gd name="connsiteY18" fmla="*/ 7532316 h 10602882"/>
              <a:gd name="connsiteX19" fmla="*/ 2283259 w 9150589"/>
              <a:gd name="connsiteY19" fmla="*/ 7103159 h 10602882"/>
              <a:gd name="connsiteX20" fmla="*/ 2228071 w 9150589"/>
              <a:gd name="connsiteY20" fmla="*/ 6971350 h 10602882"/>
              <a:gd name="connsiteX21" fmla="*/ 2335293 w 9150589"/>
              <a:gd name="connsiteY21" fmla="*/ 6878590 h 10602882"/>
              <a:gd name="connsiteX22" fmla="*/ 3349103 w 9150589"/>
              <a:gd name="connsiteY22" fmla="*/ 6534408 h 10602882"/>
              <a:gd name="connsiteX23" fmla="*/ 3702114 w 9150589"/>
              <a:gd name="connsiteY23" fmla="*/ 6107067 h 10602882"/>
              <a:gd name="connsiteX24" fmla="*/ 3516306 w 9150589"/>
              <a:gd name="connsiteY24" fmla="*/ 5731360 h 10602882"/>
              <a:gd name="connsiteX25" fmla="*/ 3484896 w 9150589"/>
              <a:gd name="connsiteY25" fmla="*/ 5307262 h 10602882"/>
              <a:gd name="connsiteX26" fmla="*/ 3946334 w 9150589"/>
              <a:gd name="connsiteY26" fmla="*/ 4278021 h 10602882"/>
              <a:gd name="connsiteX27" fmla="*/ 4192695 w 9150589"/>
              <a:gd name="connsiteY27" fmla="*/ 0 h 10602882"/>
              <a:gd name="connsiteX0" fmla="*/ 4192695 w 16053720"/>
              <a:gd name="connsiteY0" fmla="*/ 1355871 h 11958753"/>
              <a:gd name="connsiteX1" fmla="*/ 16053720 w 16053720"/>
              <a:gd name="connsiteY1" fmla="*/ 0 h 11958753"/>
              <a:gd name="connsiteX2" fmla="*/ 9150589 w 16053720"/>
              <a:gd name="connsiteY2" fmla="*/ 5796684 h 11958753"/>
              <a:gd name="connsiteX3" fmla="*/ 9150589 w 16053720"/>
              <a:gd name="connsiteY3" fmla="*/ 10694183 h 11958753"/>
              <a:gd name="connsiteX4" fmla="*/ 9083719 w 16053720"/>
              <a:gd name="connsiteY4" fmla="*/ 10677951 h 11958753"/>
              <a:gd name="connsiteX5" fmla="*/ 8276182 w 16053720"/>
              <a:gd name="connsiteY5" fmla="*/ 10581529 h 11958753"/>
              <a:gd name="connsiteX6" fmla="*/ 7318441 w 16053720"/>
              <a:gd name="connsiteY6" fmla="*/ 11013995 h 11958753"/>
              <a:gd name="connsiteX7" fmla="*/ 5940204 w 16053720"/>
              <a:gd name="connsiteY7" fmla="*/ 11222217 h 11958753"/>
              <a:gd name="connsiteX8" fmla="*/ 4782339 w 16053720"/>
              <a:gd name="connsiteY8" fmla="*/ 10810639 h 11958753"/>
              <a:gd name="connsiteX9" fmla="*/ 3478652 w 16053720"/>
              <a:gd name="connsiteY9" fmla="*/ 11378935 h 11958753"/>
              <a:gd name="connsiteX10" fmla="*/ 0 w 16053720"/>
              <a:gd name="connsiteY10" fmla="*/ 11940040 h 11958753"/>
              <a:gd name="connsiteX11" fmla="*/ 2422744 w 16053720"/>
              <a:gd name="connsiteY11" fmla="*/ 10787470 h 11958753"/>
              <a:gd name="connsiteX12" fmla="*/ 2731949 w 16053720"/>
              <a:gd name="connsiteY12" fmla="*/ 10312592 h 11958753"/>
              <a:gd name="connsiteX13" fmla="*/ 2470203 w 16053720"/>
              <a:gd name="connsiteY13" fmla="*/ 10000455 h 11958753"/>
              <a:gd name="connsiteX14" fmla="*/ 2283386 w 16053720"/>
              <a:gd name="connsiteY14" fmla="*/ 9608076 h 11958753"/>
              <a:gd name="connsiteX15" fmla="*/ 2406627 w 16053720"/>
              <a:gd name="connsiteY15" fmla="*/ 9544377 h 11958753"/>
              <a:gd name="connsiteX16" fmla="*/ 3045162 w 16053720"/>
              <a:gd name="connsiteY16" fmla="*/ 9441823 h 11958753"/>
              <a:gd name="connsiteX17" fmla="*/ 3171431 w 16053720"/>
              <a:gd name="connsiteY17" fmla="*/ 9410752 h 11958753"/>
              <a:gd name="connsiteX18" fmla="*/ 3258533 w 16053720"/>
              <a:gd name="connsiteY18" fmla="*/ 8888187 h 11958753"/>
              <a:gd name="connsiteX19" fmla="*/ 2283259 w 16053720"/>
              <a:gd name="connsiteY19" fmla="*/ 8459030 h 11958753"/>
              <a:gd name="connsiteX20" fmla="*/ 2228071 w 16053720"/>
              <a:gd name="connsiteY20" fmla="*/ 8327221 h 11958753"/>
              <a:gd name="connsiteX21" fmla="*/ 2335293 w 16053720"/>
              <a:gd name="connsiteY21" fmla="*/ 8234461 h 11958753"/>
              <a:gd name="connsiteX22" fmla="*/ 3349103 w 16053720"/>
              <a:gd name="connsiteY22" fmla="*/ 7890279 h 11958753"/>
              <a:gd name="connsiteX23" fmla="*/ 3702114 w 16053720"/>
              <a:gd name="connsiteY23" fmla="*/ 7462938 h 11958753"/>
              <a:gd name="connsiteX24" fmla="*/ 3516306 w 16053720"/>
              <a:gd name="connsiteY24" fmla="*/ 7087231 h 11958753"/>
              <a:gd name="connsiteX25" fmla="*/ 3484896 w 16053720"/>
              <a:gd name="connsiteY25" fmla="*/ 6663133 h 11958753"/>
              <a:gd name="connsiteX26" fmla="*/ 3946334 w 16053720"/>
              <a:gd name="connsiteY26" fmla="*/ 5633892 h 11958753"/>
              <a:gd name="connsiteX27" fmla="*/ 4192695 w 16053720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9150589 w 17271557"/>
              <a:gd name="connsiteY3" fmla="*/ 106941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083719 w 17271557"/>
              <a:gd name="connsiteY4" fmla="*/ 10677951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132673 w 17271557"/>
              <a:gd name="connsiteY4" fmla="*/ 10631508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  <a:gd name="connsiteX0" fmla="*/ 4192695 w 17271557"/>
              <a:gd name="connsiteY0" fmla="*/ 1355871 h 11958753"/>
              <a:gd name="connsiteX1" fmla="*/ 16053720 w 17271557"/>
              <a:gd name="connsiteY1" fmla="*/ 0 h 11958753"/>
              <a:gd name="connsiteX2" fmla="*/ 17271557 w 17271557"/>
              <a:gd name="connsiteY2" fmla="*/ 10560024 h 11958753"/>
              <a:gd name="connsiteX3" fmla="*/ 11306954 w 17271557"/>
              <a:gd name="connsiteY3" fmla="*/ 11245383 h 11958753"/>
              <a:gd name="connsiteX4" fmla="*/ 9132673 w 17271557"/>
              <a:gd name="connsiteY4" fmla="*/ 10631508 h 11958753"/>
              <a:gd name="connsiteX5" fmla="*/ 8276182 w 17271557"/>
              <a:gd name="connsiteY5" fmla="*/ 10581529 h 11958753"/>
              <a:gd name="connsiteX6" fmla="*/ 7318441 w 17271557"/>
              <a:gd name="connsiteY6" fmla="*/ 11013995 h 11958753"/>
              <a:gd name="connsiteX7" fmla="*/ 5940204 w 17271557"/>
              <a:gd name="connsiteY7" fmla="*/ 11222217 h 11958753"/>
              <a:gd name="connsiteX8" fmla="*/ 4782339 w 17271557"/>
              <a:gd name="connsiteY8" fmla="*/ 10810639 h 11958753"/>
              <a:gd name="connsiteX9" fmla="*/ 3478652 w 17271557"/>
              <a:gd name="connsiteY9" fmla="*/ 11378935 h 11958753"/>
              <a:gd name="connsiteX10" fmla="*/ 0 w 17271557"/>
              <a:gd name="connsiteY10" fmla="*/ 11940040 h 11958753"/>
              <a:gd name="connsiteX11" fmla="*/ 2422744 w 17271557"/>
              <a:gd name="connsiteY11" fmla="*/ 10787470 h 11958753"/>
              <a:gd name="connsiteX12" fmla="*/ 2731949 w 17271557"/>
              <a:gd name="connsiteY12" fmla="*/ 10312592 h 11958753"/>
              <a:gd name="connsiteX13" fmla="*/ 2470203 w 17271557"/>
              <a:gd name="connsiteY13" fmla="*/ 10000455 h 11958753"/>
              <a:gd name="connsiteX14" fmla="*/ 2283386 w 17271557"/>
              <a:gd name="connsiteY14" fmla="*/ 9608076 h 11958753"/>
              <a:gd name="connsiteX15" fmla="*/ 2406627 w 17271557"/>
              <a:gd name="connsiteY15" fmla="*/ 9544377 h 11958753"/>
              <a:gd name="connsiteX16" fmla="*/ 3045162 w 17271557"/>
              <a:gd name="connsiteY16" fmla="*/ 9441823 h 11958753"/>
              <a:gd name="connsiteX17" fmla="*/ 3171431 w 17271557"/>
              <a:gd name="connsiteY17" fmla="*/ 9410752 h 11958753"/>
              <a:gd name="connsiteX18" fmla="*/ 3258533 w 17271557"/>
              <a:gd name="connsiteY18" fmla="*/ 8888187 h 11958753"/>
              <a:gd name="connsiteX19" fmla="*/ 2283259 w 17271557"/>
              <a:gd name="connsiteY19" fmla="*/ 8459030 h 11958753"/>
              <a:gd name="connsiteX20" fmla="*/ 2228071 w 17271557"/>
              <a:gd name="connsiteY20" fmla="*/ 8327221 h 11958753"/>
              <a:gd name="connsiteX21" fmla="*/ 2335293 w 17271557"/>
              <a:gd name="connsiteY21" fmla="*/ 8234461 h 11958753"/>
              <a:gd name="connsiteX22" fmla="*/ 3349103 w 17271557"/>
              <a:gd name="connsiteY22" fmla="*/ 7890279 h 11958753"/>
              <a:gd name="connsiteX23" fmla="*/ 3702114 w 17271557"/>
              <a:gd name="connsiteY23" fmla="*/ 7462938 h 11958753"/>
              <a:gd name="connsiteX24" fmla="*/ 3516306 w 17271557"/>
              <a:gd name="connsiteY24" fmla="*/ 7087231 h 11958753"/>
              <a:gd name="connsiteX25" fmla="*/ 3484896 w 17271557"/>
              <a:gd name="connsiteY25" fmla="*/ 6663133 h 11958753"/>
              <a:gd name="connsiteX26" fmla="*/ 3946334 w 17271557"/>
              <a:gd name="connsiteY26" fmla="*/ 5633892 h 11958753"/>
              <a:gd name="connsiteX27" fmla="*/ 4192695 w 17271557"/>
              <a:gd name="connsiteY27" fmla="*/ 1355871 h 1195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71557" h="11958753">
                <a:moveTo>
                  <a:pt x="4192695" y="1355871"/>
                </a:moveTo>
                <a:cubicBezTo>
                  <a:pt x="4426967" y="1355948"/>
                  <a:pt x="15859704" y="-480"/>
                  <a:pt x="16053720" y="0"/>
                </a:cubicBezTo>
                <a:lnTo>
                  <a:pt x="17271557" y="10560024"/>
                </a:lnTo>
                <a:lnTo>
                  <a:pt x="11306954" y="11245383"/>
                </a:lnTo>
                <a:cubicBezTo>
                  <a:pt x="10479473" y="11365180"/>
                  <a:pt x="9873751" y="10820652"/>
                  <a:pt x="9132673" y="10631508"/>
                </a:cubicBezTo>
                <a:cubicBezTo>
                  <a:pt x="8840715" y="10565386"/>
                  <a:pt x="8578554" y="10517781"/>
                  <a:pt x="8276182" y="10581529"/>
                </a:cubicBezTo>
                <a:cubicBezTo>
                  <a:pt x="7973810" y="10645277"/>
                  <a:pt x="7778863" y="10772044"/>
                  <a:pt x="7318441" y="11013995"/>
                </a:cubicBezTo>
                <a:cubicBezTo>
                  <a:pt x="6777163" y="11298500"/>
                  <a:pt x="6516803" y="11420125"/>
                  <a:pt x="5940204" y="11222217"/>
                </a:cubicBezTo>
                <a:cubicBezTo>
                  <a:pt x="5742160" y="11154237"/>
                  <a:pt x="4988330" y="10845407"/>
                  <a:pt x="4782339" y="10810639"/>
                </a:cubicBezTo>
                <a:cubicBezTo>
                  <a:pt x="3937686" y="10668127"/>
                  <a:pt x="4050836" y="11089565"/>
                  <a:pt x="3478652" y="11378935"/>
                </a:cubicBezTo>
                <a:cubicBezTo>
                  <a:pt x="2584110" y="11730188"/>
                  <a:pt x="1331312" y="12038962"/>
                  <a:pt x="0" y="11940040"/>
                </a:cubicBezTo>
                <a:cubicBezTo>
                  <a:pt x="1113463" y="11725202"/>
                  <a:pt x="1961558" y="11048028"/>
                  <a:pt x="2422744" y="10787470"/>
                </a:cubicBezTo>
                <a:cubicBezTo>
                  <a:pt x="2712606" y="10623706"/>
                  <a:pt x="2724039" y="10443761"/>
                  <a:pt x="2731949" y="10312592"/>
                </a:cubicBezTo>
                <a:cubicBezTo>
                  <a:pt x="2739859" y="10181423"/>
                  <a:pt x="2615582" y="10053061"/>
                  <a:pt x="2470203" y="10000455"/>
                </a:cubicBezTo>
                <a:cubicBezTo>
                  <a:pt x="2324823" y="9947847"/>
                  <a:pt x="2177866" y="9723604"/>
                  <a:pt x="2283386" y="9608076"/>
                </a:cubicBezTo>
                <a:cubicBezTo>
                  <a:pt x="2315236" y="9573178"/>
                  <a:pt x="2362035" y="9558064"/>
                  <a:pt x="2406627" y="9544377"/>
                </a:cubicBezTo>
                <a:cubicBezTo>
                  <a:pt x="2611987" y="9481198"/>
                  <a:pt x="2833746" y="9475879"/>
                  <a:pt x="3045162" y="9441823"/>
                </a:cubicBezTo>
                <a:cubicBezTo>
                  <a:pt x="3088050" y="9434948"/>
                  <a:pt x="3131254" y="9427487"/>
                  <a:pt x="3171431" y="9410752"/>
                </a:cubicBezTo>
                <a:cubicBezTo>
                  <a:pt x="3408390" y="9311960"/>
                  <a:pt x="3507917" y="9039067"/>
                  <a:pt x="3258533" y="8888187"/>
                </a:cubicBezTo>
                <a:cubicBezTo>
                  <a:pt x="2950996" y="8702149"/>
                  <a:pt x="2536680" y="8717263"/>
                  <a:pt x="2283259" y="8459030"/>
                </a:cubicBezTo>
                <a:cubicBezTo>
                  <a:pt x="2248633" y="8423742"/>
                  <a:pt x="2216088" y="8375805"/>
                  <a:pt x="2228071" y="8327221"/>
                </a:cubicBezTo>
                <a:cubicBezTo>
                  <a:pt x="2239992" y="8278765"/>
                  <a:pt x="2290072" y="8252753"/>
                  <a:pt x="2335293" y="8234461"/>
                </a:cubicBezTo>
                <a:cubicBezTo>
                  <a:pt x="2666985" y="8100577"/>
                  <a:pt x="3029142" y="8051538"/>
                  <a:pt x="3349103" y="7890279"/>
                </a:cubicBezTo>
                <a:cubicBezTo>
                  <a:pt x="3520468" y="7803877"/>
                  <a:pt x="3692275" y="7658964"/>
                  <a:pt x="3702114" y="7462938"/>
                </a:cubicBezTo>
                <a:cubicBezTo>
                  <a:pt x="3709557" y="7315172"/>
                  <a:pt x="3625356" y="7191471"/>
                  <a:pt x="3516306" y="7087231"/>
                </a:cubicBezTo>
                <a:cubicBezTo>
                  <a:pt x="3400254" y="6976308"/>
                  <a:pt x="3352635" y="6752778"/>
                  <a:pt x="3484896" y="6663133"/>
                </a:cubicBezTo>
                <a:cubicBezTo>
                  <a:pt x="4338947" y="6084393"/>
                  <a:pt x="4164522" y="5972153"/>
                  <a:pt x="3946334" y="5633892"/>
                </a:cubicBezTo>
                <a:cubicBezTo>
                  <a:pt x="2542099" y="3706032"/>
                  <a:pt x="4231568" y="2795278"/>
                  <a:pt x="4192695" y="1355871"/>
                </a:cubicBezTo>
                <a:close/>
              </a:path>
            </a:pathLst>
          </a:custGeom>
          <a:solidFill>
            <a:schemeClr val="accent2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2635B1-D4AD-4EA5-9AF3-EAA01D9306DB}"/>
              </a:ext>
            </a:extLst>
          </p:cNvPr>
          <p:cNvSpPr/>
          <p:nvPr/>
        </p:nvSpPr>
        <p:spPr>
          <a:xfrm rot="397443">
            <a:off x="1727982" y="-562635"/>
            <a:ext cx="10863253" cy="7670512"/>
          </a:xfrm>
          <a:custGeom>
            <a:avLst/>
            <a:gdLst>
              <a:gd name="connsiteX0" fmla="*/ 8715463 w 8715463"/>
              <a:gd name="connsiteY0" fmla="*/ 0 h 6085212"/>
              <a:gd name="connsiteX1" fmla="*/ 8715463 w 8715463"/>
              <a:gd name="connsiteY1" fmla="*/ 4444881 h 6085212"/>
              <a:gd name="connsiteX2" fmla="*/ 8687761 w 8715463"/>
              <a:gd name="connsiteY2" fmla="*/ 4436286 h 6085212"/>
              <a:gd name="connsiteX3" fmla="*/ 7322168 w 8715463"/>
              <a:gd name="connsiteY3" fmla="*/ 4492580 h 6085212"/>
              <a:gd name="connsiteX4" fmla="*/ 5943931 w 8715463"/>
              <a:gd name="connsiteY4" fmla="*/ 5101223 h 6085212"/>
              <a:gd name="connsiteX5" fmla="*/ 4355477 w 8715463"/>
              <a:gd name="connsiteY5" fmla="*/ 4617772 h 6085212"/>
              <a:gd name="connsiteX6" fmla="*/ 2899409 w 8715463"/>
              <a:gd name="connsiteY6" fmla="*/ 5349533 h 6085212"/>
              <a:gd name="connsiteX7" fmla="*/ 0 w 8715463"/>
              <a:gd name="connsiteY7" fmla="*/ 6083565 h 6085212"/>
              <a:gd name="connsiteX8" fmla="*/ 2050656 w 8715463"/>
              <a:gd name="connsiteY8" fmla="*/ 5157527 h 6085212"/>
              <a:gd name="connsiteX9" fmla="*/ 2535244 w 8715463"/>
              <a:gd name="connsiteY9" fmla="*/ 4797128 h 6085212"/>
              <a:gd name="connsiteX10" fmla="*/ 2632392 w 8715463"/>
              <a:gd name="connsiteY10" fmla="*/ 4380570 h 6085212"/>
              <a:gd name="connsiteX11" fmla="*/ 2439996 w 8715463"/>
              <a:gd name="connsiteY11" fmla="*/ 4116417 h 6085212"/>
              <a:gd name="connsiteX12" fmla="*/ 2393513 w 8715463"/>
              <a:gd name="connsiteY12" fmla="*/ 3929602 h 6085212"/>
              <a:gd name="connsiteX13" fmla="*/ 3055132 w 8715463"/>
              <a:gd name="connsiteY13" fmla="*/ 3740062 h 6085212"/>
              <a:gd name="connsiteX14" fmla="*/ 3366579 w 8715463"/>
              <a:gd name="connsiteY14" fmla="*/ 3283595 h 6085212"/>
              <a:gd name="connsiteX15" fmla="*/ 2805937 w 8715463"/>
              <a:gd name="connsiteY15" fmla="*/ 2795085 h 6085212"/>
              <a:gd name="connsiteX16" fmla="*/ 2805937 w 8715463"/>
              <a:gd name="connsiteY16" fmla="*/ 2346597 h 6085212"/>
              <a:gd name="connsiteX17" fmla="*/ 3382158 w 8715463"/>
              <a:gd name="connsiteY17" fmla="*/ 2154397 h 6085212"/>
              <a:gd name="connsiteX18" fmla="*/ 3795339 w 8715463"/>
              <a:gd name="connsiteY18" fmla="*/ 1789393 h 6085212"/>
              <a:gd name="connsiteX19" fmla="*/ 3553460 w 8715463"/>
              <a:gd name="connsiteY19" fmla="*/ 1241400 h 6085212"/>
              <a:gd name="connsiteX20" fmla="*/ 3857149 w 8715463"/>
              <a:gd name="connsiteY20" fmla="*/ 112 h 6085212"/>
              <a:gd name="connsiteX0" fmla="*/ 8715463 w 8715463"/>
              <a:gd name="connsiteY0" fmla="*/ 0 h 6085212"/>
              <a:gd name="connsiteX1" fmla="*/ 8715463 w 8715463"/>
              <a:gd name="connsiteY1" fmla="*/ 4444881 h 6085212"/>
              <a:gd name="connsiteX2" fmla="*/ 8687761 w 8715463"/>
              <a:gd name="connsiteY2" fmla="*/ 4436286 h 6085212"/>
              <a:gd name="connsiteX3" fmla="*/ 7322168 w 8715463"/>
              <a:gd name="connsiteY3" fmla="*/ 4492580 h 6085212"/>
              <a:gd name="connsiteX4" fmla="*/ 5943931 w 8715463"/>
              <a:gd name="connsiteY4" fmla="*/ 5101223 h 6085212"/>
              <a:gd name="connsiteX5" fmla="*/ 4355477 w 8715463"/>
              <a:gd name="connsiteY5" fmla="*/ 4617772 h 6085212"/>
              <a:gd name="connsiteX6" fmla="*/ 2899409 w 8715463"/>
              <a:gd name="connsiteY6" fmla="*/ 5349533 h 6085212"/>
              <a:gd name="connsiteX7" fmla="*/ 0 w 8715463"/>
              <a:gd name="connsiteY7" fmla="*/ 6083565 h 6085212"/>
              <a:gd name="connsiteX8" fmla="*/ 2050656 w 8715463"/>
              <a:gd name="connsiteY8" fmla="*/ 5157527 h 6085212"/>
              <a:gd name="connsiteX9" fmla="*/ 2535244 w 8715463"/>
              <a:gd name="connsiteY9" fmla="*/ 4797128 h 6085212"/>
              <a:gd name="connsiteX10" fmla="*/ 2632392 w 8715463"/>
              <a:gd name="connsiteY10" fmla="*/ 4380570 h 6085212"/>
              <a:gd name="connsiteX11" fmla="*/ 2439996 w 8715463"/>
              <a:gd name="connsiteY11" fmla="*/ 4116417 h 6085212"/>
              <a:gd name="connsiteX12" fmla="*/ 2393513 w 8715463"/>
              <a:gd name="connsiteY12" fmla="*/ 3929602 h 6085212"/>
              <a:gd name="connsiteX13" fmla="*/ 3055132 w 8715463"/>
              <a:gd name="connsiteY13" fmla="*/ 3740062 h 6085212"/>
              <a:gd name="connsiteX14" fmla="*/ 3366579 w 8715463"/>
              <a:gd name="connsiteY14" fmla="*/ 3283595 h 6085212"/>
              <a:gd name="connsiteX15" fmla="*/ 2805937 w 8715463"/>
              <a:gd name="connsiteY15" fmla="*/ 2795085 h 6085212"/>
              <a:gd name="connsiteX16" fmla="*/ 2805937 w 8715463"/>
              <a:gd name="connsiteY16" fmla="*/ 2346597 h 6085212"/>
              <a:gd name="connsiteX17" fmla="*/ 3382158 w 8715463"/>
              <a:gd name="connsiteY17" fmla="*/ 2154397 h 6085212"/>
              <a:gd name="connsiteX18" fmla="*/ 3795339 w 8715463"/>
              <a:gd name="connsiteY18" fmla="*/ 1789393 h 6085212"/>
              <a:gd name="connsiteX19" fmla="*/ 3553460 w 8715463"/>
              <a:gd name="connsiteY19" fmla="*/ 1241400 h 6085212"/>
              <a:gd name="connsiteX20" fmla="*/ 3857149 w 8715463"/>
              <a:gd name="connsiteY20" fmla="*/ 112 h 6085212"/>
              <a:gd name="connsiteX21" fmla="*/ 8715463 w 8715463"/>
              <a:gd name="connsiteY21" fmla="*/ 0 h 6085212"/>
              <a:gd name="connsiteX0" fmla="*/ 8715463 w 8715463"/>
              <a:gd name="connsiteY0" fmla="*/ 8195 h 6093407"/>
              <a:gd name="connsiteX1" fmla="*/ 8715463 w 8715463"/>
              <a:gd name="connsiteY1" fmla="*/ 4453076 h 6093407"/>
              <a:gd name="connsiteX2" fmla="*/ 8687761 w 8715463"/>
              <a:gd name="connsiteY2" fmla="*/ 4444481 h 6093407"/>
              <a:gd name="connsiteX3" fmla="*/ 7322168 w 8715463"/>
              <a:gd name="connsiteY3" fmla="*/ 4500775 h 6093407"/>
              <a:gd name="connsiteX4" fmla="*/ 5943931 w 8715463"/>
              <a:gd name="connsiteY4" fmla="*/ 5109418 h 6093407"/>
              <a:gd name="connsiteX5" fmla="*/ 4355477 w 8715463"/>
              <a:gd name="connsiteY5" fmla="*/ 4625967 h 6093407"/>
              <a:gd name="connsiteX6" fmla="*/ 2899409 w 8715463"/>
              <a:gd name="connsiteY6" fmla="*/ 5357728 h 6093407"/>
              <a:gd name="connsiteX7" fmla="*/ 0 w 8715463"/>
              <a:gd name="connsiteY7" fmla="*/ 6091760 h 6093407"/>
              <a:gd name="connsiteX8" fmla="*/ 2050656 w 8715463"/>
              <a:gd name="connsiteY8" fmla="*/ 5165722 h 6093407"/>
              <a:gd name="connsiteX9" fmla="*/ 2535244 w 8715463"/>
              <a:gd name="connsiteY9" fmla="*/ 4805323 h 6093407"/>
              <a:gd name="connsiteX10" fmla="*/ 2632392 w 8715463"/>
              <a:gd name="connsiteY10" fmla="*/ 4388765 h 6093407"/>
              <a:gd name="connsiteX11" fmla="*/ 2439996 w 8715463"/>
              <a:gd name="connsiteY11" fmla="*/ 4124612 h 6093407"/>
              <a:gd name="connsiteX12" fmla="*/ 2393513 w 8715463"/>
              <a:gd name="connsiteY12" fmla="*/ 3937797 h 6093407"/>
              <a:gd name="connsiteX13" fmla="*/ 3055132 w 8715463"/>
              <a:gd name="connsiteY13" fmla="*/ 3748257 h 6093407"/>
              <a:gd name="connsiteX14" fmla="*/ 3366579 w 8715463"/>
              <a:gd name="connsiteY14" fmla="*/ 3291790 h 6093407"/>
              <a:gd name="connsiteX15" fmla="*/ 2805937 w 8715463"/>
              <a:gd name="connsiteY15" fmla="*/ 2803280 h 6093407"/>
              <a:gd name="connsiteX16" fmla="*/ 2805937 w 8715463"/>
              <a:gd name="connsiteY16" fmla="*/ 2354792 h 6093407"/>
              <a:gd name="connsiteX17" fmla="*/ 3382158 w 8715463"/>
              <a:gd name="connsiteY17" fmla="*/ 2162592 h 6093407"/>
              <a:gd name="connsiteX18" fmla="*/ 3795339 w 8715463"/>
              <a:gd name="connsiteY18" fmla="*/ 1797588 h 6093407"/>
              <a:gd name="connsiteX19" fmla="*/ 3553460 w 8715463"/>
              <a:gd name="connsiteY19" fmla="*/ 1249595 h 6093407"/>
              <a:gd name="connsiteX20" fmla="*/ 3857149 w 8715463"/>
              <a:gd name="connsiteY20" fmla="*/ 8307 h 6093407"/>
              <a:gd name="connsiteX21" fmla="*/ 6455502 w 8715463"/>
              <a:gd name="connsiteY21" fmla="*/ 0 h 6093407"/>
              <a:gd name="connsiteX22" fmla="*/ 8715463 w 8715463"/>
              <a:gd name="connsiteY22" fmla="*/ 8195 h 609340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857149 w 8715463"/>
              <a:gd name="connsiteY20" fmla="*/ 1472667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912676 w 8715463"/>
              <a:gd name="connsiteY20" fmla="*/ 1248832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1472555 h 7557767"/>
              <a:gd name="connsiteX1" fmla="*/ 8715463 w 8715463"/>
              <a:gd name="connsiteY1" fmla="*/ 5917436 h 7557767"/>
              <a:gd name="connsiteX2" fmla="*/ 8687761 w 8715463"/>
              <a:gd name="connsiteY2" fmla="*/ 5908841 h 7557767"/>
              <a:gd name="connsiteX3" fmla="*/ 7322168 w 8715463"/>
              <a:gd name="connsiteY3" fmla="*/ 5965135 h 7557767"/>
              <a:gd name="connsiteX4" fmla="*/ 5943931 w 8715463"/>
              <a:gd name="connsiteY4" fmla="*/ 6573778 h 7557767"/>
              <a:gd name="connsiteX5" fmla="*/ 4355477 w 8715463"/>
              <a:gd name="connsiteY5" fmla="*/ 6090327 h 7557767"/>
              <a:gd name="connsiteX6" fmla="*/ 2899409 w 8715463"/>
              <a:gd name="connsiteY6" fmla="*/ 6822088 h 7557767"/>
              <a:gd name="connsiteX7" fmla="*/ 0 w 8715463"/>
              <a:gd name="connsiteY7" fmla="*/ 7556120 h 7557767"/>
              <a:gd name="connsiteX8" fmla="*/ 2050656 w 8715463"/>
              <a:gd name="connsiteY8" fmla="*/ 6630082 h 7557767"/>
              <a:gd name="connsiteX9" fmla="*/ 2535244 w 8715463"/>
              <a:gd name="connsiteY9" fmla="*/ 6269683 h 7557767"/>
              <a:gd name="connsiteX10" fmla="*/ 2632392 w 8715463"/>
              <a:gd name="connsiteY10" fmla="*/ 5853125 h 7557767"/>
              <a:gd name="connsiteX11" fmla="*/ 2439996 w 8715463"/>
              <a:gd name="connsiteY11" fmla="*/ 5588972 h 7557767"/>
              <a:gd name="connsiteX12" fmla="*/ 2393513 w 8715463"/>
              <a:gd name="connsiteY12" fmla="*/ 5402157 h 7557767"/>
              <a:gd name="connsiteX13" fmla="*/ 3055132 w 8715463"/>
              <a:gd name="connsiteY13" fmla="*/ 5212617 h 7557767"/>
              <a:gd name="connsiteX14" fmla="*/ 3366579 w 8715463"/>
              <a:gd name="connsiteY14" fmla="*/ 4756150 h 7557767"/>
              <a:gd name="connsiteX15" fmla="*/ 2805937 w 8715463"/>
              <a:gd name="connsiteY15" fmla="*/ 4267640 h 7557767"/>
              <a:gd name="connsiteX16" fmla="*/ 2805937 w 8715463"/>
              <a:gd name="connsiteY16" fmla="*/ 3819152 h 7557767"/>
              <a:gd name="connsiteX17" fmla="*/ 3382158 w 8715463"/>
              <a:gd name="connsiteY17" fmla="*/ 3626952 h 7557767"/>
              <a:gd name="connsiteX18" fmla="*/ 3795339 w 8715463"/>
              <a:gd name="connsiteY18" fmla="*/ 3261948 h 7557767"/>
              <a:gd name="connsiteX19" fmla="*/ 3553460 w 8715463"/>
              <a:gd name="connsiteY19" fmla="*/ 2713955 h 7557767"/>
              <a:gd name="connsiteX20" fmla="*/ 3912676 w 8715463"/>
              <a:gd name="connsiteY20" fmla="*/ 1248832 h 7557767"/>
              <a:gd name="connsiteX21" fmla="*/ 4206680 w 8715463"/>
              <a:gd name="connsiteY21" fmla="*/ 0 h 7557767"/>
              <a:gd name="connsiteX22" fmla="*/ 8715463 w 8715463"/>
              <a:gd name="connsiteY22" fmla="*/ 1472555 h 7557767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8715463 w 8715463"/>
              <a:gd name="connsiteY0" fmla="*/ 4503160 h 10588372"/>
              <a:gd name="connsiteX1" fmla="*/ 8715463 w 8715463"/>
              <a:gd name="connsiteY1" fmla="*/ 8948041 h 10588372"/>
              <a:gd name="connsiteX2" fmla="*/ 8687761 w 8715463"/>
              <a:gd name="connsiteY2" fmla="*/ 8939446 h 10588372"/>
              <a:gd name="connsiteX3" fmla="*/ 7322168 w 8715463"/>
              <a:gd name="connsiteY3" fmla="*/ 8995740 h 10588372"/>
              <a:gd name="connsiteX4" fmla="*/ 5943931 w 8715463"/>
              <a:gd name="connsiteY4" fmla="*/ 9604383 h 10588372"/>
              <a:gd name="connsiteX5" fmla="*/ 4355477 w 8715463"/>
              <a:gd name="connsiteY5" fmla="*/ 9120932 h 10588372"/>
              <a:gd name="connsiteX6" fmla="*/ 2899409 w 8715463"/>
              <a:gd name="connsiteY6" fmla="*/ 9852693 h 10588372"/>
              <a:gd name="connsiteX7" fmla="*/ 0 w 8715463"/>
              <a:gd name="connsiteY7" fmla="*/ 10586725 h 10588372"/>
              <a:gd name="connsiteX8" fmla="*/ 2050656 w 8715463"/>
              <a:gd name="connsiteY8" fmla="*/ 9660687 h 10588372"/>
              <a:gd name="connsiteX9" fmla="*/ 2535244 w 8715463"/>
              <a:gd name="connsiteY9" fmla="*/ 9300288 h 10588372"/>
              <a:gd name="connsiteX10" fmla="*/ 2632392 w 8715463"/>
              <a:gd name="connsiteY10" fmla="*/ 8883730 h 10588372"/>
              <a:gd name="connsiteX11" fmla="*/ 2439996 w 8715463"/>
              <a:gd name="connsiteY11" fmla="*/ 8619577 h 10588372"/>
              <a:gd name="connsiteX12" fmla="*/ 2393513 w 8715463"/>
              <a:gd name="connsiteY12" fmla="*/ 8432762 h 10588372"/>
              <a:gd name="connsiteX13" fmla="*/ 3055132 w 8715463"/>
              <a:gd name="connsiteY13" fmla="*/ 8243222 h 10588372"/>
              <a:gd name="connsiteX14" fmla="*/ 3366579 w 8715463"/>
              <a:gd name="connsiteY14" fmla="*/ 7786755 h 10588372"/>
              <a:gd name="connsiteX15" fmla="*/ 2805937 w 8715463"/>
              <a:gd name="connsiteY15" fmla="*/ 7298245 h 10588372"/>
              <a:gd name="connsiteX16" fmla="*/ 2805937 w 8715463"/>
              <a:gd name="connsiteY16" fmla="*/ 6849757 h 10588372"/>
              <a:gd name="connsiteX17" fmla="*/ 3382158 w 8715463"/>
              <a:gd name="connsiteY17" fmla="*/ 6657557 h 10588372"/>
              <a:gd name="connsiteX18" fmla="*/ 3795339 w 8715463"/>
              <a:gd name="connsiteY18" fmla="*/ 6292553 h 10588372"/>
              <a:gd name="connsiteX19" fmla="*/ 3553460 w 8715463"/>
              <a:gd name="connsiteY19" fmla="*/ 5744560 h 10588372"/>
              <a:gd name="connsiteX20" fmla="*/ 3912676 w 8715463"/>
              <a:gd name="connsiteY20" fmla="*/ 4279437 h 10588372"/>
              <a:gd name="connsiteX21" fmla="*/ 4330274 w 8715463"/>
              <a:gd name="connsiteY21" fmla="*/ 0 h 10588372"/>
              <a:gd name="connsiteX22" fmla="*/ 8715463 w 8715463"/>
              <a:gd name="connsiteY22" fmla="*/ 4503160 h 10588372"/>
              <a:gd name="connsiteX0" fmla="*/ 15623060 w 15623060"/>
              <a:gd name="connsiteY0" fmla="*/ 0 h 11887299"/>
              <a:gd name="connsiteX1" fmla="*/ 8715463 w 15623060"/>
              <a:gd name="connsiteY1" fmla="*/ 10246968 h 11887299"/>
              <a:gd name="connsiteX2" fmla="*/ 8687761 w 15623060"/>
              <a:gd name="connsiteY2" fmla="*/ 10238373 h 11887299"/>
              <a:gd name="connsiteX3" fmla="*/ 7322168 w 15623060"/>
              <a:gd name="connsiteY3" fmla="*/ 10294667 h 11887299"/>
              <a:gd name="connsiteX4" fmla="*/ 5943931 w 15623060"/>
              <a:gd name="connsiteY4" fmla="*/ 10903310 h 11887299"/>
              <a:gd name="connsiteX5" fmla="*/ 4355477 w 15623060"/>
              <a:gd name="connsiteY5" fmla="*/ 10419859 h 11887299"/>
              <a:gd name="connsiteX6" fmla="*/ 2899409 w 15623060"/>
              <a:gd name="connsiteY6" fmla="*/ 11151620 h 11887299"/>
              <a:gd name="connsiteX7" fmla="*/ 0 w 15623060"/>
              <a:gd name="connsiteY7" fmla="*/ 11885652 h 11887299"/>
              <a:gd name="connsiteX8" fmla="*/ 2050656 w 15623060"/>
              <a:gd name="connsiteY8" fmla="*/ 10959614 h 11887299"/>
              <a:gd name="connsiteX9" fmla="*/ 2535244 w 15623060"/>
              <a:gd name="connsiteY9" fmla="*/ 10599215 h 11887299"/>
              <a:gd name="connsiteX10" fmla="*/ 2632392 w 15623060"/>
              <a:gd name="connsiteY10" fmla="*/ 10182657 h 11887299"/>
              <a:gd name="connsiteX11" fmla="*/ 2439996 w 15623060"/>
              <a:gd name="connsiteY11" fmla="*/ 9918504 h 11887299"/>
              <a:gd name="connsiteX12" fmla="*/ 2393513 w 15623060"/>
              <a:gd name="connsiteY12" fmla="*/ 9731689 h 11887299"/>
              <a:gd name="connsiteX13" fmla="*/ 3055132 w 15623060"/>
              <a:gd name="connsiteY13" fmla="*/ 9542149 h 11887299"/>
              <a:gd name="connsiteX14" fmla="*/ 3366579 w 15623060"/>
              <a:gd name="connsiteY14" fmla="*/ 9085682 h 11887299"/>
              <a:gd name="connsiteX15" fmla="*/ 2805937 w 15623060"/>
              <a:gd name="connsiteY15" fmla="*/ 8597172 h 11887299"/>
              <a:gd name="connsiteX16" fmla="*/ 2805937 w 15623060"/>
              <a:gd name="connsiteY16" fmla="*/ 8148684 h 11887299"/>
              <a:gd name="connsiteX17" fmla="*/ 3382158 w 15623060"/>
              <a:gd name="connsiteY17" fmla="*/ 7956484 h 11887299"/>
              <a:gd name="connsiteX18" fmla="*/ 3795339 w 15623060"/>
              <a:gd name="connsiteY18" fmla="*/ 7591480 h 11887299"/>
              <a:gd name="connsiteX19" fmla="*/ 3553460 w 15623060"/>
              <a:gd name="connsiteY19" fmla="*/ 7043487 h 11887299"/>
              <a:gd name="connsiteX20" fmla="*/ 3912676 w 15623060"/>
              <a:gd name="connsiteY20" fmla="*/ 5578364 h 11887299"/>
              <a:gd name="connsiteX21" fmla="*/ 4330274 w 15623060"/>
              <a:gd name="connsiteY21" fmla="*/ 1298927 h 11887299"/>
              <a:gd name="connsiteX22" fmla="*/ 15623060 w 15623060"/>
              <a:gd name="connsiteY22" fmla="*/ 0 h 11887299"/>
              <a:gd name="connsiteX0" fmla="*/ 15623060 w 15623060"/>
              <a:gd name="connsiteY0" fmla="*/ 0 h 11887299"/>
              <a:gd name="connsiteX1" fmla="*/ 8715463 w 15623060"/>
              <a:gd name="connsiteY1" fmla="*/ 10246968 h 11887299"/>
              <a:gd name="connsiteX2" fmla="*/ 8378820 w 15623060"/>
              <a:gd name="connsiteY2" fmla="*/ 10151969 h 11887299"/>
              <a:gd name="connsiteX3" fmla="*/ 7322168 w 15623060"/>
              <a:gd name="connsiteY3" fmla="*/ 10294667 h 11887299"/>
              <a:gd name="connsiteX4" fmla="*/ 5943931 w 15623060"/>
              <a:gd name="connsiteY4" fmla="*/ 10903310 h 11887299"/>
              <a:gd name="connsiteX5" fmla="*/ 4355477 w 15623060"/>
              <a:gd name="connsiteY5" fmla="*/ 10419859 h 11887299"/>
              <a:gd name="connsiteX6" fmla="*/ 2899409 w 15623060"/>
              <a:gd name="connsiteY6" fmla="*/ 11151620 h 11887299"/>
              <a:gd name="connsiteX7" fmla="*/ 0 w 15623060"/>
              <a:gd name="connsiteY7" fmla="*/ 11885652 h 11887299"/>
              <a:gd name="connsiteX8" fmla="*/ 2050656 w 15623060"/>
              <a:gd name="connsiteY8" fmla="*/ 10959614 h 11887299"/>
              <a:gd name="connsiteX9" fmla="*/ 2535244 w 15623060"/>
              <a:gd name="connsiteY9" fmla="*/ 10599215 h 11887299"/>
              <a:gd name="connsiteX10" fmla="*/ 2632392 w 15623060"/>
              <a:gd name="connsiteY10" fmla="*/ 10182657 h 11887299"/>
              <a:gd name="connsiteX11" fmla="*/ 2439996 w 15623060"/>
              <a:gd name="connsiteY11" fmla="*/ 9918504 h 11887299"/>
              <a:gd name="connsiteX12" fmla="*/ 2393513 w 15623060"/>
              <a:gd name="connsiteY12" fmla="*/ 9731689 h 11887299"/>
              <a:gd name="connsiteX13" fmla="*/ 3055132 w 15623060"/>
              <a:gd name="connsiteY13" fmla="*/ 9542149 h 11887299"/>
              <a:gd name="connsiteX14" fmla="*/ 3366579 w 15623060"/>
              <a:gd name="connsiteY14" fmla="*/ 9085682 h 11887299"/>
              <a:gd name="connsiteX15" fmla="*/ 2805937 w 15623060"/>
              <a:gd name="connsiteY15" fmla="*/ 8597172 h 11887299"/>
              <a:gd name="connsiteX16" fmla="*/ 2805937 w 15623060"/>
              <a:gd name="connsiteY16" fmla="*/ 8148684 h 11887299"/>
              <a:gd name="connsiteX17" fmla="*/ 3382158 w 15623060"/>
              <a:gd name="connsiteY17" fmla="*/ 7956484 h 11887299"/>
              <a:gd name="connsiteX18" fmla="*/ 3795339 w 15623060"/>
              <a:gd name="connsiteY18" fmla="*/ 7591480 h 11887299"/>
              <a:gd name="connsiteX19" fmla="*/ 3553460 w 15623060"/>
              <a:gd name="connsiteY19" fmla="*/ 7043487 h 11887299"/>
              <a:gd name="connsiteX20" fmla="*/ 3912676 w 15623060"/>
              <a:gd name="connsiteY20" fmla="*/ 5578364 h 11887299"/>
              <a:gd name="connsiteX21" fmla="*/ 4330274 w 15623060"/>
              <a:gd name="connsiteY21" fmla="*/ 1298927 h 11887299"/>
              <a:gd name="connsiteX22" fmla="*/ 15623060 w 15623060"/>
              <a:gd name="connsiteY22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8378820 w 16835219"/>
              <a:gd name="connsiteY2" fmla="*/ 10151969 h 11887299"/>
              <a:gd name="connsiteX3" fmla="*/ 7322168 w 16835219"/>
              <a:gd name="connsiteY3" fmla="*/ 10294667 h 11887299"/>
              <a:gd name="connsiteX4" fmla="*/ 5943931 w 16835219"/>
              <a:gd name="connsiteY4" fmla="*/ 10903310 h 11887299"/>
              <a:gd name="connsiteX5" fmla="*/ 4355477 w 16835219"/>
              <a:gd name="connsiteY5" fmla="*/ 10419859 h 11887299"/>
              <a:gd name="connsiteX6" fmla="*/ 2899409 w 16835219"/>
              <a:gd name="connsiteY6" fmla="*/ 11151620 h 11887299"/>
              <a:gd name="connsiteX7" fmla="*/ 0 w 16835219"/>
              <a:gd name="connsiteY7" fmla="*/ 11885652 h 11887299"/>
              <a:gd name="connsiteX8" fmla="*/ 2050656 w 16835219"/>
              <a:gd name="connsiteY8" fmla="*/ 10959614 h 11887299"/>
              <a:gd name="connsiteX9" fmla="*/ 2535244 w 16835219"/>
              <a:gd name="connsiteY9" fmla="*/ 10599215 h 11887299"/>
              <a:gd name="connsiteX10" fmla="*/ 2632392 w 16835219"/>
              <a:gd name="connsiteY10" fmla="*/ 10182657 h 11887299"/>
              <a:gd name="connsiteX11" fmla="*/ 2439996 w 16835219"/>
              <a:gd name="connsiteY11" fmla="*/ 9918504 h 11887299"/>
              <a:gd name="connsiteX12" fmla="*/ 2393513 w 16835219"/>
              <a:gd name="connsiteY12" fmla="*/ 9731689 h 11887299"/>
              <a:gd name="connsiteX13" fmla="*/ 3055132 w 16835219"/>
              <a:gd name="connsiteY13" fmla="*/ 9542149 h 11887299"/>
              <a:gd name="connsiteX14" fmla="*/ 3366579 w 16835219"/>
              <a:gd name="connsiteY14" fmla="*/ 9085682 h 11887299"/>
              <a:gd name="connsiteX15" fmla="*/ 2805937 w 16835219"/>
              <a:gd name="connsiteY15" fmla="*/ 8597172 h 11887299"/>
              <a:gd name="connsiteX16" fmla="*/ 2805937 w 16835219"/>
              <a:gd name="connsiteY16" fmla="*/ 8148684 h 11887299"/>
              <a:gd name="connsiteX17" fmla="*/ 3382158 w 16835219"/>
              <a:gd name="connsiteY17" fmla="*/ 7956484 h 11887299"/>
              <a:gd name="connsiteX18" fmla="*/ 3795339 w 16835219"/>
              <a:gd name="connsiteY18" fmla="*/ 7591480 h 11887299"/>
              <a:gd name="connsiteX19" fmla="*/ 3553460 w 16835219"/>
              <a:gd name="connsiteY19" fmla="*/ 7043487 h 11887299"/>
              <a:gd name="connsiteX20" fmla="*/ 3912676 w 16835219"/>
              <a:gd name="connsiteY20" fmla="*/ 5578364 h 11887299"/>
              <a:gd name="connsiteX21" fmla="*/ 4330274 w 16835219"/>
              <a:gd name="connsiteY21" fmla="*/ 1298927 h 11887299"/>
              <a:gd name="connsiteX22" fmla="*/ 15623060 w 16835219"/>
              <a:gd name="connsiteY22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8378820 w 16835217"/>
              <a:gd name="connsiteY2" fmla="*/ 10151969 h 11887299"/>
              <a:gd name="connsiteX3" fmla="*/ 7322168 w 16835217"/>
              <a:gd name="connsiteY3" fmla="*/ 10294667 h 11887299"/>
              <a:gd name="connsiteX4" fmla="*/ 5943931 w 16835217"/>
              <a:gd name="connsiteY4" fmla="*/ 10903310 h 11887299"/>
              <a:gd name="connsiteX5" fmla="*/ 4355477 w 16835217"/>
              <a:gd name="connsiteY5" fmla="*/ 10419859 h 11887299"/>
              <a:gd name="connsiteX6" fmla="*/ 2899409 w 16835217"/>
              <a:gd name="connsiteY6" fmla="*/ 11151620 h 11887299"/>
              <a:gd name="connsiteX7" fmla="*/ 0 w 16835217"/>
              <a:gd name="connsiteY7" fmla="*/ 11885652 h 11887299"/>
              <a:gd name="connsiteX8" fmla="*/ 2050656 w 16835217"/>
              <a:gd name="connsiteY8" fmla="*/ 10959614 h 11887299"/>
              <a:gd name="connsiteX9" fmla="*/ 2535244 w 16835217"/>
              <a:gd name="connsiteY9" fmla="*/ 10599215 h 11887299"/>
              <a:gd name="connsiteX10" fmla="*/ 2632392 w 16835217"/>
              <a:gd name="connsiteY10" fmla="*/ 10182657 h 11887299"/>
              <a:gd name="connsiteX11" fmla="*/ 2439996 w 16835217"/>
              <a:gd name="connsiteY11" fmla="*/ 9918504 h 11887299"/>
              <a:gd name="connsiteX12" fmla="*/ 2393513 w 16835217"/>
              <a:gd name="connsiteY12" fmla="*/ 9731689 h 11887299"/>
              <a:gd name="connsiteX13" fmla="*/ 3055132 w 16835217"/>
              <a:gd name="connsiteY13" fmla="*/ 9542149 h 11887299"/>
              <a:gd name="connsiteX14" fmla="*/ 3366579 w 16835217"/>
              <a:gd name="connsiteY14" fmla="*/ 9085682 h 11887299"/>
              <a:gd name="connsiteX15" fmla="*/ 2805937 w 16835217"/>
              <a:gd name="connsiteY15" fmla="*/ 8597172 h 11887299"/>
              <a:gd name="connsiteX16" fmla="*/ 2805937 w 16835217"/>
              <a:gd name="connsiteY16" fmla="*/ 8148684 h 11887299"/>
              <a:gd name="connsiteX17" fmla="*/ 3382158 w 16835217"/>
              <a:gd name="connsiteY17" fmla="*/ 7956484 h 11887299"/>
              <a:gd name="connsiteX18" fmla="*/ 3795339 w 16835217"/>
              <a:gd name="connsiteY18" fmla="*/ 7591480 h 11887299"/>
              <a:gd name="connsiteX19" fmla="*/ 3553460 w 16835217"/>
              <a:gd name="connsiteY19" fmla="*/ 7043487 h 11887299"/>
              <a:gd name="connsiteX20" fmla="*/ 3912676 w 16835217"/>
              <a:gd name="connsiteY20" fmla="*/ 5578364 h 11887299"/>
              <a:gd name="connsiteX21" fmla="*/ 4330274 w 16835217"/>
              <a:gd name="connsiteY21" fmla="*/ 1298927 h 11887299"/>
              <a:gd name="connsiteX22" fmla="*/ 15623060 w 16835217"/>
              <a:gd name="connsiteY22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681479 w 16835219"/>
              <a:gd name="connsiteY2" fmla="*/ 10431475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279819 w 16835217"/>
              <a:gd name="connsiteY2" fmla="*/ 11184629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279819 w 16835219"/>
              <a:gd name="connsiteY2" fmla="*/ 11184629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279819 w 16835217"/>
              <a:gd name="connsiteY2" fmla="*/ 11184629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  <a:gd name="connsiteX0" fmla="*/ 15623060 w 16835219"/>
              <a:gd name="connsiteY0" fmla="*/ 0 h 11887299"/>
              <a:gd name="connsiteX1" fmla="*/ 16835218 w 16835219"/>
              <a:gd name="connsiteY1" fmla="*/ 10554004 h 11887299"/>
              <a:gd name="connsiteX2" fmla="*/ 11324866 w 16835219"/>
              <a:gd name="connsiteY2" fmla="*/ 11207648 h 11887299"/>
              <a:gd name="connsiteX3" fmla="*/ 8378820 w 16835219"/>
              <a:gd name="connsiteY3" fmla="*/ 10151969 h 11887299"/>
              <a:gd name="connsiteX4" fmla="*/ 7322168 w 16835219"/>
              <a:gd name="connsiteY4" fmla="*/ 10294667 h 11887299"/>
              <a:gd name="connsiteX5" fmla="*/ 5943931 w 16835219"/>
              <a:gd name="connsiteY5" fmla="*/ 10903310 h 11887299"/>
              <a:gd name="connsiteX6" fmla="*/ 4355477 w 16835219"/>
              <a:gd name="connsiteY6" fmla="*/ 10419859 h 11887299"/>
              <a:gd name="connsiteX7" fmla="*/ 2899409 w 16835219"/>
              <a:gd name="connsiteY7" fmla="*/ 11151620 h 11887299"/>
              <a:gd name="connsiteX8" fmla="*/ 0 w 16835219"/>
              <a:gd name="connsiteY8" fmla="*/ 11885652 h 11887299"/>
              <a:gd name="connsiteX9" fmla="*/ 2050656 w 16835219"/>
              <a:gd name="connsiteY9" fmla="*/ 10959614 h 11887299"/>
              <a:gd name="connsiteX10" fmla="*/ 2535244 w 16835219"/>
              <a:gd name="connsiteY10" fmla="*/ 10599215 h 11887299"/>
              <a:gd name="connsiteX11" fmla="*/ 2632392 w 16835219"/>
              <a:gd name="connsiteY11" fmla="*/ 10182657 h 11887299"/>
              <a:gd name="connsiteX12" fmla="*/ 2439996 w 16835219"/>
              <a:gd name="connsiteY12" fmla="*/ 9918504 h 11887299"/>
              <a:gd name="connsiteX13" fmla="*/ 2393513 w 16835219"/>
              <a:gd name="connsiteY13" fmla="*/ 9731689 h 11887299"/>
              <a:gd name="connsiteX14" fmla="*/ 3055132 w 16835219"/>
              <a:gd name="connsiteY14" fmla="*/ 9542149 h 11887299"/>
              <a:gd name="connsiteX15" fmla="*/ 3366579 w 16835219"/>
              <a:gd name="connsiteY15" fmla="*/ 9085682 h 11887299"/>
              <a:gd name="connsiteX16" fmla="*/ 2805937 w 16835219"/>
              <a:gd name="connsiteY16" fmla="*/ 8597172 h 11887299"/>
              <a:gd name="connsiteX17" fmla="*/ 2805937 w 16835219"/>
              <a:gd name="connsiteY17" fmla="*/ 8148684 h 11887299"/>
              <a:gd name="connsiteX18" fmla="*/ 3382158 w 16835219"/>
              <a:gd name="connsiteY18" fmla="*/ 7956484 h 11887299"/>
              <a:gd name="connsiteX19" fmla="*/ 3795339 w 16835219"/>
              <a:gd name="connsiteY19" fmla="*/ 7591480 h 11887299"/>
              <a:gd name="connsiteX20" fmla="*/ 3553460 w 16835219"/>
              <a:gd name="connsiteY20" fmla="*/ 7043487 h 11887299"/>
              <a:gd name="connsiteX21" fmla="*/ 3912676 w 16835219"/>
              <a:gd name="connsiteY21" fmla="*/ 5578364 h 11887299"/>
              <a:gd name="connsiteX22" fmla="*/ 4330274 w 16835219"/>
              <a:gd name="connsiteY22" fmla="*/ 1298927 h 11887299"/>
              <a:gd name="connsiteX23" fmla="*/ 15623060 w 16835219"/>
              <a:gd name="connsiteY23" fmla="*/ 0 h 11887299"/>
              <a:gd name="connsiteX0" fmla="*/ 15623060 w 16835217"/>
              <a:gd name="connsiteY0" fmla="*/ 0 h 11887299"/>
              <a:gd name="connsiteX1" fmla="*/ 16835218 w 16835217"/>
              <a:gd name="connsiteY1" fmla="*/ 10554004 h 11887299"/>
              <a:gd name="connsiteX2" fmla="*/ 11324866 w 16835217"/>
              <a:gd name="connsiteY2" fmla="*/ 11207648 h 11887299"/>
              <a:gd name="connsiteX3" fmla="*/ 8378820 w 16835217"/>
              <a:gd name="connsiteY3" fmla="*/ 10151969 h 11887299"/>
              <a:gd name="connsiteX4" fmla="*/ 7322168 w 16835217"/>
              <a:gd name="connsiteY4" fmla="*/ 10294667 h 11887299"/>
              <a:gd name="connsiteX5" fmla="*/ 5943931 w 16835217"/>
              <a:gd name="connsiteY5" fmla="*/ 10903310 h 11887299"/>
              <a:gd name="connsiteX6" fmla="*/ 4355477 w 16835217"/>
              <a:gd name="connsiteY6" fmla="*/ 10419859 h 11887299"/>
              <a:gd name="connsiteX7" fmla="*/ 2899409 w 16835217"/>
              <a:gd name="connsiteY7" fmla="*/ 11151620 h 11887299"/>
              <a:gd name="connsiteX8" fmla="*/ 0 w 16835217"/>
              <a:gd name="connsiteY8" fmla="*/ 11885652 h 11887299"/>
              <a:gd name="connsiteX9" fmla="*/ 2050656 w 16835217"/>
              <a:gd name="connsiteY9" fmla="*/ 10959614 h 11887299"/>
              <a:gd name="connsiteX10" fmla="*/ 2535244 w 16835217"/>
              <a:gd name="connsiteY10" fmla="*/ 10599215 h 11887299"/>
              <a:gd name="connsiteX11" fmla="*/ 2632392 w 16835217"/>
              <a:gd name="connsiteY11" fmla="*/ 10182657 h 11887299"/>
              <a:gd name="connsiteX12" fmla="*/ 2439996 w 16835217"/>
              <a:gd name="connsiteY12" fmla="*/ 9918504 h 11887299"/>
              <a:gd name="connsiteX13" fmla="*/ 2393513 w 16835217"/>
              <a:gd name="connsiteY13" fmla="*/ 9731689 h 11887299"/>
              <a:gd name="connsiteX14" fmla="*/ 3055132 w 16835217"/>
              <a:gd name="connsiteY14" fmla="*/ 9542149 h 11887299"/>
              <a:gd name="connsiteX15" fmla="*/ 3366579 w 16835217"/>
              <a:gd name="connsiteY15" fmla="*/ 9085682 h 11887299"/>
              <a:gd name="connsiteX16" fmla="*/ 2805937 w 16835217"/>
              <a:gd name="connsiteY16" fmla="*/ 8597172 h 11887299"/>
              <a:gd name="connsiteX17" fmla="*/ 2805937 w 16835217"/>
              <a:gd name="connsiteY17" fmla="*/ 8148684 h 11887299"/>
              <a:gd name="connsiteX18" fmla="*/ 3382158 w 16835217"/>
              <a:gd name="connsiteY18" fmla="*/ 7956484 h 11887299"/>
              <a:gd name="connsiteX19" fmla="*/ 3795339 w 16835217"/>
              <a:gd name="connsiteY19" fmla="*/ 7591480 h 11887299"/>
              <a:gd name="connsiteX20" fmla="*/ 3553460 w 16835217"/>
              <a:gd name="connsiteY20" fmla="*/ 7043487 h 11887299"/>
              <a:gd name="connsiteX21" fmla="*/ 3912676 w 16835217"/>
              <a:gd name="connsiteY21" fmla="*/ 5578364 h 11887299"/>
              <a:gd name="connsiteX22" fmla="*/ 4330274 w 16835217"/>
              <a:gd name="connsiteY22" fmla="*/ 1298927 h 11887299"/>
              <a:gd name="connsiteX23" fmla="*/ 15623060 w 16835217"/>
              <a:gd name="connsiteY23" fmla="*/ 0 h 1188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835217" h="11887299">
                <a:moveTo>
                  <a:pt x="15623060" y="0"/>
                </a:moveTo>
                <a:lnTo>
                  <a:pt x="16835218" y="10554004"/>
                </a:lnTo>
                <a:lnTo>
                  <a:pt x="11324866" y="11207648"/>
                </a:lnTo>
                <a:cubicBezTo>
                  <a:pt x="9915466" y="11140642"/>
                  <a:pt x="9229813" y="10273318"/>
                  <a:pt x="8378820" y="10151969"/>
                </a:cubicBezTo>
                <a:cubicBezTo>
                  <a:pt x="7961063" y="10038743"/>
                  <a:pt x="7727983" y="10169444"/>
                  <a:pt x="7322168" y="10294667"/>
                </a:cubicBezTo>
                <a:cubicBezTo>
                  <a:pt x="6916353" y="10419891"/>
                  <a:pt x="6481236" y="10939052"/>
                  <a:pt x="5943931" y="10903310"/>
                </a:cubicBezTo>
                <a:cubicBezTo>
                  <a:pt x="5648126" y="10883656"/>
                  <a:pt x="4647813" y="10470715"/>
                  <a:pt x="4355477" y="10419859"/>
                </a:cubicBezTo>
                <a:cubicBezTo>
                  <a:pt x="3774715" y="10318796"/>
                  <a:pt x="3625322" y="10907321"/>
                  <a:pt x="2899409" y="11151620"/>
                </a:cubicBezTo>
                <a:cubicBezTo>
                  <a:pt x="2173496" y="11395918"/>
                  <a:pt x="951433" y="11920421"/>
                  <a:pt x="0" y="11885652"/>
                </a:cubicBezTo>
                <a:cubicBezTo>
                  <a:pt x="761714" y="11687159"/>
                  <a:pt x="1632383" y="11182696"/>
                  <a:pt x="2050656" y="10959614"/>
                </a:cubicBezTo>
                <a:cubicBezTo>
                  <a:pt x="2368695" y="10789991"/>
                  <a:pt x="2438288" y="10728708"/>
                  <a:pt x="2535244" y="10599215"/>
                </a:cubicBezTo>
                <a:cubicBezTo>
                  <a:pt x="2632200" y="10469722"/>
                  <a:pt x="2648267" y="10296109"/>
                  <a:pt x="2632392" y="10182657"/>
                </a:cubicBezTo>
                <a:cubicBezTo>
                  <a:pt x="2616517" y="10069205"/>
                  <a:pt x="2479809" y="9993665"/>
                  <a:pt x="2439996" y="9918504"/>
                </a:cubicBezTo>
                <a:cubicBezTo>
                  <a:pt x="2400183" y="9843343"/>
                  <a:pt x="2341038" y="9805248"/>
                  <a:pt x="2393513" y="9731689"/>
                </a:cubicBezTo>
                <a:cubicBezTo>
                  <a:pt x="2417480" y="9698088"/>
                  <a:pt x="2911456" y="9612399"/>
                  <a:pt x="3055132" y="9542149"/>
                </a:cubicBezTo>
                <a:cubicBezTo>
                  <a:pt x="3198809" y="9471899"/>
                  <a:pt x="3378815" y="9248822"/>
                  <a:pt x="3366579" y="9085682"/>
                </a:cubicBezTo>
                <a:cubicBezTo>
                  <a:pt x="3355605" y="8939667"/>
                  <a:pt x="3343243" y="8709262"/>
                  <a:pt x="2805937" y="8597172"/>
                </a:cubicBezTo>
                <a:cubicBezTo>
                  <a:pt x="2220949" y="8475094"/>
                  <a:pt x="2533405" y="8244752"/>
                  <a:pt x="2805937" y="8148684"/>
                </a:cubicBezTo>
                <a:cubicBezTo>
                  <a:pt x="3009721" y="8076812"/>
                  <a:pt x="3141730" y="8051190"/>
                  <a:pt x="3382158" y="7956484"/>
                </a:cubicBezTo>
                <a:cubicBezTo>
                  <a:pt x="3583356" y="7877217"/>
                  <a:pt x="3840750" y="7808070"/>
                  <a:pt x="3795339" y="7591480"/>
                </a:cubicBezTo>
                <a:cubicBezTo>
                  <a:pt x="3774525" y="7492364"/>
                  <a:pt x="3585311" y="7139424"/>
                  <a:pt x="3553460" y="7043487"/>
                </a:cubicBezTo>
                <a:cubicBezTo>
                  <a:pt x="3400070" y="6581636"/>
                  <a:pt x="4573559" y="6202686"/>
                  <a:pt x="3912676" y="5578364"/>
                </a:cubicBezTo>
                <a:cubicBezTo>
                  <a:pt x="2695943" y="4019501"/>
                  <a:pt x="4678735" y="2985797"/>
                  <a:pt x="4330274" y="1298927"/>
                </a:cubicBezTo>
                <a:lnTo>
                  <a:pt x="15623060" y="0"/>
                </a:lnTo>
                <a:close/>
              </a:path>
            </a:pathLst>
          </a:custGeom>
          <a:solidFill>
            <a:schemeClr val="accent3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9331F9-8913-49C9-AF14-3339A324FAFB}"/>
              </a:ext>
            </a:extLst>
          </p:cNvPr>
          <p:cNvSpPr/>
          <p:nvPr/>
        </p:nvSpPr>
        <p:spPr>
          <a:xfrm rot="397443">
            <a:off x="2106559" y="-530433"/>
            <a:ext cx="10495004" cy="7572703"/>
          </a:xfrm>
          <a:custGeom>
            <a:avLst/>
            <a:gdLst>
              <a:gd name="connsiteX0" fmla="*/ 3727042 w 8133764"/>
              <a:gd name="connsiteY0" fmla="*/ 22599 h 5979931"/>
              <a:gd name="connsiteX1" fmla="*/ 8133764 w 8133764"/>
              <a:gd name="connsiteY1" fmla="*/ 29808 h 5979931"/>
              <a:gd name="connsiteX2" fmla="*/ 8133764 w 8133764"/>
              <a:gd name="connsiteY2" fmla="*/ 3984599 h 5979931"/>
              <a:gd name="connsiteX3" fmla="*/ 8079385 w 8133764"/>
              <a:gd name="connsiteY3" fmla="*/ 3970499 h 5979931"/>
              <a:gd name="connsiteX4" fmla="*/ 7596979 w 8133764"/>
              <a:gd name="connsiteY4" fmla="*/ 3931071 h 5979931"/>
              <a:gd name="connsiteX5" fmla="*/ 6427824 w 8133764"/>
              <a:gd name="connsiteY5" fmla="*/ 4277395 h 5979931"/>
              <a:gd name="connsiteX6" fmla="*/ 4849525 w 8133764"/>
              <a:gd name="connsiteY6" fmla="*/ 4597836 h 5979931"/>
              <a:gd name="connsiteX7" fmla="*/ 4238677 w 8133764"/>
              <a:gd name="connsiteY7" fmla="*/ 4298022 h 5979931"/>
              <a:gd name="connsiteX8" fmla="*/ 3246500 w 8133764"/>
              <a:gd name="connsiteY8" fmla="*/ 4375344 h 5979931"/>
              <a:gd name="connsiteX9" fmla="*/ 2481254 w 8133764"/>
              <a:gd name="connsiteY9" fmla="*/ 5113031 h 5979931"/>
              <a:gd name="connsiteX10" fmla="*/ 0 w 8133764"/>
              <a:gd name="connsiteY10" fmla="*/ 5979931 h 5979931"/>
              <a:gd name="connsiteX11" fmla="*/ 2052999 w 8133764"/>
              <a:gd name="connsiteY11" fmla="*/ 5024942 h 5979931"/>
              <a:gd name="connsiteX12" fmla="*/ 2424518 w 8133764"/>
              <a:gd name="connsiteY12" fmla="*/ 4515235 h 5979931"/>
              <a:gd name="connsiteX13" fmla="*/ 2302195 w 8133764"/>
              <a:gd name="connsiteY13" fmla="*/ 4115228 h 5979931"/>
              <a:gd name="connsiteX14" fmla="*/ 2660377 w 8133764"/>
              <a:gd name="connsiteY14" fmla="*/ 3931007 h 5979931"/>
              <a:gd name="connsiteX15" fmla="*/ 3143126 w 8133764"/>
              <a:gd name="connsiteY15" fmla="*/ 3523644 h 5979931"/>
              <a:gd name="connsiteX16" fmla="*/ 2863783 w 8133764"/>
              <a:gd name="connsiteY16" fmla="*/ 2826783 h 5979931"/>
              <a:gd name="connsiteX17" fmla="*/ 2496833 w 8133764"/>
              <a:gd name="connsiteY17" fmla="*/ 2657740 h 5979931"/>
              <a:gd name="connsiteX18" fmla="*/ 3088885 w 8133764"/>
              <a:gd name="connsiteY18" fmla="*/ 2288584 h 5979931"/>
              <a:gd name="connsiteX19" fmla="*/ 3804935 w 8133764"/>
              <a:gd name="connsiteY19" fmla="*/ 2041117 h 5979931"/>
              <a:gd name="connsiteX20" fmla="*/ 3644040 w 8133764"/>
              <a:gd name="connsiteY20" fmla="*/ 1469902 h 5979931"/>
              <a:gd name="connsiteX21" fmla="*/ 3478666 w 8133764"/>
              <a:gd name="connsiteY21" fmla="*/ 1161981 h 5979931"/>
              <a:gd name="connsiteX22" fmla="*/ 3548108 w 8133764"/>
              <a:gd name="connsiteY22" fmla="*/ 1025890 h 5979931"/>
              <a:gd name="connsiteX23" fmla="*/ 3897776 w 8133764"/>
              <a:gd name="connsiteY23" fmla="*/ 579348 h 5979931"/>
              <a:gd name="connsiteX24" fmla="*/ 3727042 w 8133764"/>
              <a:gd name="connsiteY24" fmla="*/ 22599 h 5979931"/>
              <a:gd name="connsiteX25" fmla="*/ 7260974 w 8133764"/>
              <a:gd name="connsiteY25" fmla="*/ 15 h 5979931"/>
              <a:gd name="connsiteX26" fmla="*/ 8093432 w 8133764"/>
              <a:gd name="connsiteY26" fmla="*/ 2512 h 5979931"/>
              <a:gd name="connsiteX27" fmla="*/ 8133764 w 8133764"/>
              <a:gd name="connsiteY27" fmla="*/ 2894 h 5979931"/>
              <a:gd name="connsiteX28" fmla="*/ 8133764 w 8133764"/>
              <a:gd name="connsiteY28" fmla="*/ 17410 h 5979931"/>
              <a:gd name="connsiteX29" fmla="*/ 7990963 w 8133764"/>
              <a:gd name="connsiteY29" fmla="*/ 16660 h 5979931"/>
              <a:gd name="connsiteX30" fmla="*/ 3727042 w 8133764"/>
              <a:gd name="connsiteY30" fmla="*/ 22599 h 5979931"/>
              <a:gd name="connsiteX31" fmla="*/ 7260974 w 8133764"/>
              <a:gd name="connsiteY31" fmla="*/ 15 h 5979931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3727042 w 8133764"/>
              <a:gd name="connsiteY30" fmla="*/ 4673537 h 10630869"/>
              <a:gd name="connsiteX31" fmla="*/ 4983511 w 8133764"/>
              <a:gd name="connsiteY31" fmla="*/ 1 h 10630869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3727042 w 8133764"/>
              <a:gd name="connsiteY30" fmla="*/ 4673537 h 10630869"/>
              <a:gd name="connsiteX31" fmla="*/ 4983511 w 8133764"/>
              <a:gd name="connsiteY31" fmla="*/ 1 h 10630869"/>
              <a:gd name="connsiteX0" fmla="*/ 3727042 w 8133764"/>
              <a:gd name="connsiteY0" fmla="*/ 4673537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3727042 w 8133764"/>
              <a:gd name="connsiteY24" fmla="*/ 4673537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5481737 w 8133764"/>
              <a:gd name="connsiteY0" fmla="*/ 4822888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5481737 w 8133764"/>
              <a:gd name="connsiteY24" fmla="*/ 4822888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775994 w 8133764"/>
              <a:gd name="connsiteY30" fmla="*/ 3732485 h 10630869"/>
              <a:gd name="connsiteX31" fmla="*/ 4983511 w 8133764"/>
              <a:gd name="connsiteY31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7990963 w 8133764"/>
              <a:gd name="connsiteY29" fmla="*/ 4667598 h 10630869"/>
              <a:gd name="connsiteX30" fmla="*/ 4983511 w 8133764"/>
              <a:gd name="connsiteY30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093432 w 8133764"/>
              <a:gd name="connsiteY26" fmla="*/ 4653450 h 10630869"/>
              <a:gd name="connsiteX27" fmla="*/ 8133764 w 8133764"/>
              <a:gd name="connsiteY27" fmla="*/ 4653832 h 10630869"/>
              <a:gd name="connsiteX28" fmla="*/ 8133764 w 8133764"/>
              <a:gd name="connsiteY28" fmla="*/ 4668348 h 10630869"/>
              <a:gd name="connsiteX29" fmla="*/ 4983511 w 8133764"/>
              <a:gd name="connsiteY29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133764 w 8133764"/>
              <a:gd name="connsiteY26" fmla="*/ 4653832 h 10630869"/>
              <a:gd name="connsiteX27" fmla="*/ 8133764 w 8133764"/>
              <a:gd name="connsiteY27" fmla="*/ 4668348 h 10630869"/>
              <a:gd name="connsiteX28" fmla="*/ 4983511 w 8133764"/>
              <a:gd name="connsiteY28" fmla="*/ 1 h 10630869"/>
              <a:gd name="connsiteX0" fmla="*/ 4006858 w 8133764"/>
              <a:gd name="connsiteY0" fmla="*/ 3920679 h 10630869"/>
              <a:gd name="connsiteX1" fmla="*/ 8133764 w 8133764"/>
              <a:gd name="connsiteY1" fmla="*/ 4680746 h 10630869"/>
              <a:gd name="connsiteX2" fmla="*/ 8133764 w 8133764"/>
              <a:gd name="connsiteY2" fmla="*/ 8635537 h 10630869"/>
              <a:gd name="connsiteX3" fmla="*/ 8079385 w 8133764"/>
              <a:gd name="connsiteY3" fmla="*/ 8621437 h 10630869"/>
              <a:gd name="connsiteX4" fmla="*/ 7596979 w 8133764"/>
              <a:gd name="connsiteY4" fmla="*/ 8582009 h 10630869"/>
              <a:gd name="connsiteX5" fmla="*/ 6427824 w 8133764"/>
              <a:gd name="connsiteY5" fmla="*/ 8928333 h 10630869"/>
              <a:gd name="connsiteX6" fmla="*/ 4849525 w 8133764"/>
              <a:gd name="connsiteY6" fmla="*/ 9248774 h 10630869"/>
              <a:gd name="connsiteX7" fmla="*/ 4238677 w 8133764"/>
              <a:gd name="connsiteY7" fmla="*/ 8948960 h 10630869"/>
              <a:gd name="connsiteX8" fmla="*/ 3246500 w 8133764"/>
              <a:gd name="connsiteY8" fmla="*/ 9026282 h 10630869"/>
              <a:gd name="connsiteX9" fmla="*/ 2481254 w 8133764"/>
              <a:gd name="connsiteY9" fmla="*/ 9763969 h 10630869"/>
              <a:gd name="connsiteX10" fmla="*/ 0 w 8133764"/>
              <a:gd name="connsiteY10" fmla="*/ 10630869 h 10630869"/>
              <a:gd name="connsiteX11" fmla="*/ 2052999 w 8133764"/>
              <a:gd name="connsiteY11" fmla="*/ 9675880 h 10630869"/>
              <a:gd name="connsiteX12" fmla="*/ 2424518 w 8133764"/>
              <a:gd name="connsiteY12" fmla="*/ 9166173 h 10630869"/>
              <a:gd name="connsiteX13" fmla="*/ 2302195 w 8133764"/>
              <a:gd name="connsiteY13" fmla="*/ 8766166 h 10630869"/>
              <a:gd name="connsiteX14" fmla="*/ 2660377 w 8133764"/>
              <a:gd name="connsiteY14" fmla="*/ 8581945 h 10630869"/>
              <a:gd name="connsiteX15" fmla="*/ 3143126 w 8133764"/>
              <a:gd name="connsiteY15" fmla="*/ 8174582 h 10630869"/>
              <a:gd name="connsiteX16" fmla="*/ 2863783 w 8133764"/>
              <a:gd name="connsiteY16" fmla="*/ 7477721 h 10630869"/>
              <a:gd name="connsiteX17" fmla="*/ 2496833 w 8133764"/>
              <a:gd name="connsiteY17" fmla="*/ 7308678 h 10630869"/>
              <a:gd name="connsiteX18" fmla="*/ 3088885 w 8133764"/>
              <a:gd name="connsiteY18" fmla="*/ 6939522 h 10630869"/>
              <a:gd name="connsiteX19" fmla="*/ 3804935 w 8133764"/>
              <a:gd name="connsiteY19" fmla="*/ 6692055 h 10630869"/>
              <a:gd name="connsiteX20" fmla="*/ 3644040 w 8133764"/>
              <a:gd name="connsiteY20" fmla="*/ 6120840 h 10630869"/>
              <a:gd name="connsiteX21" fmla="*/ 3478666 w 8133764"/>
              <a:gd name="connsiteY21" fmla="*/ 5812919 h 10630869"/>
              <a:gd name="connsiteX22" fmla="*/ 3548108 w 8133764"/>
              <a:gd name="connsiteY22" fmla="*/ 5676828 h 10630869"/>
              <a:gd name="connsiteX23" fmla="*/ 3897776 w 8133764"/>
              <a:gd name="connsiteY23" fmla="*/ 5230286 h 10630869"/>
              <a:gd name="connsiteX24" fmla="*/ 4006858 w 8133764"/>
              <a:gd name="connsiteY24" fmla="*/ 3920679 h 10630869"/>
              <a:gd name="connsiteX25" fmla="*/ 4983511 w 8133764"/>
              <a:gd name="connsiteY25" fmla="*/ 1 h 10630869"/>
              <a:gd name="connsiteX26" fmla="*/ 8133764 w 8133764"/>
              <a:gd name="connsiteY26" fmla="*/ 4653832 h 10630869"/>
              <a:gd name="connsiteX27" fmla="*/ 4983511 w 8133764"/>
              <a:gd name="connsiteY27" fmla="*/ 1 h 10630869"/>
              <a:gd name="connsiteX0" fmla="*/ 4006858 w 8133764"/>
              <a:gd name="connsiteY0" fmla="*/ 0 h 6710190"/>
              <a:gd name="connsiteX1" fmla="*/ 8133764 w 8133764"/>
              <a:gd name="connsiteY1" fmla="*/ 760067 h 6710190"/>
              <a:gd name="connsiteX2" fmla="*/ 8133764 w 8133764"/>
              <a:gd name="connsiteY2" fmla="*/ 4714858 h 6710190"/>
              <a:gd name="connsiteX3" fmla="*/ 8079385 w 8133764"/>
              <a:gd name="connsiteY3" fmla="*/ 4700758 h 6710190"/>
              <a:gd name="connsiteX4" fmla="*/ 7596979 w 8133764"/>
              <a:gd name="connsiteY4" fmla="*/ 4661330 h 6710190"/>
              <a:gd name="connsiteX5" fmla="*/ 6427824 w 8133764"/>
              <a:gd name="connsiteY5" fmla="*/ 5007654 h 6710190"/>
              <a:gd name="connsiteX6" fmla="*/ 4849525 w 8133764"/>
              <a:gd name="connsiteY6" fmla="*/ 5328095 h 6710190"/>
              <a:gd name="connsiteX7" fmla="*/ 4238677 w 8133764"/>
              <a:gd name="connsiteY7" fmla="*/ 5028281 h 6710190"/>
              <a:gd name="connsiteX8" fmla="*/ 3246500 w 8133764"/>
              <a:gd name="connsiteY8" fmla="*/ 5105603 h 6710190"/>
              <a:gd name="connsiteX9" fmla="*/ 2481254 w 8133764"/>
              <a:gd name="connsiteY9" fmla="*/ 5843290 h 6710190"/>
              <a:gd name="connsiteX10" fmla="*/ 0 w 8133764"/>
              <a:gd name="connsiteY10" fmla="*/ 6710190 h 6710190"/>
              <a:gd name="connsiteX11" fmla="*/ 2052999 w 8133764"/>
              <a:gd name="connsiteY11" fmla="*/ 5755201 h 6710190"/>
              <a:gd name="connsiteX12" fmla="*/ 2424518 w 8133764"/>
              <a:gd name="connsiteY12" fmla="*/ 5245494 h 6710190"/>
              <a:gd name="connsiteX13" fmla="*/ 2302195 w 8133764"/>
              <a:gd name="connsiteY13" fmla="*/ 4845487 h 6710190"/>
              <a:gd name="connsiteX14" fmla="*/ 2660377 w 8133764"/>
              <a:gd name="connsiteY14" fmla="*/ 4661266 h 6710190"/>
              <a:gd name="connsiteX15" fmla="*/ 3143126 w 8133764"/>
              <a:gd name="connsiteY15" fmla="*/ 4253903 h 6710190"/>
              <a:gd name="connsiteX16" fmla="*/ 2863783 w 8133764"/>
              <a:gd name="connsiteY16" fmla="*/ 3557042 h 6710190"/>
              <a:gd name="connsiteX17" fmla="*/ 2496833 w 8133764"/>
              <a:gd name="connsiteY17" fmla="*/ 3387999 h 6710190"/>
              <a:gd name="connsiteX18" fmla="*/ 3088885 w 8133764"/>
              <a:gd name="connsiteY18" fmla="*/ 3018843 h 6710190"/>
              <a:gd name="connsiteX19" fmla="*/ 3804935 w 8133764"/>
              <a:gd name="connsiteY19" fmla="*/ 2771376 h 6710190"/>
              <a:gd name="connsiteX20" fmla="*/ 3644040 w 8133764"/>
              <a:gd name="connsiteY20" fmla="*/ 2200161 h 6710190"/>
              <a:gd name="connsiteX21" fmla="*/ 3478666 w 8133764"/>
              <a:gd name="connsiteY21" fmla="*/ 1892240 h 6710190"/>
              <a:gd name="connsiteX22" fmla="*/ 3548108 w 8133764"/>
              <a:gd name="connsiteY22" fmla="*/ 1756149 h 6710190"/>
              <a:gd name="connsiteX23" fmla="*/ 3897776 w 8133764"/>
              <a:gd name="connsiteY23" fmla="*/ 1309607 h 6710190"/>
              <a:gd name="connsiteX24" fmla="*/ 4006858 w 8133764"/>
              <a:gd name="connsiteY24" fmla="*/ 0 h 6710190"/>
              <a:gd name="connsiteX0" fmla="*/ 4006858 w 8133764"/>
              <a:gd name="connsiteY0" fmla="*/ 0 h 6710190"/>
              <a:gd name="connsiteX1" fmla="*/ 5436184 w 8133764"/>
              <a:gd name="connsiteY1" fmla="*/ 284882 h 6710190"/>
              <a:gd name="connsiteX2" fmla="*/ 8133764 w 8133764"/>
              <a:gd name="connsiteY2" fmla="*/ 760067 h 6710190"/>
              <a:gd name="connsiteX3" fmla="*/ 8133764 w 8133764"/>
              <a:gd name="connsiteY3" fmla="*/ 4714858 h 6710190"/>
              <a:gd name="connsiteX4" fmla="*/ 8079385 w 8133764"/>
              <a:gd name="connsiteY4" fmla="*/ 4700758 h 6710190"/>
              <a:gd name="connsiteX5" fmla="*/ 7596979 w 8133764"/>
              <a:gd name="connsiteY5" fmla="*/ 4661330 h 6710190"/>
              <a:gd name="connsiteX6" fmla="*/ 6427824 w 8133764"/>
              <a:gd name="connsiteY6" fmla="*/ 5007654 h 6710190"/>
              <a:gd name="connsiteX7" fmla="*/ 4849525 w 8133764"/>
              <a:gd name="connsiteY7" fmla="*/ 5328095 h 6710190"/>
              <a:gd name="connsiteX8" fmla="*/ 4238677 w 8133764"/>
              <a:gd name="connsiteY8" fmla="*/ 5028281 h 6710190"/>
              <a:gd name="connsiteX9" fmla="*/ 3246500 w 8133764"/>
              <a:gd name="connsiteY9" fmla="*/ 5105603 h 6710190"/>
              <a:gd name="connsiteX10" fmla="*/ 2481254 w 8133764"/>
              <a:gd name="connsiteY10" fmla="*/ 5843290 h 6710190"/>
              <a:gd name="connsiteX11" fmla="*/ 0 w 8133764"/>
              <a:gd name="connsiteY11" fmla="*/ 6710190 h 6710190"/>
              <a:gd name="connsiteX12" fmla="*/ 2052999 w 8133764"/>
              <a:gd name="connsiteY12" fmla="*/ 5755201 h 6710190"/>
              <a:gd name="connsiteX13" fmla="*/ 2424518 w 8133764"/>
              <a:gd name="connsiteY13" fmla="*/ 5245494 h 6710190"/>
              <a:gd name="connsiteX14" fmla="*/ 2302195 w 8133764"/>
              <a:gd name="connsiteY14" fmla="*/ 4845487 h 6710190"/>
              <a:gd name="connsiteX15" fmla="*/ 2660377 w 8133764"/>
              <a:gd name="connsiteY15" fmla="*/ 4661266 h 6710190"/>
              <a:gd name="connsiteX16" fmla="*/ 3143126 w 8133764"/>
              <a:gd name="connsiteY16" fmla="*/ 4253903 h 6710190"/>
              <a:gd name="connsiteX17" fmla="*/ 2863783 w 8133764"/>
              <a:gd name="connsiteY17" fmla="*/ 3557042 h 6710190"/>
              <a:gd name="connsiteX18" fmla="*/ 2496833 w 8133764"/>
              <a:gd name="connsiteY18" fmla="*/ 3387999 h 6710190"/>
              <a:gd name="connsiteX19" fmla="*/ 3088885 w 8133764"/>
              <a:gd name="connsiteY19" fmla="*/ 3018843 h 6710190"/>
              <a:gd name="connsiteX20" fmla="*/ 3804935 w 8133764"/>
              <a:gd name="connsiteY20" fmla="*/ 2771376 h 6710190"/>
              <a:gd name="connsiteX21" fmla="*/ 3644040 w 8133764"/>
              <a:gd name="connsiteY21" fmla="*/ 2200161 h 6710190"/>
              <a:gd name="connsiteX22" fmla="*/ 3478666 w 8133764"/>
              <a:gd name="connsiteY22" fmla="*/ 1892240 h 6710190"/>
              <a:gd name="connsiteX23" fmla="*/ 3548108 w 8133764"/>
              <a:gd name="connsiteY23" fmla="*/ 1756149 h 6710190"/>
              <a:gd name="connsiteX24" fmla="*/ 3897776 w 8133764"/>
              <a:gd name="connsiteY24" fmla="*/ 1309607 h 6710190"/>
              <a:gd name="connsiteX25" fmla="*/ 4006858 w 8133764"/>
              <a:gd name="connsiteY25" fmla="*/ 0 h 6710190"/>
              <a:gd name="connsiteX0" fmla="*/ 4006858 w 8133764"/>
              <a:gd name="connsiteY0" fmla="*/ 3855711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006858 w 8133764"/>
              <a:gd name="connsiteY25" fmla="*/ 3855711 h 10565901"/>
              <a:gd name="connsiteX0" fmla="*/ 4006858 w 8133764"/>
              <a:gd name="connsiteY0" fmla="*/ 3855711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006858 w 8133764"/>
              <a:gd name="connsiteY25" fmla="*/ 3855711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548108 w 8133764"/>
              <a:gd name="connsiteY23" fmla="*/ 5611860 h 10565901"/>
              <a:gd name="connsiteX24" fmla="*/ 3897776 w 8133764"/>
              <a:gd name="connsiteY24" fmla="*/ 5165318 h 10565901"/>
              <a:gd name="connsiteX25" fmla="*/ 4275793 w 8133764"/>
              <a:gd name="connsiteY25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78666 w 8133764"/>
              <a:gd name="connsiteY22" fmla="*/ 5747951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3897776 w 8133764"/>
              <a:gd name="connsiteY23" fmla="*/ 5165318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75793 w 8133764"/>
              <a:gd name="connsiteY24" fmla="*/ 4347097 h 10565901"/>
              <a:gd name="connsiteX0" fmla="*/ 4275793 w 8133764"/>
              <a:gd name="connsiteY0" fmla="*/ 4347097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75793 w 8133764"/>
              <a:gd name="connsiteY24" fmla="*/ 4347097 h 10565901"/>
              <a:gd name="connsiteX0" fmla="*/ 4204221 w 8133764"/>
              <a:gd name="connsiteY0" fmla="*/ 3974040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4204221 w 8133764"/>
              <a:gd name="connsiteY24" fmla="*/ 3974040 h 10565901"/>
              <a:gd name="connsiteX0" fmla="*/ 3731715 w 8133764"/>
              <a:gd name="connsiteY0" fmla="*/ 3675792 h 10565901"/>
              <a:gd name="connsiteX1" fmla="*/ 4602221 w 8133764"/>
              <a:gd name="connsiteY1" fmla="*/ 0 h 10565901"/>
              <a:gd name="connsiteX2" fmla="*/ 8133764 w 8133764"/>
              <a:gd name="connsiteY2" fmla="*/ 4615778 h 10565901"/>
              <a:gd name="connsiteX3" fmla="*/ 8133764 w 8133764"/>
              <a:gd name="connsiteY3" fmla="*/ 8570569 h 10565901"/>
              <a:gd name="connsiteX4" fmla="*/ 8079385 w 8133764"/>
              <a:gd name="connsiteY4" fmla="*/ 8556469 h 10565901"/>
              <a:gd name="connsiteX5" fmla="*/ 7596979 w 8133764"/>
              <a:gd name="connsiteY5" fmla="*/ 8517041 h 10565901"/>
              <a:gd name="connsiteX6" fmla="*/ 6427824 w 8133764"/>
              <a:gd name="connsiteY6" fmla="*/ 8863365 h 10565901"/>
              <a:gd name="connsiteX7" fmla="*/ 4849525 w 8133764"/>
              <a:gd name="connsiteY7" fmla="*/ 9183806 h 10565901"/>
              <a:gd name="connsiteX8" fmla="*/ 4238677 w 8133764"/>
              <a:gd name="connsiteY8" fmla="*/ 8883992 h 10565901"/>
              <a:gd name="connsiteX9" fmla="*/ 3246500 w 8133764"/>
              <a:gd name="connsiteY9" fmla="*/ 8961314 h 10565901"/>
              <a:gd name="connsiteX10" fmla="*/ 2481254 w 8133764"/>
              <a:gd name="connsiteY10" fmla="*/ 9699001 h 10565901"/>
              <a:gd name="connsiteX11" fmla="*/ 0 w 8133764"/>
              <a:gd name="connsiteY11" fmla="*/ 10565901 h 10565901"/>
              <a:gd name="connsiteX12" fmla="*/ 2052999 w 8133764"/>
              <a:gd name="connsiteY12" fmla="*/ 9610912 h 10565901"/>
              <a:gd name="connsiteX13" fmla="*/ 2424518 w 8133764"/>
              <a:gd name="connsiteY13" fmla="*/ 9101205 h 10565901"/>
              <a:gd name="connsiteX14" fmla="*/ 2302195 w 8133764"/>
              <a:gd name="connsiteY14" fmla="*/ 8701198 h 10565901"/>
              <a:gd name="connsiteX15" fmla="*/ 2660377 w 8133764"/>
              <a:gd name="connsiteY15" fmla="*/ 8516977 h 10565901"/>
              <a:gd name="connsiteX16" fmla="*/ 3143126 w 8133764"/>
              <a:gd name="connsiteY16" fmla="*/ 8109614 h 10565901"/>
              <a:gd name="connsiteX17" fmla="*/ 2863783 w 8133764"/>
              <a:gd name="connsiteY17" fmla="*/ 7412753 h 10565901"/>
              <a:gd name="connsiteX18" fmla="*/ 2496833 w 8133764"/>
              <a:gd name="connsiteY18" fmla="*/ 7243710 h 10565901"/>
              <a:gd name="connsiteX19" fmla="*/ 3088885 w 8133764"/>
              <a:gd name="connsiteY19" fmla="*/ 6874554 h 10565901"/>
              <a:gd name="connsiteX20" fmla="*/ 3804935 w 8133764"/>
              <a:gd name="connsiteY20" fmla="*/ 6627087 h 10565901"/>
              <a:gd name="connsiteX21" fmla="*/ 3644040 w 8133764"/>
              <a:gd name="connsiteY21" fmla="*/ 6055872 h 10565901"/>
              <a:gd name="connsiteX22" fmla="*/ 3464100 w 8133764"/>
              <a:gd name="connsiteY22" fmla="*/ 5622520 h 10565901"/>
              <a:gd name="connsiteX23" fmla="*/ 4156102 w 8133764"/>
              <a:gd name="connsiteY23" fmla="*/ 5078819 h 10565901"/>
              <a:gd name="connsiteX24" fmla="*/ 3731715 w 8133764"/>
              <a:gd name="connsiteY24" fmla="*/ 3675792 h 10565901"/>
              <a:gd name="connsiteX0" fmla="*/ 3731715 w 8133764"/>
              <a:gd name="connsiteY0" fmla="*/ 3609074 h 10499183"/>
              <a:gd name="connsiteX1" fmla="*/ 4270974 w 8133764"/>
              <a:gd name="connsiteY1" fmla="*/ 0 h 10499183"/>
              <a:gd name="connsiteX2" fmla="*/ 8133764 w 8133764"/>
              <a:gd name="connsiteY2" fmla="*/ 4549060 h 10499183"/>
              <a:gd name="connsiteX3" fmla="*/ 8133764 w 8133764"/>
              <a:gd name="connsiteY3" fmla="*/ 8503851 h 10499183"/>
              <a:gd name="connsiteX4" fmla="*/ 8079385 w 8133764"/>
              <a:gd name="connsiteY4" fmla="*/ 8489751 h 10499183"/>
              <a:gd name="connsiteX5" fmla="*/ 7596979 w 8133764"/>
              <a:gd name="connsiteY5" fmla="*/ 8450323 h 10499183"/>
              <a:gd name="connsiteX6" fmla="*/ 6427824 w 8133764"/>
              <a:gd name="connsiteY6" fmla="*/ 8796647 h 10499183"/>
              <a:gd name="connsiteX7" fmla="*/ 4849525 w 8133764"/>
              <a:gd name="connsiteY7" fmla="*/ 9117088 h 10499183"/>
              <a:gd name="connsiteX8" fmla="*/ 4238677 w 8133764"/>
              <a:gd name="connsiteY8" fmla="*/ 8817274 h 10499183"/>
              <a:gd name="connsiteX9" fmla="*/ 3246500 w 8133764"/>
              <a:gd name="connsiteY9" fmla="*/ 8894596 h 10499183"/>
              <a:gd name="connsiteX10" fmla="*/ 2481254 w 8133764"/>
              <a:gd name="connsiteY10" fmla="*/ 9632283 h 10499183"/>
              <a:gd name="connsiteX11" fmla="*/ 0 w 8133764"/>
              <a:gd name="connsiteY11" fmla="*/ 10499183 h 10499183"/>
              <a:gd name="connsiteX12" fmla="*/ 2052999 w 8133764"/>
              <a:gd name="connsiteY12" fmla="*/ 9544194 h 10499183"/>
              <a:gd name="connsiteX13" fmla="*/ 2424518 w 8133764"/>
              <a:gd name="connsiteY13" fmla="*/ 9034487 h 10499183"/>
              <a:gd name="connsiteX14" fmla="*/ 2302195 w 8133764"/>
              <a:gd name="connsiteY14" fmla="*/ 8634480 h 10499183"/>
              <a:gd name="connsiteX15" fmla="*/ 2660377 w 8133764"/>
              <a:gd name="connsiteY15" fmla="*/ 8450259 h 10499183"/>
              <a:gd name="connsiteX16" fmla="*/ 3143126 w 8133764"/>
              <a:gd name="connsiteY16" fmla="*/ 8042896 h 10499183"/>
              <a:gd name="connsiteX17" fmla="*/ 2863783 w 8133764"/>
              <a:gd name="connsiteY17" fmla="*/ 7346035 h 10499183"/>
              <a:gd name="connsiteX18" fmla="*/ 2496833 w 8133764"/>
              <a:gd name="connsiteY18" fmla="*/ 7176992 h 10499183"/>
              <a:gd name="connsiteX19" fmla="*/ 3088885 w 8133764"/>
              <a:gd name="connsiteY19" fmla="*/ 6807836 h 10499183"/>
              <a:gd name="connsiteX20" fmla="*/ 3804935 w 8133764"/>
              <a:gd name="connsiteY20" fmla="*/ 6560369 h 10499183"/>
              <a:gd name="connsiteX21" fmla="*/ 3644040 w 8133764"/>
              <a:gd name="connsiteY21" fmla="*/ 5989154 h 10499183"/>
              <a:gd name="connsiteX22" fmla="*/ 3464100 w 8133764"/>
              <a:gd name="connsiteY22" fmla="*/ 5555802 h 10499183"/>
              <a:gd name="connsiteX23" fmla="*/ 4156102 w 8133764"/>
              <a:gd name="connsiteY23" fmla="*/ 5012101 h 10499183"/>
              <a:gd name="connsiteX24" fmla="*/ 3731715 w 8133764"/>
              <a:gd name="connsiteY24" fmla="*/ 3609074 h 10499183"/>
              <a:gd name="connsiteX0" fmla="*/ 3731715 w 8133764"/>
              <a:gd name="connsiteY0" fmla="*/ 3609074 h 10499183"/>
              <a:gd name="connsiteX1" fmla="*/ 4270974 w 8133764"/>
              <a:gd name="connsiteY1" fmla="*/ 0 h 10499183"/>
              <a:gd name="connsiteX2" fmla="*/ 8133764 w 8133764"/>
              <a:gd name="connsiteY2" fmla="*/ 4549060 h 10499183"/>
              <a:gd name="connsiteX3" fmla="*/ 8133764 w 8133764"/>
              <a:gd name="connsiteY3" fmla="*/ 8503851 h 10499183"/>
              <a:gd name="connsiteX4" fmla="*/ 8079385 w 8133764"/>
              <a:gd name="connsiteY4" fmla="*/ 8489751 h 10499183"/>
              <a:gd name="connsiteX5" fmla="*/ 7596979 w 8133764"/>
              <a:gd name="connsiteY5" fmla="*/ 8450323 h 10499183"/>
              <a:gd name="connsiteX6" fmla="*/ 6427824 w 8133764"/>
              <a:gd name="connsiteY6" fmla="*/ 8796647 h 10499183"/>
              <a:gd name="connsiteX7" fmla="*/ 4849525 w 8133764"/>
              <a:gd name="connsiteY7" fmla="*/ 9117088 h 10499183"/>
              <a:gd name="connsiteX8" fmla="*/ 4238677 w 8133764"/>
              <a:gd name="connsiteY8" fmla="*/ 8817274 h 10499183"/>
              <a:gd name="connsiteX9" fmla="*/ 3246500 w 8133764"/>
              <a:gd name="connsiteY9" fmla="*/ 8894596 h 10499183"/>
              <a:gd name="connsiteX10" fmla="*/ 2481254 w 8133764"/>
              <a:gd name="connsiteY10" fmla="*/ 9632283 h 10499183"/>
              <a:gd name="connsiteX11" fmla="*/ 0 w 8133764"/>
              <a:gd name="connsiteY11" fmla="*/ 10499183 h 10499183"/>
              <a:gd name="connsiteX12" fmla="*/ 2052999 w 8133764"/>
              <a:gd name="connsiteY12" fmla="*/ 9544194 h 10499183"/>
              <a:gd name="connsiteX13" fmla="*/ 2424518 w 8133764"/>
              <a:gd name="connsiteY13" fmla="*/ 9034487 h 10499183"/>
              <a:gd name="connsiteX14" fmla="*/ 2302195 w 8133764"/>
              <a:gd name="connsiteY14" fmla="*/ 8634480 h 10499183"/>
              <a:gd name="connsiteX15" fmla="*/ 2660377 w 8133764"/>
              <a:gd name="connsiteY15" fmla="*/ 8450259 h 10499183"/>
              <a:gd name="connsiteX16" fmla="*/ 3143126 w 8133764"/>
              <a:gd name="connsiteY16" fmla="*/ 8042896 h 10499183"/>
              <a:gd name="connsiteX17" fmla="*/ 2863783 w 8133764"/>
              <a:gd name="connsiteY17" fmla="*/ 7346035 h 10499183"/>
              <a:gd name="connsiteX18" fmla="*/ 2496833 w 8133764"/>
              <a:gd name="connsiteY18" fmla="*/ 7176992 h 10499183"/>
              <a:gd name="connsiteX19" fmla="*/ 3088885 w 8133764"/>
              <a:gd name="connsiteY19" fmla="*/ 6807836 h 10499183"/>
              <a:gd name="connsiteX20" fmla="*/ 3804935 w 8133764"/>
              <a:gd name="connsiteY20" fmla="*/ 6560369 h 10499183"/>
              <a:gd name="connsiteX21" fmla="*/ 3644040 w 8133764"/>
              <a:gd name="connsiteY21" fmla="*/ 5989154 h 10499183"/>
              <a:gd name="connsiteX22" fmla="*/ 3464100 w 8133764"/>
              <a:gd name="connsiteY22" fmla="*/ 5555802 h 10499183"/>
              <a:gd name="connsiteX23" fmla="*/ 4156102 w 8133764"/>
              <a:gd name="connsiteY23" fmla="*/ 5012101 h 10499183"/>
              <a:gd name="connsiteX24" fmla="*/ 3731715 w 8133764"/>
              <a:gd name="connsiteY24" fmla="*/ 3609074 h 10499183"/>
              <a:gd name="connsiteX0" fmla="*/ 3731715 w 15018658"/>
              <a:gd name="connsiteY0" fmla="*/ 4845610 h 11735719"/>
              <a:gd name="connsiteX1" fmla="*/ 4270974 w 15018658"/>
              <a:gd name="connsiteY1" fmla="*/ 1236536 h 11735719"/>
              <a:gd name="connsiteX2" fmla="*/ 15018658 w 15018658"/>
              <a:gd name="connsiteY2" fmla="*/ 0 h 11735719"/>
              <a:gd name="connsiteX3" fmla="*/ 8133764 w 15018658"/>
              <a:gd name="connsiteY3" fmla="*/ 9740387 h 11735719"/>
              <a:gd name="connsiteX4" fmla="*/ 8079385 w 15018658"/>
              <a:gd name="connsiteY4" fmla="*/ 9726287 h 11735719"/>
              <a:gd name="connsiteX5" fmla="*/ 7596979 w 15018658"/>
              <a:gd name="connsiteY5" fmla="*/ 9686859 h 11735719"/>
              <a:gd name="connsiteX6" fmla="*/ 6427824 w 15018658"/>
              <a:gd name="connsiteY6" fmla="*/ 10033183 h 11735719"/>
              <a:gd name="connsiteX7" fmla="*/ 4849525 w 15018658"/>
              <a:gd name="connsiteY7" fmla="*/ 10353624 h 11735719"/>
              <a:gd name="connsiteX8" fmla="*/ 4238677 w 15018658"/>
              <a:gd name="connsiteY8" fmla="*/ 10053810 h 11735719"/>
              <a:gd name="connsiteX9" fmla="*/ 3246500 w 15018658"/>
              <a:gd name="connsiteY9" fmla="*/ 10131132 h 11735719"/>
              <a:gd name="connsiteX10" fmla="*/ 2481254 w 15018658"/>
              <a:gd name="connsiteY10" fmla="*/ 10868819 h 11735719"/>
              <a:gd name="connsiteX11" fmla="*/ 0 w 15018658"/>
              <a:gd name="connsiteY11" fmla="*/ 11735719 h 11735719"/>
              <a:gd name="connsiteX12" fmla="*/ 2052999 w 15018658"/>
              <a:gd name="connsiteY12" fmla="*/ 10780730 h 11735719"/>
              <a:gd name="connsiteX13" fmla="*/ 2424518 w 15018658"/>
              <a:gd name="connsiteY13" fmla="*/ 10271023 h 11735719"/>
              <a:gd name="connsiteX14" fmla="*/ 2302195 w 15018658"/>
              <a:gd name="connsiteY14" fmla="*/ 9871016 h 11735719"/>
              <a:gd name="connsiteX15" fmla="*/ 2660377 w 15018658"/>
              <a:gd name="connsiteY15" fmla="*/ 9686795 h 11735719"/>
              <a:gd name="connsiteX16" fmla="*/ 3143126 w 15018658"/>
              <a:gd name="connsiteY16" fmla="*/ 9279432 h 11735719"/>
              <a:gd name="connsiteX17" fmla="*/ 2863783 w 15018658"/>
              <a:gd name="connsiteY17" fmla="*/ 8582571 h 11735719"/>
              <a:gd name="connsiteX18" fmla="*/ 2496833 w 15018658"/>
              <a:gd name="connsiteY18" fmla="*/ 8413528 h 11735719"/>
              <a:gd name="connsiteX19" fmla="*/ 3088885 w 15018658"/>
              <a:gd name="connsiteY19" fmla="*/ 8044372 h 11735719"/>
              <a:gd name="connsiteX20" fmla="*/ 3804935 w 15018658"/>
              <a:gd name="connsiteY20" fmla="*/ 7796905 h 11735719"/>
              <a:gd name="connsiteX21" fmla="*/ 3644040 w 15018658"/>
              <a:gd name="connsiteY21" fmla="*/ 7225690 h 11735719"/>
              <a:gd name="connsiteX22" fmla="*/ 3464100 w 15018658"/>
              <a:gd name="connsiteY22" fmla="*/ 6792338 h 11735719"/>
              <a:gd name="connsiteX23" fmla="*/ 4156102 w 15018658"/>
              <a:gd name="connsiteY23" fmla="*/ 6248637 h 11735719"/>
              <a:gd name="connsiteX24" fmla="*/ 3731715 w 15018658"/>
              <a:gd name="connsiteY24" fmla="*/ 4845610 h 11735719"/>
              <a:gd name="connsiteX0" fmla="*/ 3731715 w 15018658"/>
              <a:gd name="connsiteY0" fmla="*/ 4845610 h 11735719"/>
              <a:gd name="connsiteX1" fmla="*/ 4270974 w 15018658"/>
              <a:gd name="connsiteY1" fmla="*/ 1236536 h 11735719"/>
              <a:gd name="connsiteX2" fmla="*/ 15018658 w 15018658"/>
              <a:gd name="connsiteY2" fmla="*/ 0 h 11735719"/>
              <a:gd name="connsiteX3" fmla="*/ 8133764 w 15018658"/>
              <a:gd name="connsiteY3" fmla="*/ 9740387 h 11735719"/>
              <a:gd name="connsiteX4" fmla="*/ 8119847 w 15018658"/>
              <a:gd name="connsiteY4" fmla="*/ 10074709 h 11735719"/>
              <a:gd name="connsiteX5" fmla="*/ 7596979 w 15018658"/>
              <a:gd name="connsiteY5" fmla="*/ 9686859 h 11735719"/>
              <a:gd name="connsiteX6" fmla="*/ 6427824 w 15018658"/>
              <a:gd name="connsiteY6" fmla="*/ 10033183 h 11735719"/>
              <a:gd name="connsiteX7" fmla="*/ 4849525 w 15018658"/>
              <a:gd name="connsiteY7" fmla="*/ 10353624 h 11735719"/>
              <a:gd name="connsiteX8" fmla="*/ 4238677 w 15018658"/>
              <a:gd name="connsiteY8" fmla="*/ 10053810 h 11735719"/>
              <a:gd name="connsiteX9" fmla="*/ 3246500 w 15018658"/>
              <a:gd name="connsiteY9" fmla="*/ 10131132 h 11735719"/>
              <a:gd name="connsiteX10" fmla="*/ 2481254 w 15018658"/>
              <a:gd name="connsiteY10" fmla="*/ 10868819 h 11735719"/>
              <a:gd name="connsiteX11" fmla="*/ 0 w 15018658"/>
              <a:gd name="connsiteY11" fmla="*/ 11735719 h 11735719"/>
              <a:gd name="connsiteX12" fmla="*/ 2052999 w 15018658"/>
              <a:gd name="connsiteY12" fmla="*/ 10780730 h 11735719"/>
              <a:gd name="connsiteX13" fmla="*/ 2424518 w 15018658"/>
              <a:gd name="connsiteY13" fmla="*/ 10271023 h 11735719"/>
              <a:gd name="connsiteX14" fmla="*/ 2302195 w 15018658"/>
              <a:gd name="connsiteY14" fmla="*/ 9871016 h 11735719"/>
              <a:gd name="connsiteX15" fmla="*/ 2660377 w 15018658"/>
              <a:gd name="connsiteY15" fmla="*/ 9686795 h 11735719"/>
              <a:gd name="connsiteX16" fmla="*/ 3143126 w 15018658"/>
              <a:gd name="connsiteY16" fmla="*/ 9279432 h 11735719"/>
              <a:gd name="connsiteX17" fmla="*/ 2863783 w 15018658"/>
              <a:gd name="connsiteY17" fmla="*/ 8582571 h 11735719"/>
              <a:gd name="connsiteX18" fmla="*/ 2496833 w 15018658"/>
              <a:gd name="connsiteY18" fmla="*/ 8413528 h 11735719"/>
              <a:gd name="connsiteX19" fmla="*/ 3088885 w 15018658"/>
              <a:gd name="connsiteY19" fmla="*/ 8044372 h 11735719"/>
              <a:gd name="connsiteX20" fmla="*/ 3804935 w 15018658"/>
              <a:gd name="connsiteY20" fmla="*/ 7796905 h 11735719"/>
              <a:gd name="connsiteX21" fmla="*/ 3644040 w 15018658"/>
              <a:gd name="connsiteY21" fmla="*/ 7225690 h 11735719"/>
              <a:gd name="connsiteX22" fmla="*/ 3464100 w 15018658"/>
              <a:gd name="connsiteY22" fmla="*/ 6792338 h 11735719"/>
              <a:gd name="connsiteX23" fmla="*/ 4156102 w 15018658"/>
              <a:gd name="connsiteY23" fmla="*/ 6248637 h 11735719"/>
              <a:gd name="connsiteX24" fmla="*/ 3731715 w 1501865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8119847 w 16264528"/>
              <a:gd name="connsiteY4" fmla="*/ 10074709 h 11735719"/>
              <a:gd name="connsiteX5" fmla="*/ 7596979 w 16264528"/>
              <a:gd name="connsiteY5" fmla="*/ 9686859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596979 w 16264528"/>
              <a:gd name="connsiteY5" fmla="*/ 9686859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965811 w 16264528"/>
              <a:gd name="connsiteY5" fmla="*/ 9700527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  <a:gd name="connsiteX0" fmla="*/ 3731715 w 16264528"/>
              <a:gd name="connsiteY0" fmla="*/ 4845610 h 11735719"/>
              <a:gd name="connsiteX1" fmla="*/ 4270974 w 16264528"/>
              <a:gd name="connsiteY1" fmla="*/ 1236536 h 11735719"/>
              <a:gd name="connsiteX2" fmla="*/ 15018658 w 16264528"/>
              <a:gd name="connsiteY2" fmla="*/ 0 h 11735719"/>
              <a:gd name="connsiteX3" fmla="*/ 16264528 w 16264528"/>
              <a:gd name="connsiteY3" fmla="*/ 10547641 h 11735719"/>
              <a:gd name="connsiteX4" fmla="*/ 11155925 w 16264528"/>
              <a:gd name="connsiteY4" fmla="*/ 11162860 h 11735719"/>
              <a:gd name="connsiteX5" fmla="*/ 7811877 w 16264528"/>
              <a:gd name="connsiteY5" fmla="*/ 9591280 h 11735719"/>
              <a:gd name="connsiteX6" fmla="*/ 6427824 w 16264528"/>
              <a:gd name="connsiteY6" fmla="*/ 10033183 h 11735719"/>
              <a:gd name="connsiteX7" fmla="*/ 4849525 w 16264528"/>
              <a:gd name="connsiteY7" fmla="*/ 10353624 h 11735719"/>
              <a:gd name="connsiteX8" fmla="*/ 4238677 w 16264528"/>
              <a:gd name="connsiteY8" fmla="*/ 10053810 h 11735719"/>
              <a:gd name="connsiteX9" fmla="*/ 3246500 w 16264528"/>
              <a:gd name="connsiteY9" fmla="*/ 10131132 h 11735719"/>
              <a:gd name="connsiteX10" fmla="*/ 2481254 w 16264528"/>
              <a:gd name="connsiteY10" fmla="*/ 10868819 h 11735719"/>
              <a:gd name="connsiteX11" fmla="*/ 0 w 16264528"/>
              <a:gd name="connsiteY11" fmla="*/ 11735719 h 11735719"/>
              <a:gd name="connsiteX12" fmla="*/ 2052999 w 16264528"/>
              <a:gd name="connsiteY12" fmla="*/ 10780730 h 11735719"/>
              <a:gd name="connsiteX13" fmla="*/ 2424518 w 16264528"/>
              <a:gd name="connsiteY13" fmla="*/ 10271023 h 11735719"/>
              <a:gd name="connsiteX14" fmla="*/ 2302195 w 16264528"/>
              <a:gd name="connsiteY14" fmla="*/ 9871016 h 11735719"/>
              <a:gd name="connsiteX15" fmla="*/ 2660377 w 16264528"/>
              <a:gd name="connsiteY15" fmla="*/ 9686795 h 11735719"/>
              <a:gd name="connsiteX16" fmla="*/ 3143126 w 16264528"/>
              <a:gd name="connsiteY16" fmla="*/ 9279432 h 11735719"/>
              <a:gd name="connsiteX17" fmla="*/ 2863783 w 16264528"/>
              <a:gd name="connsiteY17" fmla="*/ 8582571 h 11735719"/>
              <a:gd name="connsiteX18" fmla="*/ 2496833 w 16264528"/>
              <a:gd name="connsiteY18" fmla="*/ 8413528 h 11735719"/>
              <a:gd name="connsiteX19" fmla="*/ 3088885 w 16264528"/>
              <a:gd name="connsiteY19" fmla="*/ 8044372 h 11735719"/>
              <a:gd name="connsiteX20" fmla="*/ 3804935 w 16264528"/>
              <a:gd name="connsiteY20" fmla="*/ 7796905 h 11735719"/>
              <a:gd name="connsiteX21" fmla="*/ 3644040 w 16264528"/>
              <a:gd name="connsiteY21" fmla="*/ 7225690 h 11735719"/>
              <a:gd name="connsiteX22" fmla="*/ 3464100 w 16264528"/>
              <a:gd name="connsiteY22" fmla="*/ 6792338 h 11735719"/>
              <a:gd name="connsiteX23" fmla="*/ 4156102 w 16264528"/>
              <a:gd name="connsiteY23" fmla="*/ 6248637 h 11735719"/>
              <a:gd name="connsiteX24" fmla="*/ 3731715 w 16264528"/>
              <a:gd name="connsiteY24" fmla="*/ 4845610 h 117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264528" h="11735719">
                <a:moveTo>
                  <a:pt x="3731715" y="4845610"/>
                </a:moveTo>
                <a:cubicBezTo>
                  <a:pt x="2829247" y="3080855"/>
                  <a:pt x="4394416" y="4320614"/>
                  <a:pt x="4270974" y="1236536"/>
                </a:cubicBezTo>
                <a:lnTo>
                  <a:pt x="15018658" y="0"/>
                </a:lnTo>
                <a:lnTo>
                  <a:pt x="16264528" y="10547641"/>
                </a:lnTo>
                <a:lnTo>
                  <a:pt x="11155925" y="11162860"/>
                </a:lnTo>
                <a:cubicBezTo>
                  <a:pt x="10475008" y="11206388"/>
                  <a:pt x="8599894" y="9779559"/>
                  <a:pt x="7811877" y="9591280"/>
                </a:cubicBezTo>
                <a:cubicBezTo>
                  <a:pt x="7023860" y="9403001"/>
                  <a:pt x="6908602" y="9794632"/>
                  <a:pt x="6427824" y="10033183"/>
                </a:cubicBezTo>
                <a:cubicBezTo>
                  <a:pt x="5971138" y="10259780"/>
                  <a:pt x="5370179" y="10546148"/>
                  <a:pt x="4849525" y="10353624"/>
                </a:cubicBezTo>
                <a:cubicBezTo>
                  <a:pt x="4636974" y="10275005"/>
                  <a:pt x="4452363" y="10129185"/>
                  <a:pt x="4238677" y="10053810"/>
                </a:cubicBezTo>
                <a:cubicBezTo>
                  <a:pt x="3880684" y="9927450"/>
                  <a:pt x="3539404" y="9995297"/>
                  <a:pt x="3246500" y="10131132"/>
                </a:cubicBezTo>
                <a:cubicBezTo>
                  <a:pt x="2953596" y="10266967"/>
                  <a:pt x="3022337" y="10601388"/>
                  <a:pt x="2481254" y="10868819"/>
                </a:cubicBezTo>
                <a:cubicBezTo>
                  <a:pt x="1940171" y="11136250"/>
                  <a:pt x="1179958" y="11503509"/>
                  <a:pt x="0" y="11735719"/>
                </a:cubicBezTo>
                <a:cubicBezTo>
                  <a:pt x="1290283" y="11264420"/>
                  <a:pt x="1638748" y="11006105"/>
                  <a:pt x="2052999" y="10780730"/>
                </a:cubicBezTo>
                <a:cubicBezTo>
                  <a:pt x="2369999" y="10608265"/>
                  <a:pt x="2409111" y="10467425"/>
                  <a:pt x="2424518" y="10271023"/>
                </a:cubicBezTo>
                <a:cubicBezTo>
                  <a:pt x="2436835" y="10114012"/>
                  <a:pt x="2308439" y="9927903"/>
                  <a:pt x="2302195" y="9871016"/>
                </a:cubicBezTo>
                <a:cubicBezTo>
                  <a:pt x="2287625" y="9738947"/>
                  <a:pt x="2496833" y="9710796"/>
                  <a:pt x="2660377" y="9686795"/>
                </a:cubicBezTo>
                <a:cubicBezTo>
                  <a:pt x="2880308" y="9654492"/>
                  <a:pt x="3055331" y="9489341"/>
                  <a:pt x="3143126" y="9279432"/>
                </a:cubicBezTo>
                <a:cubicBezTo>
                  <a:pt x="3230985" y="9069524"/>
                  <a:pt x="3069585" y="8668649"/>
                  <a:pt x="2863783" y="8582571"/>
                </a:cubicBezTo>
                <a:cubicBezTo>
                  <a:pt x="2781159" y="8548062"/>
                  <a:pt x="2483273" y="8502590"/>
                  <a:pt x="2496833" y="8413528"/>
                </a:cubicBezTo>
                <a:cubicBezTo>
                  <a:pt x="2535748" y="8157240"/>
                  <a:pt x="2808595" y="8124482"/>
                  <a:pt x="3088885" y="8044372"/>
                </a:cubicBezTo>
                <a:cubicBezTo>
                  <a:pt x="3365075" y="7965494"/>
                  <a:pt x="3602349" y="8007009"/>
                  <a:pt x="3804935" y="7796905"/>
                </a:cubicBezTo>
                <a:cubicBezTo>
                  <a:pt x="4000583" y="7594003"/>
                  <a:pt x="3700846" y="7393118"/>
                  <a:pt x="3644040" y="7225690"/>
                </a:cubicBezTo>
                <a:cubicBezTo>
                  <a:pt x="3587234" y="7058262"/>
                  <a:pt x="3444044" y="6997384"/>
                  <a:pt x="3464100" y="6792338"/>
                </a:cubicBezTo>
                <a:cubicBezTo>
                  <a:pt x="3511605" y="6445558"/>
                  <a:pt x="4111499" y="6573092"/>
                  <a:pt x="4156102" y="6248637"/>
                </a:cubicBezTo>
                <a:cubicBezTo>
                  <a:pt x="4200705" y="5924182"/>
                  <a:pt x="4139920" y="5348208"/>
                  <a:pt x="3731715" y="4845610"/>
                </a:cubicBezTo>
                <a:close/>
              </a:path>
            </a:pathLst>
          </a:custGeom>
          <a:solidFill>
            <a:schemeClr val="accent4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46AB366-AA2A-44F0-B418-0AE75DCEBA28}"/>
              </a:ext>
            </a:extLst>
          </p:cNvPr>
          <p:cNvSpPr/>
          <p:nvPr/>
        </p:nvSpPr>
        <p:spPr>
          <a:xfrm rot="397443">
            <a:off x="3721748" y="-435234"/>
            <a:ext cx="8887914" cy="7142659"/>
          </a:xfrm>
          <a:custGeom>
            <a:avLst/>
            <a:gdLst>
              <a:gd name="connsiteX0" fmla="*/ 5660456 w 5660456"/>
              <a:gd name="connsiteY0" fmla="*/ 0 h 4922843"/>
              <a:gd name="connsiteX1" fmla="*/ 5660456 w 5660456"/>
              <a:gd name="connsiteY1" fmla="*/ 3424207 h 4922843"/>
              <a:gd name="connsiteX2" fmla="*/ 5547034 w 5660456"/>
              <a:gd name="connsiteY2" fmla="*/ 3407497 h 4922843"/>
              <a:gd name="connsiteX3" fmla="*/ 4711830 w 5660456"/>
              <a:gd name="connsiteY3" fmla="*/ 3371974 h 4922843"/>
              <a:gd name="connsiteX4" fmla="*/ 3969405 w 5660456"/>
              <a:gd name="connsiteY4" fmla="*/ 3844090 h 4922843"/>
              <a:gd name="connsiteX5" fmla="*/ 2662449 w 5660456"/>
              <a:gd name="connsiteY5" fmla="*/ 4255251 h 4922843"/>
              <a:gd name="connsiteX6" fmla="*/ 1335906 w 5660456"/>
              <a:gd name="connsiteY6" fmla="*/ 4009496 h 4922843"/>
              <a:gd name="connsiteX7" fmla="*/ 552744 w 5660456"/>
              <a:gd name="connsiteY7" fmla="*/ 4305265 h 4922843"/>
              <a:gd name="connsiteX8" fmla="*/ 0 w 5660456"/>
              <a:gd name="connsiteY8" fmla="*/ 4922843 h 4922843"/>
              <a:gd name="connsiteX9" fmla="*/ 404729 w 5660456"/>
              <a:gd name="connsiteY9" fmla="*/ 4117134 h 4922843"/>
              <a:gd name="connsiteX10" fmla="*/ 913590 w 5660456"/>
              <a:gd name="connsiteY10" fmla="*/ 3772628 h 4922843"/>
              <a:gd name="connsiteX11" fmla="*/ 1127024 w 5660456"/>
              <a:gd name="connsiteY11" fmla="*/ 3312465 h 4922843"/>
              <a:gd name="connsiteX12" fmla="*/ 1520211 w 5660456"/>
              <a:gd name="connsiteY12" fmla="*/ 2999677 h 4922843"/>
              <a:gd name="connsiteX13" fmla="*/ 1391167 w 5660456"/>
              <a:gd name="connsiteY13" fmla="*/ 2480681 h 4922843"/>
              <a:gd name="connsiteX14" fmla="*/ 1516237 w 5660456"/>
              <a:gd name="connsiteY14" fmla="*/ 2382732 h 4922843"/>
              <a:gd name="connsiteX15" fmla="*/ 1981831 w 5660456"/>
              <a:gd name="connsiteY15" fmla="*/ 2120476 h 4922843"/>
              <a:gd name="connsiteX16" fmla="*/ 1907848 w 5660456"/>
              <a:gd name="connsiteY16" fmla="*/ 1701048 h 4922843"/>
              <a:gd name="connsiteX17" fmla="*/ 1591229 w 5660456"/>
              <a:gd name="connsiteY17" fmla="*/ 1389169 h 4922843"/>
              <a:gd name="connsiteX18" fmla="*/ 1504128 w 5660456"/>
              <a:gd name="connsiteY18" fmla="*/ 1241404 h 4922843"/>
              <a:gd name="connsiteX19" fmla="*/ 1688044 w 5660456"/>
              <a:gd name="connsiteY19" fmla="*/ 905070 h 4922843"/>
              <a:gd name="connsiteX20" fmla="*/ 1751809 w 5660456"/>
              <a:gd name="connsiteY20" fmla="*/ 26128 h 4922843"/>
              <a:gd name="connsiteX21" fmla="*/ 5544585 w 5660456"/>
              <a:gd name="connsiteY21" fmla="*/ 577 h 4922843"/>
              <a:gd name="connsiteX0" fmla="*/ 5660456 w 5660456"/>
              <a:gd name="connsiteY0" fmla="*/ 0 h 4922843"/>
              <a:gd name="connsiteX1" fmla="*/ 5660456 w 5660456"/>
              <a:gd name="connsiteY1" fmla="*/ 3424207 h 4922843"/>
              <a:gd name="connsiteX2" fmla="*/ 5547034 w 5660456"/>
              <a:gd name="connsiteY2" fmla="*/ 3407497 h 4922843"/>
              <a:gd name="connsiteX3" fmla="*/ 4711830 w 5660456"/>
              <a:gd name="connsiteY3" fmla="*/ 3371974 h 4922843"/>
              <a:gd name="connsiteX4" fmla="*/ 3969405 w 5660456"/>
              <a:gd name="connsiteY4" fmla="*/ 3844090 h 4922843"/>
              <a:gd name="connsiteX5" fmla="*/ 2662449 w 5660456"/>
              <a:gd name="connsiteY5" fmla="*/ 4255251 h 4922843"/>
              <a:gd name="connsiteX6" fmla="*/ 1335906 w 5660456"/>
              <a:gd name="connsiteY6" fmla="*/ 4009496 h 4922843"/>
              <a:gd name="connsiteX7" fmla="*/ 552744 w 5660456"/>
              <a:gd name="connsiteY7" fmla="*/ 4305265 h 4922843"/>
              <a:gd name="connsiteX8" fmla="*/ 0 w 5660456"/>
              <a:gd name="connsiteY8" fmla="*/ 4922843 h 4922843"/>
              <a:gd name="connsiteX9" fmla="*/ 404729 w 5660456"/>
              <a:gd name="connsiteY9" fmla="*/ 4117134 h 4922843"/>
              <a:gd name="connsiteX10" fmla="*/ 913590 w 5660456"/>
              <a:gd name="connsiteY10" fmla="*/ 3772628 h 4922843"/>
              <a:gd name="connsiteX11" fmla="*/ 1127024 w 5660456"/>
              <a:gd name="connsiteY11" fmla="*/ 3312465 h 4922843"/>
              <a:gd name="connsiteX12" fmla="*/ 1520211 w 5660456"/>
              <a:gd name="connsiteY12" fmla="*/ 2999677 h 4922843"/>
              <a:gd name="connsiteX13" fmla="*/ 1391167 w 5660456"/>
              <a:gd name="connsiteY13" fmla="*/ 2480681 h 4922843"/>
              <a:gd name="connsiteX14" fmla="*/ 1516237 w 5660456"/>
              <a:gd name="connsiteY14" fmla="*/ 2382732 h 4922843"/>
              <a:gd name="connsiteX15" fmla="*/ 1981831 w 5660456"/>
              <a:gd name="connsiteY15" fmla="*/ 2120476 h 4922843"/>
              <a:gd name="connsiteX16" fmla="*/ 1907848 w 5660456"/>
              <a:gd name="connsiteY16" fmla="*/ 1701048 h 4922843"/>
              <a:gd name="connsiteX17" fmla="*/ 1591229 w 5660456"/>
              <a:gd name="connsiteY17" fmla="*/ 1389169 h 4922843"/>
              <a:gd name="connsiteX18" fmla="*/ 1504128 w 5660456"/>
              <a:gd name="connsiteY18" fmla="*/ 1241404 h 4922843"/>
              <a:gd name="connsiteX19" fmla="*/ 1688044 w 5660456"/>
              <a:gd name="connsiteY19" fmla="*/ 905070 h 4922843"/>
              <a:gd name="connsiteX20" fmla="*/ 1837050 w 5660456"/>
              <a:gd name="connsiteY20" fmla="*/ 30353 h 4922843"/>
              <a:gd name="connsiteX21" fmla="*/ 5544585 w 5660456"/>
              <a:gd name="connsiteY21" fmla="*/ 577 h 4922843"/>
              <a:gd name="connsiteX22" fmla="*/ 5660456 w 5660456"/>
              <a:gd name="connsiteY22" fmla="*/ 0 h 4922843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1837050 w 5660456"/>
              <a:gd name="connsiteY20" fmla="*/ 4608614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1837050 w 5660456"/>
              <a:gd name="connsiteY20" fmla="*/ 4608616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1837050 w 5660456"/>
              <a:gd name="connsiteY20" fmla="*/ 4608614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02677 w 5660456"/>
              <a:gd name="connsiteY20" fmla="*/ 4575259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2002677 w 5660456"/>
              <a:gd name="connsiteY20" fmla="*/ 4575257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02677 w 5660456"/>
              <a:gd name="connsiteY20" fmla="*/ 4575259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5660456 w 5660456"/>
              <a:gd name="connsiteY0" fmla="*/ 4578261 h 9501104"/>
              <a:gd name="connsiteX1" fmla="*/ 5660456 w 5660456"/>
              <a:gd name="connsiteY1" fmla="*/ 8002468 h 9501104"/>
              <a:gd name="connsiteX2" fmla="*/ 5547034 w 5660456"/>
              <a:gd name="connsiteY2" fmla="*/ 7985758 h 9501104"/>
              <a:gd name="connsiteX3" fmla="*/ 4711830 w 5660456"/>
              <a:gd name="connsiteY3" fmla="*/ 7950235 h 9501104"/>
              <a:gd name="connsiteX4" fmla="*/ 3969405 w 5660456"/>
              <a:gd name="connsiteY4" fmla="*/ 8422351 h 9501104"/>
              <a:gd name="connsiteX5" fmla="*/ 2662449 w 5660456"/>
              <a:gd name="connsiteY5" fmla="*/ 8833512 h 9501104"/>
              <a:gd name="connsiteX6" fmla="*/ 1335906 w 5660456"/>
              <a:gd name="connsiteY6" fmla="*/ 8587757 h 9501104"/>
              <a:gd name="connsiteX7" fmla="*/ 552744 w 5660456"/>
              <a:gd name="connsiteY7" fmla="*/ 8883526 h 9501104"/>
              <a:gd name="connsiteX8" fmla="*/ 0 w 5660456"/>
              <a:gd name="connsiteY8" fmla="*/ 9501104 h 9501104"/>
              <a:gd name="connsiteX9" fmla="*/ 404729 w 5660456"/>
              <a:gd name="connsiteY9" fmla="*/ 8695395 h 9501104"/>
              <a:gd name="connsiteX10" fmla="*/ 913590 w 5660456"/>
              <a:gd name="connsiteY10" fmla="*/ 8350889 h 9501104"/>
              <a:gd name="connsiteX11" fmla="*/ 1127024 w 5660456"/>
              <a:gd name="connsiteY11" fmla="*/ 7890726 h 9501104"/>
              <a:gd name="connsiteX12" fmla="*/ 1520211 w 5660456"/>
              <a:gd name="connsiteY12" fmla="*/ 7577938 h 9501104"/>
              <a:gd name="connsiteX13" fmla="*/ 1391167 w 5660456"/>
              <a:gd name="connsiteY13" fmla="*/ 7058942 h 9501104"/>
              <a:gd name="connsiteX14" fmla="*/ 1516237 w 5660456"/>
              <a:gd name="connsiteY14" fmla="*/ 6960993 h 9501104"/>
              <a:gd name="connsiteX15" fmla="*/ 1981831 w 5660456"/>
              <a:gd name="connsiteY15" fmla="*/ 6698737 h 9501104"/>
              <a:gd name="connsiteX16" fmla="*/ 1907848 w 5660456"/>
              <a:gd name="connsiteY16" fmla="*/ 6279309 h 9501104"/>
              <a:gd name="connsiteX17" fmla="*/ 1591229 w 5660456"/>
              <a:gd name="connsiteY17" fmla="*/ 5967430 h 9501104"/>
              <a:gd name="connsiteX18" fmla="*/ 1504128 w 5660456"/>
              <a:gd name="connsiteY18" fmla="*/ 5819665 h 9501104"/>
              <a:gd name="connsiteX19" fmla="*/ 1688044 w 5660456"/>
              <a:gd name="connsiteY19" fmla="*/ 5483331 h 9501104"/>
              <a:gd name="connsiteX20" fmla="*/ 2057796 w 5660456"/>
              <a:gd name="connsiteY20" fmla="*/ 4441733 h 9501104"/>
              <a:gd name="connsiteX21" fmla="*/ 2159635 w 5660456"/>
              <a:gd name="connsiteY21" fmla="*/ -1 h 9501104"/>
              <a:gd name="connsiteX22" fmla="*/ 5660456 w 5660456"/>
              <a:gd name="connsiteY22" fmla="*/ 4578261 h 9501104"/>
              <a:gd name="connsiteX0" fmla="*/ 5660456 w 5660456"/>
              <a:gd name="connsiteY0" fmla="*/ 4578263 h 9501106"/>
              <a:gd name="connsiteX1" fmla="*/ 5660456 w 5660456"/>
              <a:gd name="connsiteY1" fmla="*/ 8002470 h 9501106"/>
              <a:gd name="connsiteX2" fmla="*/ 5547034 w 5660456"/>
              <a:gd name="connsiteY2" fmla="*/ 7985760 h 9501106"/>
              <a:gd name="connsiteX3" fmla="*/ 4711830 w 5660456"/>
              <a:gd name="connsiteY3" fmla="*/ 7950237 h 9501106"/>
              <a:gd name="connsiteX4" fmla="*/ 3969405 w 5660456"/>
              <a:gd name="connsiteY4" fmla="*/ 8422353 h 9501106"/>
              <a:gd name="connsiteX5" fmla="*/ 2662449 w 5660456"/>
              <a:gd name="connsiteY5" fmla="*/ 8833514 h 9501106"/>
              <a:gd name="connsiteX6" fmla="*/ 1335906 w 5660456"/>
              <a:gd name="connsiteY6" fmla="*/ 8587759 h 9501106"/>
              <a:gd name="connsiteX7" fmla="*/ 552744 w 5660456"/>
              <a:gd name="connsiteY7" fmla="*/ 8883528 h 9501106"/>
              <a:gd name="connsiteX8" fmla="*/ 0 w 5660456"/>
              <a:gd name="connsiteY8" fmla="*/ 9501106 h 9501106"/>
              <a:gd name="connsiteX9" fmla="*/ 404729 w 5660456"/>
              <a:gd name="connsiteY9" fmla="*/ 8695397 h 9501106"/>
              <a:gd name="connsiteX10" fmla="*/ 913590 w 5660456"/>
              <a:gd name="connsiteY10" fmla="*/ 8350891 h 9501106"/>
              <a:gd name="connsiteX11" fmla="*/ 1127024 w 5660456"/>
              <a:gd name="connsiteY11" fmla="*/ 7890728 h 9501106"/>
              <a:gd name="connsiteX12" fmla="*/ 1520211 w 5660456"/>
              <a:gd name="connsiteY12" fmla="*/ 7577940 h 9501106"/>
              <a:gd name="connsiteX13" fmla="*/ 1391167 w 5660456"/>
              <a:gd name="connsiteY13" fmla="*/ 7058944 h 9501106"/>
              <a:gd name="connsiteX14" fmla="*/ 1516237 w 5660456"/>
              <a:gd name="connsiteY14" fmla="*/ 6960995 h 9501106"/>
              <a:gd name="connsiteX15" fmla="*/ 1981831 w 5660456"/>
              <a:gd name="connsiteY15" fmla="*/ 6698739 h 9501106"/>
              <a:gd name="connsiteX16" fmla="*/ 1907848 w 5660456"/>
              <a:gd name="connsiteY16" fmla="*/ 6279311 h 9501106"/>
              <a:gd name="connsiteX17" fmla="*/ 1591229 w 5660456"/>
              <a:gd name="connsiteY17" fmla="*/ 5967432 h 9501106"/>
              <a:gd name="connsiteX18" fmla="*/ 1504128 w 5660456"/>
              <a:gd name="connsiteY18" fmla="*/ 5819667 h 9501106"/>
              <a:gd name="connsiteX19" fmla="*/ 1688044 w 5660456"/>
              <a:gd name="connsiteY19" fmla="*/ 5483333 h 9501106"/>
              <a:gd name="connsiteX20" fmla="*/ 2057796 w 5660456"/>
              <a:gd name="connsiteY20" fmla="*/ 4441735 h 9501106"/>
              <a:gd name="connsiteX21" fmla="*/ 2159635 w 5660456"/>
              <a:gd name="connsiteY21" fmla="*/ 1 h 9501106"/>
              <a:gd name="connsiteX22" fmla="*/ 5660456 w 5660456"/>
              <a:gd name="connsiteY22" fmla="*/ 4578263 h 9501106"/>
              <a:gd name="connsiteX0" fmla="*/ 12564144 w 12564144"/>
              <a:gd name="connsiteY0" fmla="*/ 0 h 10668246"/>
              <a:gd name="connsiteX1" fmla="*/ 5660456 w 12564144"/>
              <a:gd name="connsiteY1" fmla="*/ 9169610 h 10668246"/>
              <a:gd name="connsiteX2" fmla="*/ 5547034 w 12564144"/>
              <a:gd name="connsiteY2" fmla="*/ 9152900 h 10668246"/>
              <a:gd name="connsiteX3" fmla="*/ 4711830 w 12564144"/>
              <a:gd name="connsiteY3" fmla="*/ 9117377 h 10668246"/>
              <a:gd name="connsiteX4" fmla="*/ 3969405 w 12564144"/>
              <a:gd name="connsiteY4" fmla="*/ 9589493 h 10668246"/>
              <a:gd name="connsiteX5" fmla="*/ 2662449 w 12564144"/>
              <a:gd name="connsiteY5" fmla="*/ 10000654 h 10668246"/>
              <a:gd name="connsiteX6" fmla="*/ 1335906 w 12564144"/>
              <a:gd name="connsiteY6" fmla="*/ 9754899 h 10668246"/>
              <a:gd name="connsiteX7" fmla="*/ 552744 w 12564144"/>
              <a:gd name="connsiteY7" fmla="*/ 10050668 h 10668246"/>
              <a:gd name="connsiteX8" fmla="*/ 0 w 12564144"/>
              <a:gd name="connsiteY8" fmla="*/ 10668246 h 10668246"/>
              <a:gd name="connsiteX9" fmla="*/ 404729 w 12564144"/>
              <a:gd name="connsiteY9" fmla="*/ 9862537 h 10668246"/>
              <a:gd name="connsiteX10" fmla="*/ 913590 w 12564144"/>
              <a:gd name="connsiteY10" fmla="*/ 9518031 h 10668246"/>
              <a:gd name="connsiteX11" fmla="*/ 1127024 w 12564144"/>
              <a:gd name="connsiteY11" fmla="*/ 9057868 h 10668246"/>
              <a:gd name="connsiteX12" fmla="*/ 1520211 w 12564144"/>
              <a:gd name="connsiteY12" fmla="*/ 8745080 h 10668246"/>
              <a:gd name="connsiteX13" fmla="*/ 1391167 w 12564144"/>
              <a:gd name="connsiteY13" fmla="*/ 8226084 h 10668246"/>
              <a:gd name="connsiteX14" fmla="*/ 1516237 w 12564144"/>
              <a:gd name="connsiteY14" fmla="*/ 8128135 h 10668246"/>
              <a:gd name="connsiteX15" fmla="*/ 1981831 w 12564144"/>
              <a:gd name="connsiteY15" fmla="*/ 7865879 h 10668246"/>
              <a:gd name="connsiteX16" fmla="*/ 1907848 w 12564144"/>
              <a:gd name="connsiteY16" fmla="*/ 7446451 h 10668246"/>
              <a:gd name="connsiteX17" fmla="*/ 1591229 w 12564144"/>
              <a:gd name="connsiteY17" fmla="*/ 7134572 h 10668246"/>
              <a:gd name="connsiteX18" fmla="*/ 1504128 w 12564144"/>
              <a:gd name="connsiteY18" fmla="*/ 6986807 h 10668246"/>
              <a:gd name="connsiteX19" fmla="*/ 1688044 w 12564144"/>
              <a:gd name="connsiteY19" fmla="*/ 6650473 h 10668246"/>
              <a:gd name="connsiteX20" fmla="*/ 2057796 w 12564144"/>
              <a:gd name="connsiteY20" fmla="*/ 5608875 h 10668246"/>
              <a:gd name="connsiteX21" fmla="*/ 2159635 w 12564144"/>
              <a:gd name="connsiteY21" fmla="*/ 1167141 h 10668246"/>
              <a:gd name="connsiteX22" fmla="*/ 12564144 w 12564144"/>
              <a:gd name="connsiteY22" fmla="*/ 0 h 10668246"/>
              <a:gd name="connsiteX0" fmla="*/ 12564144 w 13773955"/>
              <a:gd name="connsiteY0" fmla="*/ 0 h 10668246"/>
              <a:gd name="connsiteX1" fmla="*/ 13773955 w 13773955"/>
              <a:gd name="connsiteY1" fmla="*/ 10557989 h 10668246"/>
              <a:gd name="connsiteX2" fmla="*/ 5547034 w 13773955"/>
              <a:gd name="connsiteY2" fmla="*/ 9152900 h 10668246"/>
              <a:gd name="connsiteX3" fmla="*/ 4711830 w 13773955"/>
              <a:gd name="connsiteY3" fmla="*/ 9117377 h 10668246"/>
              <a:gd name="connsiteX4" fmla="*/ 3969405 w 13773955"/>
              <a:gd name="connsiteY4" fmla="*/ 9589493 h 10668246"/>
              <a:gd name="connsiteX5" fmla="*/ 2662449 w 13773955"/>
              <a:gd name="connsiteY5" fmla="*/ 10000654 h 10668246"/>
              <a:gd name="connsiteX6" fmla="*/ 1335906 w 13773955"/>
              <a:gd name="connsiteY6" fmla="*/ 9754899 h 10668246"/>
              <a:gd name="connsiteX7" fmla="*/ 552744 w 13773955"/>
              <a:gd name="connsiteY7" fmla="*/ 10050668 h 10668246"/>
              <a:gd name="connsiteX8" fmla="*/ 0 w 13773955"/>
              <a:gd name="connsiteY8" fmla="*/ 10668246 h 10668246"/>
              <a:gd name="connsiteX9" fmla="*/ 404729 w 13773955"/>
              <a:gd name="connsiteY9" fmla="*/ 9862537 h 10668246"/>
              <a:gd name="connsiteX10" fmla="*/ 913590 w 13773955"/>
              <a:gd name="connsiteY10" fmla="*/ 9518031 h 10668246"/>
              <a:gd name="connsiteX11" fmla="*/ 1127024 w 13773955"/>
              <a:gd name="connsiteY11" fmla="*/ 9057868 h 10668246"/>
              <a:gd name="connsiteX12" fmla="*/ 1520211 w 13773955"/>
              <a:gd name="connsiteY12" fmla="*/ 8745080 h 10668246"/>
              <a:gd name="connsiteX13" fmla="*/ 1391167 w 13773955"/>
              <a:gd name="connsiteY13" fmla="*/ 8226084 h 10668246"/>
              <a:gd name="connsiteX14" fmla="*/ 1516237 w 13773955"/>
              <a:gd name="connsiteY14" fmla="*/ 8128135 h 10668246"/>
              <a:gd name="connsiteX15" fmla="*/ 1981831 w 13773955"/>
              <a:gd name="connsiteY15" fmla="*/ 7865879 h 10668246"/>
              <a:gd name="connsiteX16" fmla="*/ 1907848 w 13773955"/>
              <a:gd name="connsiteY16" fmla="*/ 7446451 h 10668246"/>
              <a:gd name="connsiteX17" fmla="*/ 1591229 w 13773955"/>
              <a:gd name="connsiteY17" fmla="*/ 7134572 h 10668246"/>
              <a:gd name="connsiteX18" fmla="*/ 1504128 w 13773955"/>
              <a:gd name="connsiteY18" fmla="*/ 6986807 h 10668246"/>
              <a:gd name="connsiteX19" fmla="*/ 1688044 w 13773955"/>
              <a:gd name="connsiteY19" fmla="*/ 6650473 h 10668246"/>
              <a:gd name="connsiteX20" fmla="*/ 2057796 w 13773955"/>
              <a:gd name="connsiteY20" fmla="*/ 5608875 h 10668246"/>
              <a:gd name="connsiteX21" fmla="*/ 2159635 w 13773955"/>
              <a:gd name="connsiteY21" fmla="*/ 1167141 h 10668246"/>
              <a:gd name="connsiteX22" fmla="*/ 12564144 w 13773955"/>
              <a:gd name="connsiteY22" fmla="*/ 0 h 10668246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4711830 w 13773955"/>
              <a:gd name="connsiteY3" fmla="*/ 9117377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3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4711830 w 13773955"/>
              <a:gd name="connsiteY3" fmla="*/ 9117377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3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3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3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2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504128 w 13773955"/>
              <a:gd name="connsiteY18" fmla="*/ 6986807 h 11069263"/>
              <a:gd name="connsiteX19" fmla="*/ 1688044 w 13773955"/>
              <a:gd name="connsiteY19" fmla="*/ 6650472 h 11069263"/>
              <a:gd name="connsiteX20" fmla="*/ 2057796 w 13773955"/>
              <a:gd name="connsiteY20" fmla="*/ 5608875 h 11069263"/>
              <a:gd name="connsiteX21" fmla="*/ 2159635 w 13773955"/>
              <a:gd name="connsiteY21" fmla="*/ 1167141 h 11069263"/>
              <a:gd name="connsiteX22" fmla="*/ 12564144 w 13773955"/>
              <a:gd name="connsiteY22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504128 w 13773955"/>
              <a:gd name="connsiteY18" fmla="*/ 6986807 h 11069261"/>
              <a:gd name="connsiteX19" fmla="*/ 1688044 w 13773955"/>
              <a:gd name="connsiteY19" fmla="*/ 6650472 h 11069261"/>
              <a:gd name="connsiteX20" fmla="*/ 2057796 w 13773955"/>
              <a:gd name="connsiteY20" fmla="*/ 5608875 h 11069261"/>
              <a:gd name="connsiteX21" fmla="*/ 2159635 w 13773955"/>
              <a:gd name="connsiteY21" fmla="*/ 1167141 h 11069261"/>
              <a:gd name="connsiteX22" fmla="*/ 12564144 w 13773955"/>
              <a:gd name="connsiteY22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688044 w 13773955"/>
              <a:gd name="connsiteY18" fmla="*/ 6650472 h 11069263"/>
              <a:gd name="connsiteX19" fmla="*/ 2057796 w 13773955"/>
              <a:gd name="connsiteY19" fmla="*/ 5608875 h 11069263"/>
              <a:gd name="connsiteX20" fmla="*/ 2159635 w 13773955"/>
              <a:gd name="connsiteY20" fmla="*/ 1167141 h 11069263"/>
              <a:gd name="connsiteX21" fmla="*/ 12564144 w 13773955"/>
              <a:gd name="connsiteY21" fmla="*/ 0 h 11069263"/>
              <a:gd name="connsiteX0" fmla="*/ 12564144 w 13773955"/>
              <a:gd name="connsiteY0" fmla="*/ 0 h 11069261"/>
              <a:gd name="connsiteX1" fmla="*/ 13773955 w 13773955"/>
              <a:gd name="connsiteY1" fmla="*/ 10557989 h 11069261"/>
              <a:gd name="connsiteX2" fmla="*/ 9357280 w 13773955"/>
              <a:gd name="connsiteY2" fmla="*/ 11069262 h 11069261"/>
              <a:gd name="connsiteX3" fmla="*/ 5350950 w 13773955"/>
              <a:gd name="connsiteY3" fmla="*/ 9269155 h 11069261"/>
              <a:gd name="connsiteX4" fmla="*/ 3969405 w 13773955"/>
              <a:gd name="connsiteY4" fmla="*/ 9589493 h 11069261"/>
              <a:gd name="connsiteX5" fmla="*/ 2662449 w 13773955"/>
              <a:gd name="connsiteY5" fmla="*/ 10000654 h 11069261"/>
              <a:gd name="connsiteX6" fmla="*/ 1335906 w 13773955"/>
              <a:gd name="connsiteY6" fmla="*/ 9754899 h 11069261"/>
              <a:gd name="connsiteX7" fmla="*/ 552744 w 13773955"/>
              <a:gd name="connsiteY7" fmla="*/ 10050668 h 11069261"/>
              <a:gd name="connsiteX8" fmla="*/ 0 w 13773955"/>
              <a:gd name="connsiteY8" fmla="*/ 10668246 h 11069261"/>
              <a:gd name="connsiteX9" fmla="*/ 404729 w 13773955"/>
              <a:gd name="connsiteY9" fmla="*/ 9862537 h 11069261"/>
              <a:gd name="connsiteX10" fmla="*/ 913590 w 13773955"/>
              <a:gd name="connsiteY10" fmla="*/ 9518031 h 11069261"/>
              <a:gd name="connsiteX11" fmla="*/ 1127024 w 13773955"/>
              <a:gd name="connsiteY11" fmla="*/ 9057868 h 11069261"/>
              <a:gd name="connsiteX12" fmla="*/ 1520211 w 13773955"/>
              <a:gd name="connsiteY12" fmla="*/ 8745080 h 11069261"/>
              <a:gd name="connsiteX13" fmla="*/ 1391167 w 13773955"/>
              <a:gd name="connsiteY13" fmla="*/ 8226084 h 11069261"/>
              <a:gd name="connsiteX14" fmla="*/ 1516237 w 13773955"/>
              <a:gd name="connsiteY14" fmla="*/ 8128135 h 11069261"/>
              <a:gd name="connsiteX15" fmla="*/ 1981831 w 13773955"/>
              <a:gd name="connsiteY15" fmla="*/ 7865879 h 11069261"/>
              <a:gd name="connsiteX16" fmla="*/ 1907848 w 13773955"/>
              <a:gd name="connsiteY16" fmla="*/ 7446451 h 11069261"/>
              <a:gd name="connsiteX17" fmla="*/ 1591229 w 13773955"/>
              <a:gd name="connsiteY17" fmla="*/ 7134572 h 11069261"/>
              <a:gd name="connsiteX18" fmla="*/ 1688044 w 13773955"/>
              <a:gd name="connsiteY18" fmla="*/ 6650472 h 11069261"/>
              <a:gd name="connsiteX19" fmla="*/ 2057796 w 13773955"/>
              <a:gd name="connsiteY19" fmla="*/ 5608875 h 11069261"/>
              <a:gd name="connsiteX20" fmla="*/ 2159635 w 13773955"/>
              <a:gd name="connsiteY20" fmla="*/ 1167141 h 11069261"/>
              <a:gd name="connsiteX21" fmla="*/ 12564144 w 13773955"/>
              <a:gd name="connsiteY21" fmla="*/ 0 h 11069261"/>
              <a:gd name="connsiteX0" fmla="*/ 12564144 w 13773955"/>
              <a:gd name="connsiteY0" fmla="*/ 0 h 11069263"/>
              <a:gd name="connsiteX1" fmla="*/ 13773955 w 13773955"/>
              <a:gd name="connsiteY1" fmla="*/ 10557989 h 11069263"/>
              <a:gd name="connsiteX2" fmla="*/ 9357280 w 13773955"/>
              <a:gd name="connsiteY2" fmla="*/ 11069262 h 11069263"/>
              <a:gd name="connsiteX3" fmla="*/ 5350950 w 13773955"/>
              <a:gd name="connsiteY3" fmla="*/ 9269155 h 11069263"/>
              <a:gd name="connsiteX4" fmla="*/ 3969405 w 13773955"/>
              <a:gd name="connsiteY4" fmla="*/ 9589493 h 11069263"/>
              <a:gd name="connsiteX5" fmla="*/ 2662449 w 13773955"/>
              <a:gd name="connsiteY5" fmla="*/ 10000654 h 11069263"/>
              <a:gd name="connsiteX6" fmla="*/ 1335906 w 13773955"/>
              <a:gd name="connsiteY6" fmla="*/ 9754899 h 11069263"/>
              <a:gd name="connsiteX7" fmla="*/ 552744 w 13773955"/>
              <a:gd name="connsiteY7" fmla="*/ 10050668 h 11069263"/>
              <a:gd name="connsiteX8" fmla="*/ 0 w 13773955"/>
              <a:gd name="connsiteY8" fmla="*/ 10668246 h 11069263"/>
              <a:gd name="connsiteX9" fmla="*/ 404729 w 13773955"/>
              <a:gd name="connsiteY9" fmla="*/ 9862537 h 11069263"/>
              <a:gd name="connsiteX10" fmla="*/ 913590 w 13773955"/>
              <a:gd name="connsiteY10" fmla="*/ 9518031 h 11069263"/>
              <a:gd name="connsiteX11" fmla="*/ 1127024 w 13773955"/>
              <a:gd name="connsiteY11" fmla="*/ 9057868 h 11069263"/>
              <a:gd name="connsiteX12" fmla="*/ 1520211 w 13773955"/>
              <a:gd name="connsiteY12" fmla="*/ 8745080 h 11069263"/>
              <a:gd name="connsiteX13" fmla="*/ 1391167 w 13773955"/>
              <a:gd name="connsiteY13" fmla="*/ 8226084 h 11069263"/>
              <a:gd name="connsiteX14" fmla="*/ 1516237 w 13773955"/>
              <a:gd name="connsiteY14" fmla="*/ 8128135 h 11069263"/>
              <a:gd name="connsiteX15" fmla="*/ 1981831 w 13773955"/>
              <a:gd name="connsiteY15" fmla="*/ 7865879 h 11069263"/>
              <a:gd name="connsiteX16" fmla="*/ 1907848 w 13773955"/>
              <a:gd name="connsiteY16" fmla="*/ 7446451 h 11069263"/>
              <a:gd name="connsiteX17" fmla="*/ 1591229 w 13773955"/>
              <a:gd name="connsiteY17" fmla="*/ 7134572 h 11069263"/>
              <a:gd name="connsiteX18" fmla="*/ 1688044 w 13773955"/>
              <a:gd name="connsiteY18" fmla="*/ 6650472 h 11069263"/>
              <a:gd name="connsiteX19" fmla="*/ 2057796 w 13773955"/>
              <a:gd name="connsiteY19" fmla="*/ 5608875 h 11069263"/>
              <a:gd name="connsiteX20" fmla="*/ 2159635 w 13773955"/>
              <a:gd name="connsiteY20" fmla="*/ 1167141 h 11069263"/>
              <a:gd name="connsiteX21" fmla="*/ 12564144 w 13773955"/>
              <a:gd name="connsiteY21" fmla="*/ 0 h 1106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773955" h="11069263">
                <a:moveTo>
                  <a:pt x="12564144" y="0"/>
                </a:moveTo>
                <a:lnTo>
                  <a:pt x="13773955" y="10557989"/>
                </a:lnTo>
                <a:lnTo>
                  <a:pt x="9357280" y="11069262"/>
                </a:lnTo>
                <a:cubicBezTo>
                  <a:pt x="8770259" y="11045001"/>
                  <a:pt x="6248929" y="9515783"/>
                  <a:pt x="5350950" y="9269155"/>
                </a:cubicBezTo>
                <a:cubicBezTo>
                  <a:pt x="4452971" y="9022527"/>
                  <a:pt x="4417489" y="9467577"/>
                  <a:pt x="3969405" y="9589493"/>
                </a:cubicBezTo>
                <a:cubicBezTo>
                  <a:pt x="3521322" y="9711410"/>
                  <a:pt x="3101366" y="9973086"/>
                  <a:pt x="2662449" y="10000654"/>
                </a:cubicBezTo>
                <a:cubicBezTo>
                  <a:pt x="2223533" y="10028222"/>
                  <a:pt x="1687523" y="9746563"/>
                  <a:pt x="1335906" y="9754899"/>
                </a:cubicBezTo>
                <a:cubicBezTo>
                  <a:pt x="984289" y="9763234"/>
                  <a:pt x="775395" y="9898443"/>
                  <a:pt x="552744" y="10050668"/>
                </a:cubicBezTo>
                <a:cubicBezTo>
                  <a:pt x="330093" y="10202893"/>
                  <a:pt x="394322" y="10187779"/>
                  <a:pt x="0" y="10668246"/>
                </a:cubicBezTo>
                <a:cubicBezTo>
                  <a:pt x="288110" y="10139713"/>
                  <a:pt x="0" y="9939470"/>
                  <a:pt x="404729" y="9862537"/>
                </a:cubicBezTo>
                <a:cubicBezTo>
                  <a:pt x="607820" y="9823942"/>
                  <a:pt x="805990" y="9699268"/>
                  <a:pt x="913590" y="9518031"/>
                </a:cubicBezTo>
                <a:cubicBezTo>
                  <a:pt x="1000439" y="9371692"/>
                  <a:pt x="1004287" y="9173979"/>
                  <a:pt x="1127024" y="9057868"/>
                </a:cubicBezTo>
                <a:cubicBezTo>
                  <a:pt x="1253104" y="8938512"/>
                  <a:pt x="1488801" y="8918275"/>
                  <a:pt x="1520211" y="8745080"/>
                </a:cubicBezTo>
                <a:cubicBezTo>
                  <a:pt x="1553323" y="8562546"/>
                  <a:pt x="1304065" y="8388769"/>
                  <a:pt x="1391167" y="8226084"/>
                </a:cubicBezTo>
                <a:cubicBezTo>
                  <a:pt x="1416963" y="8177887"/>
                  <a:pt x="1466852" y="8149086"/>
                  <a:pt x="1516237" y="8128135"/>
                </a:cubicBezTo>
                <a:cubicBezTo>
                  <a:pt x="1684008" y="8056976"/>
                  <a:pt x="1896558" y="8030640"/>
                  <a:pt x="1981831" y="7865879"/>
                </a:cubicBezTo>
                <a:cubicBezTo>
                  <a:pt x="2050642" y="7733097"/>
                  <a:pt x="1998482" y="7564573"/>
                  <a:pt x="1907848" y="7446451"/>
                </a:cubicBezTo>
                <a:cubicBezTo>
                  <a:pt x="1817151" y="7328329"/>
                  <a:pt x="1668716" y="7248314"/>
                  <a:pt x="1591229" y="7134572"/>
                </a:cubicBezTo>
                <a:cubicBezTo>
                  <a:pt x="1344285" y="6772085"/>
                  <a:pt x="1545813" y="6714494"/>
                  <a:pt x="1688044" y="6650472"/>
                </a:cubicBezTo>
                <a:cubicBezTo>
                  <a:pt x="2028988" y="6523666"/>
                  <a:pt x="2224110" y="6255722"/>
                  <a:pt x="2057796" y="5608875"/>
                </a:cubicBezTo>
                <a:cubicBezTo>
                  <a:pt x="423125" y="2693011"/>
                  <a:pt x="2417074" y="4751436"/>
                  <a:pt x="2159635" y="1167141"/>
                </a:cubicBezTo>
                <a:lnTo>
                  <a:pt x="12564144" y="0"/>
                </a:lnTo>
                <a:close/>
              </a:path>
            </a:pathLst>
          </a:custGeom>
          <a:solidFill>
            <a:srgbClr val="323594"/>
          </a:solidFill>
          <a:ln w="6304" cap="flat">
            <a:noFill/>
            <a:prstDash val="solid"/>
            <a:miter/>
          </a:ln>
          <a:effectLst>
            <a:innerShdw blurRad="139700" dist="76200" dir="8100000">
              <a:prstClr val="black">
                <a:alpha val="70000"/>
              </a:prstClr>
            </a:inn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1" name="Graphic 46">
            <a:extLst>
              <a:ext uri="{FF2B5EF4-FFF2-40B4-BE49-F238E27FC236}">
                <a16:creationId xmlns:a16="http://schemas.microsoft.com/office/drawing/2014/main" id="{49400F6A-5800-417C-AB58-ACF7B9425F99}"/>
              </a:ext>
            </a:extLst>
          </p:cNvPr>
          <p:cNvGrpSpPr/>
          <p:nvPr/>
        </p:nvGrpSpPr>
        <p:grpSpPr>
          <a:xfrm>
            <a:off x="221683" y="5486312"/>
            <a:ext cx="2097605" cy="1185111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E3CB62-1D61-46BD-A9D8-EC5AC8F7E422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2FF9E8-AFCB-4067-AD5F-ABDE3141F688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0EDCA8-D131-43AC-B381-73A7833AD3FD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063014-A5B0-4BB3-BE7E-558178E8E34C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262EB5E-8B2C-4489-8ECB-34717EF12072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F650AC2-E0E6-4B42-8562-F03D3BC96BA4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88438D9-C332-450B-9A01-2B299E9DEA06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306AAB-D157-4E68-9B0E-AAC0C689814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6CECBA-CF85-44B0-AA72-B8F6705FEE46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38A94EA-D224-4124-AA82-5127D77782FC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9B372A-53E8-4A97-9845-06689785539F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021306-D7AF-4EF4-B36E-35C5049DCE65}"/>
              </a:ext>
            </a:extLst>
          </p:cNvPr>
          <p:cNvSpPr txBox="1"/>
          <p:nvPr/>
        </p:nvSpPr>
        <p:spPr>
          <a:xfrm>
            <a:off x="6261070" y="1673309"/>
            <a:ext cx="5444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98344B-5DDA-4F2E-93B8-CBD7CED4DFE9}"/>
              </a:ext>
            </a:extLst>
          </p:cNvPr>
          <p:cNvSpPr txBox="1"/>
          <p:nvPr/>
        </p:nvSpPr>
        <p:spPr>
          <a:xfrm>
            <a:off x="6261070" y="663490"/>
            <a:ext cx="544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C0783F-9CF2-495A-BED3-B6AFB06E16C6}"/>
              </a:ext>
            </a:extLst>
          </p:cNvPr>
          <p:cNvSpPr txBox="1"/>
          <p:nvPr/>
        </p:nvSpPr>
        <p:spPr>
          <a:xfrm>
            <a:off x="9675272" y="6119772"/>
            <a:ext cx="2133265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 smtClean="0">
                <a:solidFill>
                  <a:schemeClr val="accent1"/>
                </a:solidFill>
                <a:cs typeface="Arial" pitchFamily="34" charset="0"/>
              </a:rPr>
              <a:t>THEME PPT.com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FE9263-AE59-4DDC-BB26-E9C6379E63A9}"/>
              </a:ext>
            </a:extLst>
          </p:cNvPr>
          <p:cNvSpPr/>
          <p:nvPr/>
        </p:nvSpPr>
        <p:spPr>
          <a:xfrm>
            <a:off x="998025" y="1025193"/>
            <a:ext cx="3043799" cy="1019406"/>
          </a:xfrm>
          <a:prstGeom prst="roundRect">
            <a:avLst>
              <a:gd name="adj" fmla="val 11637"/>
            </a:avLst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00563" y="941714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8EA303-E4C9-43A0-95C7-BAE6BD4B5282}"/>
              </a:ext>
            </a:extLst>
          </p:cNvPr>
          <p:cNvGrpSpPr/>
          <p:nvPr/>
        </p:nvGrpSpPr>
        <p:grpSpPr>
          <a:xfrm>
            <a:off x="8534400" y="3722550"/>
            <a:ext cx="3387634" cy="2997350"/>
            <a:chOff x="886894" y="1166081"/>
            <a:chExt cx="5531323" cy="4894068"/>
          </a:xfrm>
        </p:grpSpPr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64BD6F29-6CC9-46BE-89AA-97CB70490CB9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F6A7ACC-0E81-4DA7-ABE7-52973A30C47B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E2B03FE-0441-42CA-BECB-3874C9C22629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4C35A5B-B24C-4F56-8A48-3540D72C5391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2B19DAC-3A46-4CFF-82AF-C3AB3E9B0E24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6741794-B1C1-4DC9-8A1B-105EEF23153D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794E87-B206-4F5D-8D91-1FAB696A9CFA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51B474D-A48C-40CD-B194-75B97AEFCA58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DACF62E-4A00-49CF-8909-26C290565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8642271-E7D5-4709-9669-2D17F07ED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39712-170E-42A1-8576-A1022D1D3BA5}"/>
              </a:ext>
            </a:extLst>
          </p:cNvPr>
          <p:cNvGrpSpPr/>
          <p:nvPr/>
        </p:nvGrpSpPr>
        <p:grpSpPr>
          <a:xfrm>
            <a:off x="10413537" y="544560"/>
            <a:ext cx="1328550" cy="1186696"/>
            <a:chOff x="8950873" y="837887"/>
            <a:chExt cx="2622062" cy="234209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21249F-F8F7-4008-A2BA-C603F0318B9B}"/>
                </a:ext>
              </a:extLst>
            </p:cNvPr>
            <p:cNvSpPr/>
            <p:nvPr/>
          </p:nvSpPr>
          <p:spPr>
            <a:xfrm>
              <a:off x="8950873" y="858812"/>
              <a:ext cx="2622062" cy="2321170"/>
            </a:xfrm>
            <a:custGeom>
              <a:avLst/>
              <a:gdLst>
                <a:gd name="connsiteX0" fmla="*/ 2620903 w 2622062"/>
                <a:gd name="connsiteY0" fmla="*/ 2276099 h 2321170"/>
                <a:gd name="connsiteX1" fmla="*/ 2614148 w 2622062"/>
                <a:gd name="connsiteY1" fmla="*/ 2241506 h 2321170"/>
                <a:gd name="connsiteX2" fmla="*/ 2551309 w 2622062"/>
                <a:gd name="connsiteY2" fmla="*/ 2084510 h 2321170"/>
                <a:gd name="connsiteX3" fmla="*/ 2415191 w 2622062"/>
                <a:gd name="connsiteY3" fmla="*/ 1950234 h 2321170"/>
                <a:gd name="connsiteX4" fmla="*/ 2249802 w 2622062"/>
                <a:gd name="connsiteY4" fmla="*/ 1847685 h 2321170"/>
                <a:gd name="connsiteX5" fmla="*/ 2222579 w 2622062"/>
                <a:gd name="connsiteY5" fmla="*/ 1709111 h 2321170"/>
                <a:gd name="connsiteX6" fmla="*/ 2204976 w 2622062"/>
                <a:gd name="connsiteY6" fmla="*/ 1548430 h 2321170"/>
                <a:gd name="connsiteX7" fmla="*/ 2140908 w 2622062"/>
                <a:gd name="connsiteY7" fmla="*/ 1231777 h 2321170"/>
                <a:gd name="connsiteX8" fmla="*/ 2006837 w 2622062"/>
                <a:gd name="connsiteY8" fmla="*/ 861290 h 2321170"/>
                <a:gd name="connsiteX9" fmla="*/ 1771854 w 2622062"/>
                <a:gd name="connsiteY9" fmla="*/ 504517 h 2321170"/>
                <a:gd name="connsiteX10" fmla="*/ 1704307 w 2622062"/>
                <a:gd name="connsiteY10" fmla="*/ 399103 h 2321170"/>
                <a:gd name="connsiteX11" fmla="*/ 1748520 w 2622062"/>
                <a:gd name="connsiteY11" fmla="*/ 281816 h 2321170"/>
                <a:gd name="connsiteX12" fmla="*/ 1752000 w 2622062"/>
                <a:gd name="connsiteY12" fmla="*/ 267897 h 2321170"/>
                <a:gd name="connsiteX13" fmla="*/ 1689365 w 2622062"/>
                <a:gd name="connsiteY13" fmla="*/ 194005 h 2321170"/>
                <a:gd name="connsiteX14" fmla="*/ 1585178 w 2622062"/>
                <a:gd name="connsiteY14" fmla="*/ 174559 h 2321170"/>
                <a:gd name="connsiteX15" fmla="*/ 1484267 w 2622062"/>
                <a:gd name="connsiteY15" fmla="*/ 184998 h 2321170"/>
                <a:gd name="connsiteX16" fmla="*/ 1395841 w 2622062"/>
                <a:gd name="connsiteY16" fmla="*/ 189911 h 2321170"/>
                <a:gd name="connsiteX17" fmla="*/ 832333 w 2622062"/>
                <a:gd name="connsiteY17" fmla="*/ 9989 h 2321170"/>
                <a:gd name="connsiteX18" fmla="*/ 530213 w 2622062"/>
                <a:gd name="connsiteY18" fmla="*/ 5282 h 2321170"/>
                <a:gd name="connsiteX19" fmla="*/ 297686 w 2622062"/>
                <a:gd name="connsiteY19" fmla="*/ 45196 h 2321170"/>
                <a:gd name="connsiteX20" fmla="*/ 126771 w 2622062"/>
                <a:gd name="connsiteY20" fmla="*/ 158389 h 2321170"/>
                <a:gd name="connsiteX21" fmla="*/ 95659 w 2622062"/>
                <a:gd name="connsiteY21" fmla="*/ 339743 h 2321170"/>
                <a:gd name="connsiteX22" fmla="*/ 95863 w 2622062"/>
                <a:gd name="connsiteY22" fmla="*/ 339743 h 2321170"/>
                <a:gd name="connsiteX23" fmla="*/ 22175 w 2622062"/>
                <a:gd name="connsiteY23" fmla="*/ 399922 h 2321170"/>
                <a:gd name="connsiteX24" fmla="*/ 15625 w 2622062"/>
                <a:gd name="connsiteY24" fmla="*/ 426326 h 2321170"/>
                <a:gd name="connsiteX25" fmla="*/ 40802 w 2622062"/>
                <a:gd name="connsiteY25" fmla="*/ 507792 h 2321170"/>
                <a:gd name="connsiteX26" fmla="*/ 126976 w 2622062"/>
                <a:gd name="connsiteY26" fmla="*/ 523963 h 2321170"/>
                <a:gd name="connsiteX27" fmla="*/ 311810 w 2622062"/>
                <a:gd name="connsiteY27" fmla="*/ 544636 h 2321170"/>
                <a:gd name="connsiteX28" fmla="*/ 450589 w 2622062"/>
                <a:gd name="connsiteY28" fmla="*/ 596832 h 2321170"/>
                <a:gd name="connsiteX29" fmla="*/ 455501 w 2622062"/>
                <a:gd name="connsiteY29" fmla="*/ 613412 h 2321170"/>
                <a:gd name="connsiteX30" fmla="*/ 429506 w 2622062"/>
                <a:gd name="connsiteY30" fmla="*/ 879507 h 2321170"/>
                <a:gd name="connsiteX31" fmla="*/ 508311 w 2622062"/>
                <a:gd name="connsiteY31" fmla="*/ 1017263 h 2321170"/>
                <a:gd name="connsiteX32" fmla="*/ 568899 w 2622062"/>
                <a:gd name="connsiteY32" fmla="*/ 1069254 h 2321170"/>
                <a:gd name="connsiteX33" fmla="*/ 623755 w 2622062"/>
                <a:gd name="connsiteY33" fmla="*/ 1098319 h 2321170"/>
                <a:gd name="connsiteX34" fmla="*/ 636242 w 2622062"/>
                <a:gd name="connsiteY34" fmla="*/ 1046533 h 2321170"/>
                <a:gd name="connsiteX35" fmla="*/ 641973 w 2622062"/>
                <a:gd name="connsiteY35" fmla="*/ 953195 h 2321170"/>
                <a:gd name="connsiteX36" fmla="*/ 707883 w 2622062"/>
                <a:gd name="connsiteY36" fmla="*/ 810118 h 2321170"/>
                <a:gd name="connsiteX37" fmla="*/ 721801 w 2622062"/>
                <a:gd name="connsiteY37" fmla="*/ 760788 h 2321170"/>
                <a:gd name="connsiteX38" fmla="*/ 691712 w 2622062"/>
                <a:gd name="connsiteY38" fmla="*/ 710844 h 2321170"/>
                <a:gd name="connsiteX39" fmla="*/ 730808 w 2622062"/>
                <a:gd name="connsiteY39" fmla="*/ 736430 h 2321170"/>
                <a:gd name="connsiteX40" fmla="*/ 807975 w 2622062"/>
                <a:gd name="connsiteY40" fmla="*/ 778186 h 2321170"/>
                <a:gd name="connsiteX41" fmla="*/ 1267092 w 2622062"/>
                <a:gd name="connsiteY41" fmla="*/ 1011122 h 2321170"/>
                <a:gd name="connsiteX42" fmla="*/ 1428182 w 2622062"/>
                <a:gd name="connsiteY42" fmla="*/ 1096887 h 2321170"/>
                <a:gd name="connsiteX43" fmla="*/ 1627344 w 2622062"/>
                <a:gd name="connsiteY43" fmla="*/ 1199231 h 2321170"/>
                <a:gd name="connsiteX44" fmla="*/ 1825483 w 2622062"/>
                <a:gd name="connsiteY44" fmla="*/ 1391638 h 2321170"/>
                <a:gd name="connsiteX45" fmla="*/ 1988210 w 2622062"/>
                <a:gd name="connsiteY45" fmla="*/ 1663874 h 2321170"/>
                <a:gd name="connsiteX46" fmla="*/ 2070495 w 2622062"/>
                <a:gd name="connsiteY46" fmla="*/ 1852802 h 2321170"/>
                <a:gd name="connsiteX47" fmla="*/ 2063536 w 2622062"/>
                <a:gd name="connsiteY47" fmla="*/ 1865288 h 2321170"/>
                <a:gd name="connsiteX48" fmla="*/ 1707173 w 2622062"/>
                <a:gd name="connsiteY48" fmla="*/ 2199340 h 2321170"/>
                <a:gd name="connsiteX49" fmla="*/ 1698985 w 2622062"/>
                <a:gd name="connsiteY49" fmla="*/ 2265045 h 2321170"/>
                <a:gd name="connsiteX50" fmla="*/ 1710243 w 2622062"/>
                <a:gd name="connsiteY50" fmla="*/ 2270777 h 2321170"/>
                <a:gd name="connsiteX51" fmla="*/ 1912476 w 2622062"/>
                <a:gd name="connsiteY51" fmla="*/ 2203843 h 2321170"/>
                <a:gd name="connsiteX52" fmla="*/ 2165880 w 2622062"/>
                <a:gd name="connsiteY52" fmla="*/ 2206095 h 2321170"/>
                <a:gd name="connsiteX53" fmla="*/ 2489902 w 2622062"/>
                <a:gd name="connsiteY53" fmla="*/ 2246009 h 2321170"/>
                <a:gd name="connsiteX54" fmla="*/ 2555607 w 2622062"/>
                <a:gd name="connsiteY54" fmla="*/ 2283263 h 2321170"/>
                <a:gd name="connsiteX55" fmla="*/ 2619880 w 2622062"/>
                <a:gd name="connsiteY55" fmla="*/ 2320720 h 2321170"/>
                <a:gd name="connsiteX56" fmla="*/ 2620903 w 2622062"/>
                <a:gd name="connsiteY56" fmla="*/ 2276099 h 232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22062" h="2321170">
                  <a:moveTo>
                    <a:pt x="2620903" y="2276099"/>
                  </a:moveTo>
                  <a:cubicBezTo>
                    <a:pt x="2618447" y="2260951"/>
                    <a:pt x="2615172" y="2246419"/>
                    <a:pt x="2614148" y="2241506"/>
                  </a:cubicBezTo>
                  <a:cubicBezTo>
                    <a:pt x="2603505" y="2185831"/>
                    <a:pt x="2582012" y="2132202"/>
                    <a:pt x="2551309" y="2084510"/>
                  </a:cubicBezTo>
                  <a:cubicBezTo>
                    <a:pt x="2516512" y="2030677"/>
                    <a:pt x="2469434" y="1984417"/>
                    <a:pt x="2415191" y="1950234"/>
                  </a:cubicBezTo>
                  <a:cubicBezTo>
                    <a:pt x="2361767" y="1916665"/>
                    <a:pt x="2293606" y="1894559"/>
                    <a:pt x="2249802" y="1847685"/>
                  </a:cubicBezTo>
                  <a:cubicBezTo>
                    <a:pt x="2217666" y="1813297"/>
                    <a:pt x="2226059" y="1752300"/>
                    <a:pt x="2222579" y="1709111"/>
                  </a:cubicBezTo>
                  <a:cubicBezTo>
                    <a:pt x="2218281" y="1655482"/>
                    <a:pt x="2212549" y="1601854"/>
                    <a:pt x="2204976" y="1548430"/>
                  </a:cubicBezTo>
                  <a:cubicBezTo>
                    <a:pt x="2190033" y="1441787"/>
                    <a:pt x="2168541" y="1335758"/>
                    <a:pt x="2140908" y="1231777"/>
                  </a:cubicBezTo>
                  <a:cubicBezTo>
                    <a:pt x="2106930" y="1104460"/>
                    <a:pt x="2063945" y="980214"/>
                    <a:pt x="2006837" y="861290"/>
                  </a:cubicBezTo>
                  <a:cubicBezTo>
                    <a:pt x="1945430" y="733155"/>
                    <a:pt x="1866421" y="611774"/>
                    <a:pt x="1771854" y="504517"/>
                  </a:cubicBezTo>
                  <a:cubicBezTo>
                    <a:pt x="1744017" y="472995"/>
                    <a:pt x="1719454" y="439017"/>
                    <a:pt x="1704307" y="399103"/>
                  </a:cubicBezTo>
                  <a:cubicBezTo>
                    <a:pt x="1685885" y="350387"/>
                    <a:pt x="1696120" y="303922"/>
                    <a:pt x="1748520" y="281816"/>
                  </a:cubicBezTo>
                  <a:cubicBezTo>
                    <a:pt x="1756298" y="278541"/>
                    <a:pt x="1755275" y="273833"/>
                    <a:pt x="1752000" y="267897"/>
                  </a:cubicBezTo>
                  <a:cubicBezTo>
                    <a:pt x="1736648" y="240264"/>
                    <a:pt x="1716793" y="212017"/>
                    <a:pt x="1689365" y="194005"/>
                  </a:cubicBezTo>
                  <a:cubicBezTo>
                    <a:pt x="1657843" y="173126"/>
                    <a:pt x="1621408" y="171284"/>
                    <a:pt x="1585178" y="174559"/>
                  </a:cubicBezTo>
                  <a:cubicBezTo>
                    <a:pt x="1551405" y="177425"/>
                    <a:pt x="1517836" y="181109"/>
                    <a:pt x="1484267" y="184998"/>
                  </a:cubicBezTo>
                  <a:cubicBezTo>
                    <a:pt x="1460728" y="187659"/>
                    <a:pt x="1417334" y="201988"/>
                    <a:pt x="1395841" y="189911"/>
                  </a:cubicBezTo>
                  <a:cubicBezTo>
                    <a:pt x="1223289" y="93707"/>
                    <a:pt x="1028834" y="32710"/>
                    <a:pt x="832333" y="9989"/>
                  </a:cubicBezTo>
                  <a:cubicBezTo>
                    <a:pt x="732036" y="-1473"/>
                    <a:pt x="630715" y="-3111"/>
                    <a:pt x="530213" y="5282"/>
                  </a:cubicBezTo>
                  <a:cubicBezTo>
                    <a:pt x="452022" y="11832"/>
                    <a:pt x="372398" y="19200"/>
                    <a:pt x="297686" y="45196"/>
                  </a:cubicBezTo>
                  <a:cubicBezTo>
                    <a:pt x="231777" y="68121"/>
                    <a:pt x="166686" y="98210"/>
                    <a:pt x="126771" y="158389"/>
                  </a:cubicBezTo>
                  <a:cubicBezTo>
                    <a:pt x="90132" y="213450"/>
                    <a:pt x="81740" y="276494"/>
                    <a:pt x="95659" y="339743"/>
                  </a:cubicBezTo>
                  <a:cubicBezTo>
                    <a:pt x="95659" y="339743"/>
                    <a:pt x="95659" y="339743"/>
                    <a:pt x="95863" y="339743"/>
                  </a:cubicBezTo>
                  <a:cubicBezTo>
                    <a:pt x="75190" y="364510"/>
                    <a:pt x="43258" y="375768"/>
                    <a:pt x="22175" y="399922"/>
                  </a:cubicBezTo>
                  <a:cubicBezTo>
                    <a:pt x="17468" y="405243"/>
                    <a:pt x="10713" y="421823"/>
                    <a:pt x="15625" y="426326"/>
                  </a:cubicBezTo>
                  <a:cubicBezTo>
                    <a:pt x="-22651" y="442497"/>
                    <a:pt x="18696" y="497149"/>
                    <a:pt x="40802" y="507792"/>
                  </a:cubicBezTo>
                  <a:cubicBezTo>
                    <a:pt x="66798" y="520278"/>
                    <a:pt x="98729" y="521711"/>
                    <a:pt x="126976" y="523963"/>
                  </a:cubicBezTo>
                  <a:cubicBezTo>
                    <a:pt x="188792" y="529080"/>
                    <a:pt x="250813" y="532560"/>
                    <a:pt x="311810" y="544636"/>
                  </a:cubicBezTo>
                  <a:cubicBezTo>
                    <a:pt x="360935" y="554461"/>
                    <a:pt x="408218" y="568994"/>
                    <a:pt x="450589" y="596832"/>
                  </a:cubicBezTo>
                  <a:cubicBezTo>
                    <a:pt x="457548" y="601540"/>
                    <a:pt x="459186" y="605634"/>
                    <a:pt x="455501" y="613412"/>
                  </a:cubicBezTo>
                  <a:cubicBezTo>
                    <a:pt x="417020" y="696925"/>
                    <a:pt x="402896" y="790058"/>
                    <a:pt x="429506" y="879507"/>
                  </a:cubicBezTo>
                  <a:cubicBezTo>
                    <a:pt x="444653" y="930679"/>
                    <a:pt x="472081" y="978167"/>
                    <a:pt x="508311" y="1017263"/>
                  </a:cubicBezTo>
                  <a:cubicBezTo>
                    <a:pt x="526324" y="1036708"/>
                    <a:pt x="546793" y="1054516"/>
                    <a:pt x="568899" y="1069254"/>
                  </a:cubicBezTo>
                  <a:cubicBezTo>
                    <a:pt x="581999" y="1077851"/>
                    <a:pt x="607585" y="1101799"/>
                    <a:pt x="623755" y="1098319"/>
                  </a:cubicBezTo>
                  <a:cubicBezTo>
                    <a:pt x="640745" y="1094840"/>
                    <a:pt x="636037" y="1059224"/>
                    <a:pt x="636242" y="1046533"/>
                  </a:cubicBezTo>
                  <a:cubicBezTo>
                    <a:pt x="636446" y="1014806"/>
                    <a:pt x="635627" y="984717"/>
                    <a:pt x="641973" y="953195"/>
                  </a:cubicBezTo>
                  <a:cubicBezTo>
                    <a:pt x="652617" y="901409"/>
                    <a:pt x="675132" y="851874"/>
                    <a:pt x="707883" y="810118"/>
                  </a:cubicBezTo>
                  <a:cubicBezTo>
                    <a:pt x="723439" y="790263"/>
                    <a:pt x="733264" y="785350"/>
                    <a:pt x="721801" y="760788"/>
                  </a:cubicBezTo>
                  <a:cubicBezTo>
                    <a:pt x="713614" y="742980"/>
                    <a:pt x="700923" y="728038"/>
                    <a:pt x="691712" y="710844"/>
                  </a:cubicBezTo>
                  <a:cubicBezTo>
                    <a:pt x="697239" y="721283"/>
                    <a:pt x="720573" y="730289"/>
                    <a:pt x="730808" y="736430"/>
                  </a:cubicBezTo>
                  <a:cubicBezTo>
                    <a:pt x="755780" y="751372"/>
                    <a:pt x="782389" y="764267"/>
                    <a:pt x="807975" y="778186"/>
                  </a:cubicBezTo>
                  <a:cubicBezTo>
                    <a:pt x="958831" y="860471"/>
                    <a:pt x="1111529" y="938253"/>
                    <a:pt x="1267092" y="1011122"/>
                  </a:cubicBezTo>
                  <a:cubicBezTo>
                    <a:pt x="1322153" y="1036913"/>
                    <a:pt x="1375372" y="1066593"/>
                    <a:pt x="1428182" y="1096887"/>
                  </a:cubicBezTo>
                  <a:cubicBezTo>
                    <a:pt x="1492864" y="1134140"/>
                    <a:pt x="1558364" y="1170370"/>
                    <a:pt x="1627344" y="1199231"/>
                  </a:cubicBezTo>
                  <a:cubicBezTo>
                    <a:pt x="1719045" y="1237508"/>
                    <a:pt x="1771650" y="1312219"/>
                    <a:pt x="1825483" y="1391638"/>
                  </a:cubicBezTo>
                  <a:cubicBezTo>
                    <a:pt x="1884843" y="1479245"/>
                    <a:pt x="1939085" y="1570127"/>
                    <a:pt x="1988210" y="1663874"/>
                  </a:cubicBezTo>
                  <a:cubicBezTo>
                    <a:pt x="2019732" y="1724258"/>
                    <a:pt x="2048798" y="1788325"/>
                    <a:pt x="2070495" y="1852802"/>
                  </a:cubicBezTo>
                  <a:cubicBezTo>
                    <a:pt x="2072951" y="1859966"/>
                    <a:pt x="2072542" y="1863651"/>
                    <a:pt x="2063536" y="1865288"/>
                  </a:cubicBezTo>
                  <a:cubicBezTo>
                    <a:pt x="1898761" y="1893126"/>
                    <a:pt x="1758345" y="2046438"/>
                    <a:pt x="1707173" y="2199340"/>
                  </a:cubicBezTo>
                  <a:cubicBezTo>
                    <a:pt x="1700213" y="2220218"/>
                    <a:pt x="1696324" y="2243144"/>
                    <a:pt x="1698985" y="2265045"/>
                  </a:cubicBezTo>
                  <a:cubicBezTo>
                    <a:pt x="1700418" y="2276303"/>
                    <a:pt x="1700827" y="2276508"/>
                    <a:pt x="1710243" y="2270777"/>
                  </a:cubicBezTo>
                  <a:cubicBezTo>
                    <a:pt x="1771854" y="2233728"/>
                    <a:pt x="1837764" y="2193609"/>
                    <a:pt x="1912476" y="2203843"/>
                  </a:cubicBezTo>
                  <a:cubicBezTo>
                    <a:pt x="1997831" y="2215511"/>
                    <a:pt x="2080116" y="2212235"/>
                    <a:pt x="2165880" y="2206095"/>
                  </a:cubicBezTo>
                  <a:cubicBezTo>
                    <a:pt x="2274160" y="2198521"/>
                    <a:pt x="2390424" y="2196884"/>
                    <a:pt x="2489902" y="2246009"/>
                  </a:cubicBezTo>
                  <a:cubicBezTo>
                    <a:pt x="2512623" y="2257267"/>
                    <a:pt x="2534320" y="2269958"/>
                    <a:pt x="2555607" y="2283263"/>
                  </a:cubicBezTo>
                  <a:cubicBezTo>
                    <a:pt x="2565433" y="2289403"/>
                    <a:pt x="2608417" y="2328499"/>
                    <a:pt x="2619880" y="2320720"/>
                  </a:cubicBezTo>
                  <a:cubicBezTo>
                    <a:pt x="2626225" y="2316627"/>
                    <a:pt x="2624178" y="2295749"/>
                    <a:pt x="2620903" y="2276099"/>
                  </a:cubicBezTo>
                  <a:close/>
                </a:path>
              </a:pathLst>
            </a:custGeom>
            <a:solidFill>
              <a:schemeClr val="accent4"/>
            </a:solidFill>
            <a:ln w="20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AEC3B73-AD4C-4650-85CE-F680421D47BD}"/>
                </a:ext>
              </a:extLst>
            </p:cNvPr>
            <p:cNvSpPr/>
            <p:nvPr/>
          </p:nvSpPr>
          <p:spPr>
            <a:xfrm>
              <a:off x="8987051" y="837887"/>
              <a:ext cx="2308335" cy="1901623"/>
            </a:xfrm>
            <a:custGeom>
              <a:avLst/>
              <a:gdLst>
                <a:gd name="connsiteX0" fmla="*/ 895343 w 2308336"/>
                <a:gd name="connsiteY0" fmla="*/ 521537 h 1901624"/>
                <a:gd name="connsiteX1" fmla="*/ 917270 w 2308336"/>
                <a:gd name="connsiteY1" fmla="*/ 522432 h 1901624"/>
                <a:gd name="connsiteX2" fmla="*/ 1201992 w 2308336"/>
                <a:gd name="connsiteY2" fmla="*/ 637672 h 1901624"/>
                <a:gd name="connsiteX3" fmla="*/ 1253778 w 2308336"/>
                <a:gd name="connsiteY3" fmla="*/ 709723 h 1901624"/>
                <a:gd name="connsiteX4" fmla="*/ 1357351 w 2308336"/>
                <a:gd name="connsiteY4" fmla="*/ 854643 h 1901624"/>
                <a:gd name="connsiteX5" fmla="*/ 1446186 w 2308336"/>
                <a:gd name="connsiteY5" fmla="*/ 919938 h 1901624"/>
                <a:gd name="connsiteX6" fmla="*/ 1452327 w 2308336"/>
                <a:gd name="connsiteY6" fmla="*/ 924237 h 1901624"/>
                <a:gd name="connsiteX7" fmla="*/ 1327262 w 2308336"/>
                <a:gd name="connsiteY7" fmla="*/ 910318 h 1901624"/>
                <a:gd name="connsiteX8" fmla="*/ 1202606 w 2308336"/>
                <a:gd name="connsiteY8" fmla="*/ 847274 h 1901624"/>
                <a:gd name="connsiteX9" fmla="*/ 994643 w 2308336"/>
                <a:gd name="connsiteY9" fmla="*/ 678814 h 1901624"/>
                <a:gd name="connsiteX10" fmla="*/ 867531 w 2308336"/>
                <a:gd name="connsiteY10" fmla="*/ 555796 h 1901624"/>
                <a:gd name="connsiteX11" fmla="*/ 873876 w 2308336"/>
                <a:gd name="connsiteY11" fmla="*/ 526321 h 1901624"/>
                <a:gd name="connsiteX12" fmla="*/ 895343 w 2308336"/>
                <a:gd name="connsiteY12" fmla="*/ 521537 h 1901624"/>
                <a:gd name="connsiteX13" fmla="*/ 576054 w 2308336"/>
                <a:gd name="connsiteY13" fmla="*/ 219492 h 1901624"/>
                <a:gd name="connsiteX14" fmla="*/ 536549 w 2308336"/>
                <a:gd name="connsiteY14" fmla="*/ 248148 h 1901624"/>
                <a:gd name="connsiteX15" fmla="*/ 553129 w 2308336"/>
                <a:gd name="connsiteY15" fmla="*/ 269436 h 1901624"/>
                <a:gd name="connsiteX16" fmla="*/ 606962 w 2308336"/>
                <a:gd name="connsiteY16" fmla="*/ 252037 h 1901624"/>
                <a:gd name="connsiteX17" fmla="*/ 606758 w 2308336"/>
                <a:gd name="connsiteY17" fmla="*/ 229726 h 1901624"/>
                <a:gd name="connsiteX18" fmla="*/ 576054 w 2308336"/>
                <a:gd name="connsiteY18" fmla="*/ 219492 h 1901624"/>
                <a:gd name="connsiteX19" fmla="*/ 633879 w 2308336"/>
                <a:gd name="connsiteY19" fmla="*/ 40 h 1901624"/>
                <a:gd name="connsiteX20" fmla="*/ 942447 w 2308336"/>
                <a:gd name="connsiteY20" fmla="*/ 33635 h 1901624"/>
                <a:gd name="connsiteX21" fmla="*/ 1381915 w 2308336"/>
                <a:gd name="connsiteY21" fmla="*/ 193701 h 1901624"/>
                <a:gd name="connsiteX22" fmla="*/ 1402384 w 2308336"/>
                <a:gd name="connsiteY22" fmla="*/ 197181 h 1901624"/>
                <a:gd name="connsiteX23" fmla="*/ 1737868 w 2308336"/>
                <a:gd name="connsiteY23" fmla="*/ 271892 h 1901624"/>
                <a:gd name="connsiteX24" fmla="*/ 1734389 w 2308336"/>
                <a:gd name="connsiteY24" fmla="*/ 285811 h 1901624"/>
                <a:gd name="connsiteX25" fmla="*/ 1690176 w 2308336"/>
                <a:gd name="connsiteY25" fmla="*/ 403098 h 1901624"/>
                <a:gd name="connsiteX26" fmla="*/ 1817492 w 2308336"/>
                <a:gd name="connsiteY26" fmla="*/ 580972 h 1901624"/>
                <a:gd name="connsiteX27" fmla="*/ 2105285 w 2308336"/>
                <a:gd name="connsiteY27" fmla="*/ 1153487 h 1901624"/>
                <a:gd name="connsiteX28" fmla="*/ 2179996 w 2308336"/>
                <a:gd name="connsiteY28" fmla="*/ 1468298 h 1901624"/>
                <a:gd name="connsiteX29" fmla="*/ 2211723 w 2308336"/>
                <a:gd name="connsiteY29" fmla="*/ 1785565 h 1901624"/>
                <a:gd name="connsiteX30" fmla="*/ 2235467 w 2308336"/>
                <a:gd name="connsiteY30" fmla="*/ 1851680 h 1901624"/>
                <a:gd name="connsiteX31" fmla="*/ 2286434 w 2308336"/>
                <a:gd name="connsiteY31" fmla="*/ 1888729 h 1901624"/>
                <a:gd name="connsiteX32" fmla="*/ 2308336 w 2308336"/>
                <a:gd name="connsiteY32" fmla="*/ 1901624 h 1901624"/>
                <a:gd name="connsiteX33" fmla="*/ 2165259 w 2308336"/>
                <a:gd name="connsiteY33" fmla="*/ 1839603 h 1901624"/>
                <a:gd name="connsiteX34" fmla="*/ 2136602 w 2308336"/>
                <a:gd name="connsiteY34" fmla="*/ 1797437 h 1901624"/>
                <a:gd name="connsiteX35" fmla="*/ 2081745 w 2308336"/>
                <a:gd name="connsiteY35" fmla="*/ 1596024 h 1901624"/>
                <a:gd name="connsiteX36" fmla="*/ 1985542 w 2308336"/>
                <a:gd name="connsiteY36" fmla="*/ 1346099 h 1901624"/>
                <a:gd name="connsiteX37" fmla="*/ 1707575 w 2308336"/>
                <a:gd name="connsiteY37" fmla="*/ 913387 h 1901624"/>
                <a:gd name="connsiteX38" fmla="*/ 1254597 w 2308336"/>
                <a:gd name="connsiteY38" fmla="*/ 543514 h 1901624"/>
                <a:gd name="connsiteX39" fmla="*/ 916247 w 2308336"/>
                <a:gd name="connsiteY39" fmla="*/ 383243 h 1901624"/>
                <a:gd name="connsiteX40" fmla="*/ 606144 w 2308336"/>
                <a:gd name="connsiteY40" fmla="*/ 303619 h 1901624"/>
                <a:gd name="connsiteX41" fmla="*/ 307912 w 2308336"/>
                <a:gd name="connsiteY41" fmla="*/ 365435 h 1901624"/>
                <a:gd name="connsiteX42" fmla="*/ 166063 w 2308336"/>
                <a:gd name="connsiteY42" fmla="*/ 437281 h 1901624"/>
                <a:gd name="connsiteX43" fmla="*/ 57578 w 2308336"/>
                <a:gd name="connsiteY43" fmla="*/ 447925 h 1901624"/>
                <a:gd name="connsiteX44" fmla="*/ 7839 w 2308336"/>
                <a:gd name="connsiteY44" fmla="*/ 403712 h 1901624"/>
                <a:gd name="connsiteX45" fmla="*/ 160536 w 2308336"/>
                <a:gd name="connsiteY45" fmla="*/ 312421 h 1901624"/>
                <a:gd name="connsiteX46" fmla="*/ 369523 w 2308336"/>
                <a:gd name="connsiteY46" fmla="*/ 300549 h 1901624"/>
                <a:gd name="connsiteX47" fmla="*/ 127786 w 2308336"/>
                <a:gd name="connsiteY47" fmla="*/ 286220 h 1901624"/>
                <a:gd name="connsiteX48" fmla="*/ 143752 w 2308336"/>
                <a:gd name="connsiteY48" fmla="*/ 149898 h 1901624"/>
                <a:gd name="connsiteX49" fmla="*/ 326539 w 2308336"/>
                <a:gd name="connsiteY49" fmla="*/ 36910 h 1901624"/>
                <a:gd name="connsiteX50" fmla="*/ 633879 w 2308336"/>
                <a:gd name="connsiteY50" fmla="*/ 40 h 19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308336" h="1901624">
                  <a:moveTo>
                    <a:pt x="895343" y="521537"/>
                  </a:moveTo>
                  <a:cubicBezTo>
                    <a:pt x="902635" y="521050"/>
                    <a:pt x="910004" y="521511"/>
                    <a:pt x="917270" y="522432"/>
                  </a:cubicBezTo>
                  <a:cubicBezTo>
                    <a:pt x="1022071" y="535941"/>
                    <a:pt x="1117456" y="573809"/>
                    <a:pt x="1201992" y="637672"/>
                  </a:cubicBezTo>
                  <a:cubicBezTo>
                    <a:pt x="1226555" y="656094"/>
                    <a:pt x="1243339" y="680247"/>
                    <a:pt x="1253778" y="709723"/>
                  </a:cubicBezTo>
                  <a:cubicBezTo>
                    <a:pt x="1274247" y="767650"/>
                    <a:pt x="1312319" y="813910"/>
                    <a:pt x="1357351" y="854643"/>
                  </a:cubicBezTo>
                  <a:cubicBezTo>
                    <a:pt x="1384575" y="879410"/>
                    <a:pt x="1414459" y="901107"/>
                    <a:pt x="1446186" y="919938"/>
                  </a:cubicBezTo>
                  <a:cubicBezTo>
                    <a:pt x="1447619" y="920757"/>
                    <a:pt x="1448847" y="921781"/>
                    <a:pt x="1452327" y="924237"/>
                  </a:cubicBezTo>
                  <a:cubicBezTo>
                    <a:pt x="1407500" y="931606"/>
                    <a:pt x="1366971" y="923827"/>
                    <a:pt x="1327262" y="910318"/>
                  </a:cubicBezTo>
                  <a:cubicBezTo>
                    <a:pt x="1282844" y="895171"/>
                    <a:pt x="1241907" y="872860"/>
                    <a:pt x="1202606" y="847274"/>
                  </a:cubicBezTo>
                  <a:cubicBezTo>
                    <a:pt x="1127486" y="798353"/>
                    <a:pt x="1059529" y="740222"/>
                    <a:pt x="994643" y="678814"/>
                  </a:cubicBezTo>
                  <a:cubicBezTo>
                    <a:pt x="951863" y="638286"/>
                    <a:pt x="909901" y="596939"/>
                    <a:pt x="867531" y="555796"/>
                  </a:cubicBezTo>
                  <a:cubicBezTo>
                    <a:pt x="855864" y="544538"/>
                    <a:pt x="858525" y="532666"/>
                    <a:pt x="873876" y="526321"/>
                  </a:cubicBezTo>
                  <a:cubicBezTo>
                    <a:pt x="880836" y="523456"/>
                    <a:pt x="888051" y="522023"/>
                    <a:pt x="895343" y="521537"/>
                  </a:cubicBezTo>
                  <a:close/>
                  <a:moveTo>
                    <a:pt x="576054" y="219492"/>
                  </a:moveTo>
                  <a:cubicBezTo>
                    <a:pt x="556200" y="218468"/>
                    <a:pt x="541257" y="229317"/>
                    <a:pt x="536549" y="248148"/>
                  </a:cubicBezTo>
                  <a:cubicBezTo>
                    <a:pt x="532456" y="264319"/>
                    <a:pt x="536549" y="269436"/>
                    <a:pt x="553129" y="269436"/>
                  </a:cubicBezTo>
                  <a:cubicBezTo>
                    <a:pt x="569914" y="269231"/>
                    <a:pt x="594067" y="261453"/>
                    <a:pt x="606962" y="252037"/>
                  </a:cubicBezTo>
                  <a:cubicBezTo>
                    <a:pt x="617606" y="244055"/>
                    <a:pt x="617606" y="236686"/>
                    <a:pt x="606758" y="229726"/>
                  </a:cubicBezTo>
                  <a:cubicBezTo>
                    <a:pt x="597342" y="223790"/>
                    <a:pt x="587108" y="220106"/>
                    <a:pt x="576054" y="219492"/>
                  </a:cubicBezTo>
                  <a:close/>
                  <a:moveTo>
                    <a:pt x="633879" y="40"/>
                  </a:moveTo>
                  <a:cubicBezTo>
                    <a:pt x="737707" y="833"/>
                    <a:pt x="841740" y="13370"/>
                    <a:pt x="942447" y="33635"/>
                  </a:cubicBezTo>
                  <a:cubicBezTo>
                    <a:pt x="1095555" y="64338"/>
                    <a:pt x="1245183" y="117762"/>
                    <a:pt x="1381915" y="193701"/>
                  </a:cubicBezTo>
                  <a:cubicBezTo>
                    <a:pt x="1388465" y="197386"/>
                    <a:pt x="1394810" y="198204"/>
                    <a:pt x="1402384" y="197181"/>
                  </a:cubicBezTo>
                  <a:cubicBezTo>
                    <a:pt x="1523559" y="179373"/>
                    <a:pt x="1659268" y="115715"/>
                    <a:pt x="1737868" y="271892"/>
                  </a:cubicBezTo>
                  <a:cubicBezTo>
                    <a:pt x="1740939" y="277828"/>
                    <a:pt x="1742167" y="282536"/>
                    <a:pt x="1734389" y="285811"/>
                  </a:cubicBezTo>
                  <a:cubicBezTo>
                    <a:pt x="1681988" y="307917"/>
                    <a:pt x="1671754" y="354382"/>
                    <a:pt x="1690176" y="403098"/>
                  </a:cubicBezTo>
                  <a:cubicBezTo>
                    <a:pt x="1715762" y="471259"/>
                    <a:pt x="1774303" y="523455"/>
                    <a:pt x="1817492" y="580972"/>
                  </a:cubicBezTo>
                  <a:cubicBezTo>
                    <a:pt x="1946651" y="752706"/>
                    <a:pt x="2041012" y="948798"/>
                    <a:pt x="2105285" y="1153487"/>
                  </a:cubicBezTo>
                  <a:cubicBezTo>
                    <a:pt x="2137626" y="1256445"/>
                    <a:pt x="2162393" y="1361860"/>
                    <a:pt x="2179996" y="1468298"/>
                  </a:cubicBezTo>
                  <a:cubicBezTo>
                    <a:pt x="2197395" y="1573917"/>
                    <a:pt x="2199441" y="1679741"/>
                    <a:pt x="2211723" y="1785565"/>
                  </a:cubicBezTo>
                  <a:cubicBezTo>
                    <a:pt x="2214384" y="1808900"/>
                    <a:pt x="2218682" y="1833872"/>
                    <a:pt x="2235467" y="1851680"/>
                  </a:cubicBezTo>
                  <a:cubicBezTo>
                    <a:pt x="2249999" y="1867236"/>
                    <a:pt x="2267808" y="1878699"/>
                    <a:pt x="2286434" y="1888729"/>
                  </a:cubicBezTo>
                  <a:cubicBezTo>
                    <a:pt x="2293803" y="1892822"/>
                    <a:pt x="2302400" y="1894869"/>
                    <a:pt x="2308336" y="1901624"/>
                  </a:cubicBezTo>
                  <a:cubicBezTo>
                    <a:pt x="2259415" y="1883816"/>
                    <a:pt x="2208652" y="1870102"/>
                    <a:pt x="2165259" y="1839603"/>
                  </a:cubicBezTo>
                  <a:cubicBezTo>
                    <a:pt x="2150521" y="1829164"/>
                    <a:pt x="2141310" y="1815041"/>
                    <a:pt x="2136602" y="1797437"/>
                  </a:cubicBezTo>
                  <a:cubicBezTo>
                    <a:pt x="2118794" y="1730095"/>
                    <a:pt x="2102624" y="1662548"/>
                    <a:pt x="2081745" y="1596024"/>
                  </a:cubicBezTo>
                  <a:cubicBezTo>
                    <a:pt x="2055136" y="1510668"/>
                    <a:pt x="2023000" y="1427360"/>
                    <a:pt x="1985542" y="1346099"/>
                  </a:cubicBezTo>
                  <a:cubicBezTo>
                    <a:pt x="1912877" y="1188898"/>
                    <a:pt x="1818516" y="1045820"/>
                    <a:pt x="1707575" y="913387"/>
                  </a:cubicBezTo>
                  <a:cubicBezTo>
                    <a:pt x="1580258" y="761303"/>
                    <a:pt x="1430017" y="636852"/>
                    <a:pt x="1254597" y="543514"/>
                  </a:cubicBezTo>
                  <a:cubicBezTo>
                    <a:pt x="1144271" y="484769"/>
                    <a:pt x="1031487" y="431140"/>
                    <a:pt x="916247" y="383243"/>
                  </a:cubicBezTo>
                  <a:cubicBezTo>
                    <a:pt x="816973" y="342100"/>
                    <a:pt x="713605" y="313444"/>
                    <a:pt x="606144" y="303619"/>
                  </a:cubicBezTo>
                  <a:cubicBezTo>
                    <a:pt x="504209" y="294408"/>
                    <a:pt x="397975" y="318766"/>
                    <a:pt x="307912" y="365435"/>
                  </a:cubicBezTo>
                  <a:cubicBezTo>
                    <a:pt x="259606" y="390612"/>
                    <a:pt x="218054" y="421315"/>
                    <a:pt x="166063" y="437281"/>
                  </a:cubicBezTo>
                  <a:cubicBezTo>
                    <a:pt x="131266" y="447925"/>
                    <a:pt x="93808" y="453042"/>
                    <a:pt x="57578" y="447925"/>
                  </a:cubicBezTo>
                  <a:cubicBezTo>
                    <a:pt x="35062" y="444650"/>
                    <a:pt x="-20408" y="436053"/>
                    <a:pt x="7839" y="403712"/>
                  </a:cubicBezTo>
                  <a:cubicBezTo>
                    <a:pt x="47343" y="358476"/>
                    <a:pt x="97697" y="330638"/>
                    <a:pt x="160536" y="312421"/>
                  </a:cubicBezTo>
                  <a:cubicBezTo>
                    <a:pt x="220305" y="295022"/>
                    <a:pt x="309140" y="298297"/>
                    <a:pt x="369523" y="300549"/>
                  </a:cubicBezTo>
                  <a:cubicBezTo>
                    <a:pt x="293379" y="265138"/>
                    <a:pt x="129424" y="286220"/>
                    <a:pt x="127786" y="286220"/>
                  </a:cubicBezTo>
                  <a:cubicBezTo>
                    <a:pt x="83164" y="288472"/>
                    <a:pt x="125535" y="174665"/>
                    <a:pt x="143752" y="149898"/>
                  </a:cubicBezTo>
                  <a:cubicBezTo>
                    <a:pt x="190421" y="87058"/>
                    <a:pt x="255103" y="55946"/>
                    <a:pt x="326539" y="36910"/>
                  </a:cubicBezTo>
                  <a:cubicBezTo>
                    <a:pt x="426427" y="10198"/>
                    <a:pt x="530051" y="-753"/>
                    <a:pt x="633879" y="4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0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F9BCE3-D695-4DA2-A817-C15ABC60952E}"/>
              </a:ext>
            </a:extLst>
          </p:cNvPr>
          <p:cNvGrpSpPr/>
          <p:nvPr/>
        </p:nvGrpSpPr>
        <p:grpSpPr>
          <a:xfrm>
            <a:off x="998025" y="1138604"/>
            <a:ext cx="3028567" cy="4944981"/>
            <a:chOff x="886442" y="1531045"/>
            <a:chExt cx="3397525" cy="56855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FC60F2-085F-4D73-93C3-CC36449A0E40}"/>
                </a:ext>
              </a:extLst>
            </p:cNvPr>
            <p:cNvSpPr txBox="1"/>
            <p:nvPr/>
          </p:nvSpPr>
          <p:spPr>
            <a:xfrm>
              <a:off x="886442" y="1531045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468A55-BBFF-4958-85F7-49C5E1D1E85B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B77B6A-44B3-400F-93F2-EC12C415CFE2}"/>
                </a:ext>
              </a:extLst>
            </p:cNvPr>
            <p:cNvSpPr txBox="1"/>
            <p:nvPr/>
          </p:nvSpPr>
          <p:spPr>
            <a:xfrm>
              <a:off x="886442" y="1931012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3C643F-F964-42B9-BD4E-495028F84870}"/>
              </a:ext>
            </a:extLst>
          </p:cNvPr>
          <p:cNvSpPr/>
          <p:nvPr/>
        </p:nvSpPr>
        <p:spPr>
          <a:xfrm>
            <a:off x="4709121" y="1025193"/>
            <a:ext cx="3043799" cy="1019406"/>
          </a:xfrm>
          <a:prstGeom prst="roundRect">
            <a:avLst>
              <a:gd name="adj" fmla="val 11637"/>
            </a:avLst>
          </a:prstGeom>
          <a:solidFill>
            <a:schemeClr val="accent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7DD8E8-A7F0-4EF7-ADFA-F82E8771AEE9}"/>
              </a:ext>
            </a:extLst>
          </p:cNvPr>
          <p:cNvGrpSpPr/>
          <p:nvPr/>
        </p:nvGrpSpPr>
        <p:grpSpPr>
          <a:xfrm>
            <a:off x="4709121" y="1138604"/>
            <a:ext cx="3028567" cy="4944981"/>
            <a:chOff x="886442" y="1531045"/>
            <a:chExt cx="3397525" cy="56855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87EA70-4E6C-4F66-99C1-EA6EF3925135}"/>
                </a:ext>
              </a:extLst>
            </p:cNvPr>
            <p:cNvSpPr txBox="1"/>
            <p:nvPr/>
          </p:nvSpPr>
          <p:spPr>
            <a:xfrm>
              <a:off x="886442" y="1531045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3FDC82-8C82-45FD-BBDF-F637D793C25F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09E82F-7DA2-40D8-AA1D-21CACFD8B7E4}"/>
                </a:ext>
              </a:extLst>
            </p:cNvPr>
            <p:cNvSpPr txBox="1"/>
            <p:nvPr/>
          </p:nvSpPr>
          <p:spPr>
            <a:xfrm>
              <a:off x="886442" y="1931012"/>
              <a:ext cx="3397525" cy="53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5FD3F1-7D93-4487-B84D-A794D39EEC47}"/>
              </a:ext>
            </a:extLst>
          </p:cNvPr>
          <p:cNvGrpSpPr/>
          <p:nvPr/>
        </p:nvGrpSpPr>
        <p:grpSpPr>
          <a:xfrm>
            <a:off x="3828459" y="552920"/>
            <a:ext cx="4535081" cy="4012601"/>
            <a:chOff x="886894" y="1166081"/>
            <a:chExt cx="5531323" cy="4894068"/>
          </a:xfrm>
        </p:grpSpPr>
        <p:grpSp>
          <p:nvGrpSpPr>
            <p:cNvPr id="14" name="Graphic 1">
              <a:extLst>
                <a:ext uri="{FF2B5EF4-FFF2-40B4-BE49-F238E27FC236}">
                  <a16:creationId xmlns:a16="http://schemas.microsoft.com/office/drawing/2014/main" id="{FF08BD02-64E5-46E1-8B83-F3B504167462}"/>
                </a:ext>
              </a:extLst>
            </p:cNvPr>
            <p:cNvGrpSpPr/>
            <p:nvPr/>
          </p:nvGrpSpPr>
          <p:grpSpPr>
            <a:xfrm>
              <a:off x="886894" y="1166081"/>
              <a:ext cx="5531323" cy="4894068"/>
              <a:chOff x="886894" y="1018881"/>
              <a:chExt cx="5697690" cy="504126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22648C2-F193-463F-AECB-D87C4B667B05}"/>
                  </a:ext>
                </a:extLst>
              </p:cNvPr>
              <p:cNvSpPr/>
              <p:nvPr/>
            </p:nvSpPr>
            <p:spPr>
              <a:xfrm>
                <a:off x="886894" y="1018881"/>
                <a:ext cx="5697690" cy="5041268"/>
              </a:xfrm>
              <a:custGeom>
                <a:avLst/>
                <a:gdLst>
                  <a:gd name="connsiteX0" fmla="*/ 2288946 w 5697690"/>
                  <a:gd name="connsiteY0" fmla="*/ 179985 h 5041268"/>
                  <a:gd name="connsiteX1" fmla="*/ 2166734 w 5697690"/>
                  <a:gd name="connsiteY1" fmla="*/ 471936 h 5041268"/>
                  <a:gd name="connsiteX2" fmla="*/ 1934662 w 5697690"/>
                  <a:gd name="connsiteY2" fmla="*/ 1006102 h 5041268"/>
                  <a:gd name="connsiteX3" fmla="*/ 1361476 w 5697690"/>
                  <a:gd name="connsiteY3" fmla="*/ 1009947 h 5041268"/>
                  <a:gd name="connsiteX4" fmla="*/ 787145 w 5697690"/>
                  <a:gd name="connsiteY4" fmla="*/ 869411 h 5041268"/>
                  <a:gd name="connsiteX5" fmla="*/ 137801 w 5697690"/>
                  <a:gd name="connsiteY5" fmla="*/ 1611191 h 5041268"/>
                  <a:gd name="connsiteX6" fmla="*/ 419364 w 5697690"/>
                  <a:gd name="connsiteY6" fmla="*/ 2317714 h 5041268"/>
                  <a:gd name="connsiteX7" fmla="*/ 213468 w 5697690"/>
                  <a:gd name="connsiteY7" fmla="*/ 2806399 h 5041268"/>
                  <a:gd name="connsiteX8" fmla="*/ 1601 w 5697690"/>
                  <a:gd name="connsiteY8" fmla="*/ 3483064 h 5041268"/>
                  <a:gd name="connsiteX9" fmla="*/ 413965 w 5697690"/>
                  <a:gd name="connsiteY9" fmla="*/ 4010850 h 5041268"/>
                  <a:gd name="connsiteX10" fmla="*/ 1210143 w 5697690"/>
                  <a:gd name="connsiteY10" fmla="*/ 3917514 h 5041268"/>
                  <a:gd name="connsiteX11" fmla="*/ 1620379 w 5697690"/>
                  <a:gd name="connsiteY11" fmla="*/ 4274825 h 5041268"/>
                  <a:gd name="connsiteX12" fmla="*/ 1847379 w 5697690"/>
                  <a:gd name="connsiteY12" fmla="*/ 4788786 h 5041268"/>
                  <a:gd name="connsiteX13" fmla="*/ 2008856 w 5697690"/>
                  <a:gd name="connsiteY13" fmla="*/ 4985356 h 5041268"/>
                  <a:gd name="connsiteX14" fmla="*/ 2548503 w 5697690"/>
                  <a:gd name="connsiteY14" fmla="*/ 4922369 h 5041268"/>
                  <a:gd name="connsiteX15" fmla="*/ 2984098 w 5697690"/>
                  <a:gd name="connsiteY15" fmla="*/ 4543871 h 5041268"/>
                  <a:gd name="connsiteX16" fmla="*/ 3842037 w 5697690"/>
                  <a:gd name="connsiteY16" fmla="*/ 4337813 h 5041268"/>
                  <a:gd name="connsiteX17" fmla="*/ 4715927 w 5697690"/>
                  <a:gd name="connsiteY17" fmla="*/ 4544199 h 5041268"/>
                  <a:gd name="connsiteX18" fmla="*/ 5306455 w 5697690"/>
                  <a:gd name="connsiteY18" fmla="*/ 4044143 h 5041268"/>
                  <a:gd name="connsiteX19" fmla="*/ 5373287 w 5697690"/>
                  <a:gd name="connsiteY19" fmla="*/ 3194712 h 5041268"/>
                  <a:gd name="connsiteX20" fmla="*/ 5684625 w 5697690"/>
                  <a:gd name="connsiteY20" fmla="*/ 2544633 h 5041268"/>
                  <a:gd name="connsiteX21" fmla="*/ 5486746 w 5697690"/>
                  <a:gd name="connsiteY21" fmla="*/ 1963103 h 5041268"/>
                  <a:gd name="connsiteX22" fmla="*/ 4961741 w 5697690"/>
                  <a:gd name="connsiteY22" fmla="*/ 1576834 h 5041268"/>
                  <a:gd name="connsiteX23" fmla="*/ 4931066 w 5697690"/>
                  <a:gd name="connsiteY23" fmla="*/ 1069008 h 5041268"/>
                  <a:gd name="connsiteX24" fmla="*/ 4915932 w 5697690"/>
                  <a:gd name="connsiteY24" fmla="*/ 506947 h 5041268"/>
                  <a:gd name="connsiteX25" fmla="*/ 4681161 w 5697690"/>
                  <a:gd name="connsiteY25" fmla="*/ 58018 h 5041268"/>
                  <a:gd name="connsiteX26" fmla="*/ 4262662 w 5697690"/>
                  <a:gd name="connsiteY26" fmla="*/ 29797 h 5041268"/>
                  <a:gd name="connsiteX27" fmla="*/ 3861506 w 5697690"/>
                  <a:gd name="connsiteY27" fmla="*/ 189229 h 5041268"/>
                  <a:gd name="connsiteX28" fmla="*/ 3113100 w 5697690"/>
                  <a:gd name="connsiteY28" fmla="*/ 223749 h 5041268"/>
                  <a:gd name="connsiteX29" fmla="*/ 2288946 w 5697690"/>
                  <a:gd name="connsiteY29" fmla="*/ 179985 h 504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697690" h="5041268">
                    <a:moveTo>
                      <a:pt x="2288946" y="179985"/>
                    </a:moveTo>
                    <a:cubicBezTo>
                      <a:pt x="2239947" y="271276"/>
                      <a:pt x="2188575" y="372220"/>
                      <a:pt x="2166734" y="471936"/>
                    </a:cubicBezTo>
                    <a:cubicBezTo>
                      <a:pt x="2124115" y="666297"/>
                      <a:pt x="2095648" y="889044"/>
                      <a:pt x="1934662" y="1006102"/>
                    </a:cubicBezTo>
                    <a:cubicBezTo>
                      <a:pt x="1773349" y="1123406"/>
                      <a:pt x="1547903" y="1080788"/>
                      <a:pt x="1361476" y="1009947"/>
                    </a:cubicBezTo>
                    <a:cubicBezTo>
                      <a:pt x="1175050" y="939107"/>
                      <a:pt x="986496" y="865812"/>
                      <a:pt x="787145" y="869411"/>
                    </a:cubicBezTo>
                    <a:cubicBezTo>
                      <a:pt x="194163" y="880209"/>
                      <a:pt x="103854" y="1359732"/>
                      <a:pt x="137801" y="1611191"/>
                    </a:cubicBezTo>
                    <a:cubicBezTo>
                      <a:pt x="172076" y="1864859"/>
                      <a:pt x="414537" y="2061756"/>
                      <a:pt x="419364" y="2317714"/>
                    </a:cubicBezTo>
                    <a:cubicBezTo>
                      <a:pt x="422799" y="2497188"/>
                      <a:pt x="308113" y="2653920"/>
                      <a:pt x="213468" y="2806399"/>
                    </a:cubicBezTo>
                    <a:cubicBezTo>
                      <a:pt x="86757" y="3010576"/>
                      <a:pt x="-14023" y="3243303"/>
                      <a:pt x="1601" y="3483064"/>
                    </a:cubicBezTo>
                    <a:cubicBezTo>
                      <a:pt x="17225" y="3722826"/>
                      <a:pt x="177966" y="3965450"/>
                      <a:pt x="413965" y="4010850"/>
                    </a:cubicBezTo>
                    <a:cubicBezTo>
                      <a:pt x="678921" y="4061894"/>
                      <a:pt x="945841" y="3862870"/>
                      <a:pt x="1210143" y="3917514"/>
                    </a:cubicBezTo>
                    <a:cubicBezTo>
                      <a:pt x="1393624" y="3955470"/>
                      <a:pt x="1532278" y="4109421"/>
                      <a:pt x="1620379" y="4274825"/>
                    </a:cubicBezTo>
                    <a:cubicBezTo>
                      <a:pt x="1708480" y="4440228"/>
                      <a:pt x="1759442" y="4623301"/>
                      <a:pt x="1847379" y="4788786"/>
                    </a:cubicBezTo>
                    <a:cubicBezTo>
                      <a:pt x="1887626" y="4864453"/>
                      <a:pt x="1937361" y="4938156"/>
                      <a:pt x="2008856" y="4985356"/>
                    </a:cubicBezTo>
                    <a:cubicBezTo>
                      <a:pt x="2169515" y="5091453"/>
                      <a:pt x="2390953" y="5033129"/>
                      <a:pt x="2548503" y="4922369"/>
                    </a:cubicBezTo>
                    <a:cubicBezTo>
                      <a:pt x="2706054" y="4811609"/>
                      <a:pt x="2827366" y="4655695"/>
                      <a:pt x="2984098" y="4543871"/>
                    </a:cubicBezTo>
                    <a:cubicBezTo>
                      <a:pt x="3228441" y="4369633"/>
                      <a:pt x="3542724" y="4316053"/>
                      <a:pt x="3842037" y="4337813"/>
                    </a:cubicBezTo>
                    <a:cubicBezTo>
                      <a:pt x="4141350" y="4359653"/>
                      <a:pt x="4418004" y="4508451"/>
                      <a:pt x="4715927" y="4544199"/>
                    </a:cubicBezTo>
                    <a:cubicBezTo>
                      <a:pt x="5334513" y="4618311"/>
                      <a:pt x="5263345" y="4197522"/>
                      <a:pt x="5306455" y="4044143"/>
                    </a:cubicBezTo>
                    <a:cubicBezTo>
                      <a:pt x="5383594" y="3769534"/>
                      <a:pt x="5290257" y="3467603"/>
                      <a:pt x="5373287" y="3194712"/>
                    </a:cubicBezTo>
                    <a:cubicBezTo>
                      <a:pt x="5443473" y="2963949"/>
                      <a:pt x="5632681" y="2780140"/>
                      <a:pt x="5684625" y="2544633"/>
                    </a:cubicBezTo>
                    <a:cubicBezTo>
                      <a:pt x="5730924" y="2334402"/>
                      <a:pt x="5651658" y="2101430"/>
                      <a:pt x="5486746" y="1963103"/>
                    </a:cubicBezTo>
                    <a:cubicBezTo>
                      <a:pt x="5318315" y="1821831"/>
                      <a:pt x="5068166" y="1769151"/>
                      <a:pt x="4961741" y="1576834"/>
                    </a:cubicBezTo>
                    <a:cubicBezTo>
                      <a:pt x="4878221" y="1425828"/>
                      <a:pt x="4913560" y="1240629"/>
                      <a:pt x="4931066" y="1069008"/>
                    </a:cubicBezTo>
                    <a:cubicBezTo>
                      <a:pt x="4950126" y="882009"/>
                      <a:pt x="4945054" y="692638"/>
                      <a:pt x="4915932" y="506947"/>
                    </a:cubicBezTo>
                    <a:cubicBezTo>
                      <a:pt x="4888937" y="334672"/>
                      <a:pt x="4829713" y="149473"/>
                      <a:pt x="4681161" y="58018"/>
                    </a:cubicBezTo>
                    <a:cubicBezTo>
                      <a:pt x="4558376" y="-17485"/>
                      <a:pt x="4400826" y="-10777"/>
                      <a:pt x="4262662" y="29797"/>
                    </a:cubicBezTo>
                    <a:cubicBezTo>
                      <a:pt x="4124499" y="70289"/>
                      <a:pt x="3997215" y="141047"/>
                      <a:pt x="3861506" y="189229"/>
                    </a:cubicBezTo>
                    <a:cubicBezTo>
                      <a:pt x="3621908" y="274303"/>
                      <a:pt x="3318177" y="373201"/>
                      <a:pt x="3113100" y="223749"/>
                    </a:cubicBezTo>
                    <a:cubicBezTo>
                      <a:pt x="2725277" y="-58958"/>
                      <a:pt x="2385472" y="21"/>
                      <a:pt x="2288946" y="179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E0F45F2-3A9A-4E48-B4C7-60D140BE9B92}"/>
                  </a:ext>
                </a:extLst>
              </p:cNvPr>
              <p:cNvSpPr/>
              <p:nvPr/>
            </p:nvSpPr>
            <p:spPr>
              <a:xfrm>
                <a:off x="1162571" y="1207136"/>
                <a:ext cx="5170471" cy="4577924"/>
              </a:xfrm>
              <a:custGeom>
                <a:avLst/>
                <a:gdLst>
                  <a:gd name="connsiteX0" fmla="*/ 2079693 w 5170471"/>
                  <a:gd name="connsiteY0" fmla="*/ 159505 h 4577924"/>
                  <a:gd name="connsiteX1" fmla="*/ 1989465 w 5170471"/>
                  <a:gd name="connsiteY1" fmla="*/ 332271 h 4577924"/>
                  <a:gd name="connsiteX2" fmla="*/ 1801321 w 5170471"/>
                  <a:gd name="connsiteY2" fmla="*/ 986686 h 4577924"/>
                  <a:gd name="connsiteX3" fmla="*/ 1766228 w 5170471"/>
                  <a:gd name="connsiteY3" fmla="*/ 1026115 h 4577924"/>
                  <a:gd name="connsiteX4" fmla="*/ 1618984 w 5170471"/>
                  <a:gd name="connsiteY4" fmla="*/ 1078386 h 4577924"/>
                  <a:gd name="connsiteX5" fmla="*/ 1540454 w 5170471"/>
                  <a:gd name="connsiteY5" fmla="*/ 1063825 h 4577924"/>
                  <a:gd name="connsiteX6" fmla="*/ 1460207 w 5170471"/>
                  <a:gd name="connsiteY6" fmla="*/ 1033968 h 4577924"/>
                  <a:gd name="connsiteX7" fmla="*/ 394328 w 5170471"/>
                  <a:gd name="connsiteY7" fmla="*/ 921245 h 4577924"/>
                  <a:gd name="connsiteX8" fmla="*/ 154321 w 5170471"/>
                  <a:gd name="connsiteY8" fmla="*/ 1344978 h 4577924"/>
                  <a:gd name="connsiteX9" fmla="*/ 150068 w 5170471"/>
                  <a:gd name="connsiteY9" fmla="*/ 1417537 h 4577924"/>
                  <a:gd name="connsiteX10" fmla="*/ 249866 w 5170471"/>
                  <a:gd name="connsiteY10" fmla="*/ 1760696 h 4577924"/>
                  <a:gd name="connsiteX11" fmla="*/ 293466 w 5170471"/>
                  <a:gd name="connsiteY11" fmla="*/ 1836281 h 4577924"/>
                  <a:gd name="connsiteX12" fmla="*/ 409052 w 5170471"/>
                  <a:gd name="connsiteY12" fmla="*/ 2151709 h 4577924"/>
                  <a:gd name="connsiteX13" fmla="*/ 225653 w 5170471"/>
                  <a:gd name="connsiteY13" fmla="*/ 2587059 h 4577924"/>
                  <a:gd name="connsiteX14" fmla="*/ 146550 w 5170471"/>
                  <a:gd name="connsiteY14" fmla="*/ 2727921 h 4577924"/>
                  <a:gd name="connsiteX15" fmla="*/ 112602 w 5170471"/>
                  <a:gd name="connsiteY15" fmla="*/ 2801380 h 4577924"/>
                  <a:gd name="connsiteX16" fmla="*/ 75301 w 5170471"/>
                  <a:gd name="connsiteY16" fmla="*/ 2874020 h 4577924"/>
                  <a:gd name="connsiteX17" fmla="*/ 18039 w 5170471"/>
                  <a:gd name="connsiteY17" fmla="*/ 3334483 h 4577924"/>
                  <a:gd name="connsiteX18" fmla="*/ 41598 w 5170471"/>
                  <a:gd name="connsiteY18" fmla="*/ 3398533 h 4577924"/>
                  <a:gd name="connsiteX19" fmla="*/ 737896 w 5170471"/>
                  <a:gd name="connsiteY19" fmla="*/ 3571708 h 4577924"/>
                  <a:gd name="connsiteX20" fmla="*/ 1343394 w 5170471"/>
                  <a:gd name="connsiteY20" fmla="*/ 3694002 h 4577924"/>
                  <a:gd name="connsiteX21" fmla="*/ 1396238 w 5170471"/>
                  <a:gd name="connsiteY21" fmla="*/ 3750036 h 4577924"/>
                  <a:gd name="connsiteX22" fmla="*/ 1555097 w 5170471"/>
                  <a:gd name="connsiteY22" fmla="*/ 4013357 h 4577924"/>
                  <a:gd name="connsiteX23" fmla="*/ 1583646 w 5170471"/>
                  <a:gd name="connsiteY23" fmla="*/ 4082316 h 4577924"/>
                  <a:gd name="connsiteX24" fmla="*/ 1678536 w 5170471"/>
                  <a:gd name="connsiteY24" fmla="*/ 4357088 h 4577924"/>
                  <a:gd name="connsiteX25" fmla="*/ 1742342 w 5170471"/>
                  <a:gd name="connsiteY25" fmla="*/ 4450015 h 4577924"/>
                  <a:gd name="connsiteX26" fmla="*/ 1780379 w 5170471"/>
                  <a:gd name="connsiteY26" fmla="*/ 4492471 h 4577924"/>
                  <a:gd name="connsiteX27" fmla="*/ 1824716 w 5170471"/>
                  <a:gd name="connsiteY27" fmla="*/ 4528136 h 4577924"/>
                  <a:gd name="connsiteX28" fmla="*/ 2305384 w 5170471"/>
                  <a:gd name="connsiteY28" fmla="*/ 4472020 h 4577924"/>
                  <a:gd name="connsiteX29" fmla="*/ 2405591 w 5170471"/>
                  <a:gd name="connsiteY29" fmla="*/ 4391691 h 4577924"/>
                  <a:gd name="connsiteX30" fmla="*/ 2452709 w 5170471"/>
                  <a:gd name="connsiteY30" fmla="*/ 4348254 h 4577924"/>
                  <a:gd name="connsiteX31" fmla="*/ 3457564 w 5170471"/>
                  <a:gd name="connsiteY31" fmla="*/ 3951351 h 4577924"/>
                  <a:gd name="connsiteX32" fmla="*/ 3536993 w 5170471"/>
                  <a:gd name="connsiteY32" fmla="*/ 3960349 h 4577924"/>
                  <a:gd name="connsiteX33" fmla="*/ 4164823 w 5170471"/>
                  <a:gd name="connsiteY33" fmla="*/ 4124280 h 4577924"/>
                  <a:gd name="connsiteX34" fmla="*/ 4235909 w 5170471"/>
                  <a:gd name="connsiteY34" fmla="*/ 4135242 h 4577924"/>
                  <a:gd name="connsiteX35" fmla="*/ 4729747 w 5170471"/>
                  <a:gd name="connsiteY35" fmla="*/ 4038061 h 4577924"/>
                  <a:gd name="connsiteX36" fmla="*/ 4789871 w 5170471"/>
                  <a:gd name="connsiteY36" fmla="*/ 3310842 h 4577924"/>
                  <a:gd name="connsiteX37" fmla="*/ 4788481 w 5170471"/>
                  <a:gd name="connsiteY37" fmla="*/ 3234030 h 4577924"/>
                  <a:gd name="connsiteX38" fmla="*/ 4793634 w 5170471"/>
                  <a:gd name="connsiteY38" fmla="*/ 3081715 h 4577924"/>
                  <a:gd name="connsiteX39" fmla="*/ 4803696 w 5170471"/>
                  <a:gd name="connsiteY39" fmla="*/ 3007029 h 4577924"/>
                  <a:gd name="connsiteX40" fmla="*/ 4885170 w 5170471"/>
                  <a:gd name="connsiteY40" fmla="*/ 2786655 h 4577924"/>
                  <a:gd name="connsiteX41" fmla="*/ 4970244 w 5170471"/>
                  <a:gd name="connsiteY41" fmla="*/ 1814685 h 4577924"/>
                  <a:gd name="connsiteX42" fmla="*/ 4484341 w 5170471"/>
                  <a:gd name="connsiteY42" fmla="*/ 1625068 h 4577924"/>
                  <a:gd name="connsiteX43" fmla="*/ 4508882 w 5170471"/>
                  <a:gd name="connsiteY43" fmla="*/ 864311 h 4577924"/>
                  <a:gd name="connsiteX44" fmla="*/ 4555182 w 5170471"/>
                  <a:gd name="connsiteY44" fmla="*/ 598700 h 4577924"/>
                  <a:gd name="connsiteX45" fmla="*/ 4552973 w 5170471"/>
                  <a:gd name="connsiteY45" fmla="*/ 509781 h 4577924"/>
                  <a:gd name="connsiteX46" fmla="*/ 4493748 w 5170471"/>
                  <a:gd name="connsiteY46" fmla="*/ 269202 h 4577924"/>
                  <a:gd name="connsiteX47" fmla="*/ 4449330 w 5170471"/>
                  <a:gd name="connsiteY47" fmla="*/ 194762 h 4577924"/>
                  <a:gd name="connsiteX48" fmla="*/ 4255296 w 5170471"/>
                  <a:gd name="connsiteY48" fmla="*/ 30013 h 4577924"/>
                  <a:gd name="connsiteX49" fmla="*/ 4099054 w 5170471"/>
                  <a:gd name="connsiteY49" fmla="*/ 1219 h 4577924"/>
                  <a:gd name="connsiteX50" fmla="*/ 4020933 w 5170471"/>
                  <a:gd name="connsiteY50" fmla="*/ 1055 h 4577924"/>
                  <a:gd name="connsiteX51" fmla="*/ 3380016 w 5170471"/>
                  <a:gd name="connsiteY51" fmla="*/ 234599 h 4577924"/>
                  <a:gd name="connsiteX52" fmla="*/ 3317601 w 5170471"/>
                  <a:gd name="connsiteY52" fmla="*/ 260776 h 4577924"/>
                  <a:gd name="connsiteX53" fmla="*/ 2964544 w 5170471"/>
                  <a:gd name="connsiteY53" fmla="*/ 212922 h 4577924"/>
                  <a:gd name="connsiteX54" fmla="*/ 2253440 w 5170471"/>
                  <a:gd name="connsiteY54" fmla="*/ 47519 h 4577924"/>
                  <a:gd name="connsiteX55" fmla="*/ 2181618 w 5170471"/>
                  <a:gd name="connsiteY55" fmla="*/ 75658 h 4577924"/>
                  <a:gd name="connsiteX56" fmla="*/ 2112659 w 5170471"/>
                  <a:gd name="connsiteY56" fmla="*/ 120077 h 4577924"/>
                  <a:gd name="connsiteX57" fmla="*/ 2079693 w 5170471"/>
                  <a:gd name="connsiteY57" fmla="*/ 159505 h 45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5170471" h="4577924">
                    <a:moveTo>
                      <a:pt x="2079693" y="159505"/>
                    </a:moveTo>
                    <a:cubicBezTo>
                      <a:pt x="2038546" y="217748"/>
                      <a:pt x="2014006" y="275010"/>
                      <a:pt x="1989465" y="332271"/>
                    </a:cubicBezTo>
                    <a:cubicBezTo>
                      <a:pt x="1899483" y="544956"/>
                      <a:pt x="1932204" y="790362"/>
                      <a:pt x="1801321" y="986686"/>
                    </a:cubicBezTo>
                    <a:cubicBezTo>
                      <a:pt x="1791095" y="1001002"/>
                      <a:pt x="1779316" y="1014335"/>
                      <a:pt x="1766228" y="1026115"/>
                    </a:cubicBezTo>
                    <a:cubicBezTo>
                      <a:pt x="1727045" y="1061453"/>
                      <a:pt x="1675918" y="1083294"/>
                      <a:pt x="1618984" y="1078386"/>
                    </a:cubicBezTo>
                    <a:cubicBezTo>
                      <a:pt x="1592644" y="1077486"/>
                      <a:pt x="1566222" y="1072824"/>
                      <a:pt x="1540454" y="1063825"/>
                    </a:cubicBezTo>
                    <a:cubicBezTo>
                      <a:pt x="1513133" y="1055318"/>
                      <a:pt x="1486792" y="1044684"/>
                      <a:pt x="1460207" y="1033968"/>
                    </a:cubicBezTo>
                    <a:cubicBezTo>
                      <a:pt x="1115003" y="894250"/>
                      <a:pt x="746567" y="748397"/>
                      <a:pt x="394328" y="921245"/>
                    </a:cubicBezTo>
                    <a:cubicBezTo>
                      <a:pt x="238904" y="1003047"/>
                      <a:pt x="157103" y="1174831"/>
                      <a:pt x="154321" y="1344978"/>
                    </a:cubicBezTo>
                    <a:cubicBezTo>
                      <a:pt x="151622" y="1369192"/>
                      <a:pt x="150149" y="1393323"/>
                      <a:pt x="150068" y="1417537"/>
                    </a:cubicBezTo>
                    <a:cubicBezTo>
                      <a:pt x="149740" y="1538358"/>
                      <a:pt x="183934" y="1659752"/>
                      <a:pt x="249866" y="1760696"/>
                    </a:cubicBezTo>
                    <a:cubicBezTo>
                      <a:pt x="264099" y="1785973"/>
                      <a:pt x="278906" y="1811168"/>
                      <a:pt x="293466" y="1836281"/>
                    </a:cubicBezTo>
                    <a:cubicBezTo>
                      <a:pt x="351791" y="1936897"/>
                      <a:pt x="406926" y="2037677"/>
                      <a:pt x="409052" y="2151709"/>
                    </a:cubicBezTo>
                    <a:cubicBezTo>
                      <a:pt x="412079" y="2311632"/>
                      <a:pt x="309990" y="2451186"/>
                      <a:pt x="225653" y="2587059"/>
                    </a:cubicBezTo>
                    <a:cubicBezTo>
                      <a:pt x="197431" y="2632540"/>
                      <a:pt x="170682" y="2679576"/>
                      <a:pt x="146550" y="2727921"/>
                    </a:cubicBezTo>
                    <a:cubicBezTo>
                      <a:pt x="134525" y="2752135"/>
                      <a:pt x="123155" y="2776594"/>
                      <a:pt x="112602" y="2801380"/>
                    </a:cubicBezTo>
                    <a:cubicBezTo>
                      <a:pt x="98614" y="2824693"/>
                      <a:pt x="86099" y="2848988"/>
                      <a:pt x="75301" y="2874020"/>
                    </a:cubicBezTo>
                    <a:cubicBezTo>
                      <a:pt x="9859" y="3015455"/>
                      <a:pt x="-22862" y="3179059"/>
                      <a:pt x="18039" y="3334483"/>
                    </a:cubicBezTo>
                    <a:cubicBezTo>
                      <a:pt x="24175" y="3356978"/>
                      <a:pt x="32109" y="3378328"/>
                      <a:pt x="41598" y="3398533"/>
                    </a:cubicBezTo>
                    <a:cubicBezTo>
                      <a:pt x="173463" y="3645330"/>
                      <a:pt x="492490" y="3710771"/>
                      <a:pt x="737896" y="3571708"/>
                    </a:cubicBezTo>
                    <a:cubicBezTo>
                      <a:pt x="942401" y="3457186"/>
                      <a:pt x="1195987" y="3498087"/>
                      <a:pt x="1343394" y="3694002"/>
                    </a:cubicBezTo>
                    <a:cubicBezTo>
                      <a:pt x="1361717" y="3711998"/>
                      <a:pt x="1379387" y="3730649"/>
                      <a:pt x="1396238" y="3750036"/>
                    </a:cubicBezTo>
                    <a:cubicBezTo>
                      <a:pt x="1463724" y="3827339"/>
                      <a:pt x="1518695" y="3915276"/>
                      <a:pt x="1555097" y="4013357"/>
                    </a:cubicBezTo>
                    <a:cubicBezTo>
                      <a:pt x="1565077" y="4036097"/>
                      <a:pt x="1574566" y="4059165"/>
                      <a:pt x="1583646" y="4082316"/>
                    </a:cubicBezTo>
                    <a:cubicBezTo>
                      <a:pt x="1620130" y="4174997"/>
                      <a:pt x="1650233" y="4269805"/>
                      <a:pt x="1678536" y="4357088"/>
                    </a:cubicBezTo>
                    <a:cubicBezTo>
                      <a:pt x="1694896" y="4389809"/>
                      <a:pt x="1719437" y="4422530"/>
                      <a:pt x="1742342" y="4450015"/>
                    </a:cubicBezTo>
                    <a:cubicBezTo>
                      <a:pt x="1754121" y="4465067"/>
                      <a:pt x="1766719" y="4479301"/>
                      <a:pt x="1780379" y="4492471"/>
                    </a:cubicBezTo>
                    <a:cubicBezTo>
                      <a:pt x="1794040" y="4505559"/>
                      <a:pt x="1808765" y="4517584"/>
                      <a:pt x="1824716" y="4528136"/>
                    </a:cubicBezTo>
                    <a:cubicBezTo>
                      <a:pt x="1967869" y="4622617"/>
                      <a:pt x="2165094" y="4570673"/>
                      <a:pt x="2305384" y="4472020"/>
                    </a:cubicBezTo>
                    <a:cubicBezTo>
                      <a:pt x="2340477" y="4447398"/>
                      <a:pt x="2373525" y="4420157"/>
                      <a:pt x="2405591" y="4391691"/>
                    </a:cubicBezTo>
                    <a:cubicBezTo>
                      <a:pt x="2421625" y="4377457"/>
                      <a:pt x="2437331" y="4362896"/>
                      <a:pt x="2452709" y="4348254"/>
                    </a:cubicBezTo>
                    <a:cubicBezTo>
                      <a:pt x="2660077" y="3980799"/>
                      <a:pt x="3069086" y="3907178"/>
                      <a:pt x="3457564" y="3951351"/>
                    </a:cubicBezTo>
                    <a:cubicBezTo>
                      <a:pt x="3484231" y="3953314"/>
                      <a:pt x="3510653" y="3956341"/>
                      <a:pt x="3536993" y="3960349"/>
                    </a:cubicBezTo>
                    <a:cubicBezTo>
                      <a:pt x="3750006" y="3992661"/>
                      <a:pt x="3952302" y="4085178"/>
                      <a:pt x="4164823" y="4124280"/>
                    </a:cubicBezTo>
                    <a:cubicBezTo>
                      <a:pt x="4188464" y="4128615"/>
                      <a:pt x="4212186" y="4132296"/>
                      <a:pt x="4235909" y="4135242"/>
                    </a:cubicBezTo>
                    <a:cubicBezTo>
                      <a:pt x="4402539" y="4152584"/>
                      <a:pt x="4631584" y="4234386"/>
                      <a:pt x="4729747" y="4038061"/>
                    </a:cubicBezTo>
                    <a:cubicBezTo>
                      <a:pt x="4852450" y="3800835"/>
                      <a:pt x="4811549" y="3555429"/>
                      <a:pt x="4789871" y="3310842"/>
                    </a:cubicBezTo>
                    <a:cubicBezTo>
                      <a:pt x="4789299" y="3285238"/>
                      <a:pt x="4788726" y="3259552"/>
                      <a:pt x="4788481" y="3234030"/>
                    </a:cubicBezTo>
                    <a:cubicBezTo>
                      <a:pt x="4787990" y="3182904"/>
                      <a:pt x="4788890" y="3131941"/>
                      <a:pt x="4793634" y="3081715"/>
                    </a:cubicBezTo>
                    <a:cubicBezTo>
                      <a:pt x="4796007" y="3056602"/>
                      <a:pt x="4799278" y="3031570"/>
                      <a:pt x="4803696" y="3007029"/>
                    </a:cubicBezTo>
                    <a:cubicBezTo>
                      <a:pt x="4819811" y="2933817"/>
                      <a:pt x="4836171" y="2852097"/>
                      <a:pt x="4885170" y="2786655"/>
                    </a:cubicBezTo>
                    <a:cubicBezTo>
                      <a:pt x="5105545" y="2492741"/>
                      <a:pt x="5354877" y="2106554"/>
                      <a:pt x="4970244" y="1814685"/>
                    </a:cubicBezTo>
                    <a:cubicBezTo>
                      <a:pt x="4834862" y="1711942"/>
                      <a:pt x="4576368" y="1763150"/>
                      <a:pt x="4484341" y="1625068"/>
                    </a:cubicBezTo>
                    <a:cubicBezTo>
                      <a:pt x="4312557" y="1396023"/>
                      <a:pt x="4427080" y="1109716"/>
                      <a:pt x="4508882" y="864311"/>
                    </a:cubicBezTo>
                    <a:cubicBezTo>
                      <a:pt x="4535877" y="778419"/>
                      <a:pt x="4552564" y="688109"/>
                      <a:pt x="4555182" y="598700"/>
                    </a:cubicBezTo>
                    <a:cubicBezTo>
                      <a:pt x="4556081" y="568924"/>
                      <a:pt x="4555345" y="539148"/>
                      <a:pt x="4552973" y="509781"/>
                    </a:cubicBezTo>
                    <a:cubicBezTo>
                      <a:pt x="4554445" y="432069"/>
                      <a:pt x="4532686" y="346832"/>
                      <a:pt x="4493748" y="269202"/>
                    </a:cubicBezTo>
                    <a:cubicBezTo>
                      <a:pt x="4480742" y="243352"/>
                      <a:pt x="4465854" y="218321"/>
                      <a:pt x="4449330" y="194762"/>
                    </a:cubicBezTo>
                    <a:cubicBezTo>
                      <a:pt x="4402539" y="128175"/>
                      <a:pt x="4337098" y="62734"/>
                      <a:pt x="4255296" y="30013"/>
                    </a:cubicBezTo>
                    <a:cubicBezTo>
                      <a:pt x="4203515" y="13653"/>
                      <a:pt x="4151244" y="4327"/>
                      <a:pt x="4099054" y="1219"/>
                    </a:cubicBezTo>
                    <a:cubicBezTo>
                      <a:pt x="4072959" y="-336"/>
                      <a:pt x="4046946" y="-417"/>
                      <a:pt x="4020933" y="1055"/>
                    </a:cubicBezTo>
                    <a:cubicBezTo>
                      <a:pt x="3789025" y="30095"/>
                      <a:pt x="3584520" y="144617"/>
                      <a:pt x="3380016" y="234599"/>
                    </a:cubicBezTo>
                    <a:cubicBezTo>
                      <a:pt x="3359565" y="242780"/>
                      <a:pt x="3338542" y="251696"/>
                      <a:pt x="3317601" y="260776"/>
                    </a:cubicBezTo>
                    <a:cubicBezTo>
                      <a:pt x="3240952" y="291861"/>
                      <a:pt x="3021805" y="270183"/>
                      <a:pt x="2964544" y="212922"/>
                    </a:cubicBezTo>
                    <a:cubicBezTo>
                      <a:pt x="2735498" y="237"/>
                      <a:pt x="2553816" y="-10806"/>
                      <a:pt x="2253440" y="47519"/>
                    </a:cubicBezTo>
                    <a:cubicBezTo>
                      <a:pt x="2229063" y="54390"/>
                      <a:pt x="2205177" y="63634"/>
                      <a:pt x="2181618" y="75658"/>
                    </a:cubicBezTo>
                    <a:cubicBezTo>
                      <a:pt x="2158141" y="87683"/>
                      <a:pt x="2135073" y="102408"/>
                      <a:pt x="2112659" y="120077"/>
                    </a:cubicBezTo>
                    <a:cubicBezTo>
                      <a:pt x="2099652" y="132347"/>
                      <a:pt x="2088609" y="145763"/>
                      <a:pt x="2079693" y="1595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C937706-802C-4160-B6D6-AD6A4A7DACCB}"/>
                  </a:ext>
                </a:extLst>
              </p:cNvPr>
              <p:cNvSpPr/>
              <p:nvPr/>
            </p:nvSpPr>
            <p:spPr>
              <a:xfrm>
                <a:off x="1374672" y="1349660"/>
                <a:ext cx="4844980" cy="4352437"/>
              </a:xfrm>
              <a:custGeom>
                <a:avLst/>
                <a:gdLst>
                  <a:gd name="connsiteX0" fmla="*/ 1943912 w 4844980"/>
                  <a:gd name="connsiteY0" fmla="*/ 152282 h 4352437"/>
                  <a:gd name="connsiteX1" fmla="*/ 1859411 w 4844980"/>
                  <a:gd name="connsiteY1" fmla="*/ 314086 h 4352437"/>
                  <a:gd name="connsiteX2" fmla="*/ 1839451 w 4844980"/>
                  <a:gd name="connsiteY2" fmla="*/ 375520 h 4352437"/>
                  <a:gd name="connsiteX3" fmla="*/ 1823745 w 4844980"/>
                  <a:gd name="connsiteY3" fmla="*/ 450777 h 4352437"/>
                  <a:gd name="connsiteX4" fmla="*/ 1621940 w 4844980"/>
                  <a:gd name="connsiteY4" fmla="*/ 1089568 h 4352437"/>
                  <a:gd name="connsiteX5" fmla="*/ 754840 w 4844980"/>
                  <a:gd name="connsiteY5" fmla="*/ 803262 h 4352437"/>
                  <a:gd name="connsiteX6" fmla="*/ 205213 w 4844980"/>
                  <a:gd name="connsiteY6" fmla="*/ 1019873 h 4352437"/>
                  <a:gd name="connsiteX7" fmla="*/ 173229 w 4844980"/>
                  <a:gd name="connsiteY7" fmla="*/ 1088341 h 4352437"/>
                  <a:gd name="connsiteX8" fmla="*/ 176746 w 4844980"/>
                  <a:gd name="connsiteY8" fmla="*/ 1536534 h 4352437"/>
                  <a:gd name="connsiteX9" fmla="*/ 376179 w 4844980"/>
                  <a:gd name="connsiteY9" fmla="*/ 2002478 h 4352437"/>
                  <a:gd name="connsiteX10" fmla="*/ 45781 w 4844980"/>
                  <a:gd name="connsiteY10" fmla="*/ 2748266 h 4352437"/>
                  <a:gd name="connsiteX11" fmla="*/ 126847 w 4844980"/>
                  <a:gd name="connsiteY11" fmla="*/ 3301983 h 4352437"/>
                  <a:gd name="connsiteX12" fmla="*/ 619294 w 4844980"/>
                  <a:gd name="connsiteY12" fmla="*/ 3379613 h 4352437"/>
                  <a:gd name="connsiteX13" fmla="*/ 687353 w 4844980"/>
                  <a:gd name="connsiteY13" fmla="*/ 3347464 h 4352437"/>
                  <a:gd name="connsiteX14" fmla="*/ 1384633 w 4844980"/>
                  <a:gd name="connsiteY14" fmla="*/ 3445381 h 4352437"/>
                  <a:gd name="connsiteX15" fmla="*/ 1499156 w 4844980"/>
                  <a:gd name="connsiteY15" fmla="*/ 3707147 h 4352437"/>
                  <a:gd name="connsiteX16" fmla="*/ 1630039 w 4844980"/>
                  <a:gd name="connsiteY16" fmla="*/ 4296121 h 4352437"/>
                  <a:gd name="connsiteX17" fmla="*/ 2093283 w 4844980"/>
                  <a:gd name="connsiteY17" fmla="*/ 4255793 h 4352437"/>
                  <a:gd name="connsiteX18" fmla="*/ 2141300 w 4844980"/>
                  <a:gd name="connsiteY18" fmla="*/ 4196895 h 4352437"/>
                  <a:gd name="connsiteX19" fmla="*/ 2259913 w 4844980"/>
                  <a:gd name="connsiteY19" fmla="*/ 3993372 h 4352437"/>
                  <a:gd name="connsiteX20" fmla="*/ 3483915 w 4844980"/>
                  <a:gd name="connsiteY20" fmla="*/ 3756392 h 4352437"/>
                  <a:gd name="connsiteX21" fmla="*/ 3571525 w 4844980"/>
                  <a:gd name="connsiteY21" fmla="*/ 3779624 h 4352437"/>
                  <a:gd name="connsiteX22" fmla="*/ 4099720 w 4844980"/>
                  <a:gd name="connsiteY22" fmla="*/ 3899873 h 4352437"/>
                  <a:gd name="connsiteX23" fmla="*/ 4321812 w 4844980"/>
                  <a:gd name="connsiteY23" fmla="*/ 3880159 h 4352437"/>
                  <a:gd name="connsiteX24" fmla="*/ 4481817 w 4844980"/>
                  <a:gd name="connsiteY24" fmla="*/ 3102959 h 4352437"/>
                  <a:gd name="connsiteX25" fmla="*/ 4480507 w 4844980"/>
                  <a:gd name="connsiteY25" fmla="*/ 3030973 h 4352437"/>
                  <a:gd name="connsiteX26" fmla="*/ 4485334 w 4844980"/>
                  <a:gd name="connsiteY26" fmla="*/ 2888310 h 4352437"/>
                  <a:gd name="connsiteX27" fmla="*/ 4494741 w 4844980"/>
                  <a:gd name="connsiteY27" fmla="*/ 2818370 h 4352437"/>
                  <a:gd name="connsiteX28" fmla="*/ 4571062 w 4844980"/>
                  <a:gd name="connsiteY28" fmla="*/ 2611984 h 4352437"/>
                  <a:gd name="connsiteX29" fmla="*/ 4811887 w 4844980"/>
                  <a:gd name="connsiteY29" fmla="*/ 2246002 h 4352437"/>
                  <a:gd name="connsiteX30" fmla="*/ 4836836 w 4844980"/>
                  <a:gd name="connsiteY30" fmla="*/ 2164036 h 4352437"/>
                  <a:gd name="connsiteX31" fmla="*/ 4403123 w 4844980"/>
                  <a:gd name="connsiteY31" fmla="*/ 1653756 h 4352437"/>
                  <a:gd name="connsiteX32" fmla="*/ 3879590 w 4844980"/>
                  <a:gd name="connsiteY32" fmla="*/ 1612855 h 4352437"/>
                  <a:gd name="connsiteX33" fmla="*/ 3963192 w 4844980"/>
                  <a:gd name="connsiteY33" fmla="*/ 1208754 h 4352437"/>
                  <a:gd name="connsiteX34" fmla="*/ 3992559 w 4844980"/>
                  <a:gd name="connsiteY34" fmla="*/ 1129079 h 4352437"/>
                  <a:gd name="connsiteX35" fmla="*/ 4231012 w 4844980"/>
                  <a:gd name="connsiteY35" fmla="*/ 493233 h 4352437"/>
                  <a:gd name="connsiteX36" fmla="*/ 4239519 w 4844980"/>
                  <a:gd name="connsiteY36" fmla="*/ 439652 h 4352437"/>
                  <a:gd name="connsiteX37" fmla="*/ 4245327 w 4844980"/>
                  <a:gd name="connsiteY37" fmla="*/ 386072 h 4352437"/>
                  <a:gd name="connsiteX38" fmla="*/ 4225940 w 4844980"/>
                  <a:gd name="connsiteY38" fmla="*/ 311714 h 4352437"/>
                  <a:gd name="connsiteX39" fmla="*/ 3991823 w 4844980"/>
                  <a:gd name="connsiteY39" fmla="*/ 37432 h 4352437"/>
                  <a:gd name="connsiteX40" fmla="*/ 3161616 w 4844980"/>
                  <a:gd name="connsiteY40" fmla="*/ 221977 h 4352437"/>
                  <a:gd name="connsiteX41" fmla="*/ 3103127 w 4844980"/>
                  <a:gd name="connsiteY41" fmla="*/ 246518 h 4352437"/>
                  <a:gd name="connsiteX42" fmla="*/ 2815021 w 4844980"/>
                  <a:gd name="connsiteY42" fmla="*/ 232530 h 4352437"/>
                  <a:gd name="connsiteX43" fmla="*/ 2106617 w 4844980"/>
                  <a:gd name="connsiteY43" fmla="*/ 46921 h 4352437"/>
                  <a:gd name="connsiteX44" fmla="*/ 2039375 w 4844980"/>
                  <a:gd name="connsiteY44" fmla="*/ 73262 h 4352437"/>
                  <a:gd name="connsiteX45" fmla="*/ 1974833 w 4844980"/>
                  <a:gd name="connsiteY45" fmla="*/ 114899 h 4352437"/>
                  <a:gd name="connsiteX46" fmla="*/ 1943912 w 4844980"/>
                  <a:gd name="connsiteY46" fmla="*/ 152282 h 43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44980" h="4352437">
                    <a:moveTo>
                      <a:pt x="1943912" y="152282"/>
                    </a:moveTo>
                    <a:cubicBezTo>
                      <a:pt x="1905384" y="206844"/>
                      <a:pt x="1882397" y="260424"/>
                      <a:pt x="1859411" y="314086"/>
                    </a:cubicBezTo>
                    <a:cubicBezTo>
                      <a:pt x="1851803" y="331837"/>
                      <a:pt x="1845259" y="352533"/>
                      <a:pt x="1839451" y="375520"/>
                    </a:cubicBezTo>
                    <a:cubicBezTo>
                      <a:pt x="1833643" y="398506"/>
                      <a:pt x="1828490" y="423701"/>
                      <a:pt x="1823745" y="450777"/>
                    </a:cubicBezTo>
                    <a:cubicBezTo>
                      <a:pt x="1761003" y="672379"/>
                      <a:pt x="1744643" y="950505"/>
                      <a:pt x="1621940" y="1089568"/>
                    </a:cubicBezTo>
                    <a:cubicBezTo>
                      <a:pt x="1425616" y="1310434"/>
                      <a:pt x="1041147" y="925965"/>
                      <a:pt x="754840" y="803262"/>
                    </a:cubicBezTo>
                    <a:cubicBezTo>
                      <a:pt x="542155" y="713280"/>
                      <a:pt x="313110" y="827802"/>
                      <a:pt x="205213" y="1019873"/>
                    </a:cubicBezTo>
                    <a:cubicBezTo>
                      <a:pt x="192861" y="1041632"/>
                      <a:pt x="182227" y="1064537"/>
                      <a:pt x="173229" y="1088341"/>
                    </a:cubicBezTo>
                    <a:cubicBezTo>
                      <a:pt x="119403" y="1231167"/>
                      <a:pt x="125783" y="1404833"/>
                      <a:pt x="176746" y="1536534"/>
                    </a:cubicBezTo>
                    <a:cubicBezTo>
                      <a:pt x="238179" y="1695230"/>
                      <a:pt x="365545" y="1832575"/>
                      <a:pt x="376179" y="2002478"/>
                    </a:cubicBezTo>
                    <a:cubicBezTo>
                      <a:pt x="392867" y="2269970"/>
                      <a:pt x="134454" y="2508341"/>
                      <a:pt x="45781" y="2748266"/>
                    </a:cubicBezTo>
                    <a:cubicBezTo>
                      <a:pt x="-21705" y="2930766"/>
                      <a:pt x="-29722" y="3163656"/>
                      <a:pt x="126847" y="3301983"/>
                    </a:cubicBezTo>
                    <a:cubicBezTo>
                      <a:pt x="261411" y="3420923"/>
                      <a:pt x="455527" y="3442600"/>
                      <a:pt x="619294" y="3379613"/>
                    </a:cubicBezTo>
                    <a:cubicBezTo>
                      <a:pt x="642690" y="3370615"/>
                      <a:pt x="665512" y="3359898"/>
                      <a:pt x="687353" y="3347464"/>
                    </a:cubicBezTo>
                    <a:cubicBezTo>
                      <a:pt x="910182" y="3224516"/>
                      <a:pt x="1188308" y="3298138"/>
                      <a:pt x="1384633" y="3445381"/>
                    </a:cubicBezTo>
                    <a:cubicBezTo>
                      <a:pt x="1458255" y="3510823"/>
                      <a:pt x="1499156" y="3608985"/>
                      <a:pt x="1499156" y="3707147"/>
                    </a:cubicBezTo>
                    <a:cubicBezTo>
                      <a:pt x="1499156" y="3911652"/>
                      <a:pt x="1425534" y="4157058"/>
                      <a:pt x="1630039" y="4296121"/>
                    </a:cubicBezTo>
                    <a:cubicBezTo>
                      <a:pt x="1769102" y="4394283"/>
                      <a:pt x="1965426" y="4353383"/>
                      <a:pt x="2093283" y="4255793"/>
                    </a:cubicBezTo>
                    <a:cubicBezTo>
                      <a:pt x="2111361" y="4238369"/>
                      <a:pt x="2126985" y="4218409"/>
                      <a:pt x="2141300" y="4196895"/>
                    </a:cubicBezTo>
                    <a:cubicBezTo>
                      <a:pt x="2184246" y="4132435"/>
                      <a:pt x="2214922" y="4054724"/>
                      <a:pt x="2259913" y="3993372"/>
                    </a:cubicBezTo>
                    <a:cubicBezTo>
                      <a:pt x="2546220" y="3608903"/>
                      <a:pt x="3077932" y="3674345"/>
                      <a:pt x="3483915" y="3756392"/>
                    </a:cubicBezTo>
                    <a:cubicBezTo>
                      <a:pt x="3513364" y="3763836"/>
                      <a:pt x="3542485" y="3771689"/>
                      <a:pt x="3571525" y="3779624"/>
                    </a:cubicBezTo>
                    <a:cubicBezTo>
                      <a:pt x="3745599" y="3827314"/>
                      <a:pt x="3918856" y="3880486"/>
                      <a:pt x="4099720" y="3899873"/>
                    </a:cubicBezTo>
                    <a:cubicBezTo>
                      <a:pt x="4174405" y="3907889"/>
                      <a:pt x="4252444" y="3909034"/>
                      <a:pt x="4321812" y="3880159"/>
                    </a:cubicBezTo>
                    <a:cubicBezTo>
                      <a:pt x="4579324" y="3772998"/>
                      <a:pt x="4500467" y="3313844"/>
                      <a:pt x="4481817" y="3102959"/>
                    </a:cubicBezTo>
                    <a:cubicBezTo>
                      <a:pt x="4481244" y="3078909"/>
                      <a:pt x="4480753" y="3054941"/>
                      <a:pt x="4480507" y="3030973"/>
                    </a:cubicBezTo>
                    <a:cubicBezTo>
                      <a:pt x="4480099" y="2983037"/>
                      <a:pt x="4480916" y="2935428"/>
                      <a:pt x="4485334" y="2888310"/>
                    </a:cubicBezTo>
                    <a:cubicBezTo>
                      <a:pt x="4487542" y="2864752"/>
                      <a:pt x="4490651" y="2841356"/>
                      <a:pt x="4494741" y="2818370"/>
                    </a:cubicBezTo>
                    <a:cubicBezTo>
                      <a:pt x="4509793" y="2749820"/>
                      <a:pt x="4525090" y="2673253"/>
                      <a:pt x="4571062" y="2611984"/>
                    </a:cubicBezTo>
                    <a:cubicBezTo>
                      <a:pt x="4655073" y="2499915"/>
                      <a:pt x="4759125" y="2379830"/>
                      <a:pt x="4811887" y="2246002"/>
                    </a:cubicBezTo>
                    <a:cubicBezTo>
                      <a:pt x="4822439" y="2219253"/>
                      <a:pt x="4830947" y="2191931"/>
                      <a:pt x="4836836" y="2164036"/>
                    </a:cubicBezTo>
                    <a:cubicBezTo>
                      <a:pt x="4893934" y="1899162"/>
                      <a:pt x="4640348" y="1702837"/>
                      <a:pt x="4403123" y="1653756"/>
                    </a:cubicBezTo>
                    <a:cubicBezTo>
                      <a:pt x="4214978" y="1621035"/>
                      <a:pt x="4010473" y="1711017"/>
                      <a:pt x="3879590" y="1612855"/>
                    </a:cubicBezTo>
                    <a:cubicBezTo>
                      <a:pt x="3773248" y="1522873"/>
                      <a:pt x="3904131" y="1351089"/>
                      <a:pt x="3963192" y="1208754"/>
                    </a:cubicBezTo>
                    <a:cubicBezTo>
                      <a:pt x="3972436" y="1182086"/>
                      <a:pt x="3982252" y="1155501"/>
                      <a:pt x="3992559" y="1129079"/>
                    </a:cubicBezTo>
                    <a:cubicBezTo>
                      <a:pt x="4074933" y="917703"/>
                      <a:pt x="4187575" y="716143"/>
                      <a:pt x="4231012" y="493233"/>
                    </a:cubicBezTo>
                    <a:cubicBezTo>
                      <a:pt x="4234284" y="475318"/>
                      <a:pt x="4237147" y="457485"/>
                      <a:pt x="4239519" y="439652"/>
                    </a:cubicBezTo>
                    <a:cubicBezTo>
                      <a:pt x="4241891" y="421819"/>
                      <a:pt x="4243855" y="403987"/>
                      <a:pt x="4245327" y="386072"/>
                    </a:cubicBezTo>
                    <a:cubicBezTo>
                      <a:pt x="4240828" y="360386"/>
                      <a:pt x="4234120" y="335764"/>
                      <a:pt x="4225940" y="311714"/>
                    </a:cubicBezTo>
                    <a:cubicBezTo>
                      <a:pt x="4184548" y="191629"/>
                      <a:pt x="4106754" y="87495"/>
                      <a:pt x="3991823" y="37432"/>
                    </a:cubicBezTo>
                    <a:cubicBezTo>
                      <a:pt x="3711978" y="-84453"/>
                      <a:pt x="3412093" y="121770"/>
                      <a:pt x="3161616" y="221977"/>
                    </a:cubicBezTo>
                    <a:cubicBezTo>
                      <a:pt x="3142474" y="229667"/>
                      <a:pt x="3122760" y="238011"/>
                      <a:pt x="3103127" y="246518"/>
                    </a:cubicBezTo>
                    <a:cubicBezTo>
                      <a:pt x="3031387" y="275639"/>
                      <a:pt x="2868601" y="286110"/>
                      <a:pt x="2815021" y="232530"/>
                    </a:cubicBezTo>
                    <a:cubicBezTo>
                      <a:pt x="2600536" y="33342"/>
                      <a:pt x="2387933" y="-7804"/>
                      <a:pt x="2106617" y="46921"/>
                    </a:cubicBezTo>
                    <a:cubicBezTo>
                      <a:pt x="2083794" y="53302"/>
                      <a:pt x="2061380" y="61973"/>
                      <a:pt x="2039375" y="73262"/>
                    </a:cubicBezTo>
                    <a:cubicBezTo>
                      <a:pt x="2017371" y="84550"/>
                      <a:pt x="1995857" y="98293"/>
                      <a:pt x="1974833" y="114899"/>
                    </a:cubicBezTo>
                    <a:cubicBezTo>
                      <a:pt x="1962645" y="126924"/>
                      <a:pt x="1952256" y="139439"/>
                      <a:pt x="1943912" y="1522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007ECE8-EF55-4E87-911A-9FDC7CF295F0}"/>
                  </a:ext>
                </a:extLst>
              </p:cNvPr>
              <p:cNvSpPr/>
              <p:nvPr/>
            </p:nvSpPr>
            <p:spPr>
              <a:xfrm>
                <a:off x="1674798" y="1648425"/>
                <a:ext cx="4244522" cy="3755390"/>
              </a:xfrm>
              <a:custGeom>
                <a:avLst/>
                <a:gdLst>
                  <a:gd name="connsiteX0" fmla="*/ 1705383 w 4244522"/>
                  <a:gd name="connsiteY0" fmla="*/ 133852 h 3755390"/>
                  <a:gd name="connsiteX1" fmla="*/ 1652293 w 4244522"/>
                  <a:gd name="connsiteY1" fmla="*/ 240276 h 3755390"/>
                  <a:gd name="connsiteX2" fmla="*/ 1630289 w 4244522"/>
                  <a:gd name="connsiteY2" fmla="*/ 295656 h 3755390"/>
                  <a:gd name="connsiteX3" fmla="*/ 1585543 w 4244522"/>
                  <a:gd name="connsiteY3" fmla="*/ 489117 h 3755390"/>
                  <a:gd name="connsiteX4" fmla="*/ 1565420 w 4244522"/>
                  <a:gd name="connsiteY4" fmla="*/ 555868 h 3755390"/>
                  <a:gd name="connsiteX5" fmla="*/ 1551677 w 4244522"/>
                  <a:gd name="connsiteY5" fmla="*/ 613129 h 3755390"/>
                  <a:gd name="connsiteX6" fmla="*/ 1534662 w 4244522"/>
                  <a:gd name="connsiteY6" fmla="*/ 664664 h 3755390"/>
                  <a:gd name="connsiteX7" fmla="*/ 881801 w 4244522"/>
                  <a:gd name="connsiteY7" fmla="*/ 869905 h 3755390"/>
                  <a:gd name="connsiteX8" fmla="*/ 792965 w 4244522"/>
                  <a:gd name="connsiteY8" fmla="*/ 837839 h 3755390"/>
                  <a:gd name="connsiteX9" fmla="*/ 538888 w 4244522"/>
                  <a:gd name="connsiteY9" fmla="*/ 732478 h 3755390"/>
                  <a:gd name="connsiteX10" fmla="*/ 460767 w 4244522"/>
                  <a:gd name="connsiteY10" fmla="*/ 706874 h 3755390"/>
                  <a:gd name="connsiteX11" fmla="*/ 233685 w 4244522"/>
                  <a:gd name="connsiteY11" fmla="*/ 692722 h 3755390"/>
                  <a:gd name="connsiteX12" fmla="*/ 69427 w 4244522"/>
                  <a:gd name="connsiteY12" fmla="*/ 1222144 h 3755390"/>
                  <a:gd name="connsiteX13" fmla="*/ 97403 w 4244522"/>
                  <a:gd name="connsiteY13" fmla="*/ 1280960 h 3755390"/>
                  <a:gd name="connsiteX14" fmla="*/ 239738 w 4244522"/>
                  <a:gd name="connsiteY14" fmla="*/ 1504852 h 3755390"/>
                  <a:gd name="connsiteX15" fmla="*/ 267305 w 4244522"/>
                  <a:gd name="connsiteY15" fmla="*/ 1558023 h 3755390"/>
                  <a:gd name="connsiteX16" fmla="*/ 312378 w 4244522"/>
                  <a:gd name="connsiteY16" fmla="*/ 1726535 h 3755390"/>
                  <a:gd name="connsiteX17" fmla="*/ 159000 w 4244522"/>
                  <a:gd name="connsiteY17" fmla="*/ 2090553 h 3755390"/>
                  <a:gd name="connsiteX18" fmla="*/ 1204 w 4244522"/>
                  <a:gd name="connsiteY18" fmla="*/ 2594617 h 3755390"/>
                  <a:gd name="connsiteX19" fmla="*/ 308370 w 4244522"/>
                  <a:gd name="connsiteY19" fmla="*/ 2987757 h 3755390"/>
                  <a:gd name="connsiteX20" fmla="*/ 901516 w 4244522"/>
                  <a:gd name="connsiteY20" fmla="*/ 2918225 h 3755390"/>
                  <a:gd name="connsiteX21" fmla="*/ 1207127 w 4244522"/>
                  <a:gd name="connsiteY21" fmla="*/ 3184408 h 3755390"/>
                  <a:gd name="connsiteX22" fmla="*/ 1376212 w 4244522"/>
                  <a:gd name="connsiteY22" fmla="*/ 3567323 h 3755390"/>
                  <a:gd name="connsiteX23" fmla="*/ 1496543 w 4244522"/>
                  <a:gd name="connsiteY23" fmla="*/ 3713749 h 3755390"/>
                  <a:gd name="connsiteX24" fmla="*/ 1898517 w 4244522"/>
                  <a:gd name="connsiteY24" fmla="*/ 3666794 h 3755390"/>
                  <a:gd name="connsiteX25" fmla="*/ 2223025 w 4244522"/>
                  <a:gd name="connsiteY25" fmla="*/ 3384823 h 3755390"/>
                  <a:gd name="connsiteX26" fmla="*/ 2862143 w 4244522"/>
                  <a:gd name="connsiteY26" fmla="*/ 3231363 h 3755390"/>
                  <a:gd name="connsiteX27" fmla="*/ 3513205 w 4244522"/>
                  <a:gd name="connsiteY27" fmla="*/ 3385068 h 3755390"/>
                  <a:gd name="connsiteX28" fmla="*/ 3953054 w 4244522"/>
                  <a:gd name="connsiteY28" fmla="*/ 3012543 h 3755390"/>
                  <a:gd name="connsiteX29" fmla="*/ 4002871 w 4244522"/>
                  <a:gd name="connsiteY29" fmla="*/ 2379805 h 3755390"/>
                  <a:gd name="connsiteX30" fmla="*/ 4234780 w 4244522"/>
                  <a:gd name="connsiteY30" fmla="*/ 1895538 h 3755390"/>
                  <a:gd name="connsiteX31" fmla="*/ 4220055 w 4244522"/>
                  <a:gd name="connsiteY31" fmla="*/ 1658885 h 3755390"/>
                  <a:gd name="connsiteX32" fmla="*/ 4181526 w 4244522"/>
                  <a:gd name="connsiteY32" fmla="*/ 1586735 h 3755390"/>
                  <a:gd name="connsiteX33" fmla="*/ 4037473 w 4244522"/>
                  <a:gd name="connsiteY33" fmla="*/ 1478021 h 3755390"/>
                  <a:gd name="connsiteX34" fmla="*/ 3981275 w 4244522"/>
                  <a:gd name="connsiteY34" fmla="*/ 1463133 h 3755390"/>
                  <a:gd name="connsiteX35" fmla="*/ 3925241 w 4244522"/>
                  <a:gd name="connsiteY35" fmla="*/ 1449063 h 3755390"/>
                  <a:gd name="connsiteX36" fmla="*/ 3554842 w 4244522"/>
                  <a:gd name="connsiteY36" fmla="*/ 1396219 h 3755390"/>
                  <a:gd name="connsiteX37" fmla="*/ 3500444 w 4244522"/>
                  <a:gd name="connsiteY37" fmla="*/ 1015022 h 3755390"/>
                  <a:gd name="connsiteX38" fmla="*/ 3520730 w 4244522"/>
                  <a:gd name="connsiteY38" fmla="*/ 918659 h 3755390"/>
                  <a:gd name="connsiteX39" fmla="*/ 3577338 w 4244522"/>
                  <a:gd name="connsiteY39" fmla="*/ 131889 h 3755390"/>
                  <a:gd name="connsiteX40" fmla="*/ 3537255 w 4244522"/>
                  <a:gd name="connsiteY40" fmla="*/ 82726 h 3755390"/>
                  <a:gd name="connsiteX41" fmla="*/ 3487274 w 4244522"/>
                  <a:gd name="connsiteY41" fmla="*/ 43215 h 3755390"/>
                  <a:gd name="connsiteX42" fmla="*/ 3175690 w 4244522"/>
                  <a:gd name="connsiteY42" fmla="*/ 22192 h 3755390"/>
                  <a:gd name="connsiteX43" fmla="*/ 2876868 w 4244522"/>
                  <a:gd name="connsiteY43" fmla="*/ 140969 h 3755390"/>
                  <a:gd name="connsiteX44" fmla="*/ 2319306 w 4244522"/>
                  <a:gd name="connsiteY44" fmla="*/ 166654 h 3755390"/>
                  <a:gd name="connsiteX45" fmla="*/ 1705383 w 4244522"/>
                  <a:gd name="connsiteY45" fmla="*/ 133852 h 3755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244522" h="3755390">
                    <a:moveTo>
                      <a:pt x="1705383" y="133852"/>
                    </a:moveTo>
                    <a:cubicBezTo>
                      <a:pt x="1687141" y="167800"/>
                      <a:pt x="1668490" y="203629"/>
                      <a:pt x="1652293" y="240276"/>
                    </a:cubicBezTo>
                    <a:cubicBezTo>
                      <a:pt x="1644195" y="258600"/>
                      <a:pt x="1636751" y="277087"/>
                      <a:pt x="1630289" y="295656"/>
                    </a:cubicBezTo>
                    <a:cubicBezTo>
                      <a:pt x="1614828" y="356680"/>
                      <a:pt x="1601822" y="423185"/>
                      <a:pt x="1585543" y="489117"/>
                    </a:cubicBezTo>
                    <a:cubicBezTo>
                      <a:pt x="1579408" y="511286"/>
                      <a:pt x="1573027" y="533454"/>
                      <a:pt x="1565420" y="555868"/>
                    </a:cubicBezTo>
                    <a:cubicBezTo>
                      <a:pt x="1561411" y="575909"/>
                      <a:pt x="1556831" y="595051"/>
                      <a:pt x="1551677" y="613129"/>
                    </a:cubicBezTo>
                    <a:cubicBezTo>
                      <a:pt x="1546524" y="631207"/>
                      <a:pt x="1540879" y="648386"/>
                      <a:pt x="1534662" y="664664"/>
                    </a:cubicBezTo>
                    <a:cubicBezTo>
                      <a:pt x="1444353" y="954407"/>
                      <a:pt x="1117145" y="1044389"/>
                      <a:pt x="881801" y="869905"/>
                    </a:cubicBezTo>
                    <a:cubicBezTo>
                      <a:pt x="852434" y="858698"/>
                      <a:pt x="822577" y="848555"/>
                      <a:pt x="792965" y="837839"/>
                    </a:cubicBezTo>
                    <a:cubicBezTo>
                      <a:pt x="703964" y="805609"/>
                      <a:pt x="617254" y="767735"/>
                      <a:pt x="538888" y="732478"/>
                    </a:cubicBezTo>
                    <a:cubicBezTo>
                      <a:pt x="512629" y="723071"/>
                      <a:pt x="486616" y="714318"/>
                      <a:pt x="460767" y="706874"/>
                    </a:cubicBezTo>
                    <a:cubicBezTo>
                      <a:pt x="383219" y="684624"/>
                      <a:pt x="307307" y="674317"/>
                      <a:pt x="233685" y="692722"/>
                    </a:cubicBezTo>
                    <a:cubicBezTo>
                      <a:pt x="61901" y="733623"/>
                      <a:pt x="12820" y="1036290"/>
                      <a:pt x="69427" y="1222144"/>
                    </a:cubicBezTo>
                    <a:cubicBezTo>
                      <a:pt x="77525" y="1242186"/>
                      <a:pt x="87014" y="1261736"/>
                      <a:pt x="97403" y="1280960"/>
                    </a:cubicBezTo>
                    <a:cubicBezTo>
                      <a:pt x="139040" y="1357936"/>
                      <a:pt x="195811" y="1430085"/>
                      <a:pt x="239738" y="1504852"/>
                    </a:cubicBezTo>
                    <a:cubicBezTo>
                      <a:pt x="249473" y="1522439"/>
                      <a:pt x="258798" y="1540108"/>
                      <a:pt x="267305" y="1558023"/>
                    </a:cubicBezTo>
                    <a:cubicBezTo>
                      <a:pt x="292909" y="1611685"/>
                      <a:pt x="311315" y="1666901"/>
                      <a:pt x="312378" y="1726535"/>
                    </a:cubicBezTo>
                    <a:cubicBezTo>
                      <a:pt x="314914" y="1860281"/>
                      <a:pt x="229513" y="1976931"/>
                      <a:pt x="159000" y="2090553"/>
                    </a:cubicBezTo>
                    <a:cubicBezTo>
                      <a:pt x="64600" y="2242623"/>
                      <a:pt x="-10494" y="2416043"/>
                      <a:pt x="1204" y="2594617"/>
                    </a:cubicBezTo>
                    <a:cubicBezTo>
                      <a:pt x="12820" y="2773272"/>
                      <a:pt x="132578" y="2953972"/>
                      <a:pt x="308370" y="2987757"/>
                    </a:cubicBezTo>
                    <a:cubicBezTo>
                      <a:pt x="505758" y="3025795"/>
                      <a:pt x="704618" y="2877488"/>
                      <a:pt x="901516" y="2918225"/>
                    </a:cubicBezTo>
                    <a:cubicBezTo>
                      <a:pt x="1038207" y="2946528"/>
                      <a:pt x="1141441" y="3061215"/>
                      <a:pt x="1207127" y="3184408"/>
                    </a:cubicBezTo>
                    <a:cubicBezTo>
                      <a:pt x="1272733" y="3307602"/>
                      <a:pt x="1310771" y="3444048"/>
                      <a:pt x="1376212" y="3567323"/>
                    </a:cubicBezTo>
                    <a:cubicBezTo>
                      <a:pt x="1406152" y="3623685"/>
                      <a:pt x="1443208" y="3678574"/>
                      <a:pt x="1496543" y="3713749"/>
                    </a:cubicBezTo>
                    <a:cubicBezTo>
                      <a:pt x="1616219" y="3792769"/>
                      <a:pt x="1781213" y="3749332"/>
                      <a:pt x="1898517" y="3666794"/>
                    </a:cubicBezTo>
                    <a:cubicBezTo>
                      <a:pt x="2015821" y="3584256"/>
                      <a:pt x="2106212" y="3468097"/>
                      <a:pt x="2223025" y="3384823"/>
                    </a:cubicBezTo>
                    <a:cubicBezTo>
                      <a:pt x="2405034" y="3255003"/>
                      <a:pt x="2639151" y="3215084"/>
                      <a:pt x="2862143" y="3231363"/>
                    </a:cubicBezTo>
                    <a:cubicBezTo>
                      <a:pt x="3085136" y="3247641"/>
                      <a:pt x="3291195" y="3358483"/>
                      <a:pt x="3513205" y="3385068"/>
                    </a:cubicBezTo>
                    <a:cubicBezTo>
                      <a:pt x="3973995" y="3440285"/>
                      <a:pt x="3920987" y="3126820"/>
                      <a:pt x="3953054" y="3012543"/>
                    </a:cubicBezTo>
                    <a:cubicBezTo>
                      <a:pt x="4010478" y="2807956"/>
                      <a:pt x="3940947" y="2583083"/>
                      <a:pt x="4002871" y="2379805"/>
                    </a:cubicBezTo>
                    <a:cubicBezTo>
                      <a:pt x="4055224" y="2207939"/>
                      <a:pt x="4196087" y="2071003"/>
                      <a:pt x="4234780" y="1895538"/>
                    </a:cubicBezTo>
                    <a:cubicBezTo>
                      <a:pt x="4252040" y="1817253"/>
                      <a:pt x="4245904" y="1734715"/>
                      <a:pt x="4220055" y="1658885"/>
                    </a:cubicBezTo>
                    <a:cubicBezTo>
                      <a:pt x="4209584" y="1633853"/>
                      <a:pt x="4197396" y="1609476"/>
                      <a:pt x="4181526" y="1586735"/>
                    </a:cubicBezTo>
                    <a:cubicBezTo>
                      <a:pt x="4143816" y="1535282"/>
                      <a:pt x="4094735" y="1502561"/>
                      <a:pt x="4037473" y="1478021"/>
                    </a:cubicBezTo>
                    <a:cubicBezTo>
                      <a:pt x="4018740" y="1472867"/>
                      <a:pt x="4000008" y="1467959"/>
                      <a:pt x="3981275" y="1463133"/>
                    </a:cubicBezTo>
                    <a:cubicBezTo>
                      <a:pt x="3962624" y="1458388"/>
                      <a:pt x="3943973" y="1453644"/>
                      <a:pt x="3925241" y="1449063"/>
                    </a:cubicBezTo>
                    <a:cubicBezTo>
                      <a:pt x="3800248" y="1428940"/>
                      <a:pt x="3669365" y="1437120"/>
                      <a:pt x="3554842" y="1396219"/>
                    </a:cubicBezTo>
                    <a:cubicBezTo>
                      <a:pt x="3391238" y="1338957"/>
                      <a:pt x="3489401" y="1142633"/>
                      <a:pt x="3500444" y="1015022"/>
                    </a:cubicBezTo>
                    <a:cubicBezTo>
                      <a:pt x="3506906" y="981974"/>
                      <a:pt x="3513614" y="950644"/>
                      <a:pt x="3520730" y="918659"/>
                    </a:cubicBezTo>
                    <a:cubicBezTo>
                      <a:pt x="3588463" y="653130"/>
                      <a:pt x="3707730" y="386865"/>
                      <a:pt x="3577338" y="131889"/>
                    </a:cubicBezTo>
                    <a:cubicBezTo>
                      <a:pt x="3565476" y="114138"/>
                      <a:pt x="3552224" y="97614"/>
                      <a:pt x="3537255" y="82726"/>
                    </a:cubicBezTo>
                    <a:cubicBezTo>
                      <a:pt x="3522285" y="67838"/>
                      <a:pt x="3505761" y="54586"/>
                      <a:pt x="3487274" y="43215"/>
                    </a:cubicBezTo>
                    <a:cubicBezTo>
                      <a:pt x="3395983" y="-13064"/>
                      <a:pt x="3278597" y="-7993"/>
                      <a:pt x="3175690" y="22192"/>
                    </a:cubicBezTo>
                    <a:cubicBezTo>
                      <a:pt x="3072783" y="52377"/>
                      <a:pt x="2977893" y="105058"/>
                      <a:pt x="2876868" y="140969"/>
                    </a:cubicBezTo>
                    <a:cubicBezTo>
                      <a:pt x="2698376" y="204365"/>
                      <a:pt x="2472112" y="278069"/>
                      <a:pt x="2319306" y="166654"/>
                    </a:cubicBezTo>
                    <a:cubicBezTo>
                      <a:pt x="2030463" y="-44149"/>
                      <a:pt x="1777368" y="-221"/>
                      <a:pt x="1705383" y="13385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880ED28-76FB-4C19-A7CE-3DA78C63ACE3}"/>
                  </a:ext>
                </a:extLst>
              </p:cNvPr>
              <p:cNvSpPr/>
              <p:nvPr/>
            </p:nvSpPr>
            <p:spPr>
              <a:xfrm>
                <a:off x="1909864" y="1810459"/>
                <a:ext cx="3673880" cy="3319400"/>
              </a:xfrm>
              <a:custGeom>
                <a:avLst/>
                <a:gdLst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552173 w 3673880"/>
                  <a:gd name="connsiteY6" fmla="*/ 654128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56379 w 3673880"/>
                  <a:gd name="connsiteY6" fmla="*/ 74121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63140 w 3673880"/>
                  <a:gd name="connsiteY5" fmla="*/ 778221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06986 w 3673880"/>
                  <a:gd name="connsiteY4" fmla="*/ 806361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  <a:gd name="connsiteX0" fmla="*/ 1422382 w 3673880"/>
                  <a:gd name="connsiteY0" fmla="*/ 342299 h 3319400"/>
                  <a:gd name="connsiteX1" fmla="*/ 1402667 w 3673880"/>
                  <a:gd name="connsiteY1" fmla="*/ 421974 h 3319400"/>
                  <a:gd name="connsiteX2" fmla="*/ 1382135 w 3673880"/>
                  <a:gd name="connsiteY2" fmla="*/ 505657 h 3319400"/>
                  <a:gd name="connsiteX3" fmla="*/ 1144010 w 3673880"/>
                  <a:gd name="connsiteY3" fmla="*/ 931354 h 3319400"/>
                  <a:gd name="connsiteX4" fmla="*/ 815695 w 3673880"/>
                  <a:gd name="connsiteY4" fmla="*/ 849904 h 3319400"/>
                  <a:gd name="connsiteX5" fmla="*/ 710888 w 3673880"/>
                  <a:gd name="connsiteY5" fmla="*/ 786930 h 3319400"/>
                  <a:gd name="connsiteX6" fmla="*/ 482505 w 3673880"/>
                  <a:gd name="connsiteY6" fmla="*/ 680253 h 3319400"/>
                  <a:gd name="connsiteX7" fmla="*/ 150198 w 3673880"/>
                  <a:gd name="connsiteY7" fmla="*/ 816832 h 3319400"/>
                  <a:gd name="connsiteX8" fmla="*/ 126803 w 3673880"/>
                  <a:gd name="connsiteY8" fmla="*/ 868285 h 3319400"/>
                  <a:gd name="connsiteX9" fmla="*/ 129339 w 3673880"/>
                  <a:gd name="connsiteY9" fmla="*/ 1204818 h 3319400"/>
                  <a:gd name="connsiteX10" fmla="*/ 275192 w 3673880"/>
                  <a:gd name="connsiteY10" fmla="*/ 1554685 h 3319400"/>
                  <a:gd name="connsiteX11" fmla="*/ 33467 w 3673880"/>
                  <a:gd name="connsiteY11" fmla="*/ 2114701 h 3319400"/>
                  <a:gd name="connsiteX12" fmla="*/ 92774 w 3673880"/>
                  <a:gd name="connsiteY12" fmla="*/ 2530500 h 3319400"/>
                  <a:gd name="connsiteX13" fmla="*/ 452947 w 3673880"/>
                  <a:gd name="connsiteY13" fmla="*/ 2588824 h 3319400"/>
                  <a:gd name="connsiteX14" fmla="*/ 502765 w 3673880"/>
                  <a:gd name="connsiteY14" fmla="*/ 2564693 h 3319400"/>
                  <a:gd name="connsiteX15" fmla="*/ 1012799 w 3673880"/>
                  <a:gd name="connsiteY15" fmla="*/ 2638233 h 3319400"/>
                  <a:gd name="connsiteX16" fmla="*/ 1096565 w 3673880"/>
                  <a:gd name="connsiteY16" fmla="*/ 2834803 h 3319400"/>
                  <a:gd name="connsiteX17" fmla="*/ 1192273 w 3673880"/>
                  <a:gd name="connsiteY17" fmla="*/ 3277106 h 3319400"/>
                  <a:gd name="connsiteX18" fmla="*/ 1531096 w 3673880"/>
                  <a:gd name="connsiteY18" fmla="*/ 3246839 h 3319400"/>
                  <a:gd name="connsiteX19" fmla="*/ 1566271 w 3673880"/>
                  <a:gd name="connsiteY19" fmla="*/ 3202584 h 3319400"/>
                  <a:gd name="connsiteX20" fmla="*/ 1653063 w 3673880"/>
                  <a:gd name="connsiteY20" fmla="*/ 3049778 h 3319400"/>
                  <a:gd name="connsiteX21" fmla="*/ 2548385 w 3673880"/>
                  <a:gd name="connsiteY21" fmla="*/ 2871859 h 3319400"/>
                  <a:gd name="connsiteX22" fmla="*/ 2612435 w 3673880"/>
                  <a:gd name="connsiteY22" fmla="*/ 2889283 h 3319400"/>
                  <a:gd name="connsiteX23" fmla="*/ 2933017 w 3673880"/>
                  <a:gd name="connsiteY23" fmla="*/ 2970348 h 3319400"/>
                  <a:gd name="connsiteX24" fmla="*/ 2998704 w 3673880"/>
                  <a:gd name="connsiteY24" fmla="*/ 2979592 h 3319400"/>
                  <a:gd name="connsiteX25" fmla="*/ 3524363 w 3673880"/>
                  <a:gd name="connsiteY25" fmla="*/ 2845437 h 3319400"/>
                  <a:gd name="connsiteX26" fmla="*/ 3469474 w 3673880"/>
                  <a:gd name="connsiteY26" fmla="*/ 2211963 h 3319400"/>
                  <a:gd name="connsiteX27" fmla="*/ 3482235 w 3673880"/>
                  <a:gd name="connsiteY27" fmla="*/ 2140714 h 3319400"/>
                  <a:gd name="connsiteX28" fmla="*/ 3569354 w 3673880"/>
                  <a:gd name="connsiteY28" fmla="*/ 2013266 h 3319400"/>
                  <a:gd name="connsiteX29" fmla="*/ 3617699 w 3673880"/>
                  <a:gd name="connsiteY29" fmla="*/ 1946843 h 3319400"/>
                  <a:gd name="connsiteX30" fmla="*/ 3671606 w 3673880"/>
                  <a:gd name="connsiteY30" fmla="*/ 1790192 h 3319400"/>
                  <a:gd name="connsiteX31" fmla="*/ 3505876 w 3673880"/>
                  <a:gd name="connsiteY31" fmla="*/ 1429446 h 3319400"/>
                  <a:gd name="connsiteX32" fmla="*/ 3441252 w 3673880"/>
                  <a:gd name="connsiteY32" fmla="*/ 1384946 h 3319400"/>
                  <a:gd name="connsiteX33" fmla="*/ 3220878 w 3673880"/>
                  <a:gd name="connsiteY33" fmla="*/ 1293000 h 3319400"/>
                  <a:gd name="connsiteX34" fmla="*/ 3142021 w 3673880"/>
                  <a:gd name="connsiteY34" fmla="*/ 1294309 h 3319400"/>
                  <a:gd name="connsiteX35" fmla="*/ 2812850 w 3673880"/>
                  <a:gd name="connsiteY35" fmla="*/ 1242120 h 3319400"/>
                  <a:gd name="connsiteX36" fmla="*/ 3074862 w 3673880"/>
                  <a:gd name="connsiteY36" fmla="*/ 716215 h 3319400"/>
                  <a:gd name="connsiteX37" fmla="*/ 3096376 w 3673880"/>
                  <a:gd name="connsiteY37" fmla="*/ 634822 h 3319400"/>
                  <a:gd name="connsiteX38" fmla="*/ 3063573 w 3673880"/>
                  <a:gd name="connsiteY38" fmla="*/ 220168 h 3319400"/>
                  <a:gd name="connsiteX39" fmla="*/ 3025862 w 3673880"/>
                  <a:gd name="connsiteY39" fmla="*/ 162416 h 3319400"/>
                  <a:gd name="connsiteX40" fmla="*/ 2920093 w 3673880"/>
                  <a:gd name="connsiteY40" fmla="*/ 79142 h 3319400"/>
                  <a:gd name="connsiteX41" fmla="*/ 2312795 w 3673880"/>
                  <a:gd name="connsiteY41" fmla="*/ 217714 h 3319400"/>
                  <a:gd name="connsiteX42" fmla="*/ 2269931 w 3673880"/>
                  <a:gd name="connsiteY42" fmla="*/ 236038 h 3319400"/>
                  <a:gd name="connsiteX43" fmla="*/ 2208416 w 3673880"/>
                  <a:gd name="connsiteY43" fmla="*/ 252317 h 3319400"/>
                  <a:gd name="connsiteX44" fmla="*/ 2151236 w 3673880"/>
                  <a:gd name="connsiteY44" fmla="*/ 240864 h 3319400"/>
                  <a:gd name="connsiteX45" fmla="*/ 1618624 w 3673880"/>
                  <a:gd name="connsiteY45" fmla="*/ 47894 h 3319400"/>
                  <a:gd name="connsiteX46" fmla="*/ 1437924 w 3673880"/>
                  <a:gd name="connsiteY46" fmla="*/ 289782 h 3319400"/>
                  <a:gd name="connsiteX47" fmla="*/ 1422382 w 3673880"/>
                  <a:gd name="connsiteY47" fmla="*/ 342299 h 33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673880" h="3319400">
                    <a:moveTo>
                      <a:pt x="1422382" y="342299"/>
                    </a:moveTo>
                    <a:cubicBezTo>
                      <a:pt x="1415674" y="367903"/>
                      <a:pt x="1409375" y="394570"/>
                      <a:pt x="1402667" y="421974"/>
                    </a:cubicBezTo>
                    <a:lnTo>
                      <a:pt x="1382135" y="505657"/>
                    </a:lnTo>
                    <a:cubicBezTo>
                      <a:pt x="1340334" y="675232"/>
                      <a:pt x="1297388" y="851597"/>
                      <a:pt x="1144010" y="931354"/>
                    </a:cubicBezTo>
                    <a:cubicBezTo>
                      <a:pt x="1029487" y="988616"/>
                      <a:pt x="923673" y="909456"/>
                      <a:pt x="815695" y="849904"/>
                    </a:cubicBezTo>
                    <a:cubicBezTo>
                      <a:pt x="801052" y="840660"/>
                      <a:pt x="766420" y="815205"/>
                      <a:pt x="710888" y="786930"/>
                    </a:cubicBezTo>
                    <a:cubicBezTo>
                      <a:pt x="655356" y="758655"/>
                      <a:pt x="575953" y="675269"/>
                      <a:pt x="482505" y="680253"/>
                    </a:cubicBezTo>
                    <a:cubicBezTo>
                      <a:pt x="389057" y="685237"/>
                      <a:pt x="229056" y="672533"/>
                      <a:pt x="150198" y="816832"/>
                    </a:cubicBezTo>
                    <a:cubicBezTo>
                      <a:pt x="141118" y="833192"/>
                      <a:pt x="133347" y="850370"/>
                      <a:pt x="126803" y="868285"/>
                    </a:cubicBezTo>
                    <a:cubicBezTo>
                      <a:pt x="87456" y="975527"/>
                      <a:pt x="92119" y="1106001"/>
                      <a:pt x="129339" y="1204818"/>
                    </a:cubicBezTo>
                    <a:cubicBezTo>
                      <a:pt x="174248" y="1324003"/>
                      <a:pt x="267421" y="1427156"/>
                      <a:pt x="275192" y="1554685"/>
                    </a:cubicBezTo>
                    <a:cubicBezTo>
                      <a:pt x="287380" y="1755508"/>
                      <a:pt x="98418" y="1934573"/>
                      <a:pt x="33467" y="2114701"/>
                    </a:cubicBezTo>
                    <a:cubicBezTo>
                      <a:pt x="-15859" y="2251801"/>
                      <a:pt x="-21749" y="2426611"/>
                      <a:pt x="92774" y="2530500"/>
                    </a:cubicBezTo>
                    <a:cubicBezTo>
                      <a:pt x="191181" y="2619827"/>
                      <a:pt x="333189" y="2636106"/>
                      <a:pt x="452947" y="2588824"/>
                    </a:cubicBezTo>
                    <a:cubicBezTo>
                      <a:pt x="470044" y="2582035"/>
                      <a:pt x="486731" y="2574018"/>
                      <a:pt x="502765" y="2564693"/>
                    </a:cubicBezTo>
                    <a:cubicBezTo>
                      <a:pt x="665796" y="2472338"/>
                      <a:pt x="869237" y="2527637"/>
                      <a:pt x="1012799" y="2638233"/>
                    </a:cubicBezTo>
                    <a:cubicBezTo>
                      <a:pt x="1066625" y="2687396"/>
                      <a:pt x="1096565" y="2761099"/>
                      <a:pt x="1096565" y="2834803"/>
                    </a:cubicBezTo>
                    <a:cubicBezTo>
                      <a:pt x="1096565" y="2988345"/>
                      <a:pt x="1042739" y="3172644"/>
                      <a:pt x="1192273" y="3277106"/>
                    </a:cubicBezTo>
                    <a:cubicBezTo>
                      <a:pt x="1293953" y="3350809"/>
                      <a:pt x="1437597" y="3320133"/>
                      <a:pt x="1531096" y="3246839"/>
                    </a:cubicBezTo>
                    <a:cubicBezTo>
                      <a:pt x="1544266" y="3233750"/>
                      <a:pt x="1555801" y="3218699"/>
                      <a:pt x="1566271" y="3202584"/>
                    </a:cubicBezTo>
                    <a:cubicBezTo>
                      <a:pt x="1597683" y="3154239"/>
                      <a:pt x="1620097" y="3095833"/>
                      <a:pt x="1653063" y="3049778"/>
                    </a:cubicBezTo>
                    <a:cubicBezTo>
                      <a:pt x="1862476" y="2761099"/>
                      <a:pt x="2251362" y="2810180"/>
                      <a:pt x="2548385" y="2871859"/>
                    </a:cubicBezTo>
                    <a:lnTo>
                      <a:pt x="2612435" y="2889283"/>
                    </a:lnTo>
                    <a:cubicBezTo>
                      <a:pt x="2718533" y="2919140"/>
                      <a:pt x="2824221" y="2951779"/>
                      <a:pt x="2933017" y="2970348"/>
                    </a:cubicBezTo>
                    <a:cubicBezTo>
                      <a:pt x="2954776" y="2974029"/>
                      <a:pt x="2976699" y="2977220"/>
                      <a:pt x="2998704" y="2979592"/>
                    </a:cubicBezTo>
                    <a:cubicBezTo>
                      <a:pt x="3180795" y="2992680"/>
                      <a:pt x="3458921" y="3058122"/>
                      <a:pt x="3524363" y="2845437"/>
                    </a:cubicBezTo>
                    <a:cubicBezTo>
                      <a:pt x="3581624" y="2632752"/>
                      <a:pt x="3467102" y="2428247"/>
                      <a:pt x="3469474" y="2211963"/>
                    </a:cubicBezTo>
                    <a:cubicBezTo>
                      <a:pt x="3471110" y="2187586"/>
                      <a:pt x="3475118" y="2163782"/>
                      <a:pt x="3482235" y="2140714"/>
                    </a:cubicBezTo>
                    <a:cubicBezTo>
                      <a:pt x="3496469" y="2094659"/>
                      <a:pt x="3523300" y="2051549"/>
                      <a:pt x="3569354" y="2013266"/>
                    </a:cubicBezTo>
                    <a:cubicBezTo>
                      <a:pt x="3587759" y="1992734"/>
                      <a:pt x="3603875" y="1970566"/>
                      <a:pt x="3617699" y="1946843"/>
                    </a:cubicBezTo>
                    <a:cubicBezTo>
                      <a:pt x="3645266" y="1899316"/>
                      <a:pt x="3663426" y="1844754"/>
                      <a:pt x="3671606" y="1790192"/>
                    </a:cubicBezTo>
                    <a:cubicBezTo>
                      <a:pt x="3687967" y="1651129"/>
                      <a:pt x="3614345" y="1512066"/>
                      <a:pt x="3505876" y="1429446"/>
                    </a:cubicBezTo>
                    <a:cubicBezTo>
                      <a:pt x="3485426" y="1413413"/>
                      <a:pt x="3463748" y="1398607"/>
                      <a:pt x="3441252" y="1384946"/>
                    </a:cubicBezTo>
                    <a:cubicBezTo>
                      <a:pt x="3373602" y="1344045"/>
                      <a:pt x="3297853" y="1313778"/>
                      <a:pt x="3220878" y="1293000"/>
                    </a:cubicBezTo>
                    <a:cubicBezTo>
                      <a:pt x="3197728" y="1289974"/>
                      <a:pt x="3170815" y="1291119"/>
                      <a:pt x="3142021" y="1294309"/>
                    </a:cubicBezTo>
                    <a:cubicBezTo>
                      <a:pt x="2998050" y="1310261"/>
                      <a:pt x="2805979" y="1378483"/>
                      <a:pt x="2812850" y="1242120"/>
                    </a:cubicBezTo>
                    <a:cubicBezTo>
                      <a:pt x="2812850" y="1070336"/>
                      <a:pt x="3017355" y="914912"/>
                      <a:pt x="3074862" y="716215"/>
                    </a:cubicBezTo>
                    <a:cubicBezTo>
                      <a:pt x="3083369" y="689139"/>
                      <a:pt x="3090568" y="662062"/>
                      <a:pt x="3096376" y="634822"/>
                    </a:cubicBezTo>
                    <a:cubicBezTo>
                      <a:pt x="3124843" y="499277"/>
                      <a:pt x="3119280" y="359723"/>
                      <a:pt x="3063573" y="220168"/>
                    </a:cubicBezTo>
                    <a:cubicBezTo>
                      <a:pt x="3052693" y="199554"/>
                      <a:pt x="3040096" y="180167"/>
                      <a:pt x="3025862" y="162416"/>
                    </a:cubicBezTo>
                    <a:cubicBezTo>
                      <a:pt x="2997314" y="126914"/>
                      <a:pt x="2962139" y="97956"/>
                      <a:pt x="2920093" y="79142"/>
                    </a:cubicBezTo>
                    <a:cubicBezTo>
                      <a:pt x="2715424" y="-12394"/>
                      <a:pt x="2496032" y="142457"/>
                      <a:pt x="2312795" y="217714"/>
                    </a:cubicBezTo>
                    <a:cubicBezTo>
                      <a:pt x="2298807" y="223441"/>
                      <a:pt x="2284410" y="229739"/>
                      <a:pt x="2269931" y="236038"/>
                    </a:cubicBezTo>
                    <a:cubicBezTo>
                      <a:pt x="2248662" y="246918"/>
                      <a:pt x="2228130" y="251908"/>
                      <a:pt x="2208416" y="252317"/>
                    </a:cubicBezTo>
                    <a:cubicBezTo>
                      <a:pt x="2188702" y="252726"/>
                      <a:pt x="2169642" y="248472"/>
                      <a:pt x="2151236" y="240864"/>
                    </a:cubicBezTo>
                    <a:cubicBezTo>
                      <a:pt x="1994913" y="129696"/>
                      <a:pt x="1831309" y="-99350"/>
                      <a:pt x="1618624" y="47894"/>
                    </a:cubicBezTo>
                    <a:cubicBezTo>
                      <a:pt x="1528642" y="113335"/>
                      <a:pt x="1479561" y="203317"/>
                      <a:pt x="1437924" y="289782"/>
                    </a:cubicBezTo>
                    <a:cubicBezTo>
                      <a:pt x="1431216" y="307697"/>
                      <a:pt x="1426063" y="325448"/>
                      <a:pt x="1422382" y="342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E22F208-0553-44E0-9517-FF28851FA4F9}"/>
                  </a:ext>
                </a:extLst>
              </p:cNvPr>
              <p:cNvSpPr/>
              <p:nvPr/>
            </p:nvSpPr>
            <p:spPr>
              <a:xfrm>
                <a:off x="2336806" y="2275584"/>
                <a:ext cx="2797706" cy="2527760"/>
              </a:xfrm>
              <a:custGeom>
                <a:avLst/>
                <a:gdLst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  <a:gd name="connsiteX0" fmla="*/ 1083049 w 2797706"/>
                  <a:gd name="connsiteY0" fmla="*/ 260743 h 2527760"/>
                  <a:gd name="connsiteX1" fmla="*/ 1068079 w 2797706"/>
                  <a:gd name="connsiteY1" fmla="*/ 321440 h 2527760"/>
                  <a:gd name="connsiteX2" fmla="*/ 1052455 w 2797706"/>
                  <a:gd name="connsiteY2" fmla="*/ 385164 h 2527760"/>
                  <a:gd name="connsiteX3" fmla="*/ 871100 w 2797706"/>
                  <a:gd name="connsiteY3" fmla="*/ 709344 h 2527760"/>
                  <a:gd name="connsiteX4" fmla="*/ 614488 w 2797706"/>
                  <a:gd name="connsiteY4" fmla="*/ 614209 h 2527760"/>
                  <a:gd name="connsiteX5" fmla="*/ 581112 w 2797706"/>
                  <a:gd name="connsiteY5" fmla="*/ 592777 h 2527760"/>
                  <a:gd name="connsiteX6" fmla="*/ 420453 w 2797706"/>
                  <a:gd name="connsiteY6" fmla="*/ 498295 h 2527760"/>
                  <a:gd name="connsiteX7" fmla="*/ 114351 w 2797706"/>
                  <a:gd name="connsiteY7" fmla="*/ 622144 h 2527760"/>
                  <a:gd name="connsiteX8" fmla="*/ 96518 w 2797706"/>
                  <a:gd name="connsiteY8" fmla="*/ 661327 h 2527760"/>
                  <a:gd name="connsiteX9" fmla="*/ 98481 w 2797706"/>
                  <a:gd name="connsiteY9" fmla="*/ 917612 h 2527760"/>
                  <a:gd name="connsiteX10" fmla="*/ 209568 w 2797706"/>
                  <a:gd name="connsiteY10" fmla="*/ 1184041 h 2527760"/>
                  <a:gd name="connsiteX11" fmla="*/ 25514 w 2797706"/>
                  <a:gd name="connsiteY11" fmla="*/ 1610474 h 2527760"/>
                  <a:gd name="connsiteX12" fmla="*/ 70668 w 2797706"/>
                  <a:gd name="connsiteY12" fmla="*/ 1927129 h 2527760"/>
                  <a:gd name="connsiteX13" fmla="*/ 344950 w 2797706"/>
                  <a:gd name="connsiteY13" fmla="*/ 1971548 h 2527760"/>
                  <a:gd name="connsiteX14" fmla="*/ 382906 w 2797706"/>
                  <a:gd name="connsiteY14" fmla="*/ 1953142 h 2527760"/>
                  <a:gd name="connsiteX15" fmla="*/ 771302 w 2797706"/>
                  <a:gd name="connsiteY15" fmla="*/ 2009095 h 2527760"/>
                  <a:gd name="connsiteX16" fmla="*/ 835107 w 2797706"/>
                  <a:gd name="connsiteY16" fmla="*/ 2158792 h 2527760"/>
                  <a:gd name="connsiteX17" fmla="*/ 907993 w 2797706"/>
                  <a:gd name="connsiteY17" fmla="*/ 2495571 h 2527760"/>
                  <a:gd name="connsiteX18" fmla="*/ 1165996 w 2797706"/>
                  <a:gd name="connsiteY18" fmla="*/ 2472503 h 2527760"/>
                  <a:gd name="connsiteX19" fmla="*/ 1192745 w 2797706"/>
                  <a:gd name="connsiteY19" fmla="*/ 2438800 h 2527760"/>
                  <a:gd name="connsiteX20" fmla="*/ 1258841 w 2797706"/>
                  <a:gd name="connsiteY20" fmla="*/ 2322478 h 2527760"/>
                  <a:gd name="connsiteX21" fmla="*/ 1940578 w 2797706"/>
                  <a:gd name="connsiteY21" fmla="*/ 2187014 h 2527760"/>
                  <a:gd name="connsiteX22" fmla="*/ 1989332 w 2797706"/>
                  <a:gd name="connsiteY22" fmla="*/ 2200266 h 2527760"/>
                  <a:gd name="connsiteX23" fmla="*/ 2233511 w 2797706"/>
                  <a:gd name="connsiteY23" fmla="*/ 2261945 h 2527760"/>
                  <a:gd name="connsiteX24" fmla="*/ 2283574 w 2797706"/>
                  <a:gd name="connsiteY24" fmla="*/ 2268979 h 2527760"/>
                  <a:gd name="connsiteX25" fmla="*/ 2683830 w 2797706"/>
                  <a:gd name="connsiteY25" fmla="*/ 2166809 h 2527760"/>
                  <a:gd name="connsiteX26" fmla="*/ 2642029 w 2797706"/>
                  <a:gd name="connsiteY26" fmla="*/ 1684423 h 2527760"/>
                  <a:gd name="connsiteX27" fmla="*/ 2651764 w 2797706"/>
                  <a:gd name="connsiteY27" fmla="*/ 1630188 h 2527760"/>
                  <a:gd name="connsiteX28" fmla="*/ 2718105 w 2797706"/>
                  <a:gd name="connsiteY28" fmla="*/ 1533171 h 2527760"/>
                  <a:gd name="connsiteX29" fmla="*/ 2754916 w 2797706"/>
                  <a:gd name="connsiteY29" fmla="*/ 1482536 h 2527760"/>
                  <a:gd name="connsiteX30" fmla="*/ 2795980 w 2797706"/>
                  <a:gd name="connsiteY30" fmla="*/ 1363269 h 2527760"/>
                  <a:gd name="connsiteX31" fmla="*/ 2669760 w 2797706"/>
                  <a:gd name="connsiteY31" fmla="*/ 1088578 h 2527760"/>
                  <a:gd name="connsiteX32" fmla="*/ 2620515 w 2797706"/>
                  <a:gd name="connsiteY32" fmla="*/ 1054712 h 2527760"/>
                  <a:gd name="connsiteX33" fmla="*/ 2452658 w 2797706"/>
                  <a:gd name="connsiteY33" fmla="*/ 984690 h 2527760"/>
                  <a:gd name="connsiteX34" fmla="*/ 2392615 w 2797706"/>
                  <a:gd name="connsiteY34" fmla="*/ 985671 h 2527760"/>
                  <a:gd name="connsiteX35" fmla="*/ 2141974 w 2797706"/>
                  <a:gd name="connsiteY35" fmla="*/ 945916 h 2527760"/>
                  <a:gd name="connsiteX36" fmla="*/ 2341489 w 2797706"/>
                  <a:gd name="connsiteY36" fmla="*/ 545495 h 2527760"/>
                  <a:gd name="connsiteX37" fmla="*/ 2357850 w 2797706"/>
                  <a:gd name="connsiteY37" fmla="*/ 483489 h 2527760"/>
                  <a:gd name="connsiteX38" fmla="*/ 2332818 w 2797706"/>
                  <a:gd name="connsiteY38" fmla="*/ 167734 h 2527760"/>
                  <a:gd name="connsiteX39" fmla="*/ 2304106 w 2797706"/>
                  <a:gd name="connsiteY39" fmla="*/ 123725 h 2527760"/>
                  <a:gd name="connsiteX40" fmla="*/ 2223531 w 2797706"/>
                  <a:gd name="connsiteY40" fmla="*/ 60328 h 2527760"/>
                  <a:gd name="connsiteX41" fmla="*/ 1761105 w 2797706"/>
                  <a:gd name="connsiteY41" fmla="*/ 165852 h 2527760"/>
                  <a:gd name="connsiteX42" fmla="*/ 1728466 w 2797706"/>
                  <a:gd name="connsiteY42" fmla="*/ 179841 h 2527760"/>
                  <a:gd name="connsiteX43" fmla="*/ 1681593 w 2797706"/>
                  <a:gd name="connsiteY43" fmla="*/ 192193 h 2527760"/>
                  <a:gd name="connsiteX44" fmla="*/ 1638075 w 2797706"/>
                  <a:gd name="connsiteY44" fmla="*/ 183440 h 2527760"/>
                  <a:gd name="connsiteX45" fmla="*/ 1232501 w 2797706"/>
                  <a:gd name="connsiteY45" fmla="*/ 36442 h 2527760"/>
                  <a:gd name="connsiteX46" fmla="*/ 1094910 w 2797706"/>
                  <a:gd name="connsiteY46" fmla="*/ 220578 h 2527760"/>
                  <a:gd name="connsiteX47" fmla="*/ 1083049 w 2797706"/>
                  <a:gd name="connsiteY47" fmla="*/ 260743 h 25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797706" h="2527760">
                    <a:moveTo>
                      <a:pt x="1083049" y="260743"/>
                    </a:moveTo>
                    <a:cubicBezTo>
                      <a:pt x="1077895" y="280212"/>
                      <a:pt x="1073151" y="300580"/>
                      <a:pt x="1068079" y="321440"/>
                    </a:cubicBezTo>
                    <a:cubicBezTo>
                      <a:pt x="1063007" y="342299"/>
                      <a:pt x="1057772" y="363650"/>
                      <a:pt x="1052455" y="385164"/>
                    </a:cubicBezTo>
                    <a:cubicBezTo>
                      <a:pt x="1020634" y="514247"/>
                      <a:pt x="987913" y="648566"/>
                      <a:pt x="871100" y="709344"/>
                    </a:cubicBezTo>
                    <a:cubicBezTo>
                      <a:pt x="783899" y="752945"/>
                      <a:pt x="696698" y="659527"/>
                      <a:pt x="614488" y="614209"/>
                    </a:cubicBezTo>
                    <a:cubicBezTo>
                      <a:pt x="603362" y="607174"/>
                      <a:pt x="613451" y="612096"/>
                      <a:pt x="581112" y="592777"/>
                    </a:cubicBezTo>
                    <a:cubicBezTo>
                      <a:pt x="548773" y="573458"/>
                      <a:pt x="470271" y="520218"/>
                      <a:pt x="420453" y="498295"/>
                    </a:cubicBezTo>
                    <a:cubicBezTo>
                      <a:pt x="302004" y="446842"/>
                      <a:pt x="174393" y="512365"/>
                      <a:pt x="114351" y="622144"/>
                    </a:cubicBezTo>
                    <a:cubicBezTo>
                      <a:pt x="107479" y="634577"/>
                      <a:pt x="101508" y="647666"/>
                      <a:pt x="96518" y="661327"/>
                    </a:cubicBezTo>
                    <a:cubicBezTo>
                      <a:pt x="66578" y="742965"/>
                      <a:pt x="70096" y="842354"/>
                      <a:pt x="98481" y="917612"/>
                    </a:cubicBezTo>
                    <a:cubicBezTo>
                      <a:pt x="132674" y="1008412"/>
                      <a:pt x="203678" y="1086942"/>
                      <a:pt x="209568" y="1184041"/>
                    </a:cubicBezTo>
                    <a:cubicBezTo>
                      <a:pt x="218894" y="1337010"/>
                      <a:pt x="74922" y="1473292"/>
                      <a:pt x="25514" y="1610474"/>
                    </a:cubicBezTo>
                    <a:cubicBezTo>
                      <a:pt x="-12115" y="1714853"/>
                      <a:pt x="-16532" y="1848027"/>
                      <a:pt x="70668" y="1927129"/>
                    </a:cubicBezTo>
                    <a:cubicBezTo>
                      <a:pt x="145599" y="1995107"/>
                      <a:pt x="253741" y="2007541"/>
                      <a:pt x="344950" y="1971548"/>
                    </a:cubicBezTo>
                    <a:cubicBezTo>
                      <a:pt x="357957" y="1966394"/>
                      <a:pt x="370636" y="1960259"/>
                      <a:pt x="382906" y="1953142"/>
                    </a:cubicBezTo>
                    <a:cubicBezTo>
                      <a:pt x="507000" y="1882793"/>
                      <a:pt x="661933" y="1924921"/>
                      <a:pt x="771302" y="2009095"/>
                    </a:cubicBezTo>
                    <a:cubicBezTo>
                      <a:pt x="812284" y="2046478"/>
                      <a:pt x="835107" y="2102676"/>
                      <a:pt x="835107" y="2158792"/>
                    </a:cubicBezTo>
                    <a:cubicBezTo>
                      <a:pt x="835107" y="2275769"/>
                      <a:pt x="794124" y="2416059"/>
                      <a:pt x="907993" y="2495571"/>
                    </a:cubicBezTo>
                    <a:cubicBezTo>
                      <a:pt x="985459" y="2551687"/>
                      <a:pt x="1094828" y="2528292"/>
                      <a:pt x="1165996" y="2472503"/>
                    </a:cubicBezTo>
                    <a:cubicBezTo>
                      <a:pt x="1176058" y="2462523"/>
                      <a:pt x="1184810" y="2451071"/>
                      <a:pt x="1192745" y="2438800"/>
                    </a:cubicBezTo>
                    <a:cubicBezTo>
                      <a:pt x="1216631" y="2401989"/>
                      <a:pt x="1233728" y="2357489"/>
                      <a:pt x="1258841" y="2322478"/>
                    </a:cubicBezTo>
                    <a:cubicBezTo>
                      <a:pt x="1418273" y="2102594"/>
                      <a:pt x="1714478" y="2140060"/>
                      <a:pt x="1940578" y="2187014"/>
                    </a:cubicBezTo>
                    <a:cubicBezTo>
                      <a:pt x="1956938" y="2191268"/>
                      <a:pt x="1973217" y="2195767"/>
                      <a:pt x="1989332" y="2200266"/>
                    </a:cubicBezTo>
                    <a:cubicBezTo>
                      <a:pt x="2070152" y="2223007"/>
                      <a:pt x="2150564" y="2247875"/>
                      <a:pt x="2233511" y="2261945"/>
                    </a:cubicBezTo>
                    <a:cubicBezTo>
                      <a:pt x="2250116" y="2264726"/>
                      <a:pt x="2266722" y="2267180"/>
                      <a:pt x="2283574" y="2268979"/>
                    </a:cubicBezTo>
                    <a:cubicBezTo>
                      <a:pt x="2422228" y="2278959"/>
                      <a:pt x="2634013" y="2328777"/>
                      <a:pt x="2683830" y="2166809"/>
                    </a:cubicBezTo>
                    <a:cubicBezTo>
                      <a:pt x="2727430" y="2004841"/>
                      <a:pt x="2640230" y="1849090"/>
                      <a:pt x="2642029" y="1684423"/>
                    </a:cubicBezTo>
                    <a:cubicBezTo>
                      <a:pt x="2643256" y="1665854"/>
                      <a:pt x="2646283" y="1647694"/>
                      <a:pt x="2651764" y="1630188"/>
                    </a:cubicBezTo>
                    <a:cubicBezTo>
                      <a:pt x="2662643" y="1595095"/>
                      <a:pt x="2683012" y="1562293"/>
                      <a:pt x="2718105" y="1533171"/>
                    </a:cubicBezTo>
                    <a:cubicBezTo>
                      <a:pt x="2732093" y="1517547"/>
                      <a:pt x="2744445" y="1500696"/>
                      <a:pt x="2754916" y="1482536"/>
                    </a:cubicBezTo>
                    <a:cubicBezTo>
                      <a:pt x="2775939" y="1446298"/>
                      <a:pt x="2789763" y="1404824"/>
                      <a:pt x="2795980" y="1363269"/>
                    </a:cubicBezTo>
                    <a:cubicBezTo>
                      <a:pt x="2808415" y="1257335"/>
                      <a:pt x="2752380" y="1151484"/>
                      <a:pt x="2669760" y="1088578"/>
                    </a:cubicBezTo>
                    <a:cubicBezTo>
                      <a:pt x="2654136" y="1076389"/>
                      <a:pt x="2637694" y="1065101"/>
                      <a:pt x="2620515" y="1054712"/>
                    </a:cubicBezTo>
                    <a:cubicBezTo>
                      <a:pt x="2569062" y="1023545"/>
                      <a:pt x="2511310" y="1000559"/>
                      <a:pt x="2452658" y="984690"/>
                    </a:cubicBezTo>
                    <a:cubicBezTo>
                      <a:pt x="2434989" y="982399"/>
                      <a:pt x="2414538" y="983217"/>
                      <a:pt x="2392615" y="985671"/>
                    </a:cubicBezTo>
                    <a:cubicBezTo>
                      <a:pt x="2282919" y="997860"/>
                      <a:pt x="2136739" y="1049722"/>
                      <a:pt x="2141974" y="945916"/>
                    </a:cubicBezTo>
                    <a:cubicBezTo>
                      <a:pt x="2141974" y="815114"/>
                      <a:pt x="2297725" y="696747"/>
                      <a:pt x="2341489" y="545495"/>
                    </a:cubicBezTo>
                    <a:cubicBezTo>
                      <a:pt x="2347952" y="524881"/>
                      <a:pt x="2353432" y="504267"/>
                      <a:pt x="2357850" y="483489"/>
                    </a:cubicBezTo>
                    <a:cubicBezTo>
                      <a:pt x="2379527" y="380255"/>
                      <a:pt x="2375355" y="273995"/>
                      <a:pt x="2332818" y="167734"/>
                    </a:cubicBezTo>
                    <a:cubicBezTo>
                      <a:pt x="2324474" y="152028"/>
                      <a:pt x="2314904" y="137304"/>
                      <a:pt x="2304106" y="123725"/>
                    </a:cubicBezTo>
                    <a:cubicBezTo>
                      <a:pt x="2282428" y="96648"/>
                      <a:pt x="2255597" y="74643"/>
                      <a:pt x="2223531" y="60328"/>
                    </a:cubicBezTo>
                    <a:cubicBezTo>
                      <a:pt x="2067616" y="-9367"/>
                      <a:pt x="1900659" y="108509"/>
                      <a:pt x="1761105" y="165852"/>
                    </a:cubicBezTo>
                    <a:cubicBezTo>
                      <a:pt x="1750470" y="170270"/>
                      <a:pt x="1739427" y="175014"/>
                      <a:pt x="1728466" y="179841"/>
                    </a:cubicBezTo>
                    <a:cubicBezTo>
                      <a:pt x="1712269" y="188103"/>
                      <a:pt x="1696645" y="191947"/>
                      <a:pt x="1681593" y="192193"/>
                    </a:cubicBezTo>
                    <a:cubicBezTo>
                      <a:pt x="1666542" y="192438"/>
                      <a:pt x="1652063" y="189248"/>
                      <a:pt x="1638075" y="183440"/>
                    </a:cubicBezTo>
                    <a:cubicBezTo>
                      <a:pt x="1519053" y="98775"/>
                      <a:pt x="1394469" y="-75627"/>
                      <a:pt x="1232501" y="36442"/>
                    </a:cubicBezTo>
                    <a:cubicBezTo>
                      <a:pt x="1163951" y="86259"/>
                      <a:pt x="1126567" y="154809"/>
                      <a:pt x="1094910" y="220578"/>
                    </a:cubicBezTo>
                    <a:cubicBezTo>
                      <a:pt x="1089838" y="234403"/>
                      <a:pt x="1085912" y="247900"/>
                      <a:pt x="1083049" y="2607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867E261-75D8-4F8C-BD1B-2E9B6FFD7198}"/>
                  </a:ext>
                </a:extLst>
              </p:cNvPr>
              <p:cNvSpPr/>
              <p:nvPr/>
            </p:nvSpPr>
            <p:spPr>
              <a:xfrm>
                <a:off x="2953407" y="2852879"/>
                <a:ext cx="1604495" cy="1511125"/>
              </a:xfrm>
              <a:custGeom>
                <a:avLst/>
                <a:gdLst>
                  <a:gd name="connsiteX0" fmla="*/ 659418 w 1604495"/>
                  <a:gd name="connsiteY0" fmla="*/ 165506 h 1511125"/>
                  <a:gd name="connsiteX1" fmla="*/ 460313 w 1604495"/>
                  <a:gd name="connsiteY1" fmla="*/ 453449 h 1511125"/>
                  <a:gd name="connsiteX2" fmla="*/ 84024 w 1604495"/>
                  <a:gd name="connsiteY2" fmla="*/ 388008 h 1511125"/>
                  <a:gd name="connsiteX3" fmla="*/ 9339 w 1604495"/>
                  <a:gd name="connsiteY3" fmla="*/ 428909 h 1511125"/>
                  <a:gd name="connsiteX4" fmla="*/ 43123 w 1604495"/>
                  <a:gd name="connsiteY4" fmla="*/ 567972 h 1511125"/>
                  <a:gd name="connsiteX5" fmla="*/ 198547 w 1604495"/>
                  <a:gd name="connsiteY5" fmla="*/ 788837 h 1511125"/>
                  <a:gd name="connsiteX6" fmla="*/ 26763 w 1604495"/>
                  <a:gd name="connsiteY6" fmla="*/ 1091504 h 1511125"/>
                  <a:gd name="connsiteX7" fmla="*/ 2222 w 1604495"/>
                  <a:gd name="connsiteY7" fmla="*/ 1156946 h 1511125"/>
                  <a:gd name="connsiteX8" fmla="*/ 75844 w 1604495"/>
                  <a:gd name="connsiteY8" fmla="*/ 1214207 h 1511125"/>
                  <a:gd name="connsiteX9" fmla="*/ 365504 w 1604495"/>
                  <a:gd name="connsiteY9" fmla="*/ 1156046 h 1511125"/>
                  <a:gd name="connsiteX10" fmla="*/ 427674 w 1604495"/>
                  <a:gd name="connsiteY10" fmla="*/ 1179032 h 1511125"/>
                  <a:gd name="connsiteX11" fmla="*/ 476673 w 1604495"/>
                  <a:gd name="connsiteY11" fmla="*/ 1238829 h 1511125"/>
                  <a:gd name="connsiteX12" fmla="*/ 517574 w 1604495"/>
                  <a:gd name="connsiteY12" fmla="*/ 1484235 h 1511125"/>
                  <a:gd name="connsiteX13" fmla="*/ 656637 w 1604495"/>
                  <a:gd name="connsiteY13" fmla="*/ 1476055 h 1511125"/>
                  <a:gd name="connsiteX14" fmla="*/ 891654 w 1604495"/>
                  <a:gd name="connsiteY14" fmla="*/ 1296172 h 1511125"/>
                  <a:gd name="connsiteX15" fmla="*/ 971983 w 1604495"/>
                  <a:gd name="connsiteY15" fmla="*/ 1283248 h 1511125"/>
                  <a:gd name="connsiteX16" fmla="*/ 1033826 w 1604495"/>
                  <a:gd name="connsiteY16" fmla="*/ 1281857 h 1511125"/>
                  <a:gd name="connsiteX17" fmla="*/ 1335593 w 1604495"/>
                  <a:gd name="connsiteY17" fmla="*/ 1377811 h 1511125"/>
                  <a:gd name="connsiteX18" fmla="*/ 1482836 w 1604495"/>
                  <a:gd name="connsiteY18" fmla="*/ 1328730 h 1511125"/>
                  <a:gd name="connsiteX19" fmla="*/ 1327413 w 1604495"/>
                  <a:gd name="connsiteY19" fmla="*/ 1116045 h 1511125"/>
                  <a:gd name="connsiteX20" fmla="*/ 1564638 w 1604495"/>
                  <a:gd name="connsiteY20" fmla="*/ 797017 h 1511125"/>
                  <a:gd name="connsiteX21" fmla="*/ 1564066 w 1604495"/>
                  <a:gd name="connsiteY21" fmla="*/ 655500 h 1511125"/>
                  <a:gd name="connsiteX22" fmla="*/ 1486272 w 1604495"/>
                  <a:gd name="connsiteY22" fmla="*/ 613781 h 1511125"/>
                  <a:gd name="connsiteX23" fmla="*/ 1433755 w 1604495"/>
                  <a:gd name="connsiteY23" fmla="*/ 596030 h 1511125"/>
                  <a:gd name="connsiteX24" fmla="*/ 1253873 w 1604495"/>
                  <a:gd name="connsiteY24" fmla="*/ 551612 h 1511125"/>
                  <a:gd name="connsiteX25" fmla="*/ 1384756 w 1604495"/>
                  <a:gd name="connsiteY25" fmla="*/ 289845 h 1511125"/>
                  <a:gd name="connsiteX26" fmla="*/ 1270233 w 1604495"/>
                  <a:gd name="connsiteY26" fmla="*/ 150782 h 1511125"/>
                  <a:gd name="connsiteX27" fmla="*/ 795864 w 1604495"/>
                  <a:gd name="connsiteY27" fmla="*/ 5338 h 1511125"/>
                  <a:gd name="connsiteX28" fmla="*/ 714471 w 1604495"/>
                  <a:gd name="connsiteY28" fmla="*/ 17281 h 1511125"/>
                  <a:gd name="connsiteX29" fmla="*/ 669971 w 1604495"/>
                  <a:gd name="connsiteY29" fmla="*/ 85668 h 1511125"/>
                  <a:gd name="connsiteX30" fmla="*/ 658519 w 1604495"/>
                  <a:gd name="connsiteY30" fmla="*/ 140884 h 1511125"/>
                  <a:gd name="connsiteX31" fmla="*/ 659418 w 1604495"/>
                  <a:gd name="connsiteY31" fmla="*/ 165506 h 15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04495" h="1511125">
                    <a:moveTo>
                      <a:pt x="659418" y="165506"/>
                    </a:moveTo>
                    <a:cubicBezTo>
                      <a:pt x="689358" y="289845"/>
                      <a:pt x="583016" y="428909"/>
                      <a:pt x="460313" y="453449"/>
                    </a:cubicBezTo>
                    <a:cubicBezTo>
                      <a:pt x="321249" y="477990"/>
                      <a:pt x="214907" y="388008"/>
                      <a:pt x="84024" y="388008"/>
                    </a:cubicBezTo>
                    <a:cubicBezTo>
                      <a:pt x="47213" y="383918"/>
                      <a:pt x="22673" y="402323"/>
                      <a:pt x="9339" y="428909"/>
                    </a:cubicBezTo>
                    <a:cubicBezTo>
                      <a:pt x="-14220" y="477990"/>
                      <a:pt x="10402" y="527071"/>
                      <a:pt x="43123" y="567972"/>
                    </a:cubicBezTo>
                    <a:cubicBezTo>
                      <a:pt x="108565" y="633413"/>
                      <a:pt x="182186" y="690675"/>
                      <a:pt x="198547" y="788837"/>
                    </a:cubicBezTo>
                    <a:cubicBezTo>
                      <a:pt x="214907" y="911540"/>
                      <a:pt x="116745" y="1017882"/>
                      <a:pt x="26763" y="1091504"/>
                    </a:cubicBezTo>
                    <a:cubicBezTo>
                      <a:pt x="10402" y="1107864"/>
                      <a:pt x="-5958" y="1132405"/>
                      <a:pt x="2222" y="1156946"/>
                    </a:cubicBezTo>
                    <a:cubicBezTo>
                      <a:pt x="10402" y="1197847"/>
                      <a:pt x="43123" y="1214207"/>
                      <a:pt x="75844" y="1214207"/>
                    </a:cubicBezTo>
                    <a:cubicBezTo>
                      <a:pt x="174006" y="1206027"/>
                      <a:pt x="263988" y="1148765"/>
                      <a:pt x="365504" y="1156046"/>
                    </a:cubicBezTo>
                    <a:cubicBezTo>
                      <a:pt x="387918" y="1158745"/>
                      <a:pt x="408941" y="1165780"/>
                      <a:pt x="427674" y="1179032"/>
                    </a:cubicBezTo>
                    <a:cubicBezTo>
                      <a:pt x="446488" y="1192202"/>
                      <a:pt x="463012" y="1211507"/>
                      <a:pt x="476673" y="1238829"/>
                    </a:cubicBezTo>
                    <a:cubicBezTo>
                      <a:pt x="509394" y="1320631"/>
                      <a:pt x="452132" y="1410613"/>
                      <a:pt x="517574" y="1484235"/>
                    </a:cubicBezTo>
                    <a:cubicBezTo>
                      <a:pt x="558475" y="1525136"/>
                      <a:pt x="632097" y="1516956"/>
                      <a:pt x="656637" y="1476055"/>
                    </a:cubicBezTo>
                    <a:cubicBezTo>
                      <a:pt x="713899" y="1386073"/>
                      <a:pt x="787520" y="1312451"/>
                      <a:pt x="891654" y="1296172"/>
                    </a:cubicBezTo>
                    <a:cubicBezTo>
                      <a:pt x="917585" y="1290037"/>
                      <a:pt x="944662" y="1285538"/>
                      <a:pt x="971983" y="1283248"/>
                    </a:cubicBezTo>
                    <a:cubicBezTo>
                      <a:pt x="992516" y="1281530"/>
                      <a:pt x="1013212" y="1281121"/>
                      <a:pt x="1033826" y="1281857"/>
                    </a:cubicBezTo>
                    <a:cubicBezTo>
                      <a:pt x="1139268" y="1287829"/>
                      <a:pt x="1237431" y="1328730"/>
                      <a:pt x="1335593" y="1377811"/>
                    </a:cubicBezTo>
                    <a:cubicBezTo>
                      <a:pt x="1392854" y="1394171"/>
                      <a:pt x="1499197" y="1402351"/>
                      <a:pt x="1482836" y="1328730"/>
                    </a:cubicBezTo>
                    <a:cubicBezTo>
                      <a:pt x="1466476" y="1238748"/>
                      <a:pt x="1376494" y="1189666"/>
                      <a:pt x="1327413" y="1116045"/>
                    </a:cubicBezTo>
                    <a:cubicBezTo>
                      <a:pt x="1180169" y="936080"/>
                      <a:pt x="1433755" y="878819"/>
                      <a:pt x="1564638" y="797017"/>
                    </a:cubicBezTo>
                    <a:cubicBezTo>
                      <a:pt x="1613719" y="772477"/>
                      <a:pt x="1621900" y="698855"/>
                      <a:pt x="1564066" y="655500"/>
                    </a:cubicBezTo>
                    <a:cubicBezTo>
                      <a:pt x="1540997" y="636685"/>
                      <a:pt x="1513185" y="623597"/>
                      <a:pt x="1486272" y="613781"/>
                    </a:cubicBezTo>
                    <a:cubicBezTo>
                      <a:pt x="1469175" y="606746"/>
                      <a:pt x="1451506" y="600856"/>
                      <a:pt x="1433755" y="596030"/>
                    </a:cubicBezTo>
                    <a:cubicBezTo>
                      <a:pt x="1376576" y="592512"/>
                      <a:pt x="1229332" y="649774"/>
                      <a:pt x="1253873" y="551612"/>
                    </a:cubicBezTo>
                    <a:cubicBezTo>
                      <a:pt x="1278414" y="453449"/>
                      <a:pt x="1376576" y="396188"/>
                      <a:pt x="1384756" y="289845"/>
                    </a:cubicBezTo>
                    <a:cubicBezTo>
                      <a:pt x="1392936" y="216224"/>
                      <a:pt x="1352035" y="118061"/>
                      <a:pt x="1270233" y="150782"/>
                    </a:cubicBezTo>
                    <a:cubicBezTo>
                      <a:pt x="1073909" y="240764"/>
                      <a:pt x="910305" y="175323"/>
                      <a:pt x="795864" y="5338"/>
                    </a:cubicBezTo>
                    <a:cubicBezTo>
                      <a:pt x="762080" y="-5623"/>
                      <a:pt x="735167" y="1248"/>
                      <a:pt x="714471" y="17281"/>
                    </a:cubicBezTo>
                    <a:cubicBezTo>
                      <a:pt x="693775" y="33315"/>
                      <a:pt x="679215" y="58428"/>
                      <a:pt x="669971" y="85668"/>
                    </a:cubicBezTo>
                    <a:cubicBezTo>
                      <a:pt x="663836" y="103828"/>
                      <a:pt x="660073" y="122888"/>
                      <a:pt x="658519" y="140884"/>
                    </a:cubicBezTo>
                    <a:cubicBezTo>
                      <a:pt x="658355" y="149228"/>
                      <a:pt x="658682" y="157572"/>
                      <a:pt x="659418" y="16550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8172" cap="flat">
                <a:noFill/>
                <a:prstDash val="solid"/>
                <a:miter/>
              </a:ln>
              <a:effectLst>
                <a:innerShdw blurRad="139700" dist="50800" dir="12600000">
                  <a:prstClr val="black"/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B6290E6-E7E0-40D9-8CFD-69415216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23464">
              <a:off x="2913549" y="3691133"/>
              <a:ext cx="1160354" cy="66836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0FB2933-57F2-48F4-896F-2FEBA997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2041129" flipH="1" flipV="1">
              <a:off x="3324789" y="3009173"/>
              <a:ext cx="1160354" cy="668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aphic 46">
            <a:extLst>
              <a:ext uri="{FF2B5EF4-FFF2-40B4-BE49-F238E27FC236}">
                <a16:creationId xmlns:a16="http://schemas.microsoft.com/office/drawing/2014/main" id="{58499CE7-5E8B-4D6B-AB03-2C9FE6EC2410}"/>
              </a:ext>
            </a:extLst>
          </p:cNvPr>
          <p:cNvGrpSpPr/>
          <p:nvPr/>
        </p:nvGrpSpPr>
        <p:grpSpPr>
          <a:xfrm>
            <a:off x="4977287" y="2177486"/>
            <a:ext cx="3417708" cy="1930947"/>
            <a:chOff x="865145" y="4409949"/>
            <a:chExt cx="3417708" cy="1930947"/>
          </a:xfrm>
          <a:effectLst>
            <a:outerShdw blurRad="76200" dist="520700" dir="204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3A5608C-33DD-4736-B63F-6F30DB29D396}"/>
                </a:ext>
              </a:extLst>
            </p:cNvPr>
            <p:cNvSpPr/>
            <p:nvPr/>
          </p:nvSpPr>
          <p:spPr>
            <a:xfrm>
              <a:off x="865145" y="4409969"/>
              <a:ext cx="3417708" cy="1930927"/>
            </a:xfrm>
            <a:custGeom>
              <a:avLst/>
              <a:gdLst>
                <a:gd name="connsiteX0" fmla="*/ 3416538 w 3417708"/>
                <a:gd name="connsiteY0" fmla="*/ 574182 h 1930927"/>
                <a:gd name="connsiteX1" fmla="*/ 3404147 w 3417708"/>
                <a:gd name="connsiteY1" fmla="*/ 581807 h 1930927"/>
                <a:gd name="connsiteX2" fmla="*/ 3344179 w 3417708"/>
                <a:gd name="connsiteY2" fmla="*/ 582935 h 1930927"/>
                <a:gd name="connsiteX3" fmla="*/ 3104014 w 3417708"/>
                <a:gd name="connsiteY3" fmla="*/ 589179 h 1930927"/>
                <a:gd name="connsiteX4" fmla="*/ 2927922 w 3417708"/>
                <a:gd name="connsiteY4" fmla="*/ 593789 h 1930927"/>
                <a:gd name="connsiteX5" fmla="*/ 2650352 w 3417708"/>
                <a:gd name="connsiteY5" fmla="*/ 600286 h 1930927"/>
                <a:gd name="connsiteX6" fmla="*/ 2583673 w 3417708"/>
                <a:gd name="connsiteY6" fmla="*/ 603106 h 1930927"/>
                <a:gd name="connsiteX7" fmla="*/ 2536660 w 3417708"/>
                <a:gd name="connsiteY7" fmla="*/ 541776 h 1930927"/>
                <a:gd name="connsiteX8" fmla="*/ 2116726 w 3417708"/>
                <a:gd name="connsiteY8" fmla="*/ 0 h 1930927"/>
                <a:gd name="connsiteX9" fmla="*/ 1687670 w 3417708"/>
                <a:gd name="connsiteY9" fmla="*/ 601161 h 1930927"/>
                <a:gd name="connsiteX10" fmla="*/ 1625912 w 3417708"/>
                <a:gd name="connsiteY10" fmla="*/ 685871 h 1930927"/>
                <a:gd name="connsiteX11" fmla="*/ 801645 w 3417708"/>
                <a:gd name="connsiteY11" fmla="*/ 847083 h 1930927"/>
                <a:gd name="connsiteX12" fmla="*/ 378891 w 3417708"/>
                <a:gd name="connsiteY12" fmla="*/ 939360 h 1930927"/>
                <a:gd name="connsiteX13" fmla="*/ 0 w 3417708"/>
                <a:gd name="connsiteY13" fmla="*/ 1041129 h 1930927"/>
                <a:gd name="connsiteX14" fmla="*/ 0 w 3417708"/>
                <a:gd name="connsiteY14" fmla="*/ 1043794 h 1930927"/>
                <a:gd name="connsiteX15" fmla="*/ 4882 w 3417708"/>
                <a:gd name="connsiteY15" fmla="*/ 1046206 h 1930927"/>
                <a:gd name="connsiteX16" fmla="*/ 7625 w 3417708"/>
                <a:gd name="connsiteY16" fmla="*/ 1051555 h 1930927"/>
                <a:gd name="connsiteX17" fmla="*/ 25831 w 3417708"/>
                <a:gd name="connsiteY17" fmla="*/ 1072874 h 1930927"/>
                <a:gd name="connsiteX18" fmla="*/ 797405 w 3417708"/>
                <a:gd name="connsiteY18" fmla="*/ 1915503 h 1930927"/>
                <a:gd name="connsiteX19" fmla="*/ 815592 w 3417708"/>
                <a:gd name="connsiteY19" fmla="*/ 1930928 h 1930927"/>
                <a:gd name="connsiteX20" fmla="*/ 818237 w 3417708"/>
                <a:gd name="connsiteY20" fmla="*/ 1930928 h 1930927"/>
                <a:gd name="connsiteX21" fmla="*/ 1702900 w 3417708"/>
                <a:gd name="connsiteY21" fmla="*/ 1815445 h 1930927"/>
                <a:gd name="connsiteX22" fmla="*/ 2373891 w 3417708"/>
                <a:gd name="connsiteY22" fmla="*/ 1625757 h 1930927"/>
                <a:gd name="connsiteX23" fmla="*/ 2707344 w 3417708"/>
                <a:gd name="connsiteY23" fmla="*/ 1506228 h 1930927"/>
                <a:gd name="connsiteX24" fmla="*/ 2873264 w 3417708"/>
                <a:gd name="connsiteY24" fmla="*/ 1444315 h 1930927"/>
                <a:gd name="connsiteX25" fmla="*/ 3002984 w 3417708"/>
                <a:gd name="connsiteY25" fmla="*/ 1395881 h 1930927"/>
                <a:gd name="connsiteX26" fmla="*/ 3013682 w 3417708"/>
                <a:gd name="connsiteY26" fmla="*/ 1389190 h 1930927"/>
                <a:gd name="connsiteX27" fmla="*/ 3416499 w 3417708"/>
                <a:gd name="connsiteY27" fmla="*/ 579959 h 1930927"/>
                <a:gd name="connsiteX28" fmla="*/ 3416538 w 3417708"/>
                <a:gd name="connsiteY28" fmla="*/ 574182 h 193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17708" h="1930927">
                  <a:moveTo>
                    <a:pt x="3416538" y="574182"/>
                  </a:moveTo>
                  <a:cubicBezTo>
                    <a:pt x="3412395" y="576730"/>
                    <a:pt x="3408271" y="579278"/>
                    <a:pt x="3404147" y="581807"/>
                  </a:cubicBezTo>
                  <a:cubicBezTo>
                    <a:pt x="3384132" y="580990"/>
                    <a:pt x="3364175" y="582313"/>
                    <a:pt x="3344179" y="582935"/>
                  </a:cubicBezTo>
                  <a:cubicBezTo>
                    <a:pt x="3264137" y="585444"/>
                    <a:pt x="3184056" y="587137"/>
                    <a:pt x="3104014" y="589179"/>
                  </a:cubicBezTo>
                  <a:cubicBezTo>
                    <a:pt x="3045310" y="590677"/>
                    <a:pt x="2986626" y="592388"/>
                    <a:pt x="2927922" y="593789"/>
                  </a:cubicBezTo>
                  <a:cubicBezTo>
                    <a:pt x="2835392" y="596026"/>
                    <a:pt x="2742882" y="597990"/>
                    <a:pt x="2650352" y="600286"/>
                  </a:cubicBezTo>
                  <a:cubicBezTo>
                    <a:pt x="2628119" y="600830"/>
                    <a:pt x="2605906" y="602153"/>
                    <a:pt x="2583673" y="603106"/>
                  </a:cubicBezTo>
                  <a:cubicBezTo>
                    <a:pt x="2568015" y="582663"/>
                    <a:pt x="2552435" y="562142"/>
                    <a:pt x="2536660" y="541776"/>
                  </a:cubicBezTo>
                  <a:cubicBezTo>
                    <a:pt x="2397933" y="362630"/>
                    <a:pt x="2152478" y="44796"/>
                    <a:pt x="2116726" y="0"/>
                  </a:cubicBezTo>
                  <a:cubicBezTo>
                    <a:pt x="2080605" y="46975"/>
                    <a:pt x="1783779" y="467025"/>
                    <a:pt x="1687670" y="601161"/>
                  </a:cubicBezTo>
                  <a:cubicBezTo>
                    <a:pt x="1667324" y="629560"/>
                    <a:pt x="1646511" y="657647"/>
                    <a:pt x="1625912" y="685871"/>
                  </a:cubicBezTo>
                  <a:cubicBezTo>
                    <a:pt x="1350541" y="736425"/>
                    <a:pt x="1075675" y="789722"/>
                    <a:pt x="801645" y="847083"/>
                  </a:cubicBezTo>
                  <a:cubicBezTo>
                    <a:pt x="660468" y="876630"/>
                    <a:pt x="519641" y="907830"/>
                    <a:pt x="378891" y="939360"/>
                  </a:cubicBezTo>
                  <a:cubicBezTo>
                    <a:pt x="341156" y="947821"/>
                    <a:pt x="0" y="998900"/>
                    <a:pt x="0" y="1041129"/>
                  </a:cubicBezTo>
                  <a:cubicBezTo>
                    <a:pt x="0" y="1042024"/>
                    <a:pt x="0" y="1042919"/>
                    <a:pt x="0" y="1043794"/>
                  </a:cubicBezTo>
                  <a:cubicBezTo>
                    <a:pt x="1634" y="1044592"/>
                    <a:pt x="3268" y="1045389"/>
                    <a:pt x="4882" y="1046206"/>
                  </a:cubicBezTo>
                  <a:cubicBezTo>
                    <a:pt x="5018" y="1047976"/>
                    <a:pt x="6302" y="1049785"/>
                    <a:pt x="7625" y="1051555"/>
                  </a:cubicBezTo>
                  <a:cubicBezTo>
                    <a:pt x="13266" y="1059024"/>
                    <a:pt x="19218" y="1066202"/>
                    <a:pt x="25831" y="1072874"/>
                  </a:cubicBezTo>
                  <a:cubicBezTo>
                    <a:pt x="293578" y="1342935"/>
                    <a:pt x="544733" y="1631397"/>
                    <a:pt x="797405" y="1915503"/>
                  </a:cubicBezTo>
                  <a:cubicBezTo>
                    <a:pt x="802754" y="1921513"/>
                    <a:pt x="808278" y="1927271"/>
                    <a:pt x="815592" y="1930928"/>
                  </a:cubicBezTo>
                  <a:cubicBezTo>
                    <a:pt x="816467" y="1930928"/>
                    <a:pt x="817362" y="1930928"/>
                    <a:pt x="818237" y="1930928"/>
                  </a:cubicBezTo>
                  <a:cubicBezTo>
                    <a:pt x="1107536" y="1930928"/>
                    <a:pt x="1418134" y="1874850"/>
                    <a:pt x="1702900" y="1815445"/>
                  </a:cubicBezTo>
                  <a:cubicBezTo>
                    <a:pt x="1930675" y="1767926"/>
                    <a:pt x="2153859" y="1700916"/>
                    <a:pt x="2373891" y="1625757"/>
                  </a:cubicBezTo>
                  <a:cubicBezTo>
                    <a:pt x="2485639" y="1587593"/>
                    <a:pt x="2596609" y="1547251"/>
                    <a:pt x="2707344" y="1506228"/>
                  </a:cubicBezTo>
                  <a:cubicBezTo>
                    <a:pt x="2762703" y="1485727"/>
                    <a:pt x="2817983" y="1465011"/>
                    <a:pt x="2873264" y="1444315"/>
                  </a:cubicBezTo>
                  <a:cubicBezTo>
                    <a:pt x="2889856" y="1438110"/>
                    <a:pt x="2988941" y="1386914"/>
                    <a:pt x="3002984" y="1395881"/>
                  </a:cubicBezTo>
                  <a:cubicBezTo>
                    <a:pt x="3011173" y="1401114"/>
                    <a:pt x="3011698" y="1393158"/>
                    <a:pt x="3013682" y="1389190"/>
                  </a:cubicBezTo>
                  <a:cubicBezTo>
                    <a:pt x="3148033" y="1119498"/>
                    <a:pt x="3282285" y="849729"/>
                    <a:pt x="3416499" y="579959"/>
                  </a:cubicBezTo>
                  <a:cubicBezTo>
                    <a:pt x="3417374" y="578189"/>
                    <a:pt x="3418697" y="576108"/>
                    <a:pt x="3416538" y="57418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5CB522-BBD6-4AA2-8A31-B894AC2DDA91}"/>
                </a:ext>
              </a:extLst>
            </p:cNvPr>
            <p:cNvSpPr/>
            <p:nvPr/>
          </p:nvSpPr>
          <p:spPr>
            <a:xfrm>
              <a:off x="865145" y="5337133"/>
              <a:ext cx="2222444" cy="1003763"/>
            </a:xfrm>
            <a:custGeom>
              <a:avLst/>
              <a:gdLst>
                <a:gd name="connsiteX0" fmla="*/ 813413 w 2222444"/>
                <a:gd name="connsiteY0" fmla="*/ 1003763 h 1003763"/>
                <a:gd name="connsiteX1" fmla="*/ 810748 w 2222444"/>
                <a:gd name="connsiteY1" fmla="*/ 1003763 h 1003763"/>
                <a:gd name="connsiteX2" fmla="*/ 0 w 2222444"/>
                <a:gd name="connsiteY2" fmla="*/ 113965 h 1003763"/>
                <a:gd name="connsiteX3" fmla="*/ 330185 w 2222444"/>
                <a:gd name="connsiteY3" fmla="*/ 117213 h 1003763"/>
                <a:gd name="connsiteX4" fmla="*/ 991178 w 2222444"/>
                <a:gd name="connsiteY4" fmla="*/ 90293 h 1003763"/>
                <a:gd name="connsiteX5" fmla="*/ 1249355 w 2222444"/>
                <a:gd name="connsiteY5" fmla="*/ 77552 h 1003763"/>
                <a:gd name="connsiteX6" fmla="*/ 1640617 w 2222444"/>
                <a:gd name="connsiteY6" fmla="*/ 45516 h 1003763"/>
                <a:gd name="connsiteX7" fmla="*/ 2098111 w 2222444"/>
                <a:gd name="connsiteY7" fmla="*/ 12410 h 1003763"/>
                <a:gd name="connsiteX8" fmla="*/ 2222444 w 2222444"/>
                <a:gd name="connsiteY8" fmla="*/ 0 h 1003763"/>
                <a:gd name="connsiteX9" fmla="*/ 813413 w 2222444"/>
                <a:gd name="connsiteY9" fmla="*/ 1003763 h 100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2444" h="1003763">
                  <a:moveTo>
                    <a:pt x="813413" y="1003763"/>
                  </a:moveTo>
                  <a:cubicBezTo>
                    <a:pt x="812518" y="1003763"/>
                    <a:pt x="811624" y="1003763"/>
                    <a:pt x="810748" y="1003763"/>
                  </a:cubicBezTo>
                  <a:cubicBezTo>
                    <a:pt x="803415" y="1000106"/>
                    <a:pt x="25831" y="145709"/>
                    <a:pt x="0" y="113965"/>
                  </a:cubicBezTo>
                  <a:cubicBezTo>
                    <a:pt x="120967" y="115871"/>
                    <a:pt x="232287" y="120773"/>
                    <a:pt x="330185" y="117213"/>
                  </a:cubicBezTo>
                  <a:cubicBezTo>
                    <a:pt x="382295" y="115307"/>
                    <a:pt x="938368" y="93347"/>
                    <a:pt x="991178" y="90293"/>
                  </a:cubicBezTo>
                  <a:cubicBezTo>
                    <a:pt x="1035469" y="87745"/>
                    <a:pt x="1207749" y="80275"/>
                    <a:pt x="1249355" y="77552"/>
                  </a:cubicBezTo>
                  <a:cubicBezTo>
                    <a:pt x="1301154" y="74168"/>
                    <a:pt x="1597260" y="48959"/>
                    <a:pt x="1640617" y="45516"/>
                  </a:cubicBezTo>
                  <a:cubicBezTo>
                    <a:pt x="1708872" y="40070"/>
                    <a:pt x="2013946" y="20054"/>
                    <a:pt x="2098111" y="12410"/>
                  </a:cubicBezTo>
                  <a:cubicBezTo>
                    <a:pt x="2132657" y="9278"/>
                    <a:pt x="2210190" y="817"/>
                    <a:pt x="2222444" y="0"/>
                  </a:cubicBezTo>
                  <a:cubicBezTo>
                    <a:pt x="2224039" y="7314"/>
                    <a:pt x="829713" y="987988"/>
                    <a:pt x="813413" y="10037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02079B-4D70-4C54-9BA5-88D404C7AE29}"/>
                </a:ext>
              </a:extLst>
            </p:cNvPr>
            <p:cNvSpPr/>
            <p:nvPr/>
          </p:nvSpPr>
          <p:spPr>
            <a:xfrm>
              <a:off x="1678558" y="5337113"/>
              <a:ext cx="1447038" cy="1003782"/>
            </a:xfrm>
            <a:custGeom>
              <a:avLst/>
              <a:gdLst>
                <a:gd name="connsiteX0" fmla="*/ 1409030 w 1447038"/>
                <a:gd name="connsiteY0" fmla="*/ 0 h 1003782"/>
                <a:gd name="connsiteX1" fmla="*/ 1447038 w 1447038"/>
                <a:gd name="connsiteY1" fmla="*/ 745237 h 1003782"/>
                <a:gd name="connsiteX2" fmla="*/ 1331926 w 1447038"/>
                <a:gd name="connsiteY2" fmla="*/ 776164 h 1003782"/>
                <a:gd name="connsiteX3" fmla="*/ 1205064 w 1447038"/>
                <a:gd name="connsiteY3" fmla="*/ 811254 h 1003782"/>
                <a:gd name="connsiteX4" fmla="*/ 949222 w 1447038"/>
                <a:gd name="connsiteY4" fmla="*/ 873187 h 1003782"/>
                <a:gd name="connsiteX5" fmla="*/ 441271 w 1447038"/>
                <a:gd name="connsiteY5" fmla="*/ 969393 h 1003782"/>
                <a:gd name="connsiteX6" fmla="*/ 224487 w 1447038"/>
                <a:gd name="connsiteY6" fmla="*/ 994135 h 1003782"/>
                <a:gd name="connsiteX7" fmla="*/ 104784 w 1447038"/>
                <a:gd name="connsiteY7" fmla="*/ 1001663 h 1003782"/>
                <a:gd name="connsiteX8" fmla="*/ 0 w 1447038"/>
                <a:gd name="connsiteY8" fmla="*/ 1003783 h 1003782"/>
                <a:gd name="connsiteX9" fmla="*/ 1409030 w 1447038"/>
                <a:gd name="connsiteY9" fmla="*/ 0 h 100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038" h="1003782">
                  <a:moveTo>
                    <a:pt x="1409030" y="0"/>
                  </a:moveTo>
                  <a:cubicBezTo>
                    <a:pt x="1408739" y="9142"/>
                    <a:pt x="1447058" y="712811"/>
                    <a:pt x="1447038" y="745237"/>
                  </a:cubicBezTo>
                  <a:cubicBezTo>
                    <a:pt x="1431399" y="749944"/>
                    <a:pt x="1344978" y="772410"/>
                    <a:pt x="1331926" y="776164"/>
                  </a:cubicBezTo>
                  <a:cubicBezTo>
                    <a:pt x="1289775" y="788321"/>
                    <a:pt x="1247468" y="800011"/>
                    <a:pt x="1205064" y="811254"/>
                  </a:cubicBezTo>
                  <a:cubicBezTo>
                    <a:pt x="1120238" y="833740"/>
                    <a:pt x="1034924" y="854378"/>
                    <a:pt x="949222" y="873187"/>
                  </a:cubicBezTo>
                  <a:cubicBezTo>
                    <a:pt x="777798" y="910806"/>
                    <a:pt x="615302" y="946635"/>
                    <a:pt x="441271" y="969393"/>
                  </a:cubicBezTo>
                  <a:cubicBezTo>
                    <a:pt x="368641" y="978885"/>
                    <a:pt x="297410" y="987249"/>
                    <a:pt x="224487" y="994135"/>
                  </a:cubicBezTo>
                  <a:cubicBezTo>
                    <a:pt x="188911" y="997500"/>
                    <a:pt x="140419" y="998920"/>
                    <a:pt x="104784" y="1001663"/>
                  </a:cubicBezTo>
                  <a:cubicBezTo>
                    <a:pt x="87550" y="1002985"/>
                    <a:pt x="30422" y="1003627"/>
                    <a:pt x="0" y="1003783"/>
                  </a:cubicBezTo>
                  <a:cubicBezTo>
                    <a:pt x="88503" y="941111"/>
                    <a:pt x="1403779" y="4591"/>
                    <a:pt x="140903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EE2BB9-15AB-4950-A839-BFF76AB02EBA}"/>
                </a:ext>
              </a:extLst>
            </p:cNvPr>
            <p:cNvSpPr/>
            <p:nvPr/>
          </p:nvSpPr>
          <p:spPr>
            <a:xfrm>
              <a:off x="3087588" y="4984131"/>
              <a:ext cx="1194074" cy="821745"/>
            </a:xfrm>
            <a:custGeom>
              <a:avLst/>
              <a:gdLst>
                <a:gd name="connsiteX0" fmla="*/ 0 w 1194074"/>
                <a:gd name="connsiteY0" fmla="*/ 352982 h 821745"/>
                <a:gd name="connsiteX1" fmla="*/ 243180 w 1194074"/>
                <a:gd name="connsiteY1" fmla="*/ 318184 h 821745"/>
                <a:gd name="connsiteX2" fmla="*/ 524309 w 1194074"/>
                <a:gd name="connsiteY2" fmla="*/ 245203 h 821745"/>
                <a:gd name="connsiteX3" fmla="*/ 826076 w 1194074"/>
                <a:gd name="connsiteY3" fmla="*/ 150864 h 821745"/>
                <a:gd name="connsiteX4" fmla="*/ 1057858 w 1194074"/>
                <a:gd name="connsiteY4" fmla="*/ 63781 h 821745"/>
                <a:gd name="connsiteX5" fmla="*/ 1194075 w 1194074"/>
                <a:gd name="connsiteY5" fmla="*/ 0 h 821745"/>
                <a:gd name="connsiteX6" fmla="*/ 775658 w 1194074"/>
                <a:gd name="connsiteY6" fmla="*/ 821719 h 821745"/>
                <a:gd name="connsiteX7" fmla="*/ 0 w 1194074"/>
                <a:gd name="connsiteY7" fmla="*/ 352982 h 82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4074" h="821745">
                  <a:moveTo>
                    <a:pt x="0" y="352982"/>
                  </a:moveTo>
                  <a:cubicBezTo>
                    <a:pt x="97704" y="342128"/>
                    <a:pt x="179380" y="330555"/>
                    <a:pt x="243180" y="318184"/>
                  </a:cubicBezTo>
                  <a:cubicBezTo>
                    <a:pt x="336857" y="300036"/>
                    <a:pt x="432324" y="270373"/>
                    <a:pt x="524309" y="245203"/>
                  </a:cubicBezTo>
                  <a:cubicBezTo>
                    <a:pt x="660974" y="203985"/>
                    <a:pt x="746112" y="178096"/>
                    <a:pt x="826076" y="150864"/>
                  </a:cubicBezTo>
                  <a:cubicBezTo>
                    <a:pt x="903959" y="122971"/>
                    <a:pt x="981394" y="95447"/>
                    <a:pt x="1057858" y="63781"/>
                  </a:cubicBezTo>
                  <a:cubicBezTo>
                    <a:pt x="1091955" y="49659"/>
                    <a:pt x="1151515" y="20735"/>
                    <a:pt x="1194075" y="0"/>
                  </a:cubicBezTo>
                  <a:cubicBezTo>
                    <a:pt x="1170675" y="54055"/>
                    <a:pt x="783847" y="826951"/>
                    <a:pt x="775658" y="821719"/>
                  </a:cubicBezTo>
                  <a:cubicBezTo>
                    <a:pt x="754573" y="815183"/>
                    <a:pt x="12916" y="361949"/>
                    <a:pt x="0" y="3529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7F8C28-7E69-4F0B-9EAB-7FB2B230EDA7}"/>
                </a:ext>
              </a:extLst>
            </p:cNvPr>
            <p:cNvSpPr/>
            <p:nvPr/>
          </p:nvSpPr>
          <p:spPr>
            <a:xfrm>
              <a:off x="2269526" y="4409969"/>
              <a:ext cx="818061" cy="990419"/>
            </a:xfrm>
            <a:custGeom>
              <a:avLst/>
              <a:gdLst>
                <a:gd name="connsiteX0" fmla="*/ 0 w 818061"/>
                <a:gd name="connsiteY0" fmla="*/ 990420 h 990419"/>
                <a:gd name="connsiteX1" fmla="*/ 712344 w 818061"/>
                <a:gd name="connsiteY1" fmla="*/ 0 h 990419"/>
                <a:gd name="connsiteX2" fmla="*/ 818062 w 818061"/>
                <a:gd name="connsiteY2" fmla="*/ 927145 h 990419"/>
                <a:gd name="connsiteX3" fmla="*/ 432421 w 818061"/>
                <a:gd name="connsiteY3" fmla="*/ 963149 h 990419"/>
                <a:gd name="connsiteX4" fmla="*/ 0 w 818061"/>
                <a:gd name="connsiteY4" fmla="*/ 990420 h 9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61" h="990419">
                  <a:moveTo>
                    <a:pt x="0" y="990420"/>
                  </a:moveTo>
                  <a:cubicBezTo>
                    <a:pt x="48181" y="920317"/>
                    <a:pt x="684062" y="43979"/>
                    <a:pt x="712344" y="0"/>
                  </a:cubicBezTo>
                  <a:cubicBezTo>
                    <a:pt x="720008" y="70141"/>
                    <a:pt x="814464" y="885188"/>
                    <a:pt x="818062" y="927145"/>
                  </a:cubicBezTo>
                  <a:cubicBezTo>
                    <a:pt x="774491" y="931657"/>
                    <a:pt x="477820" y="959162"/>
                    <a:pt x="432421" y="963149"/>
                  </a:cubicBezTo>
                  <a:cubicBezTo>
                    <a:pt x="405053" y="965542"/>
                    <a:pt x="69888" y="985051"/>
                    <a:pt x="0" y="99042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910BD0-2681-48D0-8ED2-EB15DCFE5458}"/>
                </a:ext>
              </a:extLst>
            </p:cNvPr>
            <p:cNvSpPr/>
            <p:nvPr/>
          </p:nvSpPr>
          <p:spPr>
            <a:xfrm>
              <a:off x="3087588" y="5337113"/>
              <a:ext cx="775677" cy="745217"/>
            </a:xfrm>
            <a:custGeom>
              <a:avLst/>
              <a:gdLst>
                <a:gd name="connsiteX0" fmla="*/ 0 w 775677"/>
                <a:gd name="connsiteY0" fmla="*/ 0 h 745217"/>
                <a:gd name="connsiteX1" fmla="*/ 773713 w 775677"/>
                <a:gd name="connsiteY1" fmla="*/ 466986 h 745217"/>
                <a:gd name="connsiteX2" fmla="*/ 775678 w 775677"/>
                <a:gd name="connsiteY2" fmla="*/ 468737 h 745217"/>
                <a:gd name="connsiteX3" fmla="*/ 38008 w 775677"/>
                <a:gd name="connsiteY3" fmla="*/ 745217 h 745217"/>
                <a:gd name="connsiteX4" fmla="*/ 0 w 775677"/>
                <a:gd name="connsiteY4" fmla="*/ 0 h 74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677" h="745217">
                  <a:moveTo>
                    <a:pt x="0" y="0"/>
                  </a:moveTo>
                  <a:cubicBezTo>
                    <a:pt x="49445" y="28768"/>
                    <a:pt x="715126" y="432791"/>
                    <a:pt x="773713" y="466986"/>
                  </a:cubicBezTo>
                  <a:cubicBezTo>
                    <a:pt x="774452" y="467414"/>
                    <a:pt x="775017" y="468153"/>
                    <a:pt x="775678" y="468737"/>
                  </a:cubicBezTo>
                  <a:cubicBezTo>
                    <a:pt x="717168" y="490522"/>
                    <a:pt x="109842" y="718355"/>
                    <a:pt x="38008" y="745217"/>
                  </a:cubicBezTo>
                  <a:cubicBezTo>
                    <a:pt x="35285" y="742980"/>
                    <a:pt x="953" y="2884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1E60DF-2C41-4BAF-AEA2-11959CF59EAE}"/>
                </a:ext>
              </a:extLst>
            </p:cNvPr>
            <p:cNvSpPr/>
            <p:nvPr/>
          </p:nvSpPr>
          <p:spPr>
            <a:xfrm>
              <a:off x="2981870" y="4409969"/>
              <a:ext cx="630480" cy="927144"/>
            </a:xfrm>
            <a:custGeom>
              <a:avLst/>
              <a:gdLst>
                <a:gd name="connsiteX0" fmla="*/ 105718 w 630480"/>
                <a:gd name="connsiteY0" fmla="*/ 927145 h 927144"/>
                <a:gd name="connsiteX1" fmla="*/ 0 w 630480"/>
                <a:gd name="connsiteY1" fmla="*/ 0 h 927144"/>
                <a:gd name="connsiteX2" fmla="*/ 625242 w 630480"/>
                <a:gd name="connsiteY2" fmla="*/ 807831 h 927144"/>
                <a:gd name="connsiteX3" fmla="*/ 630007 w 630480"/>
                <a:gd name="connsiteY3" fmla="*/ 819365 h 927144"/>
                <a:gd name="connsiteX4" fmla="*/ 539851 w 630480"/>
                <a:gd name="connsiteY4" fmla="*/ 845800 h 927144"/>
                <a:gd name="connsiteX5" fmla="*/ 306066 w 630480"/>
                <a:gd name="connsiteY5" fmla="*/ 900672 h 927144"/>
                <a:gd name="connsiteX6" fmla="*/ 105718 w 630480"/>
                <a:gd name="connsiteY6" fmla="*/ 927145 h 92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0480" h="927144">
                  <a:moveTo>
                    <a:pt x="105718" y="927145"/>
                  </a:moveTo>
                  <a:cubicBezTo>
                    <a:pt x="103442" y="902306"/>
                    <a:pt x="6244" y="54191"/>
                    <a:pt x="0" y="0"/>
                  </a:cubicBezTo>
                  <a:cubicBezTo>
                    <a:pt x="138746" y="179127"/>
                    <a:pt x="600616" y="776592"/>
                    <a:pt x="625242" y="807831"/>
                  </a:cubicBezTo>
                  <a:cubicBezTo>
                    <a:pt x="627790" y="811060"/>
                    <a:pt x="631874" y="814113"/>
                    <a:pt x="630007" y="819365"/>
                  </a:cubicBezTo>
                  <a:cubicBezTo>
                    <a:pt x="601181" y="832300"/>
                    <a:pt x="570020" y="837416"/>
                    <a:pt x="539851" y="845800"/>
                  </a:cubicBezTo>
                  <a:cubicBezTo>
                    <a:pt x="462687" y="867235"/>
                    <a:pt x="384824" y="886161"/>
                    <a:pt x="306066" y="900672"/>
                  </a:cubicBezTo>
                  <a:cubicBezTo>
                    <a:pt x="250085" y="911000"/>
                    <a:pt x="155474" y="923118"/>
                    <a:pt x="105718" y="927145"/>
                  </a:cubicBez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680D85-A039-4DE7-A6C3-04E2E3ABB3FB}"/>
                </a:ext>
              </a:extLst>
            </p:cNvPr>
            <p:cNvSpPr/>
            <p:nvPr/>
          </p:nvSpPr>
          <p:spPr>
            <a:xfrm>
              <a:off x="3448798" y="4984151"/>
              <a:ext cx="832883" cy="154005"/>
            </a:xfrm>
            <a:custGeom>
              <a:avLst/>
              <a:gdLst>
                <a:gd name="connsiteX0" fmla="*/ 82823 w 832883"/>
                <a:gd name="connsiteY0" fmla="*/ 141041 h 154005"/>
                <a:gd name="connsiteX1" fmla="*/ 0 w 832883"/>
                <a:gd name="connsiteY1" fmla="*/ 28924 h 154005"/>
                <a:gd name="connsiteX2" fmla="*/ 832884 w 832883"/>
                <a:gd name="connsiteY2" fmla="*/ 0 h 154005"/>
                <a:gd name="connsiteX3" fmla="*/ 678285 w 832883"/>
                <a:gd name="connsiteY3" fmla="*/ 71308 h 154005"/>
                <a:gd name="connsiteX4" fmla="*/ 456619 w 832883"/>
                <a:gd name="connsiteY4" fmla="*/ 153782 h 154005"/>
                <a:gd name="connsiteX5" fmla="*/ 82823 w 832883"/>
                <a:gd name="connsiteY5" fmla="*/ 141041 h 15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2883" h="154005">
                  <a:moveTo>
                    <a:pt x="82823" y="141041"/>
                  </a:moveTo>
                  <a:cubicBezTo>
                    <a:pt x="53588" y="103675"/>
                    <a:pt x="29216" y="66290"/>
                    <a:pt x="0" y="28924"/>
                  </a:cubicBezTo>
                  <a:cubicBezTo>
                    <a:pt x="22233" y="27971"/>
                    <a:pt x="807675" y="1867"/>
                    <a:pt x="832884" y="0"/>
                  </a:cubicBezTo>
                  <a:cubicBezTo>
                    <a:pt x="789138" y="25578"/>
                    <a:pt x="725027" y="52188"/>
                    <a:pt x="678285" y="71308"/>
                  </a:cubicBezTo>
                  <a:cubicBezTo>
                    <a:pt x="605284" y="101185"/>
                    <a:pt x="530942" y="127484"/>
                    <a:pt x="456619" y="153782"/>
                  </a:cubicBezTo>
                  <a:cubicBezTo>
                    <a:pt x="384629" y="155669"/>
                    <a:pt x="90137" y="145126"/>
                    <a:pt x="82823" y="14104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4D6183-F70E-411B-931B-FD7BEE96B034}"/>
                </a:ext>
              </a:extLst>
            </p:cNvPr>
            <p:cNvSpPr/>
            <p:nvPr/>
          </p:nvSpPr>
          <p:spPr>
            <a:xfrm>
              <a:off x="2961640" y="4409949"/>
              <a:ext cx="143824" cy="927164"/>
            </a:xfrm>
            <a:custGeom>
              <a:avLst/>
              <a:gdLst>
                <a:gd name="connsiteX0" fmla="*/ 78507 w 143824"/>
                <a:gd name="connsiteY0" fmla="*/ 257515 h 927164"/>
                <a:gd name="connsiteX1" fmla="*/ 113519 w 143824"/>
                <a:gd name="connsiteY1" fmla="*/ 416860 h 927164"/>
                <a:gd name="connsiteX2" fmla="*/ 131881 w 143824"/>
                <a:gd name="connsiteY2" fmla="*/ 537322 h 927164"/>
                <a:gd name="connsiteX3" fmla="*/ 143669 w 143824"/>
                <a:gd name="connsiteY3" fmla="*/ 732087 h 927164"/>
                <a:gd name="connsiteX4" fmla="*/ 125948 w 143824"/>
                <a:gd name="connsiteY4" fmla="*/ 927164 h 927164"/>
                <a:gd name="connsiteX5" fmla="*/ 40732 w 143824"/>
                <a:gd name="connsiteY5" fmla="*/ 745256 h 927164"/>
                <a:gd name="connsiteX6" fmla="*/ 5214 w 143824"/>
                <a:gd name="connsiteY6" fmla="*/ 522267 h 927164"/>
                <a:gd name="connsiteX7" fmla="*/ 1285 w 143824"/>
                <a:gd name="connsiteY7" fmla="*/ 258254 h 927164"/>
                <a:gd name="connsiteX8" fmla="*/ 20250 w 143824"/>
                <a:gd name="connsiteY8" fmla="*/ 0 h 927164"/>
                <a:gd name="connsiteX9" fmla="*/ 78507 w 143824"/>
                <a:gd name="connsiteY9" fmla="*/ 257515 h 92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824" h="927164">
                  <a:moveTo>
                    <a:pt x="78507" y="257515"/>
                  </a:moveTo>
                  <a:cubicBezTo>
                    <a:pt x="92123" y="310228"/>
                    <a:pt x="103385" y="363408"/>
                    <a:pt x="113519" y="416860"/>
                  </a:cubicBezTo>
                  <a:cubicBezTo>
                    <a:pt x="121085" y="456794"/>
                    <a:pt x="126649" y="496999"/>
                    <a:pt x="131881" y="537322"/>
                  </a:cubicBezTo>
                  <a:cubicBezTo>
                    <a:pt x="139875" y="598768"/>
                    <a:pt x="144777" y="670427"/>
                    <a:pt x="143669" y="732087"/>
                  </a:cubicBezTo>
                  <a:cubicBezTo>
                    <a:pt x="142501" y="796043"/>
                    <a:pt x="135441" y="817615"/>
                    <a:pt x="125948" y="927164"/>
                  </a:cubicBezTo>
                  <a:cubicBezTo>
                    <a:pt x="96382" y="869647"/>
                    <a:pt x="56877" y="807753"/>
                    <a:pt x="40732" y="745256"/>
                  </a:cubicBezTo>
                  <a:cubicBezTo>
                    <a:pt x="21826" y="672061"/>
                    <a:pt x="11225" y="597621"/>
                    <a:pt x="5214" y="522267"/>
                  </a:cubicBezTo>
                  <a:cubicBezTo>
                    <a:pt x="-1808" y="434288"/>
                    <a:pt x="-193" y="346271"/>
                    <a:pt x="1285" y="258254"/>
                  </a:cubicBezTo>
                  <a:cubicBezTo>
                    <a:pt x="2316" y="196516"/>
                    <a:pt x="15913" y="46411"/>
                    <a:pt x="20250" y="0"/>
                  </a:cubicBezTo>
                  <a:cubicBezTo>
                    <a:pt x="32796" y="40595"/>
                    <a:pt x="61973" y="186207"/>
                    <a:pt x="78507" y="2575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75E733-C465-41C1-8374-9910256134EC}"/>
                </a:ext>
              </a:extLst>
            </p:cNvPr>
            <p:cNvSpPr/>
            <p:nvPr/>
          </p:nvSpPr>
          <p:spPr>
            <a:xfrm>
              <a:off x="1772196" y="5239755"/>
              <a:ext cx="612138" cy="191376"/>
            </a:xfrm>
            <a:custGeom>
              <a:avLst/>
              <a:gdLst>
                <a:gd name="connsiteX0" fmla="*/ 612131 w 612138"/>
                <a:gd name="connsiteY0" fmla="*/ 44 h 191376"/>
                <a:gd name="connsiteX1" fmla="*/ 497330 w 612138"/>
                <a:gd name="connsiteY1" fmla="*/ 160634 h 191376"/>
                <a:gd name="connsiteX2" fmla="*/ 0 w 612138"/>
                <a:gd name="connsiteY2" fmla="*/ 190919 h 191376"/>
                <a:gd name="connsiteX3" fmla="*/ 612131 w 612138"/>
                <a:gd name="connsiteY3" fmla="*/ 44 h 19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38" h="191376">
                  <a:moveTo>
                    <a:pt x="612131" y="44"/>
                  </a:moveTo>
                  <a:cubicBezTo>
                    <a:pt x="574046" y="53691"/>
                    <a:pt x="535649" y="107143"/>
                    <a:pt x="497330" y="160634"/>
                  </a:cubicBezTo>
                  <a:cubicBezTo>
                    <a:pt x="437751" y="167461"/>
                    <a:pt x="54930" y="195257"/>
                    <a:pt x="0" y="190919"/>
                  </a:cubicBezTo>
                  <a:cubicBezTo>
                    <a:pt x="204958" y="123696"/>
                    <a:pt x="614096" y="-2699"/>
                    <a:pt x="612131" y="4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B5F70D-0194-4C54-A5BA-0A414808D321}"/>
                </a:ext>
              </a:extLst>
            </p:cNvPr>
            <p:cNvSpPr/>
            <p:nvPr/>
          </p:nvSpPr>
          <p:spPr>
            <a:xfrm>
              <a:off x="3531622" y="5125144"/>
              <a:ext cx="373795" cy="104189"/>
            </a:xfrm>
            <a:custGeom>
              <a:avLst/>
              <a:gdLst>
                <a:gd name="connsiteX0" fmla="*/ 0 w 373795"/>
                <a:gd name="connsiteY0" fmla="*/ 48 h 104189"/>
                <a:gd name="connsiteX1" fmla="*/ 373795 w 373795"/>
                <a:gd name="connsiteY1" fmla="*/ 12788 h 104189"/>
                <a:gd name="connsiteX2" fmla="*/ 80275 w 373795"/>
                <a:gd name="connsiteY2" fmla="*/ 104190 h 104189"/>
                <a:gd name="connsiteX3" fmla="*/ 0 w 373795"/>
                <a:gd name="connsiteY3" fmla="*/ 48 h 10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795" h="104189">
                  <a:moveTo>
                    <a:pt x="0" y="48"/>
                  </a:moveTo>
                  <a:cubicBezTo>
                    <a:pt x="57051" y="-711"/>
                    <a:pt x="355725" y="7750"/>
                    <a:pt x="373795" y="12788"/>
                  </a:cubicBezTo>
                  <a:cubicBezTo>
                    <a:pt x="279670" y="44883"/>
                    <a:pt x="83310" y="103723"/>
                    <a:pt x="80275" y="104190"/>
                  </a:cubicBezTo>
                  <a:cubicBezTo>
                    <a:pt x="53510" y="69469"/>
                    <a:pt x="26765" y="34768"/>
                    <a:pt x="0" y="48"/>
                  </a:cubicBezTo>
                  <a:close/>
                </a:path>
              </a:pathLst>
            </a:custGeom>
            <a:solidFill>
              <a:schemeClr val="accent6"/>
            </a:solidFill>
            <a:ln w="1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Graphic 3">
            <a:extLst>
              <a:ext uri="{FF2B5EF4-FFF2-40B4-BE49-F238E27FC236}">
                <a16:creationId xmlns:a16="http://schemas.microsoft.com/office/drawing/2014/main" id="{EBD6DB15-72E5-43C5-A392-EE7D8DA78025}"/>
              </a:ext>
            </a:extLst>
          </p:cNvPr>
          <p:cNvSpPr/>
          <p:nvPr/>
        </p:nvSpPr>
        <p:spPr>
          <a:xfrm>
            <a:off x="3171185" y="3628856"/>
            <a:ext cx="1212897" cy="1589573"/>
          </a:xfrm>
          <a:custGeom>
            <a:avLst/>
            <a:gdLst>
              <a:gd name="connsiteX0" fmla="*/ 240837 w 1671995"/>
              <a:gd name="connsiteY0" fmla="*/ 0 h 2191248"/>
              <a:gd name="connsiteX1" fmla="*/ 278498 w 1671995"/>
              <a:gd name="connsiteY1" fmla="*/ 0 h 2191248"/>
              <a:gd name="connsiteX2" fmla="*/ 284203 w 1671995"/>
              <a:gd name="connsiteY2" fmla="*/ 1491 h 2191248"/>
              <a:gd name="connsiteX3" fmla="*/ 376111 w 1671995"/>
              <a:gd name="connsiteY3" fmla="*/ 98041 h 2191248"/>
              <a:gd name="connsiteX4" fmla="*/ 357349 w 1671995"/>
              <a:gd name="connsiteY4" fmla="*/ 211743 h 2191248"/>
              <a:gd name="connsiteX5" fmla="*/ 268560 w 1671995"/>
              <a:gd name="connsiteY5" fmla="*/ 419048 h 2191248"/>
              <a:gd name="connsiteX6" fmla="*/ 217432 w 1671995"/>
              <a:gd name="connsiteY6" fmla="*/ 649690 h 2191248"/>
              <a:gd name="connsiteX7" fmla="*/ 248976 w 1671995"/>
              <a:gd name="connsiteY7" fmla="*/ 792897 h 2191248"/>
              <a:gd name="connsiteX8" fmla="*/ 269125 w 1671995"/>
              <a:gd name="connsiteY8" fmla="*/ 796683 h 2191248"/>
              <a:gd name="connsiteX9" fmla="*/ 366995 w 1671995"/>
              <a:gd name="connsiteY9" fmla="*/ 711116 h 2191248"/>
              <a:gd name="connsiteX10" fmla="*/ 464180 w 1671995"/>
              <a:gd name="connsiteY10" fmla="*/ 553482 h 2191248"/>
              <a:gd name="connsiteX11" fmla="*/ 447371 w 1671995"/>
              <a:gd name="connsiteY11" fmla="*/ 479292 h 2191248"/>
              <a:gd name="connsiteX12" fmla="*/ 397974 w 1671995"/>
              <a:gd name="connsiteY12" fmla="*/ 470262 h 2191248"/>
              <a:gd name="connsiteX13" fmla="*/ 368880 w 1671995"/>
              <a:gd name="connsiteY13" fmla="*/ 495089 h 2191248"/>
              <a:gd name="connsiteX14" fmla="*/ 352534 w 1671995"/>
              <a:gd name="connsiteY14" fmla="*/ 513440 h 2191248"/>
              <a:gd name="connsiteX15" fmla="*/ 371022 w 1671995"/>
              <a:gd name="connsiteY15" fmla="*/ 466030 h 2191248"/>
              <a:gd name="connsiteX16" fmla="*/ 453111 w 1671995"/>
              <a:gd name="connsiteY16" fmla="*/ 444784 h 2191248"/>
              <a:gd name="connsiteX17" fmla="*/ 508986 w 1671995"/>
              <a:gd name="connsiteY17" fmla="*/ 563951 h 2191248"/>
              <a:gd name="connsiteX18" fmla="*/ 455510 w 1671995"/>
              <a:gd name="connsiteY18" fmla="*/ 687711 h 2191248"/>
              <a:gd name="connsiteX19" fmla="*/ 363037 w 1671995"/>
              <a:gd name="connsiteY19" fmla="*/ 804291 h 2191248"/>
              <a:gd name="connsiteX20" fmla="*/ 316158 w 1671995"/>
              <a:gd name="connsiteY20" fmla="*/ 857132 h 2191248"/>
              <a:gd name="connsiteX21" fmla="*/ 322755 w 1671995"/>
              <a:gd name="connsiteY21" fmla="*/ 859908 h 2191248"/>
              <a:gd name="connsiteX22" fmla="*/ 430083 w 1671995"/>
              <a:gd name="connsiteY22" fmla="*/ 861622 h 2191248"/>
              <a:gd name="connsiteX23" fmla="*/ 578430 w 1671995"/>
              <a:gd name="connsiteY23" fmla="*/ 696158 h 2191248"/>
              <a:gd name="connsiteX24" fmla="*/ 573992 w 1671995"/>
              <a:gd name="connsiteY24" fmla="*/ 672581 h 2191248"/>
              <a:gd name="connsiteX25" fmla="*/ 556978 w 1671995"/>
              <a:gd name="connsiteY25" fmla="*/ 596986 h 2191248"/>
              <a:gd name="connsiteX26" fmla="*/ 554494 w 1671995"/>
              <a:gd name="connsiteY26" fmla="*/ 579817 h 2191248"/>
              <a:gd name="connsiteX27" fmla="*/ 532014 w 1671995"/>
              <a:gd name="connsiteY27" fmla="*/ 453556 h 2191248"/>
              <a:gd name="connsiteX28" fmla="*/ 686683 w 1671995"/>
              <a:gd name="connsiteY28" fmla="*/ 237735 h 2191248"/>
              <a:gd name="connsiteX29" fmla="*/ 800968 w 1671995"/>
              <a:gd name="connsiteY29" fmla="*/ 226273 h 2191248"/>
              <a:gd name="connsiteX30" fmla="*/ 988671 w 1671995"/>
              <a:gd name="connsiteY30" fmla="*/ 441819 h 2191248"/>
              <a:gd name="connsiteX31" fmla="*/ 966209 w 1671995"/>
              <a:gd name="connsiteY31" fmla="*/ 582336 h 2191248"/>
              <a:gd name="connsiteX32" fmla="*/ 963090 w 1671995"/>
              <a:gd name="connsiteY32" fmla="*/ 598493 h 2191248"/>
              <a:gd name="connsiteX33" fmla="*/ 947704 w 1671995"/>
              <a:gd name="connsiteY33" fmla="*/ 669668 h 2191248"/>
              <a:gd name="connsiteX34" fmla="*/ 941450 w 1671995"/>
              <a:gd name="connsiteY34" fmla="*/ 693930 h 2191248"/>
              <a:gd name="connsiteX35" fmla="*/ 998010 w 1671995"/>
              <a:gd name="connsiteY35" fmla="*/ 828827 h 2191248"/>
              <a:gd name="connsiteX36" fmla="*/ 1040691 w 1671995"/>
              <a:gd name="connsiteY36" fmla="*/ 845892 h 2191248"/>
              <a:gd name="connsiteX37" fmla="*/ 1115292 w 1671995"/>
              <a:gd name="connsiteY37" fmla="*/ 797729 h 2191248"/>
              <a:gd name="connsiteX38" fmla="*/ 1133969 w 1671995"/>
              <a:gd name="connsiteY38" fmla="*/ 748657 h 2191248"/>
              <a:gd name="connsiteX39" fmla="*/ 1139640 w 1671995"/>
              <a:gd name="connsiteY39" fmla="*/ 658343 h 2191248"/>
              <a:gd name="connsiteX40" fmla="*/ 1140617 w 1671995"/>
              <a:gd name="connsiteY40" fmla="*/ 606238 h 2191248"/>
              <a:gd name="connsiteX41" fmla="*/ 1251491 w 1671995"/>
              <a:gd name="connsiteY41" fmla="*/ 470965 h 2191248"/>
              <a:gd name="connsiteX42" fmla="*/ 1416801 w 1671995"/>
              <a:gd name="connsiteY42" fmla="*/ 484123 h 2191248"/>
              <a:gd name="connsiteX43" fmla="*/ 1498359 w 1671995"/>
              <a:gd name="connsiteY43" fmla="*/ 587682 h 2191248"/>
              <a:gd name="connsiteX44" fmla="*/ 1501632 w 1671995"/>
              <a:gd name="connsiteY44" fmla="*/ 686477 h 2191248"/>
              <a:gd name="connsiteX45" fmla="*/ 1478638 w 1671995"/>
              <a:gd name="connsiteY45" fmla="*/ 774529 h 2191248"/>
              <a:gd name="connsiteX46" fmla="*/ 1310518 w 1671995"/>
              <a:gd name="connsiteY46" fmla="*/ 842671 h 2191248"/>
              <a:gd name="connsiteX47" fmla="*/ 1299844 w 1671995"/>
              <a:gd name="connsiteY47" fmla="*/ 837325 h 2191248"/>
              <a:gd name="connsiteX48" fmla="*/ 1306749 w 1671995"/>
              <a:gd name="connsiteY48" fmla="*/ 835578 h 2191248"/>
              <a:gd name="connsiteX49" fmla="*/ 1363754 w 1671995"/>
              <a:gd name="connsiteY49" fmla="*/ 825075 h 2191248"/>
              <a:gd name="connsiteX50" fmla="*/ 1441611 w 1671995"/>
              <a:gd name="connsiteY50" fmla="*/ 761387 h 2191248"/>
              <a:gd name="connsiteX51" fmla="*/ 1447779 w 1671995"/>
              <a:gd name="connsiteY51" fmla="*/ 690880 h 2191248"/>
              <a:gd name="connsiteX52" fmla="*/ 1414111 w 1671995"/>
              <a:gd name="connsiteY52" fmla="*/ 605022 h 2191248"/>
              <a:gd name="connsiteX53" fmla="*/ 1318246 w 1671995"/>
              <a:gd name="connsiteY53" fmla="*/ 587528 h 2191248"/>
              <a:gd name="connsiteX54" fmla="*/ 1308736 w 1671995"/>
              <a:gd name="connsiteY54" fmla="*/ 596986 h 2191248"/>
              <a:gd name="connsiteX55" fmla="*/ 1289375 w 1671995"/>
              <a:gd name="connsiteY55" fmla="*/ 611001 h 2191248"/>
              <a:gd name="connsiteX56" fmla="*/ 1276216 w 1671995"/>
              <a:gd name="connsiteY56" fmla="*/ 626028 h 2191248"/>
              <a:gd name="connsiteX57" fmla="*/ 1259733 w 1671995"/>
              <a:gd name="connsiteY57" fmla="*/ 654471 h 2191248"/>
              <a:gd name="connsiteX58" fmla="*/ 1253650 w 1671995"/>
              <a:gd name="connsiteY58" fmla="*/ 667098 h 2191248"/>
              <a:gd name="connsiteX59" fmla="*/ 1244226 w 1671995"/>
              <a:gd name="connsiteY59" fmla="*/ 709779 h 2191248"/>
              <a:gd name="connsiteX60" fmla="*/ 1240354 w 1671995"/>
              <a:gd name="connsiteY60" fmla="*/ 729312 h 2191248"/>
              <a:gd name="connsiteX61" fmla="*/ 1243353 w 1671995"/>
              <a:gd name="connsiteY61" fmla="*/ 744990 h 2191248"/>
              <a:gd name="connsiteX62" fmla="*/ 1239052 w 1671995"/>
              <a:gd name="connsiteY62" fmla="*/ 800230 h 2191248"/>
              <a:gd name="connsiteX63" fmla="*/ 1222226 w 1671995"/>
              <a:gd name="connsiteY63" fmla="*/ 877351 h 2191248"/>
              <a:gd name="connsiteX64" fmla="*/ 1206754 w 1671995"/>
              <a:gd name="connsiteY64" fmla="*/ 899436 h 2191248"/>
              <a:gd name="connsiteX65" fmla="*/ 1199284 w 1671995"/>
              <a:gd name="connsiteY65" fmla="*/ 908243 h 2191248"/>
              <a:gd name="connsiteX66" fmla="*/ 1327087 w 1671995"/>
              <a:gd name="connsiteY66" fmla="*/ 1031489 h 2191248"/>
              <a:gd name="connsiteX67" fmla="*/ 1354639 w 1671995"/>
              <a:gd name="connsiteY67" fmla="*/ 1108884 h 2191248"/>
              <a:gd name="connsiteX68" fmla="*/ 1334249 w 1671995"/>
              <a:gd name="connsiteY68" fmla="*/ 1184205 h 2191248"/>
              <a:gd name="connsiteX69" fmla="*/ 1267717 w 1671995"/>
              <a:gd name="connsiteY69" fmla="*/ 1269910 h 2191248"/>
              <a:gd name="connsiteX70" fmla="*/ 1260607 w 1671995"/>
              <a:gd name="connsiteY70" fmla="*/ 1278648 h 2191248"/>
              <a:gd name="connsiteX71" fmla="*/ 1267991 w 1671995"/>
              <a:gd name="connsiteY71" fmla="*/ 1284371 h 2191248"/>
              <a:gd name="connsiteX72" fmla="*/ 1394595 w 1671995"/>
              <a:gd name="connsiteY72" fmla="*/ 1333254 h 2191248"/>
              <a:gd name="connsiteX73" fmla="*/ 1540817 w 1671995"/>
              <a:gd name="connsiteY73" fmla="*/ 1267699 h 2191248"/>
              <a:gd name="connsiteX74" fmla="*/ 1578941 w 1671995"/>
              <a:gd name="connsiteY74" fmla="*/ 1173188 h 2191248"/>
              <a:gd name="connsiteX75" fmla="*/ 1498445 w 1671995"/>
              <a:gd name="connsiteY75" fmla="*/ 1006473 h 2191248"/>
              <a:gd name="connsiteX76" fmla="*/ 1455421 w 1671995"/>
              <a:gd name="connsiteY76" fmla="*/ 997632 h 2191248"/>
              <a:gd name="connsiteX77" fmla="*/ 1385805 w 1671995"/>
              <a:gd name="connsiteY77" fmla="*/ 1033613 h 2191248"/>
              <a:gd name="connsiteX78" fmla="*/ 1375611 w 1671995"/>
              <a:gd name="connsiteY78" fmla="*/ 1043911 h 2191248"/>
              <a:gd name="connsiteX79" fmla="*/ 1373949 w 1671995"/>
              <a:gd name="connsiteY79" fmla="*/ 1042369 h 2191248"/>
              <a:gd name="connsiteX80" fmla="*/ 1404790 w 1671995"/>
              <a:gd name="connsiteY80" fmla="*/ 995422 h 2191248"/>
              <a:gd name="connsiteX81" fmla="*/ 1548288 w 1671995"/>
              <a:gd name="connsiteY81" fmla="*/ 961942 h 2191248"/>
              <a:gd name="connsiteX82" fmla="*/ 1661133 w 1671995"/>
              <a:gd name="connsiteY82" fmla="*/ 1068087 h 2191248"/>
              <a:gd name="connsiteX83" fmla="*/ 1671996 w 1671995"/>
              <a:gd name="connsiteY83" fmla="*/ 1119729 h 2191248"/>
              <a:gd name="connsiteX84" fmla="*/ 1671996 w 1671995"/>
              <a:gd name="connsiteY84" fmla="*/ 1169384 h 2191248"/>
              <a:gd name="connsiteX85" fmla="*/ 1668552 w 1671995"/>
              <a:gd name="connsiteY85" fmla="*/ 1192892 h 2191248"/>
              <a:gd name="connsiteX86" fmla="*/ 1602689 w 1671995"/>
              <a:gd name="connsiteY86" fmla="*/ 1376501 h 2191248"/>
              <a:gd name="connsiteX87" fmla="*/ 1477147 w 1671995"/>
              <a:gd name="connsiteY87" fmla="*/ 1466609 h 2191248"/>
              <a:gd name="connsiteX88" fmla="*/ 1362246 w 1671995"/>
              <a:gd name="connsiteY88" fmla="*/ 1467877 h 2191248"/>
              <a:gd name="connsiteX89" fmla="*/ 1234803 w 1671995"/>
              <a:gd name="connsiteY89" fmla="*/ 1435836 h 2191248"/>
              <a:gd name="connsiteX90" fmla="*/ 1139417 w 1671995"/>
              <a:gd name="connsiteY90" fmla="*/ 1394629 h 2191248"/>
              <a:gd name="connsiteX91" fmla="*/ 1128349 w 1671995"/>
              <a:gd name="connsiteY91" fmla="*/ 1388375 h 2191248"/>
              <a:gd name="connsiteX92" fmla="*/ 1047373 w 1671995"/>
              <a:gd name="connsiteY92" fmla="*/ 1497622 h 2191248"/>
              <a:gd name="connsiteX93" fmla="*/ 1021689 w 1671995"/>
              <a:gd name="connsiteY93" fmla="*/ 1584868 h 2191248"/>
              <a:gd name="connsiteX94" fmla="*/ 1059795 w 1671995"/>
              <a:gd name="connsiteY94" fmla="*/ 1768083 h 2191248"/>
              <a:gd name="connsiteX95" fmla="*/ 1147470 w 1671995"/>
              <a:gd name="connsiteY95" fmla="*/ 1864000 h 2191248"/>
              <a:gd name="connsiteX96" fmla="*/ 1298473 w 1671995"/>
              <a:gd name="connsiteY96" fmla="*/ 1882590 h 2191248"/>
              <a:gd name="connsiteX97" fmla="*/ 1339492 w 1671995"/>
              <a:gd name="connsiteY97" fmla="*/ 1871916 h 2191248"/>
              <a:gd name="connsiteX98" fmla="*/ 1329297 w 1671995"/>
              <a:gd name="connsiteY98" fmla="*/ 1880483 h 2191248"/>
              <a:gd name="connsiteX99" fmla="*/ 1240577 w 1671995"/>
              <a:gd name="connsiteY99" fmla="*/ 1925922 h 2191248"/>
              <a:gd name="connsiteX100" fmla="*/ 1111814 w 1671995"/>
              <a:gd name="connsiteY100" fmla="*/ 1917784 h 2191248"/>
              <a:gd name="connsiteX101" fmla="*/ 1004812 w 1671995"/>
              <a:gd name="connsiteY101" fmla="*/ 1832559 h 2191248"/>
              <a:gd name="connsiteX102" fmla="*/ 936053 w 1671995"/>
              <a:gd name="connsiteY102" fmla="*/ 1652702 h 2191248"/>
              <a:gd name="connsiteX103" fmla="*/ 932506 w 1671995"/>
              <a:gd name="connsiteY103" fmla="*/ 1636887 h 2191248"/>
              <a:gd name="connsiteX104" fmla="*/ 928394 w 1671995"/>
              <a:gd name="connsiteY104" fmla="*/ 1646328 h 2191248"/>
              <a:gd name="connsiteX105" fmla="*/ 893954 w 1671995"/>
              <a:gd name="connsiteY105" fmla="*/ 1736522 h 2191248"/>
              <a:gd name="connsiteX106" fmla="*/ 844231 w 1671995"/>
              <a:gd name="connsiteY106" fmla="*/ 1861927 h 2191248"/>
              <a:gd name="connsiteX107" fmla="*/ 820278 w 1671995"/>
              <a:gd name="connsiteY107" fmla="*/ 2061401 h 2191248"/>
              <a:gd name="connsiteX108" fmla="*/ 822831 w 1671995"/>
              <a:gd name="connsiteY108" fmla="*/ 2070294 h 2191248"/>
              <a:gd name="connsiteX109" fmla="*/ 871080 w 1671995"/>
              <a:gd name="connsiteY109" fmla="*/ 2122022 h 2191248"/>
              <a:gd name="connsiteX110" fmla="*/ 1021483 w 1671995"/>
              <a:gd name="connsiteY110" fmla="*/ 2181443 h 2191248"/>
              <a:gd name="connsiteX111" fmla="*/ 1038360 w 1671995"/>
              <a:gd name="connsiteY111" fmla="*/ 2185863 h 2191248"/>
              <a:gd name="connsiteX112" fmla="*/ 1038257 w 1671995"/>
              <a:gd name="connsiteY112" fmla="*/ 2188416 h 2191248"/>
              <a:gd name="connsiteX113" fmla="*/ 1024482 w 1671995"/>
              <a:gd name="connsiteY113" fmla="*/ 2191244 h 2191248"/>
              <a:gd name="connsiteX114" fmla="*/ 977586 w 1671995"/>
              <a:gd name="connsiteY114" fmla="*/ 2188622 h 2191248"/>
              <a:gd name="connsiteX115" fmla="*/ 844745 w 1671995"/>
              <a:gd name="connsiteY115" fmla="*/ 2151081 h 2191248"/>
              <a:gd name="connsiteX116" fmla="*/ 744014 w 1671995"/>
              <a:gd name="connsiteY116" fmla="*/ 2044284 h 2191248"/>
              <a:gd name="connsiteX117" fmla="*/ 729107 w 1671995"/>
              <a:gd name="connsiteY117" fmla="*/ 1958597 h 2191248"/>
              <a:gd name="connsiteX118" fmla="*/ 764163 w 1671995"/>
              <a:gd name="connsiteY118" fmla="*/ 1741011 h 2191248"/>
              <a:gd name="connsiteX119" fmla="*/ 829119 w 1671995"/>
              <a:gd name="connsiteY119" fmla="*/ 1560195 h 2191248"/>
              <a:gd name="connsiteX120" fmla="*/ 843700 w 1671995"/>
              <a:gd name="connsiteY120" fmla="*/ 1410495 h 2191248"/>
              <a:gd name="connsiteX121" fmla="*/ 834533 w 1671995"/>
              <a:gd name="connsiteY121" fmla="*/ 1285964 h 2191248"/>
              <a:gd name="connsiteX122" fmla="*/ 830215 w 1671995"/>
              <a:gd name="connsiteY122" fmla="*/ 1204886 h 2191248"/>
              <a:gd name="connsiteX123" fmla="*/ 826549 w 1671995"/>
              <a:gd name="connsiteY123" fmla="*/ 1211722 h 2191248"/>
              <a:gd name="connsiteX124" fmla="*/ 819404 w 1671995"/>
              <a:gd name="connsiteY124" fmla="*/ 1261668 h 2191248"/>
              <a:gd name="connsiteX125" fmla="*/ 774838 w 1671995"/>
              <a:gd name="connsiteY125" fmla="*/ 1420655 h 2191248"/>
              <a:gd name="connsiteX126" fmla="*/ 680549 w 1671995"/>
              <a:gd name="connsiteY126" fmla="*/ 1543764 h 2191248"/>
              <a:gd name="connsiteX127" fmla="*/ 557852 w 1671995"/>
              <a:gd name="connsiteY127" fmla="*/ 1577775 h 2191248"/>
              <a:gd name="connsiteX128" fmla="*/ 432636 w 1671995"/>
              <a:gd name="connsiteY128" fmla="*/ 1556306 h 2191248"/>
              <a:gd name="connsiteX129" fmla="*/ 412281 w 1671995"/>
              <a:gd name="connsiteY129" fmla="*/ 1557694 h 2191248"/>
              <a:gd name="connsiteX130" fmla="*/ 278224 w 1671995"/>
              <a:gd name="connsiteY130" fmla="*/ 1596194 h 2191248"/>
              <a:gd name="connsiteX131" fmla="*/ 127478 w 1671995"/>
              <a:gd name="connsiteY131" fmla="*/ 1572703 h 2191248"/>
              <a:gd name="connsiteX132" fmla="*/ 103953 w 1671995"/>
              <a:gd name="connsiteY132" fmla="*/ 1561189 h 2191248"/>
              <a:gd name="connsiteX133" fmla="*/ 89663 w 1671995"/>
              <a:gd name="connsiteY133" fmla="*/ 1626453 h 2191248"/>
              <a:gd name="connsiteX134" fmla="*/ 103593 w 1671995"/>
              <a:gd name="connsiteY134" fmla="*/ 1741131 h 2191248"/>
              <a:gd name="connsiteX135" fmla="*/ 195517 w 1671995"/>
              <a:gd name="connsiteY135" fmla="*/ 1832764 h 2191248"/>
              <a:gd name="connsiteX136" fmla="*/ 201669 w 1671995"/>
              <a:gd name="connsiteY136" fmla="*/ 1835968 h 2191248"/>
              <a:gd name="connsiteX137" fmla="*/ 161061 w 1671995"/>
              <a:gd name="connsiteY137" fmla="*/ 1837750 h 2191248"/>
              <a:gd name="connsiteX138" fmla="*/ 92507 w 1671995"/>
              <a:gd name="connsiteY138" fmla="*/ 1785012 h 2191248"/>
              <a:gd name="connsiteX139" fmla="*/ 51505 w 1671995"/>
              <a:gd name="connsiteY139" fmla="*/ 1666255 h 2191248"/>
              <a:gd name="connsiteX140" fmla="*/ 58410 w 1671995"/>
              <a:gd name="connsiteY140" fmla="*/ 1536567 h 2191248"/>
              <a:gd name="connsiteX141" fmla="*/ 54744 w 1671995"/>
              <a:gd name="connsiteY141" fmla="*/ 1518440 h 2191248"/>
              <a:gd name="connsiteX142" fmla="*/ 19413 w 1671995"/>
              <a:gd name="connsiteY142" fmla="*/ 1459173 h 2191248"/>
              <a:gd name="connsiteX143" fmla="*/ 4729 w 1671995"/>
              <a:gd name="connsiteY143" fmla="*/ 1326298 h 2191248"/>
              <a:gd name="connsiteX144" fmla="*/ 110155 w 1671995"/>
              <a:gd name="connsiteY144" fmla="*/ 1177009 h 2191248"/>
              <a:gd name="connsiteX145" fmla="*/ 115810 w 1671995"/>
              <a:gd name="connsiteY145" fmla="*/ 1174593 h 2191248"/>
              <a:gd name="connsiteX146" fmla="*/ 113634 w 1671995"/>
              <a:gd name="connsiteY146" fmla="*/ 1178071 h 2191248"/>
              <a:gd name="connsiteX147" fmla="*/ 110481 w 1671995"/>
              <a:gd name="connsiteY147" fmla="*/ 1182115 h 2191248"/>
              <a:gd name="connsiteX148" fmla="*/ 68057 w 1671995"/>
              <a:gd name="connsiteY148" fmla="*/ 1348744 h 2191248"/>
              <a:gd name="connsiteX149" fmla="*/ 106900 w 1671995"/>
              <a:gd name="connsiteY149" fmla="*/ 1428434 h 2191248"/>
              <a:gd name="connsiteX150" fmla="*/ 121926 w 1671995"/>
              <a:gd name="connsiteY150" fmla="*/ 1429325 h 2191248"/>
              <a:gd name="connsiteX151" fmla="*/ 143001 w 1671995"/>
              <a:gd name="connsiteY151" fmla="*/ 1411883 h 2191248"/>
              <a:gd name="connsiteX152" fmla="*/ 287819 w 1671995"/>
              <a:gd name="connsiteY152" fmla="*/ 1376364 h 2191248"/>
              <a:gd name="connsiteX153" fmla="*/ 382210 w 1671995"/>
              <a:gd name="connsiteY153" fmla="*/ 1391510 h 2191248"/>
              <a:gd name="connsiteX154" fmla="*/ 399259 w 1671995"/>
              <a:gd name="connsiteY154" fmla="*/ 1386507 h 2191248"/>
              <a:gd name="connsiteX155" fmla="*/ 470657 w 1671995"/>
              <a:gd name="connsiteY155" fmla="*/ 1289562 h 2191248"/>
              <a:gd name="connsiteX156" fmla="*/ 581720 w 1671995"/>
              <a:gd name="connsiteY156" fmla="*/ 1026469 h 2191248"/>
              <a:gd name="connsiteX157" fmla="*/ 586757 w 1671995"/>
              <a:gd name="connsiteY157" fmla="*/ 1007484 h 2191248"/>
              <a:gd name="connsiteX158" fmla="*/ 584770 w 1671995"/>
              <a:gd name="connsiteY158" fmla="*/ 1006576 h 2191248"/>
              <a:gd name="connsiteX159" fmla="*/ 554168 w 1671995"/>
              <a:gd name="connsiteY159" fmla="*/ 1047458 h 2191248"/>
              <a:gd name="connsiteX160" fmla="*/ 403045 w 1671995"/>
              <a:gd name="connsiteY160" fmla="*/ 1192498 h 2191248"/>
              <a:gd name="connsiteX161" fmla="*/ 244007 w 1671995"/>
              <a:gd name="connsiteY161" fmla="*/ 1232609 h 2191248"/>
              <a:gd name="connsiteX162" fmla="*/ 149701 w 1671995"/>
              <a:gd name="connsiteY162" fmla="*/ 1160132 h 2191248"/>
              <a:gd name="connsiteX163" fmla="*/ 137227 w 1671995"/>
              <a:gd name="connsiteY163" fmla="*/ 1071822 h 2191248"/>
              <a:gd name="connsiteX164" fmla="*/ 174083 w 1671995"/>
              <a:gd name="connsiteY164" fmla="*/ 927896 h 2191248"/>
              <a:gd name="connsiteX165" fmla="*/ 171256 w 1671995"/>
              <a:gd name="connsiteY165" fmla="*/ 911876 h 2191248"/>
              <a:gd name="connsiteX166" fmla="*/ 109230 w 1671995"/>
              <a:gd name="connsiteY166" fmla="*/ 795158 h 2191248"/>
              <a:gd name="connsiteX167" fmla="*/ 127169 w 1671995"/>
              <a:gd name="connsiteY167" fmla="*/ 538558 h 2191248"/>
              <a:gd name="connsiteX168" fmla="*/ 257354 w 1671995"/>
              <a:gd name="connsiteY168" fmla="*/ 234788 h 2191248"/>
              <a:gd name="connsiteX169" fmla="*/ 300943 w 1671995"/>
              <a:gd name="connsiteY169" fmla="*/ 144834 h 2191248"/>
              <a:gd name="connsiteX170" fmla="*/ 281770 w 1671995"/>
              <a:gd name="connsiteY170" fmla="*/ 75990 h 2191248"/>
              <a:gd name="connsiteX171" fmla="*/ 186368 w 1671995"/>
              <a:gd name="connsiteY171" fmla="*/ 77172 h 2191248"/>
              <a:gd name="connsiteX172" fmla="*/ 138598 w 1671995"/>
              <a:gd name="connsiteY172" fmla="*/ 128129 h 2191248"/>
              <a:gd name="connsiteX173" fmla="*/ 81627 w 1671995"/>
              <a:gd name="connsiteY173" fmla="*/ 241796 h 2191248"/>
              <a:gd name="connsiteX174" fmla="*/ 74791 w 1671995"/>
              <a:gd name="connsiteY174" fmla="*/ 257748 h 2191248"/>
              <a:gd name="connsiteX175" fmla="*/ 72786 w 1671995"/>
              <a:gd name="connsiteY175" fmla="*/ 257114 h 2191248"/>
              <a:gd name="connsiteX176" fmla="*/ 76692 w 1671995"/>
              <a:gd name="connsiteY176" fmla="*/ 231259 h 2191248"/>
              <a:gd name="connsiteX177" fmla="*/ 124462 w 1671995"/>
              <a:gd name="connsiteY177" fmla="*/ 85893 h 2191248"/>
              <a:gd name="connsiteX178" fmla="*/ 196991 w 1671995"/>
              <a:gd name="connsiteY178" fmla="*/ 13313 h 2191248"/>
              <a:gd name="connsiteX179" fmla="*/ 240837 w 1671995"/>
              <a:gd name="connsiteY179" fmla="*/ 0 h 2191248"/>
              <a:gd name="connsiteX180" fmla="*/ 723916 w 1671995"/>
              <a:gd name="connsiteY180" fmla="*/ 1061559 h 2191248"/>
              <a:gd name="connsiteX181" fmla="*/ 543562 w 1671995"/>
              <a:gd name="connsiteY181" fmla="*/ 1437070 h 2191248"/>
              <a:gd name="connsiteX182" fmla="*/ 599299 w 1671995"/>
              <a:gd name="connsiteY182" fmla="*/ 1419644 h 2191248"/>
              <a:gd name="connsiteX183" fmla="*/ 674038 w 1671995"/>
              <a:gd name="connsiteY183" fmla="*/ 1326761 h 2191248"/>
              <a:gd name="connsiteX184" fmla="*/ 723916 w 1671995"/>
              <a:gd name="connsiteY184" fmla="*/ 1061559 h 2191248"/>
              <a:gd name="connsiteX185" fmla="*/ 264842 w 1671995"/>
              <a:gd name="connsiteY185" fmla="*/ 970834 h 2191248"/>
              <a:gd name="connsiteX186" fmla="*/ 263009 w 1671995"/>
              <a:gd name="connsiteY186" fmla="*/ 980138 h 2191248"/>
              <a:gd name="connsiteX187" fmla="*/ 263797 w 1671995"/>
              <a:gd name="connsiteY187" fmla="*/ 1022853 h 2191248"/>
              <a:gd name="connsiteX188" fmla="*/ 274557 w 1671995"/>
              <a:gd name="connsiteY188" fmla="*/ 1062005 h 2191248"/>
              <a:gd name="connsiteX189" fmla="*/ 313229 w 1671995"/>
              <a:gd name="connsiteY189" fmla="*/ 1079618 h 2191248"/>
              <a:gd name="connsiteX190" fmla="*/ 324023 w 1671995"/>
              <a:gd name="connsiteY190" fmla="*/ 1077031 h 2191248"/>
              <a:gd name="connsiteX191" fmla="*/ 457652 w 1671995"/>
              <a:gd name="connsiteY191" fmla="*/ 1005856 h 2191248"/>
              <a:gd name="connsiteX192" fmla="*/ 461044 w 1671995"/>
              <a:gd name="connsiteY192" fmla="*/ 1002309 h 2191248"/>
              <a:gd name="connsiteX193" fmla="*/ 426331 w 1671995"/>
              <a:gd name="connsiteY193" fmla="*/ 1002207 h 2191248"/>
              <a:gd name="connsiteX194" fmla="*/ 334149 w 1671995"/>
              <a:gd name="connsiteY194" fmla="*/ 996193 h 2191248"/>
              <a:gd name="connsiteX195" fmla="*/ 318729 w 1671995"/>
              <a:gd name="connsiteY195" fmla="*/ 991755 h 2191248"/>
              <a:gd name="connsiteX196" fmla="*/ 264842 w 1671995"/>
              <a:gd name="connsiteY196" fmla="*/ 970834 h 2191248"/>
              <a:gd name="connsiteX197" fmla="*/ 1065706 w 1671995"/>
              <a:gd name="connsiteY197" fmla="*/ 1018467 h 2191248"/>
              <a:gd name="connsiteX198" fmla="*/ 1159961 w 1671995"/>
              <a:gd name="connsiteY198" fmla="*/ 1188814 h 2191248"/>
              <a:gd name="connsiteX199" fmla="*/ 1170122 w 1671995"/>
              <a:gd name="connsiteY199" fmla="*/ 1174558 h 2191248"/>
              <a:gd name="connsiteX200" fmla="*/ 1186742 w 1671995"/>
              <a:gd name="connsiteY200" fmla="*/ 1130798 h 2191248"/>
              <a:gd name="connsiteX201" fmla="*/ 1181481 w 1671995"/>
              <a:gd name="connsiteY201" fmla="*/ 1095896 h 2191248"/>
              <a:gd name="connsiteX202" fmla="*/ 1174302 w 1671995"/>
              <a:gd name="connsiteY202" fmla="*/ 1080527 h 2191248"/>
              <a:gd name="connsiteX203" fmla="*/ 1148156 w 1671995"/>
              <a:gd name="connsiteY203" fmla="*/ 1054089 h 2191248"/>
              <a:gd name="connsiteX204" fmla="*/ 1120021 w 1671995"/>
              <a:gd name="connsiteY204" fmla="*/ 1032346 h 2191248"/>
              <a:gd name="connsiteX205" fmla="*/ 1108439 w 1671995"/>
              <a:gd name="connsiteY205" fmla="*/ 1023076 h 2191248"/>
              <a:gd name="connsiteX206" fmla="*/ 1065706 w 1671995"/>
              <a:gd name="connsiteY206" fmla="*/ 1018467 h 2191248"/>
              <a:gd name="connsiteX207" fmla="*/ 975650 w 1671995"/>
              <a:gd name="connsiteY207" fmla="*/ 1380185 h 2191248"/>
              <a:gd name="connsiteX208" fmla="*/ 1027977 w 1671995"/>
              <a:gd name="connsiteY208" fmla="*/ 1315332 h 2191248"/>
              <a:gd name="connsiteX209" fmla="*/ 1029228 w 1671995"/>
              <a:gd name="connsiteY209" fmla="*/ 1300477 h 2191248"/>
              <a:gd name="connsiteX210" fmla="*/ 986684 w 1671995"/>
              <a:gd name="connsiteY210" fmla="*/ 1216845 h 2191248"/>
              <a:gd name="connsiteX211" fmla="*/ 976284 w 1671995"/>
              <a:gd name="connsiteY211" fmla="*/ 1189037 h 2191248"/>
              <a:gd name="connsiteX212" fmla="*/ 975650 w 1671995"/>
              <a:gd name="connsiteY212" fmla="*/ 1380185 h 219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671995" h="2191248">
                <a:moveTo>
                  <a:pt x="240837" y="0"/>
                </a:moveTo>
                <a:cubicBezTo>
                  <a:pt x="253396" y="0"/>
                  <a:pt x="265938" y="0"/>
                  <a:pt x="278498" y="0"/>
                </a:cubicBezTo>
                <a:cubicBezTo>
                  <a:pt x="280400" y="514"/>
                  <a:pt x="282267" y="1336"/>
                  <a:pt x="284203" y="1491"/>
                </a:cubicBezTo>
                <a:cubicBezTo>
                  <a:pt x="338347" y="6083"/>
                  <a:pt x="370919" y="43692"/>
                  <a:pt x="376111" y="98041"/>
                </a:cubicBezTo>
                <a:cubicBezTo>
                  <a:pt x="379897" y="137604"/>
                  <a:pt x="372136" y="175659"/>
                  <a:pt x="357349" y="211743"/>
                </a:cubicBezTo>
                <a:cubicBezTo>
                  <a:pt x="328855" y="281307"/>
                  <a:pt x="299761" y="350683"/>
                  <a:pt x="268560" y="419048"/>
                </a:cubicBezTo>
                <a:cubicBezTo>
                  <a:pt x="235029" y="492571"/>
                  <a:pt x="214947" y="568355"/>
                  <a:pt x="217432" y="649690"/>
                </a:cubicBezTo>
                <a:cubicBezTo>
                  <a:pt x="218957" y="699550"/>
                  <a:pt x="226393" y="747817"/>
                  <a:pt x="248976" y="792897"/>
                </a:cubicBezTo>
                <a:cubicBezTo>
                  <a:pt x="256309" y="807546"/>
                  <a:pt x="256943" y="807461"/>
                  <a:pt x="269125" y="796683"/>
                </a:cubicBezTo>
                <a:cubicBezTo>
                  <a:pt x="301560" y="767932"/>
                  <a:pt x="333275" y="738273"/>
                  <a:pt x="366995" y="711116"/>
                </a:cubicBezTo>
                <a:cubicBezTo>
                  <a:pt x="418295" y="669806"/>
                  <a:pt x="450096" y="617118"/>
                  <a:pt x="464180" y="553482"/>
                </a:cubicBezTo>
                <a:cubicBezTo>
                  <a:pt x="470125" y="526599"/>
                  <a:pt x="464899" y="501138"/>
                  <a:pt x="447371" y="479292"/>
                </a:cubicBezTo>
                <a:cubicBezTo>
                  <a:pt x="433972" y="462603"/>
                  <a:pt x="416204" y="458936"/>
                  <a:pt x="397974" y="470262"/>
                </a:cubicBezTo>
                <a:cubicBezTo>
                  <a:pt x="387265" y="476927"/>
                  <a:pt x="378184" y="486368"/>
                  <a:pt x="368880" y="495089"/>
                </a:cubicBezTo>
                <a:cubicBezTo>
                  <a:pt x="363174" y="500435"/>
                  <a:pt x="358394" y="506792"/>
                  <a:pt x="352534" y="513440"/>
                </a:cubicBezTo>
                <a:cubicBezTo>
                  <a:pt x="352517" y="500401"/>
                  <a:pt x="359628" y="482650"/>
                  <a:pt x="371022" y="466030"/>
                </a:cubicBezTo>
                <a:cubicBezTo>
                  <a:pt x="390246" y="437947"/>
                  <a:pt x="422458" y="429928"/>
                  <a:pt x="453111" y="444784"/>
                </a:cubicBezTo>
                <a:cubicBezTo>
                  <a:pt x="483456" y="459485"/>
                  <a:pt x="519283" y="508814"/>
                  <a:pt x="508986" y="563951"/>
                </a:cubicBezTo>
                <a:cubicBezTo>
                  <a:pt x="500487" y="609425"/>
                  <a:pt x="482445" y="650855"/>
                  <a:pt x="455510" y="687711"/>
                </a:cubicBezTo>
                <a:cubicBezTo>
                  <a:pt x="426262" y="727719"/>
                  <a:pt x="394393" y="765842"/>
                  <a:pt x="363037" y="804291"/>
                </a:cubicBezTo>
                <a:cubicBezTo>
                  <a:pt x="348285" y="822367"/>
                  <a:pt x="332093" y="839262"/>
                  <a:pt x="316158" y="857132"/>
                </a:cubicBezTo>
                <a:cubicBezTo>
                  <a:pt x="318677" y="858212"/>
                  <a:pt x="320665" y="859240"/>
                  <a:pt x="322755" y="859908"/>
                </a:cubicBezTo>
                <a:cubicBezTo>
                  <a:pt x="358343" y="871319"/>
                  <a:pt x="394701" y="869538"/>
                  <a:pt x="430083" y="861622"/>
                </a:cubicBezTo>
                <a:cubicBezTo>
                  <a:pt x="504942" y="844899"/>
                  <a:pt x="566830" y="774255"/>
                  <a:pt x="578430" y="696158"/>
                </a:cubicBezTo>
                <a:cubicBezTo>
                  <a:pt x="579715" y="687505"/>
                  <a:pt x="579098" y="679829"/>
                  <a:pt x="573992" y="672581"/>
                </a:cubicBezTo>
                <a:cubicBezTo>
                  <a:pt x="557869" y="649759"/>
                  <a:pt x="553003" y="624486"/>
                  <a:pt x="556978" y="596986"/>
                </a:cubicBezTo>
                <a:cubicBezTo>
                  <a:pt x="557766" y="591469"/>
                  <a:pt x="556738" y="584958"/>
                  <a:pt x="554494" y="579817"/>
                </a:cubicBezTo>
                <a:cubicBezTo>
                  <a:pt x="536760" y="539501"/>
                  <a:pt x="526068" y="497916"/>
                  <a:pt x="532014" y="453556"/>
                </a:cubicBezTo>
                <a:cubicBezTo>
                  <a:pt x="545327" y="354316"/>
                  <a:pt x="595770" y="281616"/>
                  <a:pt x="686683" y="237735"/>
                </a:cubicBezTo>
                <a:cubicBezTo>
                  <a:pt x="723573" y="219933"/>
                  <a:pt x="762878" y="215958"/>
                  <a:pt x="800968" y="226273"/>
                </a:cubicBezTo>
                <a:cubicBezTo>
                  <a:pt x="901288" y="253447"/>
                  <a:pt x="971829" y="334834"/>
                  <a:pt x="988671" y="441819"/>
                </a:cubicBezTo>
                <a:cubicBezTo>
                  <a:pt x="996382" y="490789"/>
                  <a:pt x="988037" y="537736"/>
                  <a:pt x="966209" y="582336"/>
                </a:cubicBezTo>
                <a:cubicBezTo>
                  <a:pt x="963861" y="587134"/>
                  <a:pt x="962388" y="593319"/>
                  <a:pt x="963090" y="598493"/>
                </a:cubicBezTo>
                <a:cubicBezTo>
                  <a:pt x="966637" y="624229"/>
                  <a:pt x="961086" y="647874"/>
                  <a:pt x="947704" y="669668"/>
                </a:cubicBezTo>
                <a:cubicBezTo>
                  <a:pt x="942975" y="677379"/>
                  <a:pt x="940662" y="685089"/>
                  <a:pt x="941450" y="693930"/>
                </a:cubicBezTo>
                <a:cubicBezTo>
                  <a:pt x="946059" y="744870"/>
                  <a:pt x="964787" y="790104"/>
                  <a:pt x="998010" y="828827"/>
                </a:cubicBezTo>
                <a:cubicBezTo>
                  <a:pt x="1008667" y="841249"/>
                  <a:pt x="1023265" y="848411"/>
                  <a:pt x="1040691" y="845892"/>
                </a:cubicBezTo>
                <a:cubicBezTo>
                  <a:pt x="1072903" y="841249"/>
                  <a:pt x="1099666" y="827165"/>
                  <a:pt x="1115292" y="797729"/>
                </a:cubicBezTo>
                <a:cubicBezTo>
                  <a:pt x="1123482" y="782325"/>
                  <a:pt x="1131553" y="765602"/>
                  <a:pt x="1133969" y="748657"/>
                </a:cubicBezTo>
                <a:cubicBezTo>
                  <a:pt x="1138201" y="718878"/>
                  <a:pt x="1138338" y="688499"/>
                  <a:pt x="1139640" y="658343"/>
                </a:cubicBezTo>
                <a:cubicBezTo>
                  <a:pt x="1140377" y="640969"/>
                  <a:pt x="1137430" y="623064"/>
                  <a:pt x="1140617" y="606238"/>
                </a:cubicBezTo>
                <a:cubicBezTo>
                  <a:pt x="1152885" y="541420"/>
                  <a:pt x="1187924" y="493599"/>
                  <a:pt x="1251491" y="470965"/>
                </a:cubicBezTo>
                <a:cubicBezTo>
                  <a:pt x="1308119" y="450781"/>
                  <a:pt x="1363651" y="459570"/>
                  <a:pt x="1416801" y="484123"/>
                </a:cubicBezTo>
                <a:cubicBezTo>
                  <a:pt x="1460990" y="504530"/>
                  <a:pt x="1488062" y="540169"/>
                  <a:pt x="1498359" y="587682"/>
                </a:cubicBezTo>
                <a:cubicBezTo>
                  <a:pt x="1505436" y="620271"/>
                  <a:pt x="1505384" y="653408"/>
                  <a:pt x="1501632" y="686477"/>
                </a:cubicBezTo>
                <a:cubicBezTo>
                  <a:pt x="1498188" y="716890"/>
                  <a:pt x="1492328" y="746772"/>
                  <a:pt x="1478638" y="774529"/>
                </a:cubicBezTo>
                <a:cubicBezTo>
                  <a:pt x="1447420" y="837822"/>
                  <a:pt x="1373143" y="867893"/>
                  <a:pt x="1310518" y="842671"/>
                </a:cubicBezTo>
                <a:cubicBezTo>
                  <a:pt x="1307520" y="841472"/>
                  <a:pt x="1304727" y="839793"/>
                  <a:pt x="1299844" y="837325"/>
                </a:cubicBezTo>
                <a:cubicBezTo>
                  <a:pt x="1303699" y="836332"/>
                  <a:pt x="1305207" y="835852"/>
                  <a:pt x="1306749" y="835578"/>
                </a:cubicBezTo>
                <a:cubicBezTo>
                  <a:pt x="1325785" y="832168"/>
                  <a:pt x="1345232" y="830266"/>
                  <a:pt x="1363754" y="825075"/>
                </a:cubicBezTo>
                <a:cubicBezTo>
                  <a:pt x="1398587" y="815325"/>
                  <a:pt x="1426619" y="796444"/>
                  <a:pt x="1441611" y="761387"/>
                </a:cubicBezTo>
                <a:cubicBezTo>
                  <a:pt x="1451480" y="738290"/>
                  <a:pt x="1451669" y="714748"/>
                  <a:pt x="1447779" y="690880"/>
                </a:cubicBezTo>
                <a:cubicBezTo>
                  <a:pt x="1442742" y="659936"/>
                  <a:pt x="1433644" y="630106"/>
                  <a:pt x="1414111" y="605022"/>
                </a:cubicBezTo>
                <a:cubicBezTo>
                  <a:pt x="1388581" y="572227"/>
                  <a:pt x="1352976" y="569914"/>
                  <a:pt x="1318246" y="587528"/>
                </a:cubicBezTo>
                <a:cubicBezTo>
                  <a:pt x="1314459" y="589447"/>
                  <a:pt x="1312197" y="594159"/>
                  <a:pt x="1308736" y="596986"/>
                </a:cubicBezTo>
                <a:cubicBezTo>
                  <a:pt x="1302534" y="602057"/>
                  <a:pt x="1296588" y="608637"/>
                  <a:pt x="1289375" y="611001"/>
                </a:cubicBezTo>
                <a:cubicBezTo>
                  <a:pt x="1280996" y="613760"/>
                  <a:pt x="1277021" y="617221"/>
                  <a:pt x="1276216" y="626028"/>
                </a:cubicBezTo>
                <a:cubicBezTo>
                  <a:pt x="1275136" y="637816"/>
                  <a:pt x="1270390" y="648782"/>
                  <a:pt x="1259733" y="654471"/>
                </a:cubicBezTo>
                <a:cubicBezTo>
                  <a:pt x="1253359" y="657863"/>
                  <a:pt x="1252862" y="661256"/>
                  <a:pt x="1253650" y="667098"/>
                </a:cubicBezTo>
                <a:cubicBezTo>
                  <a:pt x="1255689" y="682416"/>
                  <a:pt x="1255775" y="697631"/>
                  <a:pt x="1244226" y="709779"/>
                </a:cubicBezTo>
                <a:cubicBezTo>
                  <a:pt x="1238504" y="715811"/>
                  <a:pt x="1237870" y="721842"/>
                  <a:pt x="1240354" y="729312"/>
                </a:cubicBezTo>
                <a:cubicBezTo>
                  <a:pt x="1242033" y="734332"/>
                  <a:pt x="1243661" y="739833"/>
                  <a:pt x="1243353" y="744990"/>
                </a:cubicBezTo>
                <a:cubicBezTo>
                  <a:pt x="1242290" y="763426"/>
                  <a:pt x="1239343" y="781811"/>
                  <a:pt x="1239052" y="800230"/>
                </a:cubicBezTo>
                <a:cubicBezTo>
                  <a:pt x="1238641" y="827233"/>
                  <a:pt x="1232969" y="852883"/>
                  <a:pt x="1222226" y="877351"/>
                </a:cubicBezTo>
                <a:cubicBezTo>
                  <a:pt x="1218679" y="885421"/>
                  <a:pt x="1212100" y="892189"/>
                  <a:pt x="1206754" y="899436"/>
                </a:cubicBezTo>
                <a:cubicBezTo>
                  <a:pt x="1204544" y="902435"/>
                  <a:pt x="1201922" y="905159"/>
                  <a:pt x="1199284" y="908243"/>
                </a:cubicBezTo>
                <a:cubicBezTo>
                  <a:pt x="1252999" y="939102"/>
                  <a:pt x="1294498" y="980721"/>
                  <a:pt x="1327087" y="1031489"/>
                </a:cubicBezTo>
                <a:cubicBezTo>
                  <a:pt x="1342268" y="1055134"/>
                  <a:pt x="1351691" y="1080835"/>
                  <a:pt x="1354639" y="1108884"/>
                </a:cubicBezTo>
                <a:cubicBezTo>
                  <a:pt x="1357551" y="1136658"/>
                  <a:pt x="1348350" y="1161091"/>
                  <a:pt x="1334249" y="1184205"/>
                </a:cubicBezTo>
                <a:cubicBezTo>
                  <a:pt x="1315281" y="1215269"/>
                  <a:pt x="1292099" y="1243061"/>
                  <a:pt x="1267717" y="1269910"/>
                </a:cubicBezTo>
                <a:cubicBezTo>
                  <a:pt x="1265318" y="1272548"/>
                  <a:pt x="1263211" y="1275444"/>
                  <a:pt x="1260607" y="1278648"/>
                </a:cubicBezTo>
                <a:cubicBezTo>
                  <a:pt x="1263536" y="1280944"/>
                  <a:pt x="1265627" y="1282880"/>
                  <a:pt x="1267991" y="1284371"/>
                </a:cubicBezTo>
                <a:cubicBezTo>
                  <a:pt x="1307023" y="1308890"/>
                  <a:pt x="1348624" y="1326812"/>
                  <a:pt x="1394595" y="1333254"/>
                </a:cubicBezTo>
                <a:cubicBezTo>
                  <a:pt x="1456998" y="1341993"/>
                  <a:pt x="1505950" y="1320164"/>
                  <a:pt x="1540817" y="1267699"/>
                </a:cubicBezTo>
                <a:cubicBezTo>
                  <a:pt x="1559956" y="1238897"/>
                  <a:pt x="1572104" y="1207096"/>
                  <a:pt x="1578941" y="1173188"/>
                </a:cubicBezTo>
                <a:cubicBezTo>
                  <a:pt x="1592785" y="1104583"/>
                  <a:pt x="1560265" y="1037092"/>
                  <a:pt x="1498445" y="1006473"/>
                </a:cubicBezTo>
                <a:cubicBezTo>
                  <a:pt x="1484840" y="999739"/>
                  <a:pt x="1470551" y="996690"/>
                  <a:pt x="1455421" y="997632"/>
                </a:cubicBezTo>
                <a:cubicBezTo>
                  <a:pt x="1426944" y="999397"/>
                  <a:pt x="1404841" y="1013532"/>
                  <a:pt x="1385805" y="1033613"/>
                </a:cubicBezTo>
                <a:cubicBezTo>
                  <a:pt x="1382481" y="1037109"/>
                  <a:pt x="1379020" y="1040484"/>
                  <a:pt x="1375611" y="1043911"/>
                </a:cubicBezTo>
                <a:cubicBezTo>
                  <a:pt x="1375062" y="1043397"/>
                  <a:pt x="1374497" y="1042883"/>
                  <a:pt x="1373949" y="1042369"/>
                </a:cubicBezTo>
                <a:cubicBezTo>
                  <a:pt x="1379928" y="1023984"/>
                  <a:pt x="1390260" y="1008272"/>
                  <a:pt x="1404790" y="995422"/>
                </a:cubicBezTo>
                <a:cubicBezTo>
                  <a:pt x="1446563" y="958549"/>
                  <a:pt x="1495995" y="951044"/>
                  <a:pt x="1548288" y="961942"/>
                </a:cubicBezTo>
                <a:cubicBezTo>
                  <a:pt x="1606681" y="974124"/>
                  <a:pt x="1644102" y="1011151"/>
                  <a:pt x="1661133" y="1068087"/>
                </a:cubicBezTo>
                <a:cubicBezTo>
                  <a:pt x="1666153" y="1084879"/>
                  <a:pt x="1668449" y="1102493"/>
                  <a:pt x="1671996" y="1119729"/>
                </a:cubicBezTo>
                <a:cubicBezTo>
                  <a:pt x="1671996" y="1136281"/>
                  <a:pt x="1671996" y="1152832"/>
                  <a:pt x="1671996" y="1169384"/>
                </a:cubicBezTo>
                <a:cubicBezTo>
                  <a:pt x="1670848" y="1177214"/>
                  <a:pt x="1669666" y="1185045"/>
                  <a:pt x="1668552" y="1192892"/>
                </a:cubicBezTo>
                <a:cubicBezTo>
                  <a:pt x="1659248" y="1258635"/>
                  <a:pt x="1638088" y="1320027"/>
                  <a:pt x="1602689" y="1376501"/>
                </a:cubicBezTo>
                <a:cubicBezTo>
                  <a:pt x="1573012" y="1423825"/>
                  <a:pt x="1532062" y="1454649"/>
                  <a:pt x="1477147" y="1466609"/>
                </a:cubicBezTo>
                <a:cubicBezTo>
                  <a:pt x="1438887" y="1474936"/>
                  <a:pt x="1400489" y="1472709"/>
                  <a:pt x="1362246" y="1467877"/>
                </a:cubicBezTo>
                <a:cubicBezTo>
                  <a:pt x="1318554" y="1462360"/>
                  <a:pt x="1276970" y="1447916"/>
                  <a:pt x="1234803" y="1435836"/>
                </a:cubicBezTo>
                <a:cubicBezTo>
                  <a:pt x="1201100" y="1426190"/>
                  <a:pt x="1169299" y="1412825"/>
                  <a:pt x="1139417" y="1394629"/>
                </a:cubicBezTo>
                <a:cubicBezTo>
                  <a:pt x="1135853" y="1392453"/>
                  <a:pt x="1132135" y="1390516"/>
                  <a:pt x="1128349" y="1388375"/>
                </a:cubicBezTo>
                <a:cubicBezTo>
                  <a:pt x="1094971" y="1420655"/>
                  <a:pt x="1067574" y="1456465"/>
                  <a:pt x="1047373" y="1497622"/>
                </a:cubicBezTo>
                <a:cubicBezTo>
                  <a:pt x="1033820" y="1525242"/>
                  <a:pt x="1024447" y="1554198"/>
                  <a:pt x="1021689" y="1584868"/>
                </a:cubicBezTo>
                <a:cubicBezTo>
                  <a:pt x="1015898" y="1649704"/>
                  <a:pt x="1029348" y="1710701"/>
                  <a:pt x="1059795" y="1768083"/>
                </a:cubicBezTo>
                <a:cubicBezTo>
                  <a:pt x="1080767" y="1807611"/>
                  <a:pt x="1107908" y="1841605"/>
                  <a:pt x="1147470" y="1864000"/>
                </a:cubicBezTo>
                <a:cubicBezTo>
                  <a:pt x="1195137" y="1890986"/>
                  <a:pt x="1246111" y="1893350"/>
                  <a:pt x="1298473" y="1882590"/>
                </a:cubicBezTo>
                <a:cubicBezTo>
                  <a:pt x="1312300" y="1879746"/>
                  <a:pt x="1325819" y="1875514"/>
                  <a:pt x="1339492" y="1871916"/>
                </a:cubicBezTo>
                <a:cubicBezTo>
                  <a:pt x="1336528" y="1875394"/>
                  <a:pt x="1333032" y="1878152"/>
                  <a:pt x="1329297" y="1880483"/>
                </a:cubicBezTo>
                <a:cubicBezTo>
                  <a:pt x="1301026" y="1898165"/>
                  <a:pt x="1273046" y="1916670"/>
                  <a:pt x="1240577" y="1925922"/>
                </a:cubicBezTo>
                <a:cubicBezTo>
                  <a:pt x="1196851" y="1938379"/>
                  <a:pt x="1153878" y="1930651"/>
                  <a:pt x="1111814" y="1917784"/>
                </a:cubicBezTo>
                <a:cubicBezTo>
                  <a:pt x="1065261" y="1903545"/>
                  <a:pt x="1031609" y="1871898"/>
                  <a:pt x="1004812" y="1832559"/>
                </a:cubicBezTo>
                <a:cubicBezTo>
                  <a:pt x="967716" y="1778107"/>
                  <a:pt x="947378" y="1717092"/>
                  <a:pt x="936053" y="1652702"/>
                </a:cubicBezTo>
                <a:cubicBezTo>
                  <a:pt x="935265" y="1648179"/>
                  <a:pt x="934048" y="1643724"/>
                  <a:pt x="932506" y="1636887"/>
                </a:cubicBezTo>
                <a:cubicBezTo>
                  <a:pt x="930398" y="1641702"/>
                  <a:pt x="929285" y="1643981"/>
                  <a:pt x="928394" y="1646328"/>
                </a:cubicBezTo>
                <a:cubicBezTo>
                  <a:pt x="916914" y="1676399"/>
                  <a:pt x="905743" y="1706572"/>
                  <a:pt x="893954" y="1736522"/>
                </a:cubicBezTo>
                <a:cubicBezTo>
                  <a:pt x="877471" y="1778364"/>
                  <a:pt x="858572" y="1819382"/>
                  <a:pt x="844231" y="1861927"/>
                </a:cubicBezTo>
                <a:cubicBezTo>
                  <a:pt x="822505" y="1926453"/>
                  <a:pt x="819164" y="1993807"/>
                  <a:pt x="820278" y="2061401"/>
                </a:cubicBezTo>
                <a:cubicBezTo>
                  <a:pt x="820329" y="2064383"/>
                  <a:pt x="821614" y="2067467"/>
                  <a:pt x="822831" y="2070294"/>
                </a:cubicBezTo>
                <a:cubicBezTo>
                  <a:pt x="832717" y="2093288"/>
                  <a:pt x="850451" y="2109120"/>
                  <a:pt x="871080" y="2122022"/>
                </a:cubicBezTo>
                <a:cubicBezTo>
                  <a:pt x="917548" y="2151047"/>
                  <a:pt x="969121" y="2167290"/>
                  <a:pt x="1021483" y="2181443"/>
                </a:cubicBezTo>
                <a:cubicBezTo>
                  <a:pt x="1027103" y="2182968"/>
                  <a:pt x="1032740" y="2184390"/>
                  <a:pt x="1038360" y="2185863"/>
                </a:cubicBezTo>
                <a:cubicBezTo>
                  <a:pt x="1038326" y="2186720"/>
                  <a:pt x="1038292" y="2187560"/>
                  <a:pt x="1038257" y="2188416"/>
                </a:cubicBezTo>
                <a:cubicBezTo>
                  <a:pt x="1033666" y="2189410"/>
                  <a:pt x="1029039" y="2191363"/>
                  <a:pt x="1024482" y="2191244"/>
                </a:cubicBezTo>
                <a:cubicBezTo>
                  <a:pt x="1008838" y="2190815"/>
                  <a:pt x="993126" y="2190370"/>
                  <a:pt x="977586" y="2188622"/>
                </a:cubicBezTo>
                <a:cubicBezTo>
                  <a:pt x="931289" y="2183413"/>
                  <a:pt x="887923" y="2167376"/>
                  <a:pt x="844745" y="2151081"/>
                </a:cubicBezTo>
                <a:cubicBezTo>
                  <a:pt x="793925" y="2131891"/>
                  <a:pt x="760874" y="2095755"/>
                  <a:pt x="744014" y="2044284"/>
                </a:cubicBezTo>
                <a:cubicBezTo>
                  <a:pt x="734881" y="2016407"/>
                  <a:pt x="730975" y="1987673"/>
                  <a:pt x="729107" y="1958597"/>
                </a:cubicBezTo>
                <a:cubicBezTo>
                  <a:pt x="724258" y="1883430"/>
                  <a:pt x="735567" y="1810884"/>
                  <a:pt x="764163" y="1741011"/>
                </a:cubicBezTo>
                <a:cubicBezTo>
                  <a:pt x="788443" y="1681710"/>
                  <a:pt x="812002" y="1622118"/>
                  <a:pt x="829119" y="1560195"/>
                </a:cubicBezTo>
                <a:cubicBezTo>
                  <a:pt x="842689" y="1511089"/>
                  <a:pt x="848994" y="1461572"/>
                  <a:pt x="843700" y="1410495"/>
                </a:cubicBezTo>
                <a:cubicBezTo>
                  <a:pt x="839399" y="1369116"/>
                  <a:pt x="837275" y="1327497"/>
                  <a:pt x="834533" y="1285964"/>
                </a:cubicBezTo>
                <a:cubicBezTo>
                  <a:pt x="832751" y="1258961"/>
                  <a:pt x="831620" y="1231923"/>
                  <a:pt x="830215" y="1204886"/>
                </a:cubicBezTo>
                <a:cubicBezTo>
                  <a:pt x="827868" y="1207062"/>
                  <a:pt x="826891" y="1209341"/>
                  <a:pt x="826549" y="1211722"/>
                </a:cubicBezTo>
                <a:cubicBezTo>
                  <a:pt x="824064" y="1228359"/>
                  <a:pt x="821357" y="1244962"/>
                  <a:pt x="819404" y="1261668"/>
                </a:cubicBezTo>
                <a:cubicBezTo>
                  <a:pt x="812893" y="1317028"/>
                  <a:pt x="798140" y="1370041"/>
                  <a:pt x="774838" y="1420655"/>
                </a:cubicBezTo>
                <a:cubicBezTo>
                  <a:pt x="752667" y="1468768"/>
                  <a:pt x="722425" y="1510815"/>
                  <a:pt x="680549" y="1543764"/>
                </a:cubicBezTo>
                <a:cubicBezTo>
                  <a:pt x="644482" y="1572138"/>
                  <a:pt x="602041" y="1578529"/>
                  <a:pt x="557852" y="1577775"/>
                </a:cubicBezTo>
                <a:cubicBezTo>
                  <a:pt x="515034" y="1577055"/>
                  <a:pt x="473724" y="1567494"/>
                  <a:pt x="432636" y="1556306"/>
                </a:cubicBezTo>
                <a:cubicBezTo>
                  <a:pt x="426365" y="1554592"/>
                  <a:pt x="418038" y="1554935"/>
                  <a:pt x="412281" y="1557694"/>
                </a:cubicBezTo>
                <a:cubicBezTo>
                  <a:pt x="369703" y="1578117"/>
                  <a:pt x="325102" y="1590985"/>
                  <a:pt x="278224" y="1596194"/>
                </a:cubicBezTo>
                <a:cubicBezTo>
                  <a:pt x="225845" y="1602002"/>
                  <a:pt x="175265" y="1596382"/>
                  <a:pt x="127478" y="1572703"/>
                </a:cubicBezTo>
                <a:cubicBezTo>
                  <a:pt x="119665" y="1568831"/>
                  <a:pt x="111817" y="1565044"/>
                  <a:pt x="103953" y="1561189"/>
                </a:cubicBezTo>
                <a:cubicBezTo>
                  <a:pt x="92901" y="1582213"/>
                  <a:pt x="89920" y="1603939"/>
                  <a:pt x="89663" y="1626453"/>
                </a:cubicBezTo>
                <a:cubicBezTo>
                  <a:pt x="89200" y="1665330"/>
                  <a:pt x="89423" y="1703916"/>
                  <a:pt x="103593" y="1741131"/>
                </a:cubicBezTo>
                <a:cubicBezTo>
                  <a:pt x="120573" y="1785663"/>
                  <a:pt x="148176" y="1818954"/>
                  <a:pt x="195517" y="1832764"/>
                </a:cubicBezTo>
                <a:cubicBezTo>
                  <a:pt x="197471" y="1833330"/>
                  <a:pt x="199201" y="1834666"/>
                  <a:pt x="201669" y="1835968"/>
                </a:cubicBezTo>
                <a:cubicBezTo>
                  <a:pt x="190925" y="1841057"/>
                  <a:pt x="171992" y="1840149"/>
                  <a:pt x="161061" y="1837750"/>
                </a:cubicBezTo>
                <a:cubicBezTo>
                  <a:pt x="129928" y="1830948"/>
                  <a:pt x="108767" y="1810953"/>
                  <a:pt x="92507" y="1785012"/>
                </a:cubicBezTo>
                <a:cubicBezTo>
                  <a:pt x="69702" y="1748653"/>
                  <a:pt x="56937" y="1708131"/>
                  <a:pt x="51505" y="1666255"/>
                </a:cubicBezTo>
                <a:cubicBezTo>
                  <a:pt x="45920" y="1623077"/>
                  <a:pt x="44874" y="1579163"/>
                  <a:pt x="58410" y="1536567"/>
                </a:cubicBezTo>
                <a:cubicBezTo>
                  <a:pt x="60621" y="1529628"/>
                  <a:pt x="58582" y="1524453"/>
                  <a:pt x="54744" y="1518440"/>
                </a:cubicBezTo>
                <a:cubicBezTo>
                  <a:pt x="42373" y="1499044"/>
                  <a:pt x="29351" y="1479836"/>
                  <a:pt x="19413" y="1459173"/>
                </a:cubicBezTo>
                <a:cubicBezTo>
                  <a:pt x="-925" y="1416920"/>
                  <a:pt x="-4300" y="1371669"/>
                  <a:pt x="4729" y="1326298"/>
                </a:cubicBezTo>
                <a:cubicBezTo>
                  <a:pt x="17648" y="1261377"/>
                  <a:pt x="57776" y="1214601"/>
                  <a:pt x="110155" y="1177009"/>
                </a:cubicBezTo>
                <a:cubicBezTo>
                  <a:pt x="111458" y="1176083"/>
                  <a:pt x="113154" y="1175706"/>
                  <a:pt x="115810" y="1174593"/>
                </a:cubicBezTo>
                <a:cubicBezTo>
                  <a:pt x="114542" y="1176632"/>
                  <a:pt x="114148" y="1177386"/>
                  <a:pt x="113634" y="1178071"/>
                </a:cubicBezTo>
                <a:cubicBezTo>
                  <a:pt x="112623" y="1179442"/>
                  <a:pt x="111612" y="1180830"/>
                  <a:pt x="110481" y="1182115"/>
                </a:cubicBezTo>
                <a:cubicBezTo>
                  <a:pt x="67988" y="1230433"/>
                  <a:pt x="55600" y="1286547"/>
                  <a:pt x="68057" y="1348744"/>
                </a:cubicBezTo>
                <a:cubicBezTo>
                  <a:pt x="74037" y="1378557"/>
                  <a:pt x="85996" y="1405680"/>
                  <a:pt x="106900" y="1428434"/>
                </a:cubicBezTo>
                <a:cubicBezTo>
                  <a:pt x="112126" y="1434123"/>
                  <a:pt x="116306" y="1434414"/>
                  <a:pt x="121926" y="1429325"/>
                </a:cubicBezTo>
                <a:cubicBezTo>
                  <a:pt x="128677" y="1423208"/>
                  <a:pt x="135565" y="1417109"/>
                  <a:pt x="143001" y="1411883"/>
                </a:cubicBezTo>
                <a:cubicBezTo>
                  <a:pt x="186625" y="1381298"/>
                  <a:pt x="236108" y="1372183"/>
                  <a:pt x="287819" y="1376364"/>
                </a:cubicBezTo>
                <a:cubicBezTo>
                  <a:pt x="319483" y="1378917"/>
                  <a:pt x="350804" y="1386027"/>
                  <a:pt x="382210" y="1391510"/>
                </a:cubicBezTo>
                <a:cubicBezTo>
                  <a:pt x="389133" y="1392727"/>
                  <a:pt x="393896" y="1392247"/>
                  <a:pt x="399259" y="1386507"/>
                </a:cubicBezTo>
                <a:cubicBezTo>
                  <a:pt x="426862" y="1356934"/>
                  <a:pt x="450061" y="1324207"/>
                  <a:pt x="470657" y="1289562"/>
                </a:cubicBezTo>
                <a:cubicBezTo>
                  <a:pt x="519746" y="1206976"/>
                  <a:pt x="554065" y="1118136"/>
                  <a:pt x="581720" y="1026469"/>
                </a:cubicBezTo>
                <a:cubicBezTo>
                  <a:pt x="583605" y="1020197"/>
                  <a:pt x="585095" y="1013824"/>
                  <a:pt x="586757" y="1007484"/>
                </a:cubicBezTo>
                <a:cubicBezTo>
                  <a:pt x="586089" y="1007176"/>
                  <a:pt x="585438" y="1006867"/>
                  <a:pt x="584770" y="1006576"/>
                </a:cubicBezTo>
                <a:cubicBezTo>
                  <a:pt x="574575" y="1020215"/>
                  <a:pt x="564569" y="1033973"/>
                  <a:pt x="554168" y="1047458"/>
                </a:cubicBezTo>
                <a:cubicBezTo>
                  <a:pt x="511076" y="1103383"/>
                  <a:pt x="462963" y="1154152"/>
                  <a:pt x="403045" y="1192498"/>
                </a:cubicBezTo>
                <a:cubicBezTo>
                  <a:pt x="354556" y="1223511"/>
                  <a:pt x="302297" y="1240233"/>
                  <a:pt x="244007" y="1232609"/>
                </a:cubicBezTo>
                <a:cubicBezTo>
                  <a:pt x="198602" y="1226663"/>
                  <a:pt x="166201" y="1203704"/>
                  <a:pt x="149701" y="1160132"/>
                </a:cubicBezTo>
                <a:cubicBezTo>
                  <a:pt x="138923" y="1131638"/>
                  <a:pt x="135874" y="1101979"/>
                  <a:pt x="137227" y="1071822"/>
                </a:cubicBezTo>
                <a:cubicBezTo>
                  <a:pt x="139506" y="1021328"/>
                  <a:pt x="152117" y="973336"/>
                  <a:pt x="174083" y="927896"/>
                </a:cubicBezTo>
                <a:cubicBezTo>
                  <a:pt x="177407" y="921008"/>
                  <a:pt x="176430" y="917067"/>
                  <a:pt x="171256" y="911876"/>
                </a:cubicBezTo>
                <a:cubicBezTo>
                  <a:pt x="138786" y="879304"/>
                  <a:pt x="116872" y="840564"/>
                  <a:pt x="109230" y="795158"/>
                </a:cubicBezTo>
                <a:cubicBezTo>
                  <a:pt x="94632" y="708340"/>
                  <a:pt x="98813" y="622687"/>
                  <a:pt x="127169" y="538558"/>
                </a:cubicBezTo>
                <a:cubicBezTo>
                  <a:pt x="162500" y="433801"/>
                  <a:pt x="209070" y="333960"/>
                  <a:pt x="257354" y="234788"/>
                </a:cubicBezTo>
                <a:cubicBezTo>
                  <a:pt x="271935" y="204821"/>
                  <a:pt x="287322" y="175230"/>
                  <a:pt x="300943" y="144834"/>
                </a:cubicBezTo>
                <a:cubicBezTo>
                  <a:pt x="312646" y="118722"/>
                  <a:pt x="304233" y="91170"/>
                  <a:pt x="281770" y="75990"/>
                </a:cubicBezTo>
                <a:cubicBezTo>
                  <a:pt x="260541" y="61648"/>
                  <a:pt x="214810" y="55035"/>
                  <a:pt x="186368" y="77172"/>
                </a:cubicBezTo>
                <a:cubicBezTo>
                  <a:pt x="167692" y="91719"/>
                  <a:pt x="151517" y="108356"/>
                  <a:pt x="138598" y="128129"/>
                </a:cubicBezTo>
                <a:cubicBezTo>
                  <a:pt x="115244" y="163836"/>
                  <a:pt x="97065" y="202114"/>
                  <a:pt x="81627" y="241796"/>
                </a:cubicBezTo>
                <a:cubicBezTo>
                  <a:pt x="79537" y="247176"/>
                  <a:pt x="77087" y="252436"/>
                  <a:pt x="74791" y="257748"/>
                </a:cubicBezTo>
                <a:cubicBezTo>
                  <a:pt x="74122" y="257542"/>
                  <a:pt x="73454" y="257320"/>
                  <a:pt x="72786" y="257114"/>
                </a:cubicBezTo>
                <a:cubicBezTo>
                  <a:pt x="74088" y="248496"/>
                  <a:pt x="75322" y="239877"/>
                  <a:pt x="76692" y="231259"/>
                </a:cubicBezTo>
                <a:cubicBezTo>
                  <a:pt x="84883" y="180251"/>
                  <a:pt x="98778" y="131007"/>
                  <a:pt x="124462" y="85893"/>
                </a:cubicBezTo>
                <a:cubicBezTo>
                  <a:pt x="141905" y="55257"/>
                  <a:pt x="163888" y="28168"/>
                  <a:pt x="196991" y="13313"/>
                </a:cubicBezTo>
                <a:cubicBezTo>
                  <a:pt x="210801" y="7111"/>
                  <a:pt x="226170" y="4335"/>
                  <a:pt x="240837" y="0"/>
                </a:cubicBezTo>
                <a:close/>
                <a:moveTo>
                  <a:pt x="723916" y="1061559"/>
                </a:moveTo>
                <a:cubicBezTo>
                  <a:pt x="680001" y="1193817"/>
                  <a:pt x="624315" y="1320352"/>
                  <a:pt x="543562" y="1437070"/>
                </a:cubicBezTo>
                <a:cubicBezTo>
                  <a:pt x="566436" y="1437327"/>
                  <a:pt x="583553" y="1430936"/>
                  <a:pt x="599299" y="1419644"/>
                </a:cubicBezTo>
                <a:cubicBezTo>
                  <a:pt x="632831" y="1395571"/>
                  <a:pt x="656784" y="1363907"/>
                  <a:pt x="674038" y="1326761"/>
                </a:cubicBezTo>
                <a:cubicBezTo>
                  <a:pt x="713053" y="1242718"/>
                  <a:pt x="723470" y="1153175"/>
                  <a:pt x="723916" y="1061559"/>
                </a:cubicBezTo>
                <a:close/>
                <a:moveTo>
                  <a:pt x="264842" y="970834"/>
                </a:moveTo>
                <a:cubicBezTo>
                  <a:pt x="263934" y="975289"/>
                  <a:pt x="263009" y="977705"/>
                  <a:pt x="263009" y="980138"/>
                </a:cubicBezTo>
                <a:cubicBezTo>
                  <a:pt x="263026" y="994394"/>
                  <a:pt x="261912" y="1008838"/>
                  <a:pt x="263797" y="1022853"/>
                </a:cubicBezTo>
                <a:cubicBezTo>
                  <a:pt x="265579" y="1036184"/>
                  <a:pt x="269023" y="1049805"/>
                  <a:pt x="274557" y="1062005"/>
                </a:cubicBezTo>
                <a:cubicBezTo>
                  <a:pt x="281668" y="1077717"/>
                  <a:pt x="296403" y="1083234"/>
                  <a:pt x="313229" y="1079618"/>
                </a:cubicBezTo>
                <a:cubicBezTo>
                  <a:pt x="316844" y="1078848"/>
                  <a:pt x="320408" y="1077802"/>
                  <a:pt x="324023" y="1077031"/>
                </a:cubicBezTo>
                <a:cubicBezTo>
                  <a:pt x="375288" y="1065928"/>
                  <a:pt x="418449" y="1039593"/>
                  <a:pt x="457652" y="1005856"/>
                </a:cubicBezTo>
                <a:cubicBezTo>
                  <a:pt x="459057" y="1004640"/>
                  <a:pt x="460239" y="1003166"/>
                  <a:pt x="461044" y="1002309"/>
                </a:cubicBezTo>
                <a:cubicBezTo>
                  <a:pt x="449427" y="1002309"/>
                  <a:pt x="437845" y="1002841"/>
                  <a:pt x="426331" y="1002207"/>
                </a:cubicBezTo>
                <a:cubicBezTo>
                  <a:pt x="395575" y="1000528"/>
                  <a:pt x="364854" y="998506"/>
                  <a:pt x="334149" y="996193"/>
                </a:cubicBezTo>
                <a:cubicBezTo>
                  <a:pt x="328923" y="995799"/>
                  <a:pt x="323715" y="993640"/>
                  <a:pt x="318729" y="991755"/>
                </a:cubicBezTo>
                <a:cubicBezTo>
                  <a:pt x="301200" y="985107"/>
                  <a:pt x="283775" y="978202"/>
                  <a:pt x="264842" y="970834"/>
                </a:cubicBezTo>
                <a:close/>
                <a:moveTo>
                  <a:pt x="1065706" y="1018467"/>
                </a:moveTo>
                <a:cubicBezTo>
                  <a:pt x="1088632" y="1078625"/>
                  <a:pt x="1120861" y="1134499"/>
                  <a:pt x="1159961" y="1188814"/>
                </a:cubicBezTo>
                <a:cubicBezTo>
                  <a:pt x="1164364" y="1182783"/>
                  <a:pt x="1168254" y="1179082"/>
                  <a:pt x="1170122" y="1174558"/>
                </a:cubicBezTo>
                <a:cubicBezTo>
                  <a:pt x="1176101" y="1160149"/>
                  <a:pt x="1181670" y="1145551"/>
                  <a:pt x="1186742" y="1130798"/>
                </a:cubicBezTo>
                <a:cubicBezTo>
                  <a:pt x="1190974" y="1118479"/>
                  <a:pt x="1189106" y="1106810"/>
                  <a:pt x="1181481" y="1095896"/>
                </a:cubicBezTo>
                <a:cubicBezTo>
                  <a:pt x="1178277" y="1091304"/>
                  <a:pt x="1175193" y="1085924"/>
                  <a:pt x="1174302" y="1080527"/>
                </a:cubicBezTo>
                <a:cubicBezTo>
                  <a:pt x="1171766" y="1065140"/>
                  <a:pt x="1162840" y="1057892"/>
                  <a:pt x="1148156" y="1054089"/>
                </a:cubicBezTo>
                <a:cubicBezTo>
                  <a:pt x="1136299" y="1051022"/>
                  <a:pt x="1124819" y="1044665"/>
                  <a:pt x="1120021" y="1032346"/>
                </a:cubicBezTo>
                <a:cubicBezTo>
                  <a:pt x="1117588" y="1026092"/>
                  <a:pt x="1114042" y="1023744"/>
                  <a:pt x="1108439" y="1023076"/>
                </a:cubicBezTo>
                <a:cubicBezTo>
                  <a:pt x="1094594" y="1021448"/>
                  <a:pt x="1080699" y="1020078"/>
                  <a:pt x="1065706" y="1018467"/>
                </a:cubicBezTo>
                <a:close/>
                <a:moveTo>
                  <a:pt x="975650" y="1380185"/>
                </a:moveTo>
                <a:cubicBezTo>
                  <a:pt x="993315" y="1358184"/>
                  <a:pt x="1010312" y="1336476"/>
                  <a:pt x="1027977" y="1315332"/>
                </a:cubicBezTo>
                <a:cubicBezTo>
                  <a:pt x="1032483" y="1309952"/>
                  <a:pt x="1032346" y="1306388"/>
                  <a:pt x="1029228" y="1300477"/>
                </a:cubicBezTo>
                <a:cubicBezTo>
                  <a:pt x="1014664" y="1272805"/>
                  <a:pt x="1000477" y="1244911"/>
                  <a:pt x="986684" y="1216845"/>
                </a:cubicBezTo>
                <a:cubicBezTo>
                  <a:pt x="982349" y="1208004"/>
                  <a:pt x="979693" y="1198323"/>
                  <a:pt x="976284" y="1189037"/>
                </a:cubicBezTo>
                <a:cubicBezTo>
                  <a:pt x="971897" y="1253067"/>
                  <a:pt x="972874" y="1316874"/>
                  <a:pt x="975650" y="1380185"/>
                </a:cubicBezTo>
                <a:close/>
              </a:path>
            </a:pathLst>
          </a:custGeom>
          <a:solidFill>
            <a:schemeClr val="accent4"/>
          </a:solidFill>
          <a:ln w="1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EEE25802-4C67-4983-BC82-483A0C4D362B}"/>
              </a:ext>
            </a:extLst>
          </p:cNvPr>
          <p:cNvSpPr/>
          <p:nvPr/>
        </p:nvSpPr>
        <p:spPr>
          <a:xfrm flipH="1">
            <a:off x="1714545" y="3687916"/>
            <a:ext cx="628072" cy="1282251"/>
          </a:xfrm>
          <a:custGeom>
            <a:avLst/>
            <a:gdLst>
              <a:gd name="connsiteX0" fmla="*/ 929652 w 1560647"/>
              <a:gd name="connsiteY0" fmla="*/ 723171 h 3186166"/>
              <a:gd name="connsiteX1" fmla="*/ 900909 w 1560647"/>
              <a:gd name="connsiteY1" fmla="*/ 770445 h 3186166"/>
              <a:gd name="connsiteX2" fmla="*/ 923341 w 1560647"/>
              <a:gd name="connsiteY2" fmla="*/ 911465 h 3186166"/>
              <a:gd name="connsiteX3" fmla="*/ 1037683 w 1560647"/>
              <a:gd name="connsiteY3" fmla="*/ 1001711 h 3186166"/>
              <a:gd name="connsiteX4" fmla="*/ 1282775 w 1560647"/>
              <a:gd name="connsiteY4" fmla="*/ 1194136 h 3186166"/>
              <a:gd name="connsiteX5" fmla="*/ 1398322 w 1560647"/>
              <a:gd name="connsiteY5" fmla="*/ 1449498 h 3186166"/>
              <a:gd name="connsiteX6" fmla="*/ 1222306 w 1560647"/>
              <a:gd name="connsiteY6" fmla="*/ 1918627 h 3186166"/>
              <a:gd name="connsiteX7" fmla="*/ 930685 w 1560647"/>
              <a:gd name="connsiteY7" fmla="*/ 2113174 h 3186166"/>
              <a:gd name="connsiteX8" fmla="*/ 743194 w 1560647"/>
              <a:gd name="connsiteY8" fmla="*/ 2366815 h 3186166"/>
              <a:gd name="connsiteX9" fmla="*/ 776355 w 1560647"/>
              <a:gd name="connsiteY9" fmla="*/ 2749198 h 3186166"/>
              <a:gd name="connsiteX10" fmla="*/ 1046404 w 1560647"/>
              <a:gd name="connsiteY10" fmla="*/ 2975185 h 3186166"/>
              <a:gd name="connsiteX11" fmla="*/ 1119725 w 1560647"/>
              <a:gd name="connsiteY11" fmla="*/ 2969505 h 3186166"/>
              <a:gd name="connsiteX12" fmla="*/ 1291955 w 1560647"/>
              <a:gd name="connsiteY12" fmla="*/ 2746960 h 3186166"/>
              <a:gd name="connsiteX13" fmla="*/ 1210028 w 1560647"/>
              <a:gd name="connsiteY13" fmla="*/ 2597564 h 3186166"/>
              <a:gd name="connsiteX14" fmla="*/ 1130052 w 1560647"/>
              <a:gd name="connsiteY14" fmla="*/ 2597908 h 3186166"/>
              <a:gd name="connsiteX15" fmla="*/ 1049789 w 1560647"/>
              <a:gd name="connsiteY15" fmla="*/ 2685630 h 3186166"/>
              <a:gd name="connsiteX16" fmla="*/ 991269 w 1560647"/>
              <a:gd name="connsiteY16" fmla="*/ 2789014 h 3186166"/>
              <a:gd name="connsiteX17" fmla="*/ 966370 w 1560647"/>
              <a:gd name="connsiteY17" fmla="*/ 2675131 h 3186166"/>
              <a:gd name="connsiteX18" fmla="*/ 1188227 w 1560647"/>
              <a:gd name="connsiteY18" fmla="*/ 2453102 h 3186166"/>
              <a:gd name="connsiteX19" fmla="*/ 1376234 w 1560647"/>
              <a:gd name="connsiteY19" fmla="*/ 2551036 h 3186166"/>
              <a:gd name="connsiteX20" fmla="*/ 1425172 w 1560647"/>
              <a:gd name="connsiteY20" fmla="*/ 2786834 h 3186166"/>
              <a:gd name="connsiteX21" fmla="*/ 1383405 w 1560647"/>
              <a:gd name="connsiteY21" fmla="*/ 2961416 h 3186166"/>
              <a:gd name="connsiteX22" fmla="*/ 1077557 w 1560647"/>
              <a:gd name="connsiteY22" fmla="*/ 3184650 h 3186166"/>
              <a:gd name="connsiteX23" fmla="*/ 391390 w 1560647"/>
              <a:gd name="connsiteY23" fmla="*/ 2805365 h 3186166"/>
              <a:gd name="connsiteX24" fmla="*/ 299136 w 1560647"/>
              <a:gd name="connsiteY24" fmla="*/ 2572550 h 3186166"/>
              <a:gd name="connsiteX25" fmla="*/ 353926 w 1560647"/>
              <a:gd name="connsiteY25" fmla="*/ 2215354 h 3186166"/>
              <a:gd name="connsiteX26" fmla="*/ 384276 w 1560647"/>
              <a:gd name="connsiteY26" fmla="*/ 2150638 h 3186166"/>
              <a:gd name="connsiteX27" fmla="*/ 368843 w 1560647"/>
              <a:gd name="connsiteY27" fmla="*/ 2121838 h 3186166"/>
              <a:gd name="connsiteX28" fmla="*/ 305619 w 1560647"/>
              <a:gd name="connsiteY28" fmla="*/ 2131419 h 3186166"/>
              <a:gd name="connsiteX29" fmla="*/ 185368 w 1560647"/>
              <a:gd name="connsiteY29" fmla="*/ 2191487 h 3186166"/>
              <a:gd name="connsiteX30" fmla="*/ 148880 w 1560647"/>
              <a:gd name="connsiteY30" fmla="*/ 2206002 h 3186166"/>
              <a:gd name="connsiteX31" fmla="*/ 173836 w 1560647"/>
              <a:gd name="connsiteY31" fmla="*/ 2144901 h 3186166"/>
              <a:gd name="connsiteX32" fmla="*/ 110785 w 1560647"/>
              <a:gd name="connsiteY32" fmla="*/ 2029125 h 3186166"/>
              <a:gd name="connsiteX33" fmla="*/ 10040 w 1560647"/>
              <a:gd name="connsiteY33" fmla="*/ 2016216 h 3186166"/>
              <a:gd name="connsiteX34" fmla="*/ 6942 w 1560647"/>
              <a:gd name="connsiteY34" fmla="*/ 2007323 h 3186166"/>
              <a:gd name="connsiteX35" fmla="*/ 106023 w 1560647"/>
              <a:gd name="connsiteY35" fmla="*/ 1947944 h 3186166"/>
              <a:gd name="connsiteX36" fmla="*/ 179860 w 1560647"/>
              <a:gd name="connsiteY36" fmla="*/ 1910365 h 3186166"/>
              <a:gd name="connsiteX37" fmla="*/ 186573 w 1560647"/>
              <a:gd name="connsiteY37" fmla="*/ 1853911 h 3186166"/>
              <a:gd name="connsiteX38" fmla="*/ 127710 w 1560647"/>
              <a:gd name="connsiteY38" fmla="*/ 1814841 h 3186166"/>
              <a:gd name="connsiteX39" fmla="*/ 0 w 1560647"/>
              <a:gd name="connsiteY39" fmla="*/ 1761887 h 3186166"/>
              <a:gd name="connsiteX40" fmla="*/ 115 w 1560647"/>
              <a:gd name="connsiteY40" fmla="*/ 1753511 h 3186166"/>
              <a:gd name="connsiteX41" fmla="*/ 137233 w 1560647"/>
              <a:gd name="connsiteY41" fmla="*/ 1719202 h 3186166"/>
              <a:gd name="connsiteX42" fmla="*/ 199883 w 1560647"/>
              <a:gd name="connsiteY42" fmla="*/ 1657241 h 3186166"/>
              <a:gd name="connsiteX43" fmla="*/ 166149 w 1560647"/>
              <a:gd name="connsiteY43" fmla="*/ 1557127 h 3186166"/>
              <a:gd name="connsiteX44" fmla="*/ 92082 w 1560647"/>
              <a:gd name="connsiteY44" fmla="*/ 1485585 h 3186166"/>
              <a:gd name="connsiteX45" fmla="*/ 69764 w 1560647"/>
              <a:gd name="connsiteY45" fmla="*/ 1461661 h 3186166"/>
              <a:gd name="connsiteX46" fmla="*/ 74354 w 1560647"/>
              <a:gd name="connsiteY46" fmla="*/ 1454030 h 3186166"/>
              <a:gd name="connsiteX47" fmla="*/ 132529 w 1560647"/>
              <a:gd name="connsiteY47" fmla="*/ 1478069 h 3186166"/>
              <a:gd name="connsiteX48" fmla="*/ 250887 w 1560647"/>
              <a:gd name="connsiteY48" fmla="*/ 1517483 h 3186166"/>
              <a:gd name="connsiteX49" fmla="*/ 347214 w 1560647"/>
              <a:gd name="connsiteY49" fmla="*/ 1467742 h 3186166"/>
              <a:gd name="connsiteX50" fmla="*/ 381809 w 1560647"/>
              <a:gd name="connsiteY50" fmla="*/ 1411862 h 3186166"/>
              <a:gd name="connsiteX51" fmla="*/ 407167 w 1560647"/>
              <a:gd name="connsiteY51" fmla="*/ 1397691 h 3186166"/>
              <a:gd name="connsiteX52" fmla="*/ 422199 w 1560647"/>
              <a:gd name="connsiteY52" fmla="*/ 1418804 h 3186166"/>
              <a:gd name="connsiteX53" fmla="*/ 436657 w 1560647"/>
              <a:gd name="connsiteY53" fmla="*/ 1520008 h 3186166"/>
              <a:gd name="connsiteX54" fmla="*/ 497012 w 1560647"/>
              <a:gd name="connsiteY54" fmla="*/ 1576863 h 3186166"/>
              <a:gd name="connsiteX55" fmla="*/ 566317 w 1560647"/>
              <a:gd name="connsiteY55" fmla="*/ 1561889 h 3186166"/>
              <a:gd name="connsiteX56" fmla="*/ 591331 w 1560647"/>
              <a:gd name="connsiteY56" fmla="*/ 1463210 h 3186166"/>
              <a:gd name="connsiteX57" fmla="*/ 401717 w 1560647"/>
              <a:gd name="connsiteY57" fmla="*/ 1176810 h 3186166"/>
              <a:gd name="connsiteX58" fmla="*/ 377105 w 1560647"/>
              <a:gd name="connsiteY58" fmla="*/ 769241 h 3186166"/>
              <a:gd name="connsiteX59" fmla="*/ 496094 w 1560647"/>
              <a:gd name="connsiteY59" fmla="*/ 584676 h 3186166"/>
              <a:gd name="connsiteX60" fmla="*/ 497585 w 1560647"/>
              <a:gd name="connsiteY60" fmla="*/ 534992 h 3186166"/>
              <a:gd name="connsiteX61" fmla="*/ 433845 w 1560647"/>
              <a:gd name="connsiteY61" fmla="*/ 465400 h 3186166"/>
              <a:gd name="connsiteX62" fmla="*/ 507568 w 1560647"/>
              <a:gd name="connsiteY62" fmla="*/ 399308 h 3186166"/>
              <a:gd name="connsiteX63" fmla="*/ 517608 w 1560647"/>
              <a:gd name="connsiteY63" fmla="*/ 357770 h 3186166"/>
              <a:gd name="connsiteX64" fmla="*/ 491619 w 1560647"/>
              <a:gd name="connsiteY64" fmla="*/ 240560 h 3186166"/>
              <a:gd name="connsiteX65" fmla="*/ 514338 w 1560647"/>
              <a:gd name="connsiteY65" fmla="*/ 243543 h 3186166"/>
              <a:gd name="connsiteX66" fmla="*/ 556736 w 1560647"/>
              <a:gd name="connsiteY66" fmla="*/ 249854 h 3186166"/>
              <a:gd name="connsiteX67" fmla="*/ 656333 w 1560647"/>
              <a:gd name="connsiteY67" fmla="*/ 166837 h 3186166"/>
              <a:gd name="connsiteX68" fmla="*/ 656964 w 1560647"/>
              <a:gd name="connsiteY68" fmla="*/ 56798 h 3186166"/>
              <a:gd name="connsiteX69" fmla="*/ 701485 w 1560647"/>
              <a:gd name="connsiteY69" fmla="*/ 90992 h 3186166"/>
              <a:gd name="connsiteX70" fmla="*/ 851340 w 1560647"/>
              <a:gd name="connsiteY70" fmla="*/ 66322 h 3186166"/>
              <a:gd name="connsiteX71" fmla="*/ 897983 w 1560647"/>
              <a:gd name="connsiteY71" fmla="*/ 0 h 3186166"/>
              <a:gd name="connsiteX72" fmla="*/ 1024545 w 1560647"/>
              <a:gd name="connsiteY72" fmla="*/ 55651 h 3186166"/>
              <a:gd name="connsiteX73" fmla="*/ 988229 w 1560647"/>
              <a:gd name="connsiteY73" fmla="*/ 117440 h 3186166"/>
              <a:gd name="connsiteX74" fmla="*/ 1010776 w 1560647"/>
              <a:gd name="connsiteY74" fmla="*/ 153412 h 3186166"/>
              <a:gd name="connsiteX75" fmla="*/ 1073196 w 1560647"/>
              <a:gd name="connsiteY75" fmla="*/ 145839 h 3186166"/>
              <a:gd name="connsiteX76" fmla="*/ 1186161 w 1560647"/>
              <a:gd name="connsiteY76" fmla="*/ 202063 h 3186166"/>
              <a:gd name="connsiteX77" fmla="*/ 1220756 w 1560647"/>
              <a:gd name="connsiteY77" fmla="*/ 301087 h 3186166"/>
              <a:gd name="connsiteX78" fmla="*/ 1356498 w 1560647"/>
              <a:gd name="connsiteY78" fmla="*/ 641187 h 3186166"/>
              <a:gd name="connsiteX79" fmla="*/ 1461603 w 1560647"/>
              <a:gd name="connsiteY79" fmla="*/ 754152 h 3186166"/>
              <a:gd name="connsiteX80" fmla="*/ 1549382 w 1560647"/>
              <a:gd name="connsiteY80" fmla="*/ 855011 h 3186166"/>
              <a:gd name="connsiteX81" fmla="*/ 1504804 w 1560647"/>
              <a:gd name="connsiteY81" fmla="*/ 946003 h 3186166"/>
              <a:gd name="connsiteX82" fmla="*/ 1385413 w 1560647"/>
              <a:gd name="connsiteY82" fmla="*/ 899188 h 3186166"/>
              <a:gd name="connsiteX83" fmla="*/ 1375087 w 1560647"/>
              <a:gd name="connsiteY83" fmla="*/ 889894 h 3186166"/>
              <a:gd name="connsiteX84" fmla="*/ 1141641 w 1560647"/>
              <a:gd name="connsiteY84" fmla="*/ 844570 h 3186166"/>
              <a:gd name="connsiteX85" fmla="*/ 1111176 w 1560647"/>
              <a:gd name="connsiteY85" fmla="*/ 851684 h 3186166"/>
              <a:gd name="connsiteX86" fmla="*/ 1003490 w 1560647"/>
              <a:gd name="connsiteY86" fmla="*/ 825178 h 3186166"/>
              <a:gd name="connsiteX87" fmla="*/ 929652 w 1560647"/>
              <a:gd name="connsiteY87" fmla="*/ 723171 h 318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560647" h="3186166">
                <a:moveTo>
                  <a:pt x="929652" y="723171"/>
                </a:moveTo>
                <a:cubicBezTo>
                  <a:pt x="919555" y="739637"/>
                  <a:pt x="909170" y="754496"/>
                  <a:pt x="900909" y="770445"/>
                </a:cubicBezTo>
                <a:cubicBezTo>
                  <a:pt x="870617" y="828907"/>
                  <a:pt x="874977" y="867059"/>
                  <a:pt x="923341" y="911465"/>
                </a:cubicBezTo>
                <a:cubicBezTo>
                  <a:pt x="959026" y="944225"/>
                  <a:pt x="999359" y="971820"/>
                  <a:pt x="1037683" y="1001711"/>
                </a:cubicBezTo>
                <a:cubicBezTo>
                  <a:pt x="1119610" y="1065566"/>
                  <a:pt x="1204520" y="1125978"/>
                  <a:pt x="1282775" y="1194136"/>
                </a:cubicBezTo>
                <a:cubicBezTo>
                  <a:pt x="1358506" y="1260114"/>
                  <a:pt x="1384840" y="1353113"/>
                  <a:pt x="1398322" y="1449498"/>
                </a:cubicBezTo>
                <a:cubicBezTo>
                  <a:pt x="1424598" y="1637620"/>
                  <a:pt x="1362981" y="1792581"/>
                  <a:pt x="1222306" y="1918627"/>
                </a:cubicBezTo>
                <a:cubicBezTo>
                  <a:pt x="1134240" y="1997570"/>
                  <a:pt x="1040437" y="2069514"/>
                  <a:pt x="930685" y="2113174"/>
                </a:cubicBezTo>
                <a:cubicBezTo>
                  <a:pt x="812442" y="2160219"/>
                  <a:pt x="755529" y="2246220"/>
                  <a:pt x="743194" y="2366815"/>
                </a:cubicBezTo>
                <a:cubicBezTo>
                  <a:pt x="729941" y="2496131"/>
                  <a:pt x="734646" y="2625504"/>
                  <a:pt x="776355" y="2749198"/>
                </a:cubicBezTo>
                <a:cubicBezTo>
                  <a:pt x="819441" y="2877022"/>
                  <a:pt x="910719" y="2955277"/>
                  <a:pt x="1046404" y="2975185"/>
                </a:cubicBezTo>
                <a:cubicBezTo>
                  <a:pt x="1070156" y="2978685"/>
                  <a:pt x="1096374" y="2975759"/>
                  <a:pt x="1119725" y="2969505"/>
                </a:cubicBezTo>
                <a:cubicBezTo>
                  <a:pt x="1206643" y="2946213"/>
                  <a:pt x="1289775" y="2837034"/>
                  <a:pt x="1291955" y="2746960"/>
                </a:cubicBezTo>
                <a:cubicBezTo>
                  <a:pt x="1293561" y="2681327"/>
                  <a:pt x="1258392" y="2635143"/>
                  <a:pt x="1210028" y="2597564"/>
                </a:cubicBezTo>
                <a:cubicBezTo>
                  <a:pt x="1184956" y="2578058"/>
                  <a:pt x="1153345" y="2577771"/>
                  <a:pt x="1130052" y="2597908"/>
                </a:cubicBezTo>
                <a:cubicBezTo>
                  <a:pt x="1100218" y="2623668"/>
                  <a:pt x="1073024" y="2653674"/>
                  <a:pt x="1049789" y="2685630"/>
                </a:cubicBezTo>
                <a:cubicBezTo>
                  <a:pt x="1027643" y="2716152"/>
                  <a:pt x="1012095" y="2751493"/>
                  <a:pt x="991269" y="2789014"/>
                </a:cubicBezTo>
                <a:cubicBezTo>
                  <a:pt x="970271" y="2751091"/>
                  <a:pt x="961436" y="2714373"/>
                  <a:pt x="966370" y="2675131"/>
                </a:cubicBezTo>
                <a:cubicBezTo>
                  <a:pt x="978303" y="2580123"/>
                  <a:pt x="1092990" y="2464175"/>
                  <a:pt x="1188227" y="2453102"/>
                </a:cubicBezTo>
                <a:cubicBezTo>
                  <a:pt x="1271875" y="2443406"/>
                  <a:pt x="1330681" y="2486837"/>
                  <a:pt x="1376234" y="2551036"/>
                </a:cubicBezTo>
                <a:cubicBezTo>
                  <a:pt x="1426549" y="2622005"/>
                  <a:pt x="1435442" y="2704161"/>
                  <a:pt x="1425172" y="2786834"/>
                </a:cubicBezTo>
                <a:cubicBezTo>
                  <a:pt x="1417828" y="2845927"/>
                  <a:pt x="1403887" y="2905479"/>
                  <a:pt x="1383405" y="2961416"/>
                </a:cubicBezTo>
                <a:cubicBezTo>
                  <a:pt x="1331771" y="3102321"/>
                  <a:pt x="1227125" y="3176044"/>
                  <a:pt x="1077557" y="3184650"/>
                </a:cubicBezTo>
                <a:cubicBezTo>
                  <a:pt x="769413" y="3202320"/>
                  <a:pt x="545892" y="3065029"/>
                  <a:pt x="391390" y="2805365"/>
                </a:cubicBezTo>
                <a:cubicBezTo>
                  <a:pt x="348476" y="2733191"/>
                  <a:pt x="312619" y="2657001"/>
                  <a:pt x="299136" y="2572550"/>
                </a:cubicBezTo>
                <a:cubicBezTo>
                  <a:pt x="279228" y="2447594"/>
                  <a:pt x="305218" y="2329695"/>
                  <a:pt x="353926" y="2215354"/>
                </a:cubicBezTo>
                <a:cubicBezTo>
                  <a:pt x="363278" y="2193437"/>
                  <a:pt x="373318" y="2171751"/>
                  <a:pt x="384276" y="2150638"/>
                </a:cubicBezTo>
                <a:cubicBezTo>
                  <a:pt x="393800" y="2132222"/>
                  <a:pt x="386915" y="2121608"/>
                  <a:pt x="368843" y="2121838"/>
                </a:cubicBezTo>
                <a:cubicBezTo>
                  <a:pt x="347616" y="2122124"/>
                  <a:pt x="324667" y="2123272"/>
                  <a:pt x="305619" y="2131419"/>
                </a:cubicBezTo>
                <a:cubicBezTo>
                  <a:pt x="264484" y="2148974"/>
                  <a:pt x="225471" y="2171407"/>
                  <a:pt x="185368" y="2191487"/>
                </a:cubicBezTo>
                <a:cubicBezTo>
                  <a:pt x="176361" y="2195962"/>
                  <a:pt x="166665" y="2199003"/>
                  <a:pt x="148880" y="2206002"/>
                </a:cubicBezTo>
                <a:cubicBezTo>
                  <a:pt x="159264" y="2180471"/>
                  <a:pt x="166263" y="2162514"/>
                  <a:pt x="173836" y="2144901"/>
                </a:cubicBezTo>
                <a:cubicBezTo>
                  <a:pt x="212390" y="2055573"/>
                  <a:pt x="206883" y="2044902"/>
                  <a:pt x="110785" y="2029125"/>
                </a:cubicBezTo>
                <a:cubicBezTo>
                  <a:pt x="77395" y="2023617"/>
                  <a:pt x="43660" y="2020462"/>
                  <a:pt x="10040" y="2016216"/>
                </a:cubicBezTo>
                <a:cubicBezTo>
                  <a:pt x="9007" y="2013233"/>
                  <a:pt x="7975" y="2010307"/>
                  <a:pt x="6942" y="2007323"/>
                </a:cubicBezTo>
                <a:cubicBezTo>
                  <a:pt x="39931" y="1987415"/>
                  <a:pt x="72518" y="1966819"/>
                  <a:pt x="106023" y="1947944"/>
                </a:cubicBezTo>
                <a:cubicBezTo>
                  <a:pt x="130062" y="1934404"/>
                  <a:pt x="156395" y="1924765"/>
                  <a:pt x="179860" y="1910365"/>
                </a:cubicBezTo>
                <a:cubicBezTo>
                  <a:pt x="205563" y="1894588"/>
                  <a:pt x="208374" y="1874106"/>
                  <a:pt x="186573" y="1853911"/>
                </a:cubicBezTo>
                <a:cubicBezTo>
                  <a:pt x="169534" y="1838019"/>
                  <a:pt x="148937" y="1824652"/>
                  <a:pt x="127710" y="1814841"/>
                </a:cubicBezTo>
                <a:cubicBezTo>
                  <a:pt x="85943" y="1795449"/>
                  <a:pt x="42627" y="1779328"/>
                  <a:pt x="0" y="1761887"/>
                </a:cubicBezTo>
                <a:cubicBezTo>
                  <a:pt x="57" y="1759076"/>
                  <a:pt x="57" y="1756322"/>
                  <a:pt x="115" y="1753511"/>
                </a:cubicBezTo>
                <a:cubicBezTo>
                  <a:pt x="45783" y="1741864"/>
                  <a:pt x="90992" y="1727980"/>
                  <a:pt x="137233" y="1719202"/>
                </a:cubicBezTo>
                <a:cubicBezTo>
                  <a:pt x="175902" y="1711859"/>
                  <a:pt x="195580" y="1696139"/>
                  <a:pt x="199883" y="1657241"/>
                </a:cubicBezTo>
                <a:cubicBezTo>
                  <a:pt x="204071" y="1618859"/>
                  <a:pt x="191392" y="1584952"/>
                  <a:pt x="166149" y="1557127"/>
                </a:cubicBezTo>
                <a:cubicBezTo>
                  <a:pt x="143143" y="1531769"/>
                  <a:pt x="116752" y="1509451"/>
                  <a:pt x="92082" y="1485585"/>
                </a:cubicBezTo>
                <a:cubicBezTo>
                  <a:pt x="84279" y="1478012"/>
                  <a:pt x="77165" y="1469693"/>
                  <a:pt x="69764" y="1461661"/>
                </a:cubicBezTo>
                <a:cubicBezTo>
                  <a:pt x="71313" y="1459136"/>
                  <a:pt x="72805" y="1456612"/>
                  <a:pt x="74354" y="1454030"/>
                </a:cubicBezTo>
                <a:cubicBezTo>
                  <a:pt x="93688" y="1462119"/>
                  <a:pt x="112793" y="1471012"/>
                  <a:pt x="132529" y="1478069"/>
                </a:cubicBezTo>
                <a:cubicBezTo>
                  <a:pt x="171714" y="1492068"/>
                  <a:pt x="210554" y="1508304"/>
                  <a:pt x="250887" y="1517483"/>
                </a:cubicBezTo>
                <a:cubicBezTo>
                  <a:pt x="294030" y="1527236"/>
                  <a:pt x="326445" y="1507156"/>
                  <a:pt x="347214" y="1467742"/>
                </a:cubicBezTo>
                <a:cubicBezTo>
                  <a:pt x="357426" y="1448408"/>
                  <a:pt x="368786" y="1429360"/>
                  <a:pt x="381809" y="1411862"/>
                </a:cubicBezTo>
                <a:cubicBezTo>
                  <a:pt x="387317" y="1404461"/>
                  <a:pt x="398562" y="1397748"/>
                  <a:pt x="407167" y="1397691"/>
                </a:cubicBezTo>
                <a:cubicBezTo>
                  <a:pt x="412331" y="1397691"/>
                  <a:pt x="420707" y="1410657"/>
                  <a:pt x="422199" y="1418804"/>
                </a:cubicBezTo>
                <a:cubicBezTo>
                  <a:pt x="428395" y="1452309"/>
                  <a:pt x="435337" y="1486101"/>
                  <a:pt x="436657" y="1520008"/>
                </a:cubicBezTo>
                <a:cubicBezTo>
                  <a:pt x="438378" y="1566192"/>
                  <a:pt x="450942" y="1581338"/>
                  <a:pt x="497012" y="1576863"/>
                </a:cubicBezTo>
                <a:cubicBezTo>
                  <a:pt x="520477" y="1574568"/>
                  <a:pt x="544860" y="1570896"/>
                  <a:pt x="566317" y="1561889"/>
                </a:cubicBezTo>
                <a:cubicBezTo>
                  <a:pt x="605444" y="1545423"/>
                  <a:pt x="615025" y="1498608"/>
                  <a:pt x="591331" y="1463210"/>
                </a:cubicBezTo>
                <a:cubicBezTo>
                  <a:pt x="527706" y="1368030"/>
                  <a:pt x="465170" y="1272104"/>
                  <a:pt x="401717" y="1176810"/>
                </a:cubicBezTo>
                <a:cubicBezTo>
                  <a:pt x="314283" y="1045600"/>
                  <a:pt x="308717" y="907851"/>
                  <a:pt x="377105" y="769241"/>
                </a:cubicBezTo>
                <a:cubicBezTo>
                  <a:pt x="409348" y="703952"/>
                  <a:pt x="453925" y="644514"/>
                  <a:pt x="496094" y="584676"/>
                </a:cubicBezTo>
                <a:cubicBezTo>
                  <a:pt x="509748" y="565341"/>
                  <a:pt x="512272" y="551572"/>
                  <a:pt x="497585" y="534992"/>
                </a:cubicBezTo>
                <a:cubicBezTo>
                  <a:pt x="475669" y="510207"/>
                  <a:pt x="452893" y="486111"/>
                  <a:pt x="433845" y="465400"/>
                </a:cubicBezTo>
                <a:cubicBezTo>
                  <a:pt x="459261" y="443140"/>
                  <a:pt x="485537" y="423174"/>
                  <a:pt x="507568" y="399308"/>
                </a:cubicBezTo>
                <a:cubicBezTo>
                  <a:pt x="516174" y="389956"/>
                  <a:pt x="519731" y="371023"/>
                  <a:pt x="517608" y="357770"/>
                </a:cubicBezTo>
                <a:cubicBezTo>
                  <a:pt x="511355" y="319331"/>
                  <a:pt x="501028" y="281638"/>
                  <a:pt x="491619" y="240560"/>
                </a:cubicBezTo>
                <a:cubicBezTo>
                  <a:pt x="500397" y="241707"/>
                  <a:pt x="507396" y="242510"/>
                  <a:pt x="514338" y="243543"/>
                </a:cubicBezTo>
                <a:cubicBezTo>
                  <a:pt x="528509" y="245666"/>
                  <a:pt x="542565" y="249682"/>
                  <a:pt x="556736" y="249854"/>
                </a:cubicBezTo>
                <a:cubicBezTo>
                  <a:pt x="645031" y="250887"/>
                  <a:pt x="649391" y="235454"/>
                  <a:pt x="656333" y="166837"/>
                </a:cubicBezTo>
                <a:cubicBezTo>
                  <a:pt x="659833" y="132070"/>
                  <a:pt x="656964" y="96729"/>
                  <a:pt x="656964" y="56798"/>
                </a:cubicBezTo>
                <a:cubicBezTo>
                  <a:pt x="673602" y="69592"/>
                  <a:pt x="687199" y="80779"/>
                  <a:pt x="701485" y="90992"/>
                </a:cubicBezTo>
                <a:cubicBezTo>
                  <a:pt x="764766" y="136028"/>
                  <a:pt x="806532" y="129086"/>
                  <a:pt x="851340" y="66322"/>
                </a:cubicBezTo>
                <a:cubicBezTo>
                  <a:pt x="866199" y="45496"/>
                  <a:pt x="880829" y="24440"/>
                  <a:pt x="897983" y="0"/>
                </a:cubicBezTo>
                <a:cubicBezTo>
                  <a:pt x="926841" y="51118"/>
                  <a:pt x="959830" y="87894"/>
                  <a:pt x="1024545" y="55651"/>
                </a:cubicBezTo>
                <a:cubicBezTo>
                  <a:pt x="1012382" y="76190"/>
                  <a:pt x="999416" y="96385"/>
                  <a:pt x="988229" y="117440"/>
                </a:cubicBezTo>
                <a:cubicBezTo>
                  <a:pt x="974000" y="144175"/>
                  <a:pt x="980598" y="154846"/>
                  <a:pt x="1010776" y="153412"/>
                </a:cubicBezTo>
                <a:cubicBezTo>
                  <a:pt x="1031659" y="152379"/>
                  <a:pt x="1052370" y="148134"/>
                  <a:pt x="1073196" y="145839"/>
                </a:cubicBezTo>
                <a:cubicBezTo>
                  <a:pt x="1122880" y="140331"/>
                  <a:pt x="1163155" y="158461"/>
                  <a:pt x="1186161" y="202063"/>
                </a:cubicBezTo>
                <a:cubicBezTo>
                  <a:pt x="1202340" y="232643"/>
                  <a:pt x="1212667" y="267180"/>
                  <a:pt x="1220756" y="301087"/>
                </a:cubicBezTo>
                <a:cubicBezTo>
                  <a:pt x="1249442" y="421281"/>
                  <a:pt x="1280079" y="540901"/>
                  <a:pt x="1356498" y="641187"/>
                </a:cubicBezTo>
                <a:cubicBezTo>
                  <a:pt x="1387536" y="681921"/>
                  <a:pt x="1426779" y="716229"/>
                  <a:pt x="1461603" y="754152"/>
                </a:cubicBezTo>
                <a:cubicBezTo>
                  <a:pt x="1491781" y="787026"/>
                  <a:pt x="1524770" y="818236"/>
                  <a:pt x="1549382" y="855011"/>
                </a:cubicBezTo>
                <a:cubicBezTo>
                  <a:pt x="1576117" y="894885"/>
                  <a:pt x="1552882" y="940610"/>
                  <a:pt x="1504804" y="946003"/>
                </a:cubicBezTo>
                <a:cubicBezTo>
                  <a:pt x="1458505" y="951167"/>
                  <a:pt x="1412493" y="947380"/>
                  <a:pt x="1385413" y="899188"/>
                </a:cubicBezTo>
                <a:cubicBezTo>
                  <a:pt x="1383233" y="895344"/>
                  <a:pt x="1379160" y="891442"/>
                  <a:pt x="1375087" y="889894"/>
                </a:cubicBezTo>
                <a:cubicBezTo>
                  <a:pt x="1299930" y="861265"/>
                  <a:pt x="1224141" y="835161"/>
                  <a:pt x="1141641" y="844570"/>
                </a:cubicBezTo>
                <a:cubicBezTo>
                  <a:pt x="1131314" y="845775"/>
                  <a:pt x="1120471" y="847381"/>
                  <a:pt x="1111176" y="851684"/>
                </a:cubicBezTo>
                <a:cubicBezTo>
                  <a:pt x="1067918" y="871535"/>
                  <a:pt x="1031774" y="858741"/>
                  <a:pt x="1003490" y="825178"/>
                </a:cubicBezTo>
                <a:cubicBezTo>
                  <a:pt x="977099" y="793796"/>
                  <a:pt x="955297" y="759029"/>
                  <a:pt x="929652" y="723171"/>
                </a:cubicBezTo>
                <a:close/>
              </a:path>
            </a:pathLst>
          </a:custGeom>
          <a:solidFill>
            <a:schemeClr val="accent4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7">
            <a:extLst>
              <a:ext uri="{FF2B5EF4-FFF2-40B4-BE49-F238E27FC236}">
                <a16:creationId xmlns:a16="http://schemas.microsoft.com/office/drawing/2014/main" id="{E20FA3B8-205A-467B-A032-C2B80A7320EC}"/>
              </a:ext>
            </a:extLst>
          </p:cNvPr>
          <p:cNvSpPr/>
          <p:nvPr/>
        </p:nvSpPr>
        <p:spPr>
          <a:xfrm>
            <a:off x="2512824" y="3773814"/>
            <a:ext cx="577673" cy="873288"/>
          </a:xfrm>
          <a:custGeom>
            <a:avLst/>
            <a:gdLst>
              <a:gd name="connsiteX0" fmla="*/ 509828 w 509827"/>
              <a:gd name="connsiteY0" fmla="*/ 448493 h 770723"/>
              <a:gd name="connsiteX1" fmla="*/ 383526 w 509827"/>
              <a:gd name="connsiteY1" fmla="*/ 400201 h 770723"/>
              <a:gd name="connsiteX2" fmla="*/ 340759 w 509827"/>
              <a:gd name="connsiteY2" fmla="*/ 393438 h 770723"/>
              <a:gd name="connsiteX3" fmla="*/ 331234 w 509827"/>
              <a:gd name="connsiteY3" fmla="*/ 434586 h 770723"/>
              <a:gd name="connsiteX4" fmla="*/ 335139 w 509827"/>
              <a:gd name="connsiteY4" fmla="*/ 566889 h 770723"/>
              <a:gd name="connsiteX5" fmla="*/ 425627 w 509827"/>
              <a:gd name="connsiteY5" fmla="*/ 770724 h 770723"/>
              <a:gd name="connsiteX6" fmla="*/ 242461 w 509827"/>
              <a:gd name="connsiteY6" fmla="*/ 617466 h 770723"/>
              <a:gd name="connsiteX7" fmla="*/ 179215 w 509827"/>
              <a:gd name="connsiteY7" fmla="*/ 529551 h 770723"/>
              <a:gd name="connsiteX8" fmla="*/ 144544 w 509827"/>
              <a:gd name="connsiteY8" fmla="*/ 523359 h 770723"/>
              <a:gd name="connsiteX9" fmla="*/ 146259 w 509827"/>
              <a:gd name="connsiteY9" fmla="*/ 553458 h 770723"/>
              <a:gd name="connsiteX10" fmla="*/ 212076 w 509827"/>
              <a:gd name="connsiteY10" fmla="*/ 751959 h 770723"/>
              <a:gd name="connsiteX11" fmla="*/ 160832 w 509827"/>
              <a:gd name="connsiteY11" fmla="*/ 660424 h 770723"/>
              <a:gd name="connsiteX12" fmla="*/ 164832 w 509827"/>
              <a:gd name="connsiteY12" fmla="*/ 749673 h 770723"/>
              <a:gd name="connsiteX13" fmla="*/ 102729 w 509827"/>
              <a:gd name="connsiteY13" fmla="*/ 561459 h 770723"/>
              <a:gd name="connsiteX14" fmla="*/ 60534 w 509827"/>
              <a:gd name="connsiteY14" fmla="*/ 485640 h 770723"/>
              <a:gd name="connsiteX15" fmla="*/ 20910 w 509827"/>
              <a:gd name="connsiteY15" fmla="*/ 432777 h 770723"/>
              <a:gd name="connsiteX16" fmla="*/ 28434 w 509827"/>
              <a:gd name="connsiteY16" fmla="*/ 340479 h 770723"/>
              <a:gd name="connsiteX17" fmla="*/ 204837 w 509827"/>
              <a:gd name="connsiteY17" fmla="*/ 176554 h 770723"/>
              <a:gd name="connsiteX18" fmla="*/ 263321 w 509827"/>
              <a:gd name="connsiteY18" fmla="*/ 90924 h 770723"/>
              <a:gd name="connsiteX19" fmla="*/ 347427 w 509827"/>
              <a:gd name="connsiteY19" fmla="*/ 8533 h 770723"/>
              <a:gd name="connsiteX20" fmla="*/ 367715 w 509827"/>
              <a:gd name="connsiteY20" fmla="*/ 2437 h 770723"/>
              <a:gd name="connsiteX21" fmla="*/ 371525 w 509827"/>
              <a:gd name="connsiteY21" fmla="*/ 24059 h 770723"/>
              <a:gd name="connsiteX22" fmla="*/ 316470 w 509827"/>
              <a:gd name="connsiteY22" fmla="*/ 232847 h 770723"/>
              <a:gd name="connsiteX23" fmla="*/ 330091 w 509827"/>
              <a:gd name="connsiteY23" fmla="*/ 304856 h 770723"/>
              <a:gd name="connsiteX24" fmla="*/ 398862 w 509827"/>
              <a:gd name="connsiteY24" fmla="*/ 290854 h 770723"/>
              <a:gd name="connsiteX25" fmla="*/ 480300 w 509827"/>
              <a:gd name="connsiteY25" fmla="*/ 228751 h 770723"/>
              <a:gd name="connsiteX26" fmla="*/ 502779 w 509827"/>
              <a:gd name="connsiteY26" fmla="*/ 246849 h 770723"/>
              <a:gd name="connsiteX27" fmla="*/ 509828 w 509827"/>
              <a:gd name="connsiteY27" fmla="*/ 448493 h 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9827" h="770723">
                <a:moveTo>
                  <a:pt x="509828" y="448493"/>
                </a:moveTo>
                <a:cubicBezTo>
                  <a:pt x="453726" y="447540"/>
                  <a:pt x="415816" y="430014"/>
                  <a:pt x="383526" y="400201"/>
                </a:cubicBezTo>
                <a:cubicBezTo>
                  <a:pt x="370287" y="388009"/>
                  <a:pt x="357237" y="384199"/>
                  <a:pt x="340759" y="393438"/>
                </a:cubicBezTo>
                <a:cubicBezTo>
                  <a:pt x="321804" y="404011"/>
                  <a:pt x="327519" y="418680"/>
                  <a:pt x="331234" y="434586"/>
                </a:cubicBezTo>
                <a:cubicBezTo>
                  <a:pt x="341521" y="478306"/>
                  <a:pt x="337425" y="522978"/>
                  <a:pt x="335139" y="566889"/>
                </a:cubicBezTo>
                <a:cubicBezTo>
                  <a:pt x="330853" y="650613"/>
                  <a:pt x="343998" y="724432"/>
                  <a:pt x="425627" y="770724"/>
                </a:cubicBezTo>
                <a:cubicBezTo>
                  <a:pt x="343617" y="743006"/>
                  <a:pt x="285324" y="688809"/>
                  <a:pt x="242461" y="617466"/>
                </a:cubicBezTo>
                <a:cubicBezTo>
                  <a:pt x="223697" y="586224"/>
                  <a:pt x="207981" y="553363"/>
                  <a:pt x="179215" y="529551"/>
                </a:cubicBezTo>
                <a:cubicBezTo>
                  <a:pt x="168928" y="520978"/>
                  <a:pt x="156260" y="515073"/>
                  <a:pt x="144544" y="523359"/>
                </a:cubicBezTo>
                <a:cubicBezTo>
                  <a:pt x="132257" y="532027"/>
                  <a:pt x="142925" y="544410"/>
                  <a:pt x="146259" y="553458"/>
                </a:cubicBezTo>
                <a:cubicBezTo>
                  <a:pt x="170166" y="618228"/>
                  <a:pt x="195312" y="682617"/>
                  <a:pt x="212076" y="751959"/>
                </a:cubicBezTo>
                <a:cubicBezTo>
                  <a:pt x="196360" y="723861"/>
                  <a:pt x="180549" y="695667"/>
                  <a:pt x="160832" y="660424"/>
                </a:cubicBezTo>
                <a:cubicBezTo>
                  <a:pt x="152640" y="696810"/>
                  <a:pt x="178739" y="720051"/>
                  <a:pt x="164832" y="749673"/>
                </a:cubicBezTo>
                <a:cubicBezTo>
                  <a:pt x="143592" y="687094"/>
                  <a:pt x="118636" y="625372"/>
                  <a:pt x="102729" y="561459"/>
                </a:cubicBezTo>
                <a:cubicBezTo>
                  <a:pt x="95014" y="530313"/>
                  <a:pt x="82441" y="507357"/>
                  <a:pt x="60534" y="485640"/>
                </a:cubicBezTo>
                <a:cubicBezTo>
                  <a:pt x="45008" y="470305"/>
                  <a:pt x="35102" y="449636"/>
                  <a:pt x="20910" y="432777"/>
                </a:cubicBezTo>
                <a:cubicBezTo>
                  <a:pt x="-7665" y="398772"/>
                  <a:pt x="-8618" y="378103"/>
                  <a:pt x="28434" y="340479"/>
                </a:cubicBezTo>
                <a:cubicBezTo>
                  <a:pt x="85108" y="283044"/>
                  <a:pt x="146735" y="231894"/>
                  <a:pt x="204837" y="176554"/>
                </a:cubicBezTo>
                <a:cubicBezTo>
                  <a:pt x="229317" y="153218"/>
                  <a:pt x="245223" y="120452"/>
                  <a:pt x="263321" y="90924"/>
                </a:cubicBezTo>
                <a:cubicBezTo>
                  <a:pt x="284562" y="56158"/>
                  <a:pt x="316185" y="32727"/>
                  <a:pt x="347427" y="8533"/>
                </a:cubicBezTo>
                <a:cubicBezTo>
                  <a:pt x="353618" y="3675"/>
                  <a:pt x="360952" y="-3945"/>
                  <a:pt x="367715" y="2437"/>
                </a:cubicBezTo>
                <a:cubicBezTo>
                  <a:pt x="372096" y="6628"/>
                  <a:pt x="374287" y="18534"/>
                  <a:pt x="371525" y="24059"/>
                </a:cubicBezTo>
                <a:cubicBezTo>
                  <a:pt x="338283" y="89972"/>
                  <a:pt x="343998" y="165981"/>
                  <a:pt x="316470" y="232847"/>
                </a:cubicBezTo>
                <a:cubicBezTo>
                  <a:pt x="304469" y="262089"/>
                  <a:pt x="306088" y="286377"/>
                  <a:pt x="330091" y="304856"/>
                </a:cubicBezTo>
                <a:cubicBezTo>
                  <a:pt x="356094" y="324858"/>
                  <a:pt x="377716" y="314286"/>
                  <a:pt x="398862" y="290854"/>
                </a:cubicBezTo>
                <a:cubicBezTo>
                  <a:pt x="421626" y="265518"/>
                  <a:pt x="442962" y="236562"/>
                  <a:pt x="480300" y="228751"/>
                </a:cubicBezTo>
                <a:cubicBezTo>
                  <a:pt x="498017" y="225036"/>
                  <a:pt x="516019" y="229894"/>
                  <a:pt x="502779" y="246849"/>
                </a:cubicBezTo>
                <a:cubicBezTo>
                  <a:pt x="449725" y="314571"/>
                  <a:pt x="470109" y="379532"/>
                  <a:pt x="509828" y="448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9">
            <a:extLst>
              <a:ext uri="{FF2B5EF4-FFF2-40B4-BE49-F238E27FC236}">
                <a16:creationId xmlns:a16="http://schemas.microsoft.com/office/drawing/2014/main" id="{F5486372-089C-4ACF-B4D1-9AA55F1184AA}"/>
              </a:ext>
            </a:extLst>
          </p:cNvPr>
          <p:cNvSpPr/>
          <p:nvPr/>
        </p:nvSpPr>
        <p:spPr>
          <a:xfrm>
            <a:off x="2111788" y="6273779"/>
            <a:ext cx="1148565" cy="422668"/>
          </a:xfrm>
          <a:custGeom>
            <a:avLst/>
            <a:gdLst>
              <a:gd name="connsiteX0" fmla="*/ 12192000 w 12192000"/>
              <a:gd name="connsiteY0" fmla="*/ 2540635 h 4486619"/>
              <a:gd name="connsiteX1" fmla="*/ 12192000 w 12192000"/>
              <a:gd name="connsiteY1" fmla="*/ 2597785 h 4486619"/>
              <a:gd name="connsiteX2" fmla="*/ 12140089 w 12192000"/>
              <a:gd name="connsiteY2" fmla="*/ 2667889 h 4486619"/>
              <a:gd name="connsiteX3" fmla="*/ 11852720 w 12192000"/>
              <a:gd name="connsiteY3" fmla="*/ 2736183 h 4486619"/>
              <a:gd name="connsiteX4" fmla="*/ 11492865 w 12192000"/>
              <a:gd name="connsiteY4" fmla="*/ 2783903 h 4486619"/>
              <a:gd name="connsiteX5" fmla="*/ 11045857 w 12192000"/>
              <a:gd name="connsiteY5" fmla="*/ 2779617 h 4486619"/>
              <a:gd name="connsiteX6" fmla="*/ 10399871 w 12192000"/>
              <a:gd name="connsiteY6" fmla="*/ 2746946 h 4486619"/>
              <a:gd name="connsiteX7" fmla="*/ 10275284 w 12192000"/>
              <a:gd name="connsiteY7" fmla="*/ 2792476 h 4486619"/>
              <a:gd name="connsiteX8" fmla="*/ 10145649 w 12192000"/>
              <a:gd name="connsiteY8" fmla="*/ 2904300 h 4486619"/>
              <a:gd name="connsiteX9" fmla="*/ 9702736 w 12192000"/>
              <a:gd name="connsiteY9" fmla="*/ 3247771 h 4486619"/>
              <a:gd name="connsiteX10" fmla="*/ 9329451 w 12192000"/>
              <a:gd name="connsiteY10" fmla="*/ 3516662 h 4486619"/>
              <a:gd name="connsiteX11" fmla="*/ 9269063 w 12192000"/>
              <a:gd name="connsiteY11" fmla="*/ 3560953 h 4486619"/>
              <a:gd name="connsiteX12" fmla="*/ 9274493 w 12192000"/>
              <a:gd name="connsiteY12" fmla="*/ 3568763 h 4486619"/>
              <a:gd name="connsiteX13" fmla="*/ 9426130 w 12192000"/>
              <a:gd name="connsiteY13" fmla="*/ 3539141 h 4486619"/>
              <a:gd name="connsiteX14" fmla="*/ 9434417 w 12192000"/>
              <a:gd name="connsiteY14" fmla="*/ 3559334 h 4486619"/>
              <a:gd name="connsiteX15" fmla="*/ 9381744 w 12192000"/>
              <a:gd name="connsiteY15" fmla="*/ 3596577 h 4486619"/>
              <a:gd name="connsiteX16" fmla="*/ 9334881 w 12192000"/>
              <a:gd name="connsiteY16" fmla="*/ 3660013 h 4486619"/>
              <a:gd name="connsiteX17" fmla="*/ 9261062 w 12192000"/>
              <a:gd name="connsiteY17" fmla="*/ 3740213 h 4486619"/>
              <a:gd name="connsiteX18" fmla="*/ 9199150 w 12192000"/>
              <a:gd name="connsiteY18" fmla="*/ 3759930 h 4486619"/>
              <a:gd name="connsiteX19" fmla="*/ 9277541 w 12192000"/>
              <a:gd name="connsiteY19" fmla="*/ 3771360 h 4486619"/>
              <a:gd name="connsiteX20" fmla="*/ 9349359 w 12192000"/>
              <a:gd name="connsiteY20" fmla="*/ 3816699 h 4486619"/>
              <a:gd name="connsiteX21" fmla="*/ 9379458 w 12192000"/>
              <a:gd name="connsiteY21" fmla="*/ 3913569 h 4486619"/>
              <a:gd name="connsiteX22" fmla="*/ 9309735 w 12192000"/>
              <a:gd name="connsiteY22" fmla="*/ 4020820 h 4486619"/>
              <a:gd name="connsiteX23" fmla="*/ 9271349 w 12192000"/>
              <a:gd name="connsiteY23" fmla="*/ 4027869 h 4486619"/>
              <a:gd name="connsiteX24" fmla="*/ 9272397 w 12192000"/>
              <a:gd name="connsiteY24" fmla="*/ 4034822 h 4486619"/>
              <a:gd name="connsiteX25" fmla="*/ 9344216 w 12192000"/>
              <a:gd name="connsiteY25" fmla="*/ 4042061 h 4486619"/>
              <a:gd name="connsiteX26" fmla="*/ 9290399 w 12192000"/>
              <a:gd name="connsiteY26" fmla="*/ 4108450 h 4486619"/>
              <a:gd name="connsiteX27" fmla="*/ 9040083 w 12192000"/>
              <a:gd name="connsiteY27" fmla="*/ 4127786 h 4486619"/>
              <a:gd name="connsiteX28" fmla="*/ 8388001 w 12192000"/>
              <a:gd name="connsiteY28" fmla="*/ 4114737 h 4486619"/>
              <a:gd name="connsiteX29" fmla="*/ 8178927 w 12192000"/>
              <a:gd name="connsiteY29" fmla="*/ 4120833 h 4486619"/>
              <a:gd name="connsiteX30" fmla="*/ 8100727 w 12192000"/>
              <a:gd name="connsiteY30" fmla="*/ 4136263 h 4486619"/>
              <a:gd name="connsiteX31" fmla="*/ 7917180 w 12192000"/>
              <a:gd name="connsiteY31" fmla="*/ 4168838 h 4486619"/>
              <a:gd name="connsiteX32" fmla="*/ 7641527 w 12192000"/>
              <a:gd name="connsiteY32" fmla="*/ 4261136 h 4486619"/>
              <a:gd name="connsiteX33" fmla="*/ 7551992 w 12192000"/>
              <a:gd name="connsiteY33" fmla="*/ 4268565 h 4486619"/>
              <a:gd name="connsiteX34" fmla="*/ 7304342 w 12192000"/>
              <a:gd name="connsiteY34" fmla="*/ 4300950 h 4486619"/>
              <a:gd name="connsiteX35" fmla="*/ 6495193 w 12192000"/>
              <a:gd name="connsiteY35" fmla="*/ 4281424 h 4486619"/>
              <a:gd name="connsiteX36" fmla="*/ 6350032 w 12192000"/>
              <a:gd name="connsiteY36" fmla="*/ 4279805 h 4486619"/>
              <a:gd name="connsiteX37" fmla="*/ 6156674 w 12192000"/>
              <a:gd name="connsiteY37" fmla="*/ 4244086 h 4486619"/>
              <a:gd name="connsiteX38" fmla="*/ 6128957 w 12192000"/>
              <a:gd name="connsiteY38" fmla="*/ 4252849 h 4486619"/>
              <a:gd name="connsiteX39" fmla="*/ 6135815 w 12192000"/>
              <a:gd name="connsiteY39" fmla="*/ 4282186 h 4486619"/>
              <a:gd name="connsiteX40" fmla="*/ 6155818 w 12192000"/>
              <a:gd name="connsiteY40" fmla="*/ 4343051 h 4486619"/>
              <a:gd name="connsiteX41" fmla="*/ 6167724 w 12192000"/>
              <a:gd name="connsiteY41" fmla="*/ 4377246 h 4486619"/>
              <a:gd name="connsiteX42" fmla="*/ 6166676 w 12192000"/>
              <a:gd name="connsiteY42" fmla="*/ 4461637 h 4486619"/>
              <a:gd name="connsiteX43" fmla="*/ 6068473 w 12192000"/>
              <a:gd name="connsiteY43" fmla="*/ 4466400 h 4486619"/>
              <a:gd name="connsiteX44" fmla="*/ 6032849 w 12192000"/>
              <a:gd name="connsiteY44" fmla="*/ 4444683 h 4486619"/>
              <a:gd name="connsiteX45" fmla="*/ 5745480 w 12192000"/>
              <a:gd name="connsiteY45" fmla="*/ 4328954 h 4486619"/>
              <a:gd name="connsiteX46" fmla="*/ 5533644 w 12192000"/>
              <a:gd name="connsiteY46" fmla="*/ 4204081 h 4486619"/>
              <a:gd name="connsiteX47" fmla="*/ 5529930 w 12192000"/>
              <a:gd name="connsiteY47" fmla="*/ 4201319 h 4486619"/>
              <a:gd name="connsiteX48" fmla="*/ 5265706 w 12192000"/>
              <a:gd name="connsiteY48" fmla="*/ 4061301 h 4486619"/>
              <a:gd name="connsiteX49" fmla="*/ 5059204 w 12192000"/>
              <a:gd name="connsiteY49" fmla="*/ 3977577 h 4486619"/>
              <a:gd name="connsiteX50" fmla="*/ 4288155 w 12192000"/>
              <a:gd name="connsiteY50" fmla="*/ 3760883 h 4486619"/>
              <a:gd name="connsiteX51" fmla="*/ 3623691 w 12192000"/>
              <a:gd name="connsiteY51" fmla="*/ 3461512 h 4486619"/>
              <a:gd name="connsiteX52" fmla="*/ 3457956 w 12192000"/>
              <a:gd name="connsiteY52" fmla="*/ 3359213 h 4486619"/>
              <a:gd name="connsiteX53" fmla="*/ 3107817 w 12192000"/>
              <a:gd name="connsiteY53" fmla="*/ 3122708 h 4486619"/>
              <a:gd name="connsiteX54" fmla="*/ 2812447 w 12192000"/>
              <a:gd name="connsiteY54" fmla="*/ 2917158 h 4486619"/>
              <a:gd name="connsiteX55" fmla="*/ 2526983 w 12192000"/>
              <a:gd name="connsiteY55" fmla="*/ 2695988 h 4486619"/>
              <a:gd name="connsiteX56" fmla="*/ 2012633 w 12192000"/>
              <a:gd name="connsiteY56" fmla="*/ 2388807 h 4486619"/>
              <a:gd name="connsiteX57" fmla="*/ 1812322 w 12192000"/>
              <a:gd name="connsiteY57" fmla="*/ 2209451 h 4486619"/>
              <a:gd name="connsiteX58" fmla="*/ 1455230 w 12192000"/>
              <a:gd name="connsiteY58" fmla="*/ 1907889 h 4486619"/>
              <a:gd name="connsiteX59" fmla="*/ 1241108 w 12192000"/>
              <a:gd name="connsiteY59" fmla="*/ 1760252 h 4486619"/>
              <a:gd name="connsiteX60" fmla="*/ 879824 w 12192000"/>
              <a:gd name="connsiteY60" fmla="*/ 1431735 h 4486619"/>
              <a:gd name="connsiteX61" fmla="*/ 553498 w 12192000"/>
              <a:gd name="connsiteY61" fmla="*/ 1181608 h 4486619"/>
              <a:gd name="connsiteX62" fmla="*/ 459010 w 12192000"/>
              <a:gd name="connsiteY62" fmla="*/ 1119505 h 4486619"/>
              <a:gd name="connsiteX63" fmla="*/ 268129 w 12192000"/>
              <a:gd name="connsiteY63" fmla="*/ 949198 h 4486619"/>
              <a:gd name="connsiteX64" fmla="*/ 228981 w 12192000"/>
              <a:gd name="connsiteY64" fmla="*/ 924242 h 4486619"/>
              <a:gd name="connsiteX65" fmla="*/ 45244 w 12192000"/>
              <a:gd name="connsiteY65" fmla="*/ 792416 h 4486619"/>
              <a:gd name="connsiteX66" fmla="*/ 0 w 12192000"/>
              <a:gd name="connsiteY66" fmla="*/ 740219 h 4486619"/>
              <a:gd name="connsiteX67" fmla="*/ 0 w 12192000"/>
              <a:gd name="connsiteY67" fmla="*/ 654494 h 4486619"/>
              <a:gd name="connsiteX68" fmla="*/ 135541 w 12192000"/>
              <a:gd name="connsiteY68" fmla="*/ 603155 h 4486619"/>
              <a:gd name="connsiteX69" fmla="*/ 82010 w 12192000"/>
              <a:gd name="connsiteY69" fmla="*/ 412274 h 4486619"/>
              <a:gd name="connsiteX70" fmla="*/ 211074 w 12192000"/>
              <a:gd name="connsiteY70" fmla="*/ 305784 h 4486619"/>
              <a:gd name="connsiteX71" fmla="*/ 489775 w 12192000"/>
              <a:gd name="connsiteY71" fmla="*/ 206629 h 4486619"/>
              <a:gd name="connsiteX72" fmla="*/ 725329 w 12192000"/>
              <a:gd name="connsiteY72" fmla="*/ 136430 h 4486619"/>
              <a:gd name="connsiteX73" fmla="*/ 1291018 w 12192000"/>
              <a:gd name="connsiteY73" fmla="*/ 37465 h 4486619"/>
              <a:gd name="connsiteX74" fmla="*/ 1458754 w 12192000"/>
              <a:gd name="connsiteY74" fmla="*/ 10033 h 4486619"/>
              <a:gd name="connsiteX75" fmla="*/ 1803749 w 12192000"/>
              <a:gd name="connsiteY75" fmla="*/ 1746 h 4486619"/>
              <a:gd name="connsiteX76" fmla="*/ 2011775 w 12192000"/>
              <a:gd name="connsiteY76" fmla="*/ 44704 h 4486619"/>
              <a:gd name="connsiteX77" fmla="*/ 2308003 w 12192000"/>
              <a:gd name="connsiteY77" fmla="*/ 117189 h 4486619"/>
              <a:gd name="connsiteX78" fmla="*/ 2650712 w 12192000"/>
              <a:gd name="connsiteY78" fmla="*/ 217678 h 4486619"/>
              <a:gd name="connsiteX79" fmla="*/ 3006471 w 12192000"/>
              <a:gd name="connsiteY79" fmla="*/ 330549 h 4486619"/>
              <a:gd name="connsiteX80" fmla="*/ 3336893 w 12192000"/>
              <a:gd name="connsiteY80" fmla="*/ 449231 h 4486619"/>
              <a:gd name="connsiteX81" fmla="*/ 3566065 w 12192000"/>
              <a:gd name="connsiteY81" fmla="*/ 523907 h 4486619"/>
              <a:gd name="connsiteX82" fmla="*/ 3842290 w 12192000"/>
              <a:gd name="connsiteY82" fmla="*/ 645065 h 4486619"/>
              <a:gd name="connsiteX83" fmla="*/ 4601814 w 12192000"/>
              <a:gd name="connsiteY83" fmla="*/ 937958 h 4486619"/>
              <a:gd name="connsiteX84" fmla="*/ 4884515 w 12192000"/>
              <a:gd name="connsiteY84" fmla="*/ 1070546 h 4486619"/>
              <a:gd name="connsiteX85" fmla="*/ 5076635 w 12192000"/>
              <a:gd name="connsiteY85" fmla="*/ 1130554 h 4486619"/>
              <a:gd name="connsiteX86" fmla="*/ 5227225 w 12192000"/>
              <a:gd name="connsiteY86" fmla="*/ 1043686 h 4486619"/>
              <a:gd name="connsiteX87" fmla="*/ 5320760 w 12192000"/>
              <a:gd name="connsiteY87" fmla="*/ 875760 h 4486619"/>
              <a:gd name="connsiteX88" fmla="*/ 5498687 w 12192000"/>
              <a:gd name="connsiteY88" fmla="*/ 577628 h 4486619"/>
              <a:gd name="connsiteX89" fmla="*/ 5563458 w 12192000"/>
              <a:gd name="connsiteY89" fmla="*/ 467138 h 4486619"/>
              <a:gd name="connsiteX90" fmla="*/ 5714333 w 12192000"/>
              <a:gd name="connsiteY90" fmla="*/ 492665 h 4486619"/>
              <a:gd name="connsiteX91" fmla="*/ 5813679 w 12192000"/>
              <a:gd name="connsiteY91" fmla="*/ 532098 h 4486619"/>
              <a:gd name="connsiteX92" fmla="*/ 5822347 w 12192000"/>
              <a:gd name="connsiteY92" fmla="*/ 534384 h 4486619"/>
              <a:gd name="connsiteX93" fmla="*/ 5847683 w 12192000"/>
              <a:gd name="connsiteY93" fmla="*/ 647827 h 4486619"/>
              <a:gd name="connsiteX94" fmla="*/ 5939028 w 12192000"/>
              <a:gd name="connsiteY94" fmla="*/ 714216 h 4486619"/>
              <a:gd name="connsiteX95" fmla="*/ 5959983 w 12192000"/>
              <a:gd name="connsiteY95" fmla="*/ 768128 h 4486619"/>
              <a:gd name="connsiteX96" fmla="*/ 6027039 w 12192000"/>
              <a:gd name="connsiteY96" fmla="*/ 840613 h 4486619"/>
              <a:gd name="connsiteX97" fmla="*/ 6138291 w 12192000"/>
              <a:gd name="connsiteY97" fmla="*/ 926909 h 4486619"/>
              <a:gd name="connsiteX98" fmla="*/ 6279643 w 12192000"/>
              <a:gd name="connsiteY98" fmla="*/ 1083215 h 4486619"/>
              <a:gd name="connsiteX99" fmla="*/ 6308218 w 12192000"/>
              <a:gd name="connsiteY99" fmla="*/ 1105503 h 4486619"/>
              <a:gd name="connsiteX100" fmla="*/ 6360319 w 12192000"/>
              <a:gd name="connsiteY100" fmla="*/ 1124172 h 4486619"/>
              <a:gd name="connsiteX101" fmla="*/ 6414421 w 12192000"/>
              <a:gd name="connsiteY101" fmla="*/ 1222565 h 4486619"/>
              <a:gd name="connsiteX102" fmla="*/ 6450997 w 12192000"/>
              <a:gd name="connsiteY102" fmla="*/ 1267619 h 4486619"/>
              <a:gd name="connsiteX103" fmla="*/ 6495574 w 12192000"/>
              <a:gd name="connsiteY103" fmla="*/ 1350867 h 4486619"/>
              <a:gd name="connsiteX104" fmla="*/ 6557487 w 12192000"/>
              <a:gd name="connsiteY104" fmla="*/ 1415637 h 4486619"/>
              <a:gd name="connsiteX105" fmla="*/ 6587681 w 12192000"/>
              <a:gd name="connsiteY105" fmla="*/ 1446117 h 4486619"/>
              <a:gd name="connsiteX106" fmla="*/ 6646260 w 12192000"/>
              <a:gd name="connsiteY106" fmla="*/ 1493361 h 4486619"/>
              <a:gd name="connsiteX107" fmla="*/ 6706553 w 12192000"/>
              <a:gd name="connsiteY107" fmla="*/ 1619377 h 4486619"/>
              <a:gd name="connsiteX108" fmla="*/ 6676358 w 12192000"/>
              <a:gd name="connsiteY108" fmla="*/ 1694339 h 4486619"/>
              <a:gd name="connsiteX109" fmla="*/ 6645402 w 12192000"/>
              <a:gd name="connsiteY109" fmla="*/ 1726628 h 4486619"/>
              <a:gd name="connsiteX110" fmla="*/ 6664928 w 12192000"/>
              <a:gd name="connsiteY110" fmla="*/ 1778825 h 4486619"/>
              <a:gd name="connsiteX111" fmla="*/ 6728555 w 12192000"/>
              <a:gd name="connsiteY111" fmla="*/ 1809972 h 4486619"/>
              <a:gd name="connsiteX112" fmla="*/ 7422166 w 12192000"/>
              <a:gd name="connsiteY112" fmla="*/ 2164207 h 4486619"/>
              <a:gd name="connsiteX113" fmla="*/ 7465886 w 12192000"/>
              <a:gd name="connsiteY113" fmla="*/ 2181733 h 4486619"/>
              <a:gd name="connsiteX114" fmla="*/ 7747730 w 12192000"/>
              <a:gd name="connsiteY114" fmla="*/ 2258981 h 4486619"/>
              <a:gd name="connsiteX115" fmla="*/ 8024146 w 12192000"/>
              <a:gd name="connsiteY115" fmla="*/ 2316416 h 4486619"/>
              <a:gd name="connsiteX116" fmla="*/ 8313325 w 12192000"/>
              <a:gd name="connsiteY116" fmla="*/ 2340610 h 4486619"/>
              <a:gd name="connsiteX117" fmla="*/ 8707660 w 12192000"/>
              <a:gd name="connsiteY117" fmla="*/ 2284412 h 4486619"/>
              <a:gd name="connsiteX118" fmla="*/ 8729758 w 12192000"/>
              <a:gd name="connsiteY118" fmla="*/ 2264315 h 4486619"/>
              <a:gd name="connsiteX119" fmla="*/ 8736806 w 12192000"/>
              <a:gd name="connsiteY119" fmla="*/ 2142966 h 4486619"/>
              <a:gd name="connsiteX120" fmla="*/ 8786622 w 12192000"/>
              <a:gd name="connsiteY120" fmla="*/ 1983041 h 4486619"/>
              <a:gd name="connsiteX121" fmla="*/ 9065228 w 12192000"/>
              <a:gd name="connsiteY121" fmla="*/ 1874742 h 4486619"/>
              <a:gd name="connsiteX122" fmla="*/ 9096946 w 12192000"/>
              <a:gd name="connsiteY122" fmla="*/ 1881981 h 4486619"/>
              <a:gd name="connsiteX123" fmla="*/ 9258014 w 12192000"/>
              <a:gd name="connsiteY123" fmla="*/ 2029428 h 4486619"/>
              <a:gd name="connsiteX124" fmla="*/ 9244012 w 12192000"/>
              <a:gd name="connsiteY124" fmla="*/ 2106486 h 4486619"/>
              <a:gd name="connsiteX125" fmla="*/ 9025604 w 12192000"/>
              <a:gd name="connsiteY125" fmla="*/ 2300415 h 4486619"/>
              <a:gd name="connsiteX126" fmla="*/ 9031224 w 12192000"/>
              <a:gd name="connsiteY126" fmla="*/ 2313940 h 4486619"/>
              <a:gd name="connsiteX127" fmla="*/ 9121330 w 12192000"/>
              <a:gd name="connsiteY127" fmla="*/ 2304987 h 4486619"/>
              <a:gd name="connsiteX128" fmla="*/ 9316308 w 12192000"/>
              <a:gd name="connsiteY128" fmla="*/ 2246598 h 4486619"/>
              <a:gd name="connsiteX129" fmla="*/ 9707213 w 12192000"/>
              <a:gd name="connsiteY129" fmla="*/ 2086388 h 4486619"/>
              <a:gd name="connsiteX130" fmla="*/ 10005822 w 12192000"/>
              <a:gd name="connsiteY130" fmla="*/ 1926368 h 4486619"/>
              <a:gd name="connsiteX131" fmla="*/ 10275570 w 12192000"/>
              <a:gd name="connsiteY131" fmla="*/ 1695863 h 4486619"/>
              <a:gd name="connsiteX132" fmla="*/ 10456069 w 12192000"/>
              <a:gd name="connsiteY132" fmla="*/ 1551273 h 4486619"/>
              <a:gd name="connsiteX133" fmla="*/ 10640473 w 12192000"/>
              <a:gd name="connsiteY133" fmla="*/ 1421352 h 4486619"/>
              <a:gd name="connsiteX134" fmla="*/ 10722673 w 12192000"/>
              <a:gd name="connsiteY134" fmla="*/ 1385919 h 4486619"/>
              <a:gd name="connsiteX135" fmla="*/ 10856309 w 12192000"/>
              <a:gd name="connsiteY135" fmla="*/ 1291622 h 4486619"/>
              <a:gd name="connsiteX136" fmla="*/ 11168919 w 12192000"/>
              <a:gd name="connsiteY136" fmla="*/ 1154366 h 4486619"/>
              <a:gd name="connsiteX137" fmla="*/ 11420189 w 12192000"/>
              <a:gd name="connsiteY137" fmla="*/ 1128744 h 4486619"/>
              <a:gd name="connsiteX138" fmla="*/ 11639169 w 12192000"/>
              <a:gd name="connsiteY138" fmla="*/ 1154176 h 4486619"/>
              <a:gd name="connsiteX139" fmla="*/ 11753278 w 12192000"/>
              <a:gd name="connsiteY139" fmla="*/ 1327436 h 4486619"/>
              <a:gd name="connsiteX140" fmla="*/ 11744897 w 12192000"/>
              <a:gd name="connsiteY140" fmla="*/ 1596707 h 4486619"/>
              <a:gd name="connsiteX141" fmla="*/ 11796426 w 12192000"/>
              <a:gd name="connsiteY141" fmla="*/ 1685957 h 4486619"/>
              <a:gd name="connsiteX142" fmla="*/ 11818048 w 12192000"/>
              <a:gd name="connsiteY142" fmla="*/ 1744440 h 4486619"/>
              <a:gd name="connsiteX143" fmla="*/ 11826812 w 12192000"/>
              <a:gd name="connsiteY143" fmla="*/ 1905698 h 4486619"/>
              <a:gd name="connsiteX144" fmla="*/ 11827287 w 12192000"/>
              <a:gd name="connsiteY144" fmla="*/ 1927225 h 4486619"/>
              <a:gd name="connsiteX145" fmla="*/ 11911203 w 12192000"/>
              <a:gd name="connsiteY145" fmla="*/ 1950561 h 4486619"/>
              <a:gd name="connsiteX146" fmla="*/ 11988165 w 12192000"/>
              <a:gd name="connsiteY146" fmla="*/ 2075910 h 4486619"/>
              <a:gd name="connsiteX147" fmla="*/ 12002834 w 12192000"/>
              <a:gd name="connsiteY147" fmla="*/ 2093627 h 4486619"/>
              <a:gd name="connsiteX148" fmla="*/ 12065889 w 12192000"/>
              <a:gd name="connsiteY148" fmla="*/ 2241550 h 4486619"/>
              <a:gd name="connsiteX149" fmla="*/ 12071128 w 12192000"/>
              <a:gd name="connsiteY149" fmla="*/ 2364899 h 4486619"/>
              <a:gd name="connsiteX150" fmla="*/ 12119420 w 12192000"/>
              <a:gd name="connsiteY150" fmla="*/ 2450719 h 4486619"/>
              <a:gd name="connsiteX151" fmla="*/ 12192000 w 12192000"/>
              <a:gd name="connsiteY151" fmla="*/ 2540635 h 448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2192000" h="4486619">
                <a:moveTo>
                  <a:pt x="12192000" y="2540635"/>
                </a:moveTo>
                <a:cubicBezTo>
                  <a:pt x="12192000" y="2559685"/>
                  <a:pt x="12192000" y="2578735"/>
                  <a:pt x="12192000" y="2597785"/>
                </a:cubicBezTo>
                <a:cubicBezTo>
                  <a:pt x="12172759" y="2619788"/>
                  <a:pt x="12193620" y="2672270"/>
                  <a:pt x="12140089" y="2667889"/>
                </a:cubicBezTo>
                <a:cubicBezTo>
                  <a:pt x="12037123" y="2659412"/>
                  <a:pt x="11946541" y="2709513"/>
                  <a:pt x="11852720" y="2736183"/>
                </a:cubicBezTo>
                <a:cubicBezTo>
                  <a:pt x="11733562" y="2770187"/>
                  <a:pt x="11612595" y="2774760"/>
                  <a:pt x="11492865" y="2783903"/>
                </a:cubicBezTo>
                <a:cubicBezTo>
                  <a:pt x="11344847" y="2795143"/>
                  <a:pt x="11194828" y="2785428"/>
                  <a:pt x="11045857" y="2779617"/>
                </a:cubicBezTo>
                <a:cubicBezTo>
                  <a:pt x="10830402" y="2771235"/>
                  <a:pt x="10615136" y="2758948"/>
                  <a:pt x="10399871" y="2746946"/>
                </a:cubicBezTo>
                <a:cubicBezTo>
                  <a:pt x="10350722" y="2744184"/>
                  <a:pt x="10311099" y="2759043"/>
                  <a:pt x="10275284" y="2792476"/>
                </a:cubicBezTo>
                <a:cubicBezTo>
                  <a:pt x="10233565" y="2831433"/>
                  <a:pt x="10190416" y="2869057"/>
                  <a:pt x="10145649" y="2904300"/>
                </a:cubicBezTo>
                <a:cubicBezTo>
                  <a:pt x="9998773" y="3019743"/>
                  <a:pt x="9852088" y="3135567"/>
                  <a:pt x="9702736" y="3247771"/>
                </a:cubicBezTo>
                <a:cubicBezTo>
                  <a:pt x="9580245" y="3339878"/>
                  <a:pt x="9454039" y="3427127"/>
                  <a:pt x="9329451" y="3516662"/>
                </a:cubicBezTo>
                <a:cubicBezTo>
                  <a:pt x="9309164" y="3531235"/>
                  <a:pt x="9289161" y="3546189"/>
                  <a:pt x="9269063" y="3560953"/>
                </a:cubicBezTo>
                <a:cubicBezTo>
                  <a:pt x="9270873" y="3563525"/>
                  <a:pt x="9272683" y="3566192"/>
                  <a:pt x="9274493" y="3568763"/>
                </a:cubicBezTo>
                <a:cubicBezTo>
                  <a:pt x="9325070" y="3558858"/>
                  <a:pt x="9375553" y="3549047"/>
                  <a:pt x="9426130" y="3539141"/>
                </a:cubicBezTo>
                <a:cubicBezTo>
                  <a:pt x="9428892" y="3545903"/>
                  <a:pt x="9431655" y="3552571"/>
                  <a:pt x="9434417" y="3559334"/>
                </a:cubicBezTo>
                <a:cubicBezTo>
                  <a:pt x="9416891" y="3571907"/>
                  <a:pt x="9400508" y="3586385"/>
                  <a:pt x="9381744" y="3596577"/>
                </a:cubicBezTo>
                <a:cubicBezTo>
                  <a:pt x="9355550" y="3610864"/>
                  <a:pt x="9329071" y="3625247"/>
                  <a:pt x="9334881" y="3660013"/>
                </a:cubicBezTo>
                <a:cubicBezTo>
                  <a:pt x="9345073" y="3720497"/>
                  <a:pt x="9305163" y="3730688"/>
                  <a:pt x="9261062" y="3740213"/>
                </a:cubicBezTo>
                <a:cubicBezTo>
                  <a:pt x="9240012" y="3744786"/>
                  <a:pt x="9219724" y="3753168"/>
                  <a:pt x="9199150" y="3759930"/>
                </a:cubicBezTo>
                <a:cubicBezTo>
                  <a:pt x="9227630" y="3769836"/>
                  <a:pt x="9254776" y="3764026"/>
                  <a:pt x="9277541" y="3771360"/>
                </a:cubicBezTo>
                <a:cubicBezTo>
                  <a:pt x="9304115" y="3780028"/>
                  <a:pt x="9334976" y="3794887"/>
                  <a:pt x="9349359" y="3816699"/>
                </a:cubicBezTo>
                <a:cubicBezTo>
                  <a:pt x="9367171" y="3843845"/>
                  <a:pt x="9369838" y="3880898"/>
                  <a:pt x="9379458" y="3913569"/>
                </a:cubicBezTo>
                <a:cubicBezTo>
                  <a:pt x="9393555" y="3961575"/>
                  <a:pt x="9369552" y="4024344"/>
                  <a:pt x="9309735" y="4020820"/>
                </a:cubicBezTo>
                <a:cubicBezTo>
                  <a:pt x="9297162" y="4020058"/>
                  <a:pt x="9284208" y="4025392"/>
                  <a:pt x="9271349" y="4027869"/>
                </a:cubicBezTo>
                <a:cubicBezTo>
                  <a:pt x="9271730" y="4030154"/>
                  <a:pt x="9272111" y="4032536"/>
                  <a:pt x="9272397" y="4034822"/>
                </a:cubicBezTo>
                <a:cubicBezTo>
                  <a:pt x="9295638" y="4037203"/>
                  <a:pt x="9318879" y="4039489"/>
                  <a:pt x="9344216" y="4042061"/>
                </a:cubicBezTo>
                <a:cubicBezTo>
                  <a:pt x="9348311" y="4084637"/>
                  <a:pt x="9324404" y="4104735"/>
                  <a:pt x="9290399" y="4108450"/>
                </a:cubicBezTo>
                <a:cubicBezTo>
                  <a:pt x="9207151" y="4117499"/>
                  <a:pt x="9123521" y="4128357"/>
                  <a:pt x="9040083" y="4127786"/>
                </a:cubicBezTo>
                <a:cubicBezTo>
                  <a:pt x="8822722" y="4126357"/>
                  <a:pt x="8605361" y="4118261"/>
                  <a:pt x="8388001" y="4114737"/>
                </a:cubicBezTo>
                <a:cubicBezTo>
                  <a:pt x="8318373" y="4113594"/>
                  <a:pt x="8248460" y="4116927"/>
                  <a:pt x="8178927" y="4120833"/>
                </a:cubicBezTo>
                <a:cubicBezTo>
                  <a:pt x="8152638" y="4122261"/>
                  <a:pt x="8126920" y="4131691"/>
                  <a:pt x="8100727" y="4136263"/>
                </a:cubicBezTo>
                <a:cubicBezTo>
                  <a:pt x="8039481" y="4147026"/>
                  <a:pt x="7976521" y="4151694"/>
                  <a:pt x="7917180" y="4168838"/>
                </a:cubicBezTo>
                <a:cubicBezTo>
                  <a:pt x="7824121" y="4195604"/>
                  <a:pt x="7734014" y="4232370"/>
                  <a:pt x="7641527" y="4261136"/>
                </a:cubicBezTo>
                <a:cubicBezTo>
                  <a:pt x="7613619" y="4269804"/>
                  <a:pt x="7581710" y="4264755"/>
                  <a:pt x="7551992" y="4268565"/>
                </a:cubicBezTo>
                <a:cubicBezTo>
                  <a:pt x="7469315" y="4279233"/>
                  <a:pt x="7386828" y="4301617"/>
                  <a:pt x="7304342" y="4300950"/>
                </a:cubicBezTo>
                <a:cubicBezTo>
                  <a:pt x="7034594" y="4298760"/>
                  <a:pt x="6764941" y="4288282"/>
                  <a:pt x="6495193" y="4281424"/>
                </a:cubicBezTo>
                <a:cubicBezTo>
                  <a:pt x="6446806" y="4280186"/>
                  <a:pt x="6397752" y="4285710"/>
                  <a:pt x="6350032" y="4279805"/>
                </a:cubicBezTo>
                <a:cubicBezTo>
                  <a:pt x="6285071" y="4271804"/>
                  <a:pt x="6221254" y="4255421"/>
                  <a:pt x="6156674" y="4244086"/>
                </a:cubicBezTo>
                <a:cubicBezTo>
                  <a:pt x="6147721" y="4242562"/>
                  <a:pt x="6131910" y="4246753"/>
                  <a:pt x="6128957" y="4252849"/>
                </a:cubicBezTo>
                <a:cubicBezTo>
                  <a:pt x="6125623" y="4259993"/>
                  <a:pt x="6132671" y="4272280"/>
                  <a:pt x="6135815" y="4282186"/>
                </a:cubicBezTo>
                <a:cubicBezTo>
                  <a:pt x="6142292" y="4302570"/>
                  <a:pt x="6149150" y="4322763"/>
                  <a:pt x="6155818" y="4343051"/>
                </a:cubicBezTo>
                <a:cubicBezTo>
                  <a:pt x="6159627" y="4354671"/>
                  <a:pt x="6159723" y="4370959"/>
                  <a:pt x="6167724" y="4377246"/>
                </a:cubicBezTo>
                <a:cubicBezTo>
                  <a:pt x="6205824" y="4407059"/>
                  <a:pt x="6192393" y="4435824"/>
                  <a:pt x="6166676" y="4461637"/>
                </a:cubicBezTo>
                <a:cubicBezTo>
                  <a:pt x="6134005" y="4494403"/>
                  <a:pt x="6097143" y="4493832"/>
                  <a:pt x="6068473" y="4466400"/>
                </a:cubicBezTo>
                <a:cubicBezTo>
                  <a:pt x="6058662" y="4456970"/>
                  <a:pt x="6045708" y="4449636"/>
                  <a:pt x="6032849" y="4444683"/>
                </a:cubicBezTo>
                <a:cubicBezTo>
                  <a:pt x="5936456" y="4407916"/>
                  <a:pt x="5834634" y="4388580"/>
                  <a:pt x="5745480" y="4328954"/>
                </a:cubicBezTo>
                <a:cubicBezTo>
                  <a:pt x="5677853" y="4283805"/>
                  <a:pt x="5581269" y="4285806"/>
                  <a:pt x="5533644" y="4204081"/>
                </a:cubicBezTo>
                <a:cubicBezTo>
                  <a:pt x="5532882" y="4202843"/>
                  <a:pt x="5531263" y="4201986"/>
                  <a:pt x="5529930" y="4201319"/>
                </a:cubicBezTo>
                <a:cubicBezTo>
                  <a:pt x="5442014" y="4154361"/>
                  <a:pt x="5355336" y="4104830"/>
                  <a:pt x="5265706" y="4061301"/>
                </a:cubicBezTo>
                <a:cubicBezTo>
                  <a:pt x="5198936" y="4028916"/>
                  <a:pt x="5130260" y="3998246"/>
                  <a:pt x="5059204" y="3977577"/>
                </a:cubicBezTo>
                <a:cubicBezTo>
                  <a:pt x="4802886" y="3903091"/>
                  <a:pt x="4544473" y="3835273"/>
                  <a:pt x="4288155" y="3760883"/>
                </a:cubicBezTo>
                <a:cubicBezTo>
                  <a:pt x="4052888" y="3692588"/>
                  <a:pt x="3833908" y="3586099"/>
                  <a:pt x="3623691" y="3461512"/>
                </a:cubicBezTo>
                <a:cubicBezTo>
                  <a:pt x="3567874" y="3428460"/>
                  <a:pt x="3512058" y="3395123"/>
                  <a:pt x="3457956" y="3359213"/>
                </a:cubicBezTo>
                <a:cubicBezTo>
                  <a:pt x="3340608" y="3281299"/>
                  <a:pt x="3224117" y="3202146"/>
                  <a:pt x="3107817" y="3122708"/>
                </a:cubicBezTo>
                <a:cubicBezTo>
                  <a:pt x="3008757" y="3054985"/>
                  <a:pt x="2908840" y="2988405"/>
                  <a:pt x="2812447" y="2917158"/>
                </a:cubicBezTo>
                <a:cubicBezTo>
                  <a:pt x="2715673" y="2845530"/>
                  <a:pt x="2627853" y="2760758"/>
                  <a:pt x="2526983" y="2695988"/>
                </a:cubicBezTo>
                <a:cubicBezTo>
                  <a:pt x="2358962" y="2588260"/>
                  <a:pt x="2180749" y="2496439"/>
                  <a:pt x="2012633" y="2388807"/>
                </a:cubicBezTo>
                <a:cubicBezTo>
                  <a:pt x="1937861" y="2340991"/>
                  <a:pt x="1866233" y="2279460"/>
                  <a:pt x="1812322" y="2209451"/>
                </a:cubicBezTo>
                <a:cubicBezTo>
                  <a:pt x="1713929" y="2081816"/>
                  <a:pt x="1591247" y="1988947"/>
                  <a:pt x="1455230" y="1907889"/>
                </a:cubicBezTo>
                <a:cubicBezTo>
                  <a:pt x="1380839" y="1863598"/>
                  <a:pt x="1306639" y="1816354"/>
                  <a:pt x="1241108" y="1760252"/>
                </a:cubicBezTo>
                <a:cubicBezTo>
                  <a:pt x="1117473" y="1654429"/>
                  <a:pt x="1001649" y="1539653"/>
                  <a:pt x="879824" y="1431735"/>
                </a:cubicBezTo>
                <a:cubicBezTo>
                  <a:pt x="777145" y="1340866"/>
                  <a:pt x="678847" y="1243711"/>
                  <a:pt x="553498" y="1181608"/>
                </a:cubicBezTo>
                <a:cubicBezTo>
                  <a:pt x="519970" y="1164939"/>
                  <a:pt x="487585" y="1143698"/>
                  <a:pt x="459010" y="1119505"/>
                </a:cubicBezTo>
                <a:cubicBezTo>
                  <a:pt x="394049" y="1064355"/>
                  <a:pt x="332042" y="1005681"/>
                  <a:pt x="268129" y="949198"/>
                </a:cubicBezTo>
                <a:cubicBezTo>
                  <a:pt x="256699" y="939006"/>
                  <a:pt x="242983" y="930529"/>
                  <a:pt x="228981" y="924242"/>
                </a:cubicBezTo>
                <a:cubicBezTo>
                  <a:pt x="158591" y="893000"/>
                  <a:pt x="83820" y="869093"/>
                  <a:pt x="45244" y="792416"/>
                </a:cubicBezTo>
                <a:cubicBezTo>
                  <a:pt x="35147" y="772509"/>
                  <a:pt x="15335" y="757460"/>
                  <a:pt x="0" y="740219"/>
                </a:cubicBezTo>
                <a:cubicBezTo>
                  <a:pt x="0" y="711644"/>
                  <a:pt x="0" y="683069"/>
                  <a:pt x="0" y="654494"/>
                </a:cubicBezTo>
                <a:cubicBezTo>
                  <a:pt x="29147" y="601726"/>
                  <a:pt x="84582" y="610965"/>
                  <a:pt x="135541" y="603155"/>
                </a:cubicBezTo>
                <a:cubicBezTo>
                  <a:pt x="50864" y="528193"/>
                  <a:pt x="38767" y="484378"/>
                  <a:pt x="82010" y="412274"/>
                </a:cubicBezTo>
                <a:cubicBezTo>
                  <a:pt x="112205" y="361886"/>
                  <a:pt x="155543" y="325882"/>
                  <a:pt x="211074" y="305784"/>
                </a:cubicBezTo>
                <a:cubicBezTo>
                  <a:pt x="303752" y="272161"/>
                  <a:pt x="396240" y="237776"/>
                  <a:pt x="489775" y="206629"/>
                </a:cubicBezTo>
                <a:cubicBezTo>
                  <a:pt x="567500" y="180721"/>
                  <a:pt x="645224" y="152051"/>
                  <a:pt x="725329" y="136430"/>
                </a:cubicBezTo>
                <a:cubicBezTo>
                  <a:pt x="913162" y="99663"/>
                  <a:pt x="1102328" y="69945"/>
                  <a:pt x="1291018" y="37465"/>
                </a:cubicBezTo>
                <a:cubicBezTo>
                  <a:pt x="1346930" y="27845"/>
                  <a:pt x="1402461" y="13367"/>
                  <a:pt x="1458754" y="10033"/>
                </a:cubicBezTo>
                <a:cubicBezTo>
                  <a:pt x="1573625" y="3270"/>
                  <a:pt x="1689068" y="-3207"/>
                  <a:pt x="1803749" y="1746"/>
                </a:cubicBezTo>
                <a:cubicBezTo>
                  <a:pt x="1873568" y="4699"/>
                  <a:pt x="1942624" y="28511"/>
                  <a:pt x="2011775" y="44704"/>
                </a:cubicBezTo>
                <a:cubicBezTo>
                  <a:pt x="2110740" y="67850"/>
                  <a:pt x="2209991" y="90519"/>
                  <a:pt x="2308003" y="117189"/>
                </a:cubicBezTo>
                <a:cubicBezTo>
                  <a:pt x="2422874" y="148431"/>
                  <a:pt x="2536889" y="182816"/>
                  <a:pt x="2650712" y="217678"/>
                </a:cubicBezTo>
                <a:cubicBezTo>
                  <a:pt x="2769680" y="254063"/>
                  <a:pt x="2888647" y="290735"/>
                  <a:pt x="3006471" y="330549"/>
                </a:cubicBezTo>
                <a:cubicBezTo>
                  <a:pt x="3117342" y="367982"/>
                  <a:pt x="3226308" y="410845"/>
                  <a:pt x="3336893" y="449231"/>
                </a:cubicBezTo>
                <a:cubicBezTo>
                  <a:pt x="3412808" y="475615"/>
                  <a:pt x="3491484" y="494474"/>
                  <a:pt x="3566065" y="523907"/>
                </a:cubicBezTo>
                <a:cubicBezTo>
                  <a:pt x="3659505" y="560673"/>
                  <a:pt x="3748659" y="608584"/>
                  <a:pt x="3842290" y="645065"/>
                </a:cubicBezTo>
                <a:cubicBezTo>
                  <a:pt x="4095083" y="743648"/>
                  <a:pt x="4351592" y="833279"/>
                  <a:pt x="4601814" y="937958"/>
                </a:cubicBezTo>
                <a:cubicBezTo>
                  <a:pt x="4696873" y="977773"/>
                  <a:pt x="4797171" y="1009396"/>
                  <a:pt x="4884515" y="1070546"/>
                </a:cubicBezTo>
                <a:cubicBezTo>
                  <a:pt x="4939380" y="1108932"/>
                  <a:pt x="5004816" y="1136459"/>
                  <a:pt x="5076635" y="1130554"/>
                </a:cubicBezTo>
                <a:cubicBezTo>
                  <a:pt x="5139976" y="1125315"/>
                  <a:pt x="5196650" y="1111694"/>
                  <a:pt x="5227225" y="1043686"/>
                </a:cubicBezTo>
                <a:cubicBezTo>
                  <a:pt x="5253419" y="985488"/>
                  <a:pt x="5288280" y="931005"/>
                  <a:pt x="5320760" y="875760"/>
                </a:cubicBezTo>
                <a:cubicBezTo>
                  <a:pt x="5379530" y="776033"/>
                  <a:pt x="5439442" y="677069"/>
                  <a:pt x="5498687" y="577628"/>
                </a:cubicBezTo>
                <a:cubicBezTo>
                  <a:pt x="5520500" y="540956"/>
                  <a:pt x="5539835" y="502571"/>
                  <a:pt x="5563458" y="467138"/>
                </a:cubicBezTo>
                <a:cubicBezTo>
                  <a:pt x="5590508" y="426561"/>
                  <a:pt x="5674233" y="434848"/>
                  <a:pt x="5714333" y="492665"/>
                </a:cubicBezTo>
                <a:cubicBezTo>
                  <a:pt x="5743099" y="534194"/>
                  <a:pt x="5770340" y="544004"/>
                  <a:pt x="5813679" y="532098"/>
                </a:cubicBezTo>
                <a:cubicBezTo>
                  <a:pt x="5817394" y="531050"/>
                  <a:pt x="5822156" y="534289"/>
                  <a:pt x="5822347" y="534384"/>
                </a:cubicBezTo>
                <a:cubicBezTo>
                  <a:pt x="5831301" y="574484"/>
                  <a:pt x="5839587" y="611632"/>
                  <a:pt x="5847683" y="647827"/>
                </a:cubicBezTo>
                <a:cubicBezTo>
                  <a:pt x="5922740" y="638111"/>
                  <a:pt x="5931599" y="646684"/>
                  <a:pt x="5939028" y="714216"/>
                </a:cubicBezTo>
                <a:cubicBezTo>
                  <a:pt x="5941124" y="733457"/>
                  <a:pt x="5948363" y="764508"/>
                  <a:pt x="5959983" y="768128"/>
                </a:cubicBezTo>
                <a:cubicBezTo>
                  <a:pt x="5999417" y="780224"/>
                  <a:pt x="6004751" y="817086"/>
                  <a:pt x="6027039" y="840613"/>
                </a:cubicBezTo>
                <a:cubicBezTo>
                  <a:pt x="6059043" y="874331"/>
                  <a:pt x="6098668" y="901763"/>
                  <a:pt x="6138291" y="926909"/>
                </a:cubicBezTo>
                <a:cubicBezTo>
                  <a:pt x="6200394" y="966248"/>
                  <a:pt x="6248972" y="1015873"/>
                  <a:pt x="6279643" y="1083215"/>
                </a:cubicBezTo>
                <a:cubicBezTo>
                  <a:pt x="6284310" y="1093406"/>
                  <a:pt x="6304312" y="1107884"/>
                  <a:pt x="6308218" y="1105503"/>
                </a:cubicBezTo>
                <a:cubicBezTo>
                  <a:pt x="6336030" y="1088644"/>
                  <a:pt x="6342983" y="1108265"/>
                  <a:pt x="6360319" y="1124172"/>
                </a:cubicBezTo>
                <a:cubicBezTo>
                  <a:pt x="6390799" y="1152080"/>
                  <a:pt x="6413564" y="1177893"/>
                  <a:pt x="6414421" y="1222565"/>
                </a:cubicBezTo>
                <a:cubicBezTo>
                  <a:pt x="6414707" y="1238282"/>
                  <a:pt x="6434709" y="1260189"/>
                  <a:pt x="6450997" y="1267619"/>
                </a:cubicBezTo>
                <a:cubicBezTo>
                  <a:pt x="6487478" y="1284383"/>
                  <a:pt x="6505004" y="1307719"/>
                  <a:pt x="6495574" y="1350867"/>
                </a:cubicBezTo>
                <a:cubicBezTo>
                  <a:pt x="6543389" y="1348962"/>
                  <a:pt x="6576155" y="1358392"/>
                  <a:pt x="6557487" y="1415637"/>
                </a:cubicBezTo>
                <a:cubicBezTo>
                  <a:pt x="6555391" y="1421924"/>
                  <a:pt x="6576346" y="1436783"/>
                  <a:pt x="6587681" y="1446117"/>
                </a:cubicBezTo>
                <a:cubicBezTo>
                  <a:pt x="6607207" y="1462214"/>
                  <a:pt x="6634067" y="1473168"/>
                  <a:pt x="6646260" y="1493361"/>
                </a:cubicBezTo>
                <a:cubicBezTo>
                  <a:pt x="6670262" y="1532985"/>
                  <a:pt x="6683502" y="1578991"/>
                  <a:pt x="6706553" y="1619377"/>
                </a:cubicBezTo>
                <a:cubicBezTo>
                  <a:pt x="6732652" y="1665192"/>
                  <a:pt x="6728937" y="1676527"/>
                  <a:pt x="6676358" y="1694339"/>
                </a:cubicBezTo>
                <a:cubicBezTo>
                  <a:pt x="6663214" y="1698815"/>
                  <a:pt x="6645878" y="1715103"/>
                  <a:pt x="6645402" y="1726628"/>
                </a:cubicBezTo>
                <a:cubicBezTo>
                  <a:pt x="6644735" y="1744154"/>
                  <a:pt x="6652355" y="1767491"/>
                  <a:pt x="6664928" y="1778825"/>
                </a:cubicBezTo>
                <a:cubicBezTo>
                  <a:pt x="6681883" y="1793970"/>
                  <a:pt x="6706648" y="1800733"/>
                  <a:pt x="6728555" y="1809972"/>
                </a:cubicBezTo>
                <a:cubicBezTo>
                  <a:pt x="6968395" y="1911128"/>
                  <a:pt x="7204710" y="2019141"/>
                  <a:pt x="7422166" y="2164207"/>
                </a:cubicBezTo>
                <a:cubicBezTo>
                  <a:pt x="7434930" y="2172779"/>
                  <a:pt x="7450931" y="2176875"/>
                  <a:pt x="7465886" y="2181733"/>
                </a:cubicBezTo>
                <a:cubicBezTo>
                  <a:pt x="7558469" y="2212213"/>
                  <a:pt x="7648480" y="2248027"/>
                  <a:pt x="7747730" y="2258981"/>
                </a:cubicBezTo>
                <a:cubicBezTo>
                  <a:pt x="7840790" y="2269268"/>
                  <a:pt x="7931182" y="2302700"/>
                  <a:pt x="8024146" y="2316416"/>
                </a:cubicBezTo>
                <a:cubicBezTo>
                  <a:pt x="8119682" y="2330513"/>
                  <a:pt x="8216742" y="2334038"/>
                  <a:pt x="8313325" y="2340610"/>
                </a:cubicBezTo>
                <a:cubicBezTo>
                  <a:pt x="8448580" y="2349849"/>
                  <a:pt x="8582216" y="2344801"/>
                  <a:pt x="8707660" y="2284412"/>
                </a:cubicBezTo>
                <a:cubicBezTo>
                  <a:pt x="8716518" y="2280126"/>
                  <a:pt x="8728900" y="2271840"/>
                  <a:pt x="8729758" y="2264315"/>
                </a:cubicBezTo>
                <a:cubicBezTo>
                  <a:pt x="8734425" y="2223929"/>
                  <a:pt x="8743950" y="2181733"/>
                  <a:pt x="8736806" y="2142966"/>
                </a:cubicBezTo>
                <a:cubicBezTo>
                  <a:pt x="8724805" y="2078196"/>
                  <a:pt x="8744045" y="2022951"/>
                  <a:pt x="8786622" y="1983041"/>
                </a:cubicBezTo>
                <a:cubicBezTo>
                  <a:pt x="8863203" y="1911128"/>
                  <a:pt x="8956834" y="1870456"/>
                  <a:pt x="9065228" y="1874742"/>
                </a:cubicBezTo>
                <a:cubicBezTo>
                  <a:pt x="9075896" y="1875123"/>
                  <a:pt x="9086850" y="1878171"/>
                  <a:pt x="9096946" y="1881981"/>
                </a:cubicBezTo>
                <a:cubicBezTo>
                  <a:pt x="9170384" y="1909604"/>
                  <a:pt x="9213437" y="1969421"/>
                  <a:pt x="9258014" y="2029428"/>
                </a:cubicBezTo>
                <a:cubicBezTo>
                  <a:pt x="9284208" y="2064766"/>
                  <a:pt x="9272874" y="2082101"/>
                  <a:pt x="9244012" y="2106486"/>
                </a:cubicBezTo>
                <a:cubicBezTo>
                  <a:pt x="9169718" y="2169350"/>
                  <a:pt x="9098185" y="2235549"/>
                  <a:pt x="9025604" y="2300415"/>
                </a:cubicBezTo>
                <a:cubicBezTo>
                  <a:pt x="9027509" y="2304891"/>
                  <a:pt x="9029414" y="2309463"/>
                  <a:pt x="9031224" y="2313940"/>
                </a:cubicBezTo>
                <a:cubicBezTo>
                  <a:pt x="9061323" y="2311273"/>
                  <a:pt x="9093041" y="2313749"/>
                  <a:pt x="9121330" y="2304987"/>
                </a:cubicBezTo>
                <a:cubicBezTo>
                  <a:pt x="9186291" y="2284889"/>
                  <a:pt x="9251918" y="2266315"/>
                  <a:pt x="9316308" y="2246598"/>
                </a:cubicBezTo>
                <a:cubicBezTo>
                  <a:pt x="9450419" y="2205545"/>
                  <a:pt x="9579293" y="2145443"/>
                  <a:pt x="9707213" y="2086388"/>
                </a:cubicBezTo>
                <a:cubicBezTo>
                  <a:pt x="9809702" y="2039048"/>
                  <a:pt x="9913620" y="1990376"/>
                  <a:pt x="10005822" y="1926368"/>
                </a:cubicBezTo>
                <a:cubicBezTo>
                  <a:pt x="10102501" y="1859312"/>
                  <a:pt x="10185368" y="1772444"/>
                  <a:pt x="10275570" y="1695863"/>
                </a:cubicBezTo>
                <a:cubicBezTo>
                  <a:pt x="10334339" y="1646047"/>
                  <a:pt x="10394538" y="1597660"/>
                  <a:pt x="10456069" y="1551273"/>
                </a:cubicBezTo>
                <a:cubicBezTo>
                  <a:pt x="10516077" y="1506029"/>
                  <a:pt x="10577512" y="1462405"/>
                  <a:pt x="10640473" y="1421352"/>
                </a:cubicBezTo>
                <a:cubicBezTo>
                  <a:pt x="10665047" y="1405255"/>
                  <a:pt x="10697813" y="1401826"/>
                  <a:pt x="10722673" y="1385919"/>
                </a:cubicBezTo>
                <a:cubicBezTo>
                  <a:pt x="10768585" y="1356487"/>
                  <a:pt x="10807637" y="1313815"/>
                  <a:pt x="10856309" y="1291622"/>
                </a:cubicBezTo>
                <a:cubicBezTo>
                  <a:pt x="10959655" y="1244568"/>
                  <a:pt x="11052047" y="1173988"/>
                  <a:pt x="11168919" y="1154366"/>
                </a:cubicBezTo>
                <a:cubicBezTo>
                  <a:pt x="11252359" y="1140365"/>
                  <a:pt x="11331130" y="1107599"/>
                  <a:pt x="11420189" y="1128744"/>
                </a:cubicBezTo>
                <a:cubicBezTo>
                  <a:pt x="11491151" y="1145603"/>
                  <a:pt x="11565922" y="1147032"/>
                  <a:pt x="11639169" y="1154176"/>
                </a:cubicBezTo>
                <a:cubicBezTo>
                  <a:pt x="11731942" y="1163225"/>
                  <a:pt x="11778805" y="1237234"/>
                  <a:pt x="11753278" y="1327436"/>
                </a:cubicBezTo>
                <a:cubicBezTo>
                  <a:pt x="11728228" y="1415828"/>
                  <a:pt x="11715273" y="1506791"/>
                  <a:pt x="11744897" y="1596707"/>
                </a:cubicBezTo>
                <a:cubicBezTo>
                  <a:pt x="11755565" y="1629092"/>
                  <a:pt x="11771757" y="1664621"/>
                  <a:pt x="11796426" y="1685957"/>
                </a:cubicBezTo>
                <a:cubicBezTo>
                  <a:pt x="11818905" y="1705483"/>
                  <a:pt x="11816810" y="1719389"/>
                  <a:pt x="11818048" y="1744440"/>
                </a:cubicBezTo>
                <a:cubicBezTo>
                  <a:pt x="11820716" y="1797780"/>
                  <a:pt x="11741372" y="1856931"/>
                  <a:pt x="11826812" y="1905698"/>
                </a:cubicBezTo>
                <a:cubicBezTo>
                  <a:pt x="11830527" y="1907794"/>
                  <a:pt x="11827287" y="1922177"/>
                  <a:pt x="11827287" y="1927225"/>
                </a:cubicBezTo>
                <a:cubicBezTo>
                  <a:pt x="11859197" y="1935226"/>
                  <a:pt x="11896248" y="1933321"/>
                  <a:pt x="11911203" y="1950561"/>
                </a:cubicBezTo>
                <a:cubicBezTo>
                  <a:pt x="11942921" y="1987042"/>
                  <a:pt x="11963019" y="2033619"/>
                  <a:pt x="11988165" y="2075910"/>
                </a:cubicBezTo>
                <a:cubicBezTo>
                  <a:pt x="11992070" y="2082482"/>
                  <a:pt x="11996547" y="2090293"/>
                  <a:pt x="12002834" y="2093627"/>
                </a:cubicBezTo>
                <a:cubicBezTo>
                  <a:pt x="12062460" y="2126107"/>
                  <a:pt x="12066175" y="2193544"/>
                  <a:pt x="12065889" y="2241550"/>
                </a:cubicBezTo>
                <a:cubicBezTo>
                  <a:pt x="12065698" y="2282507"/>
                  <a:pt x="12074842" y="2323656"/>
                  <a:pt x="12071128" y="2364899"/>
                </a:cubicBezTo>
                <a:cubicBezTo>
                  <a:pt x="12067603" y="2403666"/>
                  <a:pt x="12086368" y="2438432"/>
                  <a:pt x="12119420" y="2450719"/>
                </a:cubicBezTo>
                <a:cubicBezTo>
                  <a:pt x="12164759" y="2467388"/>
                  <a:pt x="12183523" y="2497772"/>
                  <a:pt x="12192000" y="254063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5">
            <a:extLst>
              <a:ext uri="{FF2B5EF4-FFF2-40B4-BE49-F238E27FC236}">
                <a16:creationId xmlns:a16="http://schemas.microsoft.com/office/drawing/2014/main" id="{C213367B-0334-47A9-8E91-2C3811C4FFE4}"/>
              </a:ext>
            </a:extLst>
          </p:cNvPr>
          <p:cNvSpPr/>
          <p:nvPr/>
        </p:nvSpPr>
        <p:spPr>
          <a:xfrm>
            <a:off x="3672902" y="2904145"/>
            <a:ext cx="935744" cy="724711"/>
          </a:xfrm>
          <a:custGeom>
            <a:avLst/>
            <a:gdLst>
              <a:gd name="connsiteX0" fmla="*/ 865035 w 8857962"/>
              <a:gd name="connsiteY0" fmla="*/ 6860280 h 6860279"/>
              <a:gd name="connsiteX1" fmla="*/ 858115 w 8857962"/>
              <a:gd name="connsiteY1" fmla="*/ 6860280 h 6860279"/>
              <a:gd name="connsiteX2" fmla="*/ 816524 w 8857962"/>
              <a:gd name="connsiteY2" fmla="*/ 6778689 h 6860279"/>
              <a:gd name="connsiteX3" fmla="*/ 789397 w 8857962"/>
              <a:gd name="connsiteY3" fmla="*/ 6720144 h 6860279"/>
              <a:gd name="connsiteX4" fmla="*/ 740332 w 8857962"/>
              <a:gd name="connsiteY4" fmla="*/ 6585129 h 6860279"/>
              <a:gd name="connsiteX5" fmla="*/ 758117 w 8857962"/>
              <a:gd name="connsiteY5" fmla="*/ 6389285 h 6860279"/>
              <a:gd name="connsiteX6" fmla="*/ 851748 w 8857962"/>
              <a:gd name="connsiteY6" fmla="*/ 6163960 h 6860279"/>
              <a:gd name="connsiteX7" fmla="*/ 864828 w 8857962"/>
              <a:gd name="connsiteY7" fmla="*/ 6113166 h 6860279"/>
              <a:gd name="connsiteX8" fmla="*/ 902474 w 8857962"/>
              <a:gd name="connsiteY8" fmla="*/ 5973030 h 6860279"/>
              <a:gd name="connsiteX9" fmla="*/ 1078803 w 8857962"/>
              <a:gd name="connsiteY9" fmla="*/ 5742931 h 6860279"/>
              <a:gd name="connsiteX10" fmla="*/ 1191742 w 8857962"/>
              <a:gd name="connsiteY10" fmla="*/ 5587224 h 6860279"/>
              <a:gd name="connsiteX11" fmla="*/ 1213402 w 8857962"/>
              <a:gd name="connsiteY11" fmla="*/ 5560443 h 6860279"/>
              <a:gd name="connsiteX12" fmla="*/ 1979132 w 8857962"/>
              <a:gd name="connsiteY12" fmla="*/ 5256020 h 6860279"/>
              <a:gd name="connsiteX13" fmla="*/ 2015809 w 8857962"/>
              <a:gd name="connsiteY13" fmla="*/ 5235120 h 6860279"/>
              <a:gd name="connsiteX14" fmla="*/ 2035394 w 8857962"/>
              <a:gd name="connsiteY14" fmla="*/ 5188754 h 6860279"/>
              <a:gd name="connsiteX15" fmla="*/ 2025221 w 8857962"/>
              <a:gd name="connsiteY15" fmla="*/ 5180243 h 6860279"/>
              <a:gd name="connsiteX16" fmla="*/ 1800658 w 8857962"/>
              <a:gd name="connsiteY16" fmla="*/ 5003429 h 6860279"/>
              <a:gd name="connsiteX17" fmla="*/ 1773253 w 8857962"/>
              <a:gd name="connsiteY17" fmla="*/ 4992980 h 6860279"/>
              <a:gd name="connsiteX18" fmla="*/ 1720313 w 8857962"/>
              <a:gd name="connsiteY18" fmla="*/ 5006059 h 6860279"/>
              <a:gd name="connsiteX19" fmla="*/ 1333746 w 8857962"/>
              <a:gd name="connsiteY19" fmla="*/ 5205155 h 6860279"/>
              <a:gd name="connsiteX20" fmla="*/ 833825 w 8857962"/>
              <a:gd name="connsiteY20" fmla="*/ 5478091 h 6860279"/>
              <a:gd name="connsiteX21" fmla="*/ 683793 w 8857962"/>
              <a:gd name="connsiteY21" fmla="*/ 5489994 h 6860279"/>
              <a:gd name="connsiteX22" fmla="*/ 646631 w 8857962"/>
              <a:gd name="connsiteY22" fmla="*/ 5494908 h 6860279"/>
              <a:gd name="connsiteX23" fmla="*/ 506565 w 8857962"/>
              <a:gd name="connsiteY23" fmla="*/ 5653797 h 6860279"/>
              <a:gd name="connsiteX24" fmla="*/ 397086 w 8857962"/>
              <a:gd name="connsiteY24" fmla="*/ 5807289 h 6860279"/>
              <a:gd name="connsiteX25" fmla="*/ 207539 w 8857962"/>
              <a:gd name="connsiteY25" fmla="*/ 6013098 h 6860279"/>
              <a:gd name="connsiteX26" fmla="*/ 116192 w 8857962"/>
              <a:gd name="connsiteY26" fmla="*/ 6084516 h 6860279"/>
              <a:gd name="connsiteX27" fmla="*/ 70310 w 8857962"/>
              <a:gd name="connsiteY27" fmla="*/ 6148598 h 6860279"/>
              <a:gd name="connsiteX28" fmla="*/ 67542 w 8857962"/>
              <a:gd name="connsiteY28" fmla="*/ 6200292 h 6860279"/>
              <a:gd name="connsiteX29" fmla="*/ 58338 w 8857962"/>
              <a:gd name="connsiteY29" fmla="*/ 6254270 h 6860279"/>
              <a:gd name="connsiteX30" fmla="*/ 45466 w 8857962"/>
              <a:gd name="connsiteY30" fmla="*/ 5882513 h 6860279"/>
              <a:gd name="connsiteX31" fmla="*/ 333281 w 8857962"/>
              <a:gd name="connsiteY31" fmla="*/ 5398024 h 6860279"/>
              <a:gd name="connsiteX32" fmla="*/ 459230 w 8857962"/>
              <a:gd name="connsiteY32" fmla="*/ 5300794 h 6860279"/>
              <a:gd name="connsiteX33" fmla="*/ 490233 w 8857962"/>
              <a:gd name="connsiteY33" fmla="*/ 5250622 h 6860279"/>
              <a:gd name="connsiteX34" fmla="*/ 509679 w 8857962"/>
              <a:gd name="connsiteY34" fmla="*/ 5185018 h 6860279"/>
              <a:gd name="connsiteX35" fmla="*/ 922059 w 8857962"/>
              <a:gd name="connsiteY35" fmla="*/ 4903362 h 6860279"/>
              <a:gd name="connsiteX36" fmla="*/ 998666 w 8857962"/>
              <a:gd name="connsiteY36" fmla="*/ 4840734 h 6860279"/>
              <a:gd name="connsiteX37" fmla="*/ 1016936 w 8857962"/>
              <a:gd name="connsiteY37" fmla="*/ 4826063 h 6860279"/>
              <a:gd name="connsiteX38" fmla="*/ 1607305 w 8857962"/>
              <a:gd name="connsiteY38" fmla="*/ 4669733 h 6860279"/>
              <a:gd name="connsiteX39" fmla="*/ 1656024 w 8857962"/>
              <a:gd name="connsiteY39" fmla="*/ 4669802 h 6860279"/>
              <a:gd name="connsiteX40" fmla="*/ 1605367 w 8857962"/>
              <a:gd name="connsiteY40" fmla="*/ 4628696 h 6860279"/>
              <a:gd name="connsiteX41" fmla="*/ 1565714 w 8857962"/>
              <a:gd name="connsiteY41" fmla="*/ 4584337 h 6860279"/>
              <a:gd name="connsiteX42" fmla="*/ 1532981 w 8857962"/>
              <a:gd name="connsiteY42" fmla="*/ 4555410 h 6860279"/>
              <a:gd name="connsiteX43" fmla="*/ 1243921 w 8857962"/>
              <a:gd name="connsiteY43" fmla="*/ 4474097 h 6860279"/>
              <a:gd name="connsiteX44" fmla="*/ 967456 w 8857962"/>
              <a:gd name="connsiteY44" fmla="*/ 4311954 h 6860279"/>
              <a:gd name="connsiteX45" fmla="*/ 797701 w 8857962"/>
              <a:gd name="connsiteY45" fmla="*/ 4153272 h 6860279"/>
              <a:gd name="connsiteX46" fmla="*/ 400338 w 8857962"/>
              <a:gd name="connsiteY46" fmla="*/ 3690928 h 6860279"/>
              <a:gd name="connsiteX47" fmla="*/ 369958 w 8857962"/>
              <a:gd name="connsiteY47" fmla="*/ 3632936 h 6860279"/>
              <a:gd name="connsiteX48" fmla="*/ 358471 w 8857962"/>
              <a:gd name="connsiteY48" fmla="*/ 3590308 h 6860279"/>
              <a:gd name="connsiteX49" fmla="*/ 321447 w 8857962"/>
              <a:gd name="connsiteY49" fmla="*/ 3542973 h 6860279"/>
              <a:gd name="connsiteX50" fmla="*/ 256812 w 8857962"/>
              <a:gd name="connsiteY50" fmla="*/ 3490586 h 6860279"/>
              <a:gd name="connsiteX51" fmla="*/ 213837 w 8857962"/>
              <a:gd name="connsiteY51" fmla="*/ 3423806 h 6860279"/>
              <a:gd name="connsiteX52" fmla="*/ 0 w 8857962"/>
              <a:gd name="connsiteY52" fmla="*/ 2926376 h 6860279"/>
              <a:gd name="connsiteX53" fmla="*/ 0 w 8857962"/>
              <a:gd name="connsiteY53" fmla="*/ 2767347 h 6860279"/>
              <a:gd name="connsiteX54" fmla="*/ 23460 w 8857962"/>
              <a:gd name="connsiteY54" fmla="*/ 2768178 h 6860279"/>
              <a:gd name="connsiteX55" fmla="*/ 47819 w 8857962"/>
              <a:gd name="connsiteY55" fmla="*/ 2832329 h 6860279"/>
              <a:gd name="connsiteX56" fmla="*/ 90240 w 8857962"/>
              <a:gd name="connsiteY56" fmla="*/ 2887137 h 6860279"/>
              <a:gd name="connsiteX57" fmla="*/ 248853 w 8857962"/>
              <a:gd name="connsiteY57" fmla="*/ 3023952 h 6860279"/>
              <a:gd name="connsiteX58" fmla="*/ 403591 w 8857962"/>
              <a:gd name="connsiteY58" fmla="*/ 3236058 h 6860279"/>
              <a:gd name="connsiteX59" fmla="*/ 462206 w 8857962"/>
              <a:gd name="connsiteY59" fmla="*/ 3363945 h 6860279"/>
              <a:gd name="connsiteX60" fmla="*/ 545803 w 8857962"/>
              <a:gd name="connsiteY60" fmla="*/ 3425466 h 6860279"/>
              <a:gd name="connsiteX61" fmla="*/ 623310 w 8857962"/>
              <a:gd name="connsiteY61" fmla="*/ 3453909 h 6860279"/>
              <a:gd name="connsiteX62" fmla="*/ 710159 w 8857962"/>
              <a:gd name="connsiteY62" fmla="*/ 3552038 h 6860279"/>
              <a:gd name="connsiteX63" fmla="*/ 808843 w 8857962"/>
              <a:gd name="connsiteY63" fmla="*/ 3671828 h 6860279"/>
              <a:gd name="connsiteX64" fmla="*/ 1113266 w 8857962"/>
              <a:gd name="connsiteY64" fmla="*/ 3973691 h 6860279"/>
              <a:gd name="connsiteX65" fmla="*/ 1140463 w 8857962"/>
              <a:gd name="connsiteY65" fmla="*/ 3986424 h 6860279"/>
              <a:gd name="connsiteX66" fmla="*/ 1395544 w 8857962"/>
              <a:gd name="connsiteY66" fmla="*/ 4098118 h 6860279"/>
              <a:gd name="connsiteX67" fmla="*/ 1612288 w 8857962"/>
              <a:gd name="connsiteY67" fmla="*/ 4240330 h 6860279"/>
              <a:gd name="connsiteX68" fmla="*/ 1673048 w 8857962"/>
              <a:gd name="connsiteY68" fmla="*/ 4245520 h 6860279"/>
              <a:gd name="connsiteX69" fmla="*/ 1763496 w 8857962"/>
              <a:gd name="connsiteY69" fmla="*/ 4248150 h 6860279"/>
              <a:gd name="connsiteX70" fmla="*/ 2753304 w 8857962"/>
              <a:gd name="connsiteY70" fmla="*/ 4707380 h 6860279"/>
              <a:gd name="connsiteX71" fmla="*/ 2783269 w 8857962"/>
              <a:gd name="connsiteY71" fmla="*/ 4717760 h 6860279"/>
              <a:gd name="connsiteX72" fmla="*/ 2791781 w 8857962"/>
              <a:gd name="connsiteY72" fmla="*/ 4708141 h 6860279"/>
              <a:gd name="connsiteX73" fmla="*/ 2747006 w 8857962"/>
              <a:gd name="connsiteY73" fmla="*/ 4646481 h 6860279"/>
              <a:gd name="connsiteX74" fmla="*/ 2568048 w 8857962"/>
              <a:gd name="connsiteY74" fmla="*/ 4460533 h 6860279"/>
              <a:gd name="connsiteX75" fmla="*/ 2446043 w 8857962"/>
              <a:gd name="connsiteY75" fmla="*/ 4379289 h 6860279"/>
              <a:gd name="connsiteX76" fmla="*/ 2001830 w 8857962"/>
              <a:gd name="connsiteY76" fmla="*/ 4189535 h 6860279"/>
              <a:gd name="connsiteX77" fmla="*/ 1691179 w 8857962"/>
              <a:gd name="connsiteY77" fmla="*/ 4076042 h 6860279"/>
              <a:gd name="connsiteX78" fmla="*/ 1619069 w 8857962"/>
              <a:gd name="connsiteY78" fmla="*/ 4028846 h 6860279"/>
              <a:gd name="connsiteX79" fmla="*/ 1494643 w 8857962"/>
              <a:gd name="connsiteY79" fmla="*/ 3903035 h 6860279"/>
              <a:gd name="connsiteX80" fmla="*/ 1445370 w 8857962"/>
              <a:gd name="connsiteY80" fmla="*/ 3859645 h 6860279"/>
              <a:gd name="connsiteX81" fmla="*/ 1167521 w 8857962"/>
              <a:gd name="connsiteY81" fmla="*/ 3494807 h 6860279"/>
              <a:gd name="connsiteX82" fmla="*/ 1121017 w 8857962"/>
              <a:gd name="connsiteY82" fmla="*/ 3225470 h 6860279"/>
              <a:gd name="connsiteX83" fmla="*/ 1114235 w 8857962"/>
              <a:gd name="connsiteY83" fmla="*/ 3180004 h 6860279"/>
              <a:gd name="connsiteX84" fmla="*/ 988078 w 8857962"/>
              <a:gd name="connsiteY84" fmla="*/ 2583614 h 6860279"/>
              <a:gd name="connsiteX85" fmla="*/ 1027385 w 8857962"/>
              <a:gd name="connsiteY85" fmla="*/ 2518148 h 6860279"/>
              <a:gd name="connsiteX86" fmla="*/ 1061779 w 8857962"/>
              <a:gd name="connsiteY86" fmla="*/ 2464101 h 6860279"/>
              <a:gd name="connsiteX87" fmla="*/ 1077211 w 8857962"/>
              <a:gd name="connsiteY87" fmla="*/ 2340989 h 6860279"/>
              <a:gd name="connsiteX88" fmla="*/ 1265997 w 8857962"/>
              <a:gd name="connsiteY88" fmla="*/ 1921550 h 6860279"/>
              <a:gd name="connsiteX89" fmla="*/ 1464401 w 8857962"/>
              <a:gd name="connsiteY89" fmla="*/ 1755464 h 6860279"/>
              <a:gd name="connsiteX90" fmla="*/ 1505646 w 8857962"/>
              <a:gd name="connsiteY90" fmla="*/ 1742730 h 6860279"/>
              <a:gd name="connsiteX91" fmla="*/ 1472844 w 8857962"/>
              <a:gd name="connsiteY91" fmla="*/ 1788197 h 6860279"/>
              <a:gd name="connsiteX92" fmla="*/ 1449038 w 8857962"/>
              <a:gd name="connsiteY92" fmla="*/ 1858161 h 6860279"/>
              <a:gd name="connsiteX93" fmla="*/ 1454367 w 8857962"/>
              <a:gd name="connsiteY93" fmla="*/ 1971515 h 6860279"/>
              <a:gd name="connsiteX94" fmla="*/ 1336168 w 8857962"/>
              <a:gd name="connsiteY94" fmla="*/ 2355937 h 6860279"/>
              <a:gd name="connsiteX95" fmla="*/ 1340459 w 8857962"/>
              <a:gd name="connsiteY95" fmla="*/ 2549082 h 6860279"/>
              <a:gd name="connsiteX96" fmla="*/ 1395060 w 8857962"/>
              <a:gd name="connsiteY96" fmla="*/ 2655377 h 6860279"/>
              <a:gd name="connsiteX97" fmla="*/ 1466823 w 8857962"/>
              <a:gd name="connsiteY97" fmla="*/ 2939455 h 6860279"/>
              <a:gd name="connsiteX98" fmla="*/ 1549451 w 8857962"/>
              <a:gd name="connsiteY98" fmla="*/ 3343945 h 6860279"/>
              <a:gd name="connsiteX99" fmla="*/ 1555403 w 8857962"/>
              <a:gd name="connsiteY99" fmla="*/ 3363253 h 6860279"/>
              <a:gd name="connsiteX100" fmla="*/ 1680522 w 8857962"/>
              <a:gd name="connsiteY100" fmla="*/ 3643386 h 6860279"/>
              <a:gd name="connsiteX101" fmla="*/ 1744050 w 8857962"/>
              <a:gd name="connsiteY101" fmla="*/ 3665323 h 6860279"/>
              <a:gd name="connsiteX102" fmla="*/ 1852214 w 8857962"/>
              <a:gd name="connsiteY102" fmla="*/ 3656465 h 6860279"/>
              <a:gd name="connsiteX103" fmla="*/ 1958371 w 8857962"/>
              <a:gd name="connsiteY103" fmla="*/ 3706153 h 6860279"/>
              <a:gd name="connsiteX104" fmla="*/ 2000377 w 8857962"/>
              <a:gd name="connsiteY104" fmla="*/ 3726360 h 6860279"/>
              <a:gd name="connsiteX105" fmla="*/ 1986329 w 8857962"/>
              <a:gd name="connsiteY105" fmla="*/ 3582072 h 6860279"/>
              <a:gd name="connsiteX106" fmla="*/ 1921693 w 8857962"/>
              <a:gd name="connsiteY106" fmla="*/ 3444151 h 6860279"/>
              <a:gd name="connsiteX107" fmla="*/ 1899825 w 8857962"/>
              <a:gd name="connsiteY107" fmla="*/ 3412456 h 6860279"/>
              <a:gd name="connsiteX108" fmla="*/ 1594226 w 8857962"/>
              <a:gd name="connsiteY108" fmla="*/ 2992049 h 6860279"/>
              <a:gd name="connsiteX109" fmla="*/ 1596025 w 8857962"/>
              <a:gd name="connsiteY109" fmla="*/ 2693024 h 6860279"/>
              <a:gd name="connsiteX110" fmla="*/ 1678584 w 8857962"/>
              <a:gd name="connsiteY110" fmla="*/ 2388047 h 6860279"/>
              <a:gd name="connsiteX111" fmla="*/ 1797267 w 8857962"/>
              <a:gd name="connsiteY111" fmla="*/ 2276215 h 6860279"/>
              <a:gd name="connsiteX112" fmla="*/ 1895950 w 8857962"/>
              <a:gd name="connsiteY112" fmla="*/ 2235593 h 6860279"/>
              <a:gd name="connsiteX113" fmla="*/ 1956433 w 8857962"/>
              <a:gd name="connsiteY113" fmla="*/ 2172964 h 6860279"/>
              <a:gd name="connsiteX114" fmla="*/ 2008266 w 8857962"/>
              <a:gd name="connsiteY114" fmla="*/ 2085700 h 6860279"/>
              <a:gd name="connsiteX115" fmla="*/ 2078715 w 8857962"/>
              <a:gd name="connsiteY115" fmla="*/ 2009853 h 6860279"/>
              <a:gd name="connsiteX116" fmla="*/ 2801469 w 8857962"/>
              <a:gd name="connsiteY116" fmla="*/ 1394433 h 6860279"/>
              <a:gd name="connsiteX117" fmla="*/ 3041880 w 8857962"/>
              <a:gd name="connsiteY117" fmla="*/ 1351388 h 6860279"/>
              <a:gd name="connsiteX118" fmla="*/ 3051983 w 8857962"/>
              <a:gd name="connsiteY118" fmla="*/ 1352911 h 6860279"/>
              <a:gd name="connsiteX119" fmla="*/ 3093228 w 8857962"/>
              <a:gd name="connsiteY119" fmla="*/ 1336717 h 6860279"/>
              <a:gd name="connsiteX120" fmla="*/ 3181047 w 8857962"/>
              <a:gd name="connsiteY120" fmla="*/ 1271182 h 6860279"/>
              <a:gd name="connsiteX121" fmla="*/ 3806017 w 8857962"/>
              <a:gd name="connsiteY121" fmla="*/ 1112985 h 6860279"/>
              <a:gd name="connsiteX122" fmla="*/ 4161028 w 8857962"/>
              <a:gd name="connsiteY122" fmla="*/ 1185648 h 6860279"/>
              <a:gd name="connsiteX123" fmla="*/ 4252375 w 8857962"/>
              <a:gd name="connsiteY123" fmla="*/ 1266546 h 6860279"/>
              <a:gd name="connsiteX124" fmla="*/ 4253621 w 8857962"/>
              <a:gd name="connsiteY124" fmla="*/ 1303362 h 6860279"/>
              <a:gd name="connsiteX125" fmla="*/ 4217359 w 8857962"/>
              <a:gd name="connsiteY125" fmla="*/ 1315818 h 6860279"/>
              <a:gd name="connsiteX126" fmla="*/ 4181858 w 8857962"/>
              <a:gd name="connsiteY126" fmla="*/ 1303846 h 6860279"/>
              <a:gd name="connsiteX127" fmla="*/ 3972381 w 8857962"/>
              <a:gd name="connsiteY127" fmla="*/ 1271390 h 6860279"/>
              <a:gd name="connsiteX128" fmla="*/ 3574326 w 8857962"/>
              <a:gd name="connsiteY128" fmla="*/ 1427650 h 6860279"/>
              <a:gd name="connsiteX129" fmla="*/ 3456958 w 8857962"/>
              <a:gd name="connsiteY129" fmla="*/ 1528894 h 6860279"/>
              <a:gd name="connsiteX130" fmla="*/ 3409693 w 8857962"/>
              <a:gd name="connsiteY130" fmla="*/ 1586955 h 6860279"/>
              <a:gd name="connsiteX131" fmla="*/ 3414537 w 8857962"/>
              <a:gd name="connsiteY131" fmla="*/ 1599134 h 6860279"/>
              <a:gd name="connsiteX132" fmla="*/ 3466231 w 8857962"/>
              <a:gd name="connsiteY132" fmla="*/ 1588754 h 6860279"/>
              <a:gd name="connsiteX133" fmla="*/ 3523601 w 8857962"/>
              <a:gd name="connsiteY133" fmla="*/ 1573529 h 6860279"/>
              <a:gd name="connsiteX134" fmla="*/ 3631142 w 8857962"/>
              <a:gd name="connsiteY134" fmla="*/ 1561073 h 6860279"/>
              <a:gd name="connsiteX135" fmla="*/ 3677785 w 8857962"/>
              <a:gd name="connsiteY135" fmla="*/ 1561488 h 6860279"/>
              <a:gd name="connsiteX136" fmla="*/ 3749963 w 8857962"/>
              <a:gd name="connsiteY136" fmla="*/ 1589515 h 6860279"/>
              <a:gd name="connsiteX137" fmla="*/ 3858196 w 8857962"/>
              <a:gd name="connsiteY137" fmla="*/ 1588892 h 6860279"/>
              <a:gd name="connsiteX138" fmla="*/ 3986222 w 8857962"/>
              <a:gd name="connsiteY138" fmla="*/ 1629722 h 6860279"/>
              <a:gd name="connsiteX139" fmla="*/ 4148917 w 8857962"/>
              <a:gd name="connsiteY139" fmla="*/ 1697333 h 6860279"/>
              <a:gd name="connsiteX140" fmla="*/ 4170509 w 8857962"/>
              <a:gd name="connsiteY140" fmla="*/ 1732281 h 6860279"/>
              <a:gd name="connsiteX141" fmla="*/ 4136045 w 8857962"/>
              <a:gd name="connsiteY141" fmla="*/ 1749443 h 6860279"/>
              <a:gd name="connsiteX142" fmla="*/ 3932659 w 8857962"/>
              <a:gd name="connsiteY142" fmla="*/ 1763906 h 6860279"/>
              <a:gd name="connsiteX143" fmla="*/ 3252602 w 8857962"/>
              <a:gd name="connsiteY143" fmla="*/ 2024801 h 6860279"/>
              <a:gd name="connsiteX144" fmla="*/ 2860984 w 8857962"/>
              <a:gd name="connsiteY144" fmla="*/ 2326526 h 6860279"/>
              <a:gd name="connsiteX145" fmla="*/ 2580504 w 8857962"/>
              <a:gd name="connsiteY145" fmla="*/ 2486868 h 6860279"/>
              <a:gd name="connsiteX146" fmla="*/ 2386529 w 8857962"/>
              <a:gd name="connsiteY146" fmla="*/ 2555310 h 6860279"/>
              <a:gd name="connsiteX147" fmla="*/ 2412826 w 8857962"/>
              <a:gd name="connsiteY147" fmla="*/ 2676207 h 6860279"/>
              <a:gd name="connsiteX148" fmla="*/ 2465904 w 8857962"/>
              <a:gd name="connsiteY148" fmla="*/ 2639391 h 6860279"/>
              <a:gd name="connsiteX149" fmla="*/ 2939390 w 8857962"/>
              <a:gd name="connsiteY149" fmla="*/ 2432475 h 6860279"/>
              <a:gd name="connsiteX150" fmla="*/ 3099249 w 8857962"/>
              <a:gd name="connsiteY150" fmla="*/ 2396213 h 6860279"/>
              <a:gd name="connsiteX151" fmla="*/ 3587752 w 8857962"/>
              <a:gd name="connsiteY151" fmla="*/ 2301958 h 6860279"/>
              <a:gd name="connsiteX152" fmla="*/ 3786986 w 8857962"/>
              <a:gd name="connsiteY152" fmla="*/ 2269018 h 6860279"/>
              <a:gd name="connsiteX153" fmla="*/ 3810861 w 8857962"/>
              <a:gd name="connsiteY153" fmla="*/ 2256492 h 6860279"/>
              <a:gd name="connsiteX154" fmla="*/ 3917503 w 8857962"/>
              <a:gd name="connsiteY154" fmla="*/ 2228050 h 6860279"/>
              <a:gd name="connsiteX155" fmla="*/ 4007674 w 8857962"/>
              <a:gd name="connsiteY155" fmla="*/ 2202514 h 6860279"/>
              <a:gd name="connsiteX156" fmla="*/ 4044698 w 8857962"/>
              <a:gd name="connsiteY156" fmla="*/ 2171857 h 6860279"/>
              <a:gd name="connsiteX157" fmla="*/ 4346007 w 8857962"/>
              <a:gd name="connsiteY157" fmla="*/ 2107083 h 6860279"/>
              <a:gd name="connsiteX158" fmla="*/ 4401023 w 8857962"/>
              <a:gd name="connsiteY158" fmla="*/ 2109644 h 6860279"/>
              <a:gd name="connsiteX159" fmla="*/ 4820046 w 8857962"/>
              <a:gd name="connsiteY159" fmla="*/ 2222306 h 6860279"/>
              <a:gd name="connsiteX160" fmla="*/ 4848558 w 8857962"/>
              <a:gd name="connsiteY160" fmla="*/ 2240714 h 6860279"/>
              <a:gd name="connsiteX161" fmla="*/ 4885789 w 8857962"/>
              <a:gd name="connsiteY161" fmla="*/ 2236769 h 6860279"/>
              <a:gd name="connsiteX162" fmla="*/ 5031046 w 8857962"/>
              <a:gd name="connsiteY162" fmla="*/ 2280713 h 6860279"/>
              <a:gd name="connsiteX163" fmla="*/ 5170836 w 8857962"/>
              <a:gd name="connsiteY163" fmla="*/ 2280921 h 6860279"/>
              <a:gd name="connsiteX164" fmla="*/ 5350209 w 8857962"/>
              <a:gd name="connsiteY164" fmla="*/ 2287910 h 6860279"/>
              <a:gd name="connsiteX165" fmla="*/ 5784803 w 8857962"/>
              <a:gd name="connsiteY165" fmla="*/ 2396697 h 6860279"/>
              <a:gd name="connsiteX166" fmla="*/ 5824595 w 8857962"/>
              <a:gd name="connsiteY166" fmla="*/ 2405140 h 6860279"/>
              <a:gd name="connsiteX167" fmla="*/ 6083967 w 8857962"/>
              <a:gd name="connsiteY167" fmla="*/ 2461402 h 6860279"/>
              <a:gd name="connsiteX168" fmla="*/ 6304101 w 8857962"/>
              <a:gd name="connsiteY168" fmla="*/ 2584514 h 6860279"/>
              <a:gd name="connsiteX169" fmla="*/ 6376626 w 8857962"/>
              <a:gd name="connsiteY169" fmla="*/ 2619669 h 6860279"/>
              <a:gd name="connsiteX170" fmla="*/ 6385968 w 8857962"/>
              <a:gd name="connsiteY170" fmla="*/ 2612610 h 6860279"/>
              <a:gd name="connsiteX171" fmla="*/ 6348183 w 8857962"/>
              <a:gd name="connsiteY171" fmla="*/ 2518632 h 6860279"/>
              <a:gd name="connsiteX172" fmla="*/ 6300503 w 8857962"/>
              <a:gd name="connsiteY172" fmla="*/ 2415590 h 6860279"/>
              <a:gd name="connsiteX173" fmla="*/ 6255521 w 8857962"/>
              <a:gd name="connsiteY173" fmla="*/ 2284519 h 6860279"/>
              <a:gd name="connsiteX174" fmla="*/ 6224379 w 8857962"/>
              <a:gd name="connsiteY174" fmla="*/ 2103208 h 6860279"/>
              <a:gd name="connsiteX175" fmla="*/ 6232545 w 8857962"/>
              <a:gd name="connsiteY175" fmla="*/ 1972207 h 6860279"/>
              <a:gd name="connsiteX176" fmla="*/ 6212615 w 8857962"/>
              <a:gd name="connsiteY176" fmla="*/ 1944041 h 6860279"/>
              <a:gd name="connsiteX177" fmla="*/ 5766603 w 8857962"/>
              <a:gd name="connsiteY177" fmla="*/ 1727160 h 6860279"/>
              <a:gd name="connsiteX178" fmla="*/ 5457820 w 8857962"/>
              <a:gd name="connsiteY178" fmla="*/ 1536783 h 6860279"/>
              <a:gd name="connsiteX179" fmla="*/ 4857070 w 8857962"/>
              <a:gd name="connsiteY179" fmla="*/ 1224332 h 6860279"/>
              <a:gd name="connsiteX180" fmla="*/ 4494655 w 8857962"/>
              <a:gd name="connsiteY180" fmla="*/ 1055477 h 6860279"/>
              <a:gd name="connsiteX181" fmla="*/ 4315696 w 8857962"/>
              <a:gd name="connsiteY181" fmla="*/ 1003090 h 6860279"/>
              <a:gd name="connsiteX182" fmla="*/ 4067673 w 8857962"/>
              <a:gd name="connsiteY182" fmla="*/ 884684 h 6860279"/>
              <a:gd name="connsiteX183" fmla="*/ 4041722 w 8857962"/>
              <a:gd name="connsiteY183" fmla="*/ 763787 h 6860279"/>
              <a:gd name="connsiteX184" fmla="*/ 4144419 w 8857962"/>
              <a:gd name="connsiteY184" fmla="*/ 752715 h 6860279"/>
              <a:gd name="connsiteX185" fmla="*/ 4207740 w 8857962"/>
              <a:gd name="connsiteY185" fmla="*/ 756728 h 6860279"/>
              <a:gd name="connsiteX186" fmla="*/ 4300610 w 8857962"/>
              <a:gd name="connsiteY186" fmla="*/ 744964 h 6860279"/>
              <a:gd name="connsiteX187" fmla="*/ 4372027 w 8857962"/>
              <a:gd name="connsiteY187" fmla="*/ 728494 h 6860279"/>
              <a:gd name="connsiteX188" fmla="*/ 4433964 w 8857962"/>
              <a:gd name="connsiteY188" fmla="*/ 710639 h 6860279"/>
              <a:gd name="connsiteX189" fmla="*/ 4497907 w 8857962"/>
              <a:gd name="connsiteY189" fmla="*/ 722750 h 6860279"/>
              <a:gd name="connsiteX190" fmla="*/ 4563857 w 8857962"/>
              <a:gd name="connsiteY190" fmla="*/ 703858 h 6860279"/>
              <a:gd name="connsiteX191" fmla="*/ 4734373 w 8857962"/>
              <a:gd name="connsiteY191" fmla="*/ 669810 h 6860279"/>
              <a:gd name="connsiteX192" fmla="*/ 4764892 w 8857962"/>
              <a:gd name="connsiteY192" fmla="*/ 667803 h 6860279"/>
              <a:gd name="connsiteX193" fmla="*/ 4856793 w 8857962"/>
              <a:gd name="connsiteY193" fmla="*/ 667180 h 6860279"/>
              <a:gd name="connsiteX194" fmla="*/ 4935823 w 8857962"/>
              <a:gd name="connsiteY194" fmla="*/ 709809 h 6860279"/>
              <a:gd name="connsiteX195" fmla="*/ 5021565 w 8857962"/>
              <a:gd name="connsiteY195" fmla="*/ 695692 h 6860279"/>
              <a:gd name="connsiteX196" fmla="*/ 4942674 w 8857962"/>
              <a:gd name="connsiteY196" fmla="*/ 594102 h 6860279"/>
              <a:gd name="connsiteX197" fmla="*/ 4853472 w 8857962"/>
              <a:gd name="connsiteY197" fmla="*/ 557424 h 6860279"/>
              <a:gd name="connsiteX198" fmla="*/ 4785584 w 8857962"/>
              <a:gd name="connsiteY198" fmla="*/ 539708 h 6860279"/>
              <a:gd name="connsiteX199" fmla="*/ 4718111 w 8857962"/>
              <a:gd name="connsiteY199" fmla="*/ 462478 h 6860279"/>
              <a:gd name="connsiteX200" fmla="*/ 4676935 w 8857962"/>
              <a:gd name="connsiteY200" fmla="*/ 412929 h 6860279"/>
              <a:gd name="connsiteX201" fmla="*/ 4503789 w 8857962"/>
              <a:gd name="connsiteY201" fmla="*/ 347878 h 6860279"/>
              <a:gd name="connsiteX202" fmla="*/ 4360055 w 8857962"/>
              <a:gd name="connsiteY202" fmla="*/ 306080 h 6860279"/>
              <a:gd name="connsiteX203" fmla="*/ 4317772 w 8857962"/>
              <a:gd name="connsiteY203" fmla="*/ 292377 h 6860279"/>
              <a:gd name="connsiteX204" fmla="*/ 3940340 w 8857962"/>
              <a:gd name="connsiteY204" fmla="*/ 340266 h 6860279"/>
              <a:gd name="connsiteX205" fmla="*/ 3924700 w 8857962"/>
              <a:gd name="connsiteY205" fmla="*/ 347463 h 6860279"/>
              <a:gd name="connsiteX206" fmla="*/ 3857020 w 8857962"/>
              <a:gd name="connsiteY206" fmla="*/ 337913 h 6860279"/>
              <a:gd name="connsiteX207" fmla="*/ 3846017 w 8857962"/>
              <a:gd name="connsiteY207" fmla="*/ 271340 h 6860279"/>
              <a:gd name="connsiteX208" fmla="*/ 3907884 w 8857962"/>
              <a:gd name="connsiteY208" fmla="*/ 185944 h 6860279"/>
              <a:gd name="connsiteX209" fmla="*/ 4389397 w 8857962"/>
              <a:gd name="connsiteY209" fmla="*/ 2625 h 6860279"/>
              <a:gd name="connsiteX210" fmla="*/ 5008693 w 8857962"/>
              <a:gd name="connsiteY210" fmla="*/ 52659 h 6860279"/>
              <a:gd name="connsiteX211" fmla="*/ 5435882 w 8857962"/>
              <a:gd name="connsiteY211" fmla="*/ 200822 h 6860279"/>
              <a:gd name="connsiteX212" fmla="*/ 5450830 w 8857962"/>
              <a:gd name="connsiteY212" fmla="*/ 207950 h 6860279"/>
              <a:gd name="connsiteX213" fmla="*/ 5593803 w 8857962"/>
              <a:gd name="connsiteY213" fmla="*/ 172726 h 6860279"/>
              <a:gd name="connsiteX214" fmla="*/ 5638647 w 8857962"/>
              <a:gd name="connsiteY214" fmla="*/ 160615 h 6860279"/>
              <a:gd name="connsiteX215" fmla="*/ 5743974 w 8857962"/>
              <a:gd name="connsiteY215" fmla="*/ 197985 h 6860279"/>
              <a:gd name="connsiteX216" fmla="*/ 6273652 w 8857962"/>
              <a:gd name="connsiteY216" fmla="*/ 580469 h 6860279"/>
              <a:gd name="connsiteX217" fmla="*/ 6869281 w 8857962"/>
              <a:gd name="connsiteY217" fmla="*/ 1187585 h 6860279"/>
              <a:gd name="connsiteX218" fmla="*/ 7007340 w 8857962"/>
              <a:gd name="connsiteY218" fmla="*/ 1561419 h 6860279"/>
              <a:gd name="connsiteX219" fmla="*/ 7114535 w 8857962"/>
              <a:gd name="connsiteY219" fmla="*/ 1769581 h 6860279"/>
              <a:gd name="connsiteX220" fmla="*/ 7259861 w 8857962"/>
              <a:gd name="connsiteY220" fmla="*/ 2046323 h 6860279"/>
              <a:gd name="connsiteX221" fmla="*/ 7219170 w 8857962"/>
              <a:gd name="connsiteY221" fmla="*/ 2515588 h 6860279"/>
              <a:gd name="connsiteX222" fmla="*/ 6928380 w 8857962"/>
              <a:gd name="connsiteY222" fmla="*/ 2969696 h 6860279"/>
              <a:gd name="connsiteX223" fmla="*/ 6860492 w 8857962"/>
              <a:gd name="connsiteY223" fmla="*/ 3106026 h 6860279"/>
              <a:gd name="connsiteX224" fmla="*/ 6836409 w 8857962"/>
              <a:gd name="connsiteY224" fmla="*/ 3199657 h 6860279"/>
              <a:gd name="connsiteX225" fmla="*/ 6825960 w 8857962"/>
              <a:gd name="connsiteY225" fmla="*/ 3281248 h 6860279"/>
              <a:gd name="connsiteX226" fmla="*/ 6857655 w 8857962"/>
              <a:gd name="connsiteY226" fmla="*/ 3574806 h 6860279"/>
              <a:gd name="connsiteX227" fmla="*/ 6833918 w 8857962"/>
              <a:gd name="connsiteY227" fmla="*/ 3724838 h 6860279"/>
              <a:gd name="connsiteX228" fmla="*/ 6915854 w 8857962"/>
              <a:gd name="connsiteY228" fmla="*/ 3691067 h 6860279"/>
              <a:gd name="connsiteX229" fmla="*/ 7005887 w 8857962"/>
              <a:gd name="connsiteY229" fmla="*/ 3647400 h 6860279"/>
              <a:gd name="connsiteX230" fmla="*/ 7105124 w 8857962"/>
              <a:gd name="connsiteY230" fmla="*/ 3652729 h 6860279"/>
              <a:gd name="connsiteX231" fmla="*/ 7160417 w 8857962"/>
              <a:gd name="connsiteY231" fmla="*/ 3644632 h 6860279"/>
              <a:gd name="connsiteX232" fmla="*/ 7224153 w 8857962"/>
              <a:gd name="connsiteY232" fmla="*/ 3524080 h 6860279"/>
              <a:gd name="connsiteX233" fmla="*/ 7279377 w 8857962"/>
              <a:gd name="connsiteY233" fmla="*/ 3402422 h 6860279"/>
              <a:gd name="connsiteX234" fmla="*/ 7304151 w 8857962"/>
              <a:gd name="connsiteY234" fmla="*/ 3322908 h 6860279"/>
              <a:gd name="connsiteX235" fmla="*/ 7346227 w 8857962"/>
              <a:gd name="connsiteY235" fmla="*/ 3034332 h 6860279"/>
              <a:gd name="connsiteX236" fmla="*/ 7456466 w 8857962"/>
              <a:gd name="connsiteY236" fmla="*/ 2653924 h 6860279"/>
              <a:gd name="connsiteX237" fmla="*/ 7556049 w 8857962"/>
              <a:gd name="connsiteY237" fmla="*/ 2451298 h 6860279"/>
              <a:gd name="connsiteX238" fmla="*/ 7602831 w 8857962"/>
              <a:gd name="connsiteY238" fmla="*/ 2327148 h 6860279"/>
              <a:gd name="connsiteX239" fmla="*/ 7601101 w 8857962"/>
              <a:gd name="connsiteY239" fmla="*/ 2296076 h 6860279"/>
              <a:gd name="connsiteX240" fmla="*/ 7586776 w 8857962"/>
              <a:gd name="connsiteY240" fmla="*/ 1999334 h 6860279"/>
              <a:gd name="connsiteX241" fmla="*/ 7629128 w 8857962"/>
              <a:gd name="connsiteY241" fmla="*/ 1795463 h 6860279"/>
              <a:gd name="connsiteX242" fmla="*/ 7633972 w 8857962"/>
              <a:gd name="connsiteY242" fmla="*/ 1714426 h 6860279"/>
              <a:gd name="connsiteX243" fmla="*/ 7600409 w 8857962"/>
              <a:gd name="connsiteY243" fmla="*/ 1651867 h 6860279"/>
              <a:gd name="connsiteX244" fmla="*/ 7644560 w 8857962"/>
              <a:gd name="connsiteY244" fmla="*/ 1669306 h 6860279"/>
              <a:gd name="connsiteX245" fmla="*/ 7724627 w 8857962"/>
              <a:gd name="connsiteY245" fmla="*/ 1758924 h 6860279"/>
              <a:gd name="connsiteX246" fmla="*/ 7826148 w 8857962"/>
              <a:gd name="connsiteY246" fmla="*/ 1977190 h 6860279"/>
              <a:gd name="connsiteX247" fmla="*/ 7848639 w 8857962"/>
              <a:gd name="connsiteY247" fmla="*/ 2248949 h 6860279"/>
              <a:gd name="connsiteX248" fmla="*/ 7836529 w 8857962"/>
              <a:gd name="connsiteY248" fmla="*/ 2447215 h 6860279"/>
              <a:gd name="connsiteX249" fmla="*/ 7841303 w 8857962"/>
              <a:gd name="connsiteY249" fmla="*/ 2538078 h 6860279"/>
              <a:gd name="connsiteX250" fmla="*/ 7857497 w 8857962"/>
              <a:gd name="connsiteY250" fmla="*/ 2682089 h 6860279"/>
              <a:gd name="connsiteX251" fmla="*/ 7753900 w 8857962"/>
              <a:gd name="connsiteY251" fmla="*/ 3131700 h 6860279"/>
              <a:gd name="connsiteX252" fmla="*/ 7737084 w 8857962"/>
              <a:gd name="connsiteY252" fmla="*/ 3198204 h 6860279"/>
              <a:gd name="connsiteX253" fmla="*/ 7695977 w 8857962"/>
              <a:gd name="connsiteY253" fmla="*/ 3414325 h 6860279"/>
              <a:gd name="connsiteX254" fmla="*/ 7299376 w 8857962"/>
              <a:gd name="connsiteY254" fmla="*/ 3959435 h 6860279"/>
              <a:gd name="connsiteX255" fmla="*/ 7275363 w 8857962"/>
              <a:gd name="connsiteY255" fmla="*/ 3983034 h 6860279"/>
              <a:gd name="connsiteX256" fmla="*/ 7140625 w 8857962"/>
              <a:gd name="connsiteY256" fmla="*/ 4087668 h 6860279"/>
              <a:gd name="connsiteX257" fmla="*/ 6905058 w 8857962"/>
              <a:gd name="connsiteY257" fmla="*/ 4163168 h 6860279"/>
              <a:gd name="connsiteX258" fmla="*/ 6530048 w 8857962"/>
              <a:gd name="connsiteY258" fmla="*/ 4338390 h 6860279"/>
              <a:gd name="connsiteX259" fmla="*/ 6058639 w 8857962"/>
              <a:gd name="connsiteY259" fmla="*/ 4698522 h 6860279"/>
              <a:gd name="connsiteX260" fmla="*/ 6040092 w 8857962"/>
              <a:gd name="connsiteY260" fmla="*/ 4728348 h 6860279"/>
              <a:gd name="connsiteX261" fmla="*/ 6046321 w 8857962"/>
              <a:gd name="connsiteY261" fmla="*/ 4737829 h 6860279"/>
              <a:gd name="connsiteX262" fmla="*/ 6089295 w 8857962"/>
              <a:gd name="connsiteY262" fmla="*/ 4725788 h 6860279"/>
              <a:gd name="connsiteX263" fmla="*/ 6647278 w 8857962"/>
              <a:gd name="connsiteY263" fmla="*/ 4468145 h 6860279"/>
              <a:gd name="connsiteX264" fmla="*/ 7054190 w 8857962"/>
              <a:gd name="connsiteY264" fmla="*/ 4270710 h 6860279"/>
              <a:gd name="connsiteX265" fmla="*/ 7165953 w 8857962"/>
              <a:gd name="connsiteY265" fmla="*/ 4253547 h 6860279"/>
              <a:gd name="connsiteX266" fmla="*/ 7227336 w 8857962"/>
              <a:gd name="connsiteY266" fmla="*/ 4246420 h 6860279"/>
              <a:gd name="connsiteX267" fmla="*/ 7711617 w 8857962"/>
              <a:gd name="connsiteY267" fmla="*/ 3990092 h 6860279"/>
              <a:gd name="connsiteX268" fmla="*/ 7742344 w 8857962"/>
              <a:gd name="connsiteY268" fmla="*/ 3968639 h 6860279"/>
              <a:gd name="connsiteX269" fmla="*/ 8227040 w 8857962"/>
              <a:gd name="connsiteY269" fmla="*/ 3452386 h 6860279"/>
              <a:gd name="connsiteX270" fmla="*/ 8320049 w 8857962"/>
              <a:gd name="connsiteY270" fmla="*/ 3404152 h 6860279"/>
              <a:gd name="connsiteX271" fmla="*/ 8383162 w 8857962"/>
              <a:gd name="connsiteY271" fmla="*/ 3356679 h 6860279"/>
              <a:gd name="connsiteX272" fmla="*/ 8450496 w 8857962"/>
              <a:gd name="connsiteY272" fmla="*/ 3221180 h 6860279"/>
              <a:gd name="connsiteX273" fmla="*/ 8629731 w 8857962"/>
              <a:gd name="connsiteY273" fmla="*/ 2979939 h 6860279"/>
              <a:gd name="connsiteX274" fmla="*/ 8734574 w 8857962"/>
              <a:gd name="connsiteY274" fmla="*/ 2866238 h 6860279"/>
              <a:gd name="connsiteX275" fmla="*/ 8797894 w 8857962"/>
              <a:gd name="connsiteY275" fmla="*/ 2779458 h 6860279"/>
              <a:gd name="connsiteX276" fmla="*/ 8824468 w 8857962"/>
              <a:gd name="connsiteY276" fmla="*/ 2702850 h 6860279"/>
              <a:gd name="connsiteX277" fmla="*/ 8836855 w 8857962"/>
              <a:gd name="connsiteY277" fmla="*/ 2702020 h 6860279"/>
              <a:gd name="connsiteX278" fmla="*/ 8850004 w 8857962"/>
              <a:gd name="connsiteY278" fmla="*/ 2754476 h 6860279"/>
              <a:gd name="connsiteX279" fmla="*/ 8842045 w 8857962"/>
              <a:gd name="connsiteY279" fmla="*/ 2833159 h 6860279"/>
              <a:gd name="connsiteX280" fmla="*/ 8857962 w 8857962"/>
              <a:gd name="connsiteY280" fmla="*/ 2884231 h 6860279"/>
              <a:gd name="connsiteX281" fmla="*/ 8857962 w 8857962"/>
              <a:gd name="connsiteY281" fmla="*/ 2946444 h 6860279"/>
              <a:gd name="connsiteX282" fmla="*/ 8842738 w 8857962"/>
              <a:gd name="connsiteY282" fmla="*/ 2980215 h 6860279"/>
              <a:gd name="connsiteX283" fmla="*/ 8767514 w 8857962"/>
              <a:gd name="connsiteY283" fmla="*/ 3176682 h 6860279"/>
              <a:gd name="connsiteX284" fmla="*/ 8542951 w 8857962"/>
              <a:gd name="connsiteY284" fmla="*/ 3504081 h 6860279"/>
              <a:gd name="connsiteX285" fmla="*/ 8510287 w 8857962"/>
              <a:gd name="connsiteY285" fmla="*/ 3577021 h 6860279"/>
              <a:gd name="connsiteX286" fmla="*/ 8489734 w 8857962"/>
              <a:gd name="connsiteY286" fmla="*/ 3661102 h 6860279"/>
              <a:gd name="connsiteX287" fmla="*/ 7954727 w 8857962"/>
              <a:gd name="connsiteY287" fmla="*/ 4237285 h 6860279"/>
              <a:gd name="connsiteX288" fmla="*/ 7932167 w 8857962"/>
              <a:gd name="connsiteY288" fmla="*/ 4258530 h 6860279"/>
              <a:gd name="connsiteX289" fmla="*/ 7671203 w 8857962"/>
              <a:gd name="connsiteY289" fmla="*/ 4439219 h 6860279"/>
              <a:gd name="connsiteX290" fmla="*/ 7329687 w 8857962"/>
              <a:gd name="connsiteY290" fmla="*/ 4549528 h 6860279"/>
              <a:gd name="connsiteX291" fmla="*/ 7300899 w 8857962"/>
              <a:gd name="connsiteY291" fmla="*/ 4565790 h 6860279"/>
              <a:gd name="connsiteX292" fmla="*/ 7240485 w 8857962"/>
              <a:gd name="connsiteY292" fmla="*/ 4631326 h 6860279"/>
              <a:gd name="connsiteX293" fmla="*/ 7214603 w 8857962"/>
              <a:gd name="connsiteY293" fmla="*/ 4660322 h 6860279"/>
              <a:gd name="connsiteX294" fmla="*/ 7377368 w 8857962"/>
              <a:gd name="connsiteY294" fmla="*/ 4668695 h 6860279"/>
              <a:gd name="connsiteX295" fmla="*/ 7816390 w 8857962"/>
              <a:gd name="connsiteY295" fmla="*/ 4789593 h 6860279"/>
              <a:gd name="connsiteX296" fmla="*/ 8103513 w 8857962"/>
              <a:gd name="connsiteY296" fmla="*/ 4968205 h 6860279"/>
              <a:gd name="connsiteX297" fmla="*/ 8309668 w 8857962"/>
              <a:gd name="connsiteY297" fmla="*/ 5124880 h 6860279"/>
              <a:gd name="connsiteX298" fmla="*/ 8396449 w 8857962"/>
              <a:gd name="connsiteY298" fmla="*/ 5274012 h 6860279"/>
              <a:gd name="connsiteX299" fmla="*/ 8442953 w 8857962"/>
              <a:gd name="connsiteY299" fmla="*/ 5319617 h 6860279"/>
              <a:gd name="connsiteX300" fmla="*/ 8473264 w 8857962"/>
              <a:gd name="connsiteY300" fmla="*/ 5337818 h 6860279"/>
              <a:gd name="connsiteX301" fmla="*/ 8841769 w 8857962"/>
              <a:gd name="connsiteY301" fmla="*/ 5956698 h 6860279"/>
              <a:gd name="connsiteX302" fmla="*/ 8847582 w 8857962"/>
              <a:gd name="connsiteY302" fmla="*/ 5986455 h 6860279"/>
              <a:gd name="connsiteX303" fmla="*/ 8835471 w 8857962"/>
              <a:gd name="connsiteY303" fmla="*/ 6120086 h 6860279"/>
              <a:gd name="connsiteX304" fmla="*/ 8814987 w 8857962"/>
              <a:gd name="connsiteY304" fmla="*/ 6218077 h 6860279"/>
              <a:gd name="connsiteX305" fmla="*/ 8796164 w 8857962"/>
              <a:gd name="connsiteY305" fmla="*/ 6217455 h 6860279"/>
              <a:gd name="connsiteX306" fmla="*/ 8784953 w 8857962"/>
              <a:gd name="connsiteY306" fmla="*/ 6122024 h 6860279"/>
              <a:gd name="connsiteX307" fmla="*/ 8737826 w 8857962"/>
              <a:gd name="connsiteY307" fmla="*/ 6066731 h 6860279"/>
              <a:gd name="connsiteX308" fmla="*/ 8708899 w 8857962"/>
              <a:gd name="connsiteY308" fmla="*/ 6049707 h 6860279"/>
              <a:gd name="connsiteX309" fmla="*/ 8361570 w 8857962"/>
              <a:gd name="connsiteY309" fmla="*/ 5663071 h 6860279"/>
              <a:gd name="connsiteX310" fmla="*/ 8228078 w 8857962"/>
              <a:gd name="connsiteY310" fmla="*/ 5505219 h 6860279"/>
              <a:gd name="connsiteX311" fmla="*/ 8195761 w 8857962"/>
              <a:gd name="connsiteY311" fmla="*/ 5492140 h 6860279"/>
              <a:gd name="connsiteX312" fmla="*/ 7982200 w 8857962"/>
              <a:gd name="connsiteY312" fmla="*/ 5450480 h 6860279"/>
              <a:gd name="connsiteX313" fmla="*/ 7776668 w 8857962"/>
              <a:gd name="connsiteY313" fmla="*/ 5329790 h 6860279"/>
              <a:gd name="connsiteX314" fmla="*/ 7570720 w 8857962"/>
              <a:gd name="connsiteY314" fmla="*/ 5184810 h 6860279"/>
              <a:gd name="connsiteX315" fmla="*/ 7541725 w 8857962"/>
              <a:gd name="connsiteY315" fmla="*/ 5166679 h 6860279"/>
              <a:gd name="connsiteX316" fmla="*/ 7349618 w 8857962"/>
              <a:gd name="connsiteY316" fmla="*/ 5073393 h 6860279"/>
              <a:gd name="connsiteX317" fmla="*/ 7191074 w 8857962"/>
              <a:gd name="connsiteY317" fmla="*/ 4989381 h 6860279"/>
              <a:gd name="connsiteX318" fmla="*/ 7066301 w 8857962"/>
              <a:gd name="connsiteY318" fmla="*/ 4950074 h 6860279"/>
              <a:gd name="connsiteX319" fmla="*/ 6978344 w 8857962"/>
              <a:gd name="connsiteY319" fmla="*/ 5090901 h 6860279"/>
              <a:gd name="connsiteX320" fmla="*/ 6894263 w 8857962"/>
              <a:gd name="connsiteY320" fmla="*/ 5138721 h 6860279"/>
              <a:gd name="connsiteX321" fmla="*/ 6825752 w 8857962"/>
              <a:gd name="connsiteY321" fmla="*/ 5187439 h 6860279"/>
              <a:gd name="connsiteX322" fmla="*/ 6918692 w 8857962"/>
              <a:gd name="connsiteY322" fmla="*/ 5221141 h 6860279"/>
              <a:gd name="connsiteX323" fmla="*/ 7039104 w 8857962"/>
              <a:gd name="connsiteY323" fmla="*/ 5225570 h 6860279"/>
              <a:gd name="connsiteX324" fmla="*/ 7382765 w 8857962"/>
              <a:gd name="connsiteY324" fmla="*/ 5339478 h 6860279"/>
              <a:gd name="connsiteX325" fmla="*/ 7698538 w 8857962"/>
              <a:gd name="connsiteY325" fmla="*/ 5588193 h 6860279"/>
              <a:gd name="connsiteX326" fmla="*/ 7749679 w 8857962"/>
              <a:gd name="connsiteY326" fmla="*/ 5653036 h 6860279"/>
              <a:gd name="connsiteX327" fmla="*/ 8010228 w 8857962"/>
              <a:gd name="connsiteY327" fmla="*/ 5988047 h 6860279"/>
              <a:gd name="connsiteX328" fmla="*/ 8022615 w 8857962"/>
              <a:gd name="connsiteY328" fmla="*/ 6035866 h 6860279"/>
              <a:gd name="connsiteX329" fmla="*/ 8075693 w 8857962"/>
              <a:gd name="connsiteY329" fmla="*/ 6182023 h 6860279"/>
              <a:gd name="connsiteX330" fmla="*/ 8127181 w 8857962"/>
              <a:gd name="connsiteY330" fmla="*/ 6266173 h 6860279"/>
              <a:gd name="connsiteX331" fmla="*/ 8169533 w 8857962"/>
              <a:gd name="connsiteY331" fmla="*/ 6498902 h 6860279"/>
              <a:gd name="connsiteX332" fmla="*/ 8148495 w 8857962"/>
              <a:gd name="connsiteY332" fmla="*/ 6644920 h 6860279"/>
              <a:gd name="connsiteX333" fmla="*/ 8075970 w 8857962"/>
              <a:gd name="connsiteY333" fmla="*/ 6785264 h 6860279"/>
              <a:gd name="connsiteX334" fmla="*/ 8056870 w 8857962"/>
              <a:gd name="connsiteY334" fmla="*/ 6814882 h 6860279"/>
              <a:gd name="connsiteX335" fmla="*/ 8036801 w 8857962"/>
              <a:gd name="connsiteY335" fmla="*/ 6738067 h 6860279"/>
              <a:gd name="connsiteX336" fmla="*/ 8024968 w 8857962"/>
              <a:gd name="connsiteY336" fmla="*/ 6688656 h 6860279"/>
              <a:gd name="connsiteX337" fmla="*/ 7888846 w 8857962"/>
              <a:gd name="connsiteY337" fmla="*/ 6473643 h 6860279"/>
              <a:gd name="connsiteX338" fmla="*/ 7823103 w 8857962"/>
              <a:gd name="connsiteY338" fmla="*/ 6277523 h 6860279"/>
              <a:gd name="connsiteX339" fmla="*/ 7754730 w 8857962"/>
              <a:gd name="connsiteY339" fmla="*/ 6232264 h 6860279"/>
              <a:gd name="connsiteX340" fmla="*/ 7590582 w 8857962"/>
              <a:gd name="connsiteY340" fmla="*/ 6160500 h 6860279"/>
              <a:gd name="connsiteX341" fmla="*/ 7426986 w 8857962"/>
              <a:gd name="connsiteY341" fmla="*/ 5959812 h 6860279"/>
              <a:gd name="connsiteX342" fmla="*/ 7279307 w 8857962"/>
              <a:gd name="connsiteY342" fmla="*/ 5787567 h 6860279"/>
              <a:gd name="connsiteX343" fmla="*/ 7113221 w 8857962"/>
              <a:gd name="connsiteY343" fmla="*/ 5619888 h 6860279"/>
              <a:gd name="connsiteX344" fmla="*/ 7024641 w 8857962"/>
              <a:gd name="connsiteY344" fmla="*/ 5523627 h 6860279"/>
              <a:gd name="connsiteX345" fmla="*/ 6940629 w 8857962"/>
              <a:gd name="connsiteY345" fmla="*/ 5513316 h 6860279"/>
              <a:gd name="connsiteX346" fmla="*/ 6920837 w 8857962"/>
              <a:gd name="connsiteY346" fmla="*/ 5537537 h 6860279"/>
              <a:gd name="connsiteX347" fmla="*/ 6860907 w 8857962"/>
              <a:gd name="connsiteY347" fmla="*/ 5614352 h 6860279"/>
              <a:gd name="connsiteX348" fmla="*/ 6622365 w 8857962"/>
              <a:gd name="connsiteY348" fmla="*/ 5683900 h 6860279"/>
              <a:gd name="connsiteX349" fmla="*/ 5912275 w 8857962"/>
              <a:gd name="connsiteY349" fmla="*/ 5795387 h 6860279"/>
              <a:gd name="connsiteX350" fmla="*/ 5887431 w 8857962"/>
              <a:gd name="connsiteY350" fmla="*/ 5803552 h 6860279"/>
              <a:gd name="connsiteX351" fmla="*/ 5838989 w 8857962"/>
              <a:gd name="connsiteY351" fmla="*/ 5812964 h 6860279"/>
              <a:gd name="connsiteX352" fmla="*/ 5717192 w 8857962"/>
              <a:gd name="connsiteY352" fmla="*/ 5790819 h 6860279"/>
              <a:gd name="connsiteX353" fmla="*/ 5366126 w 8857962"/>
              <a:gd name="connsiteY353" fmla="*/ 5679541 h 6860279"/>
              <a:gd name="connsiteX354" fmla="*/ 5227305 w 8857962"/>
              <a:gd name="connsiteY354" fmla="*/ 5673728 h 6860279"/>
              <a:gd name="connsiteX355" fmla="*/ 5038105 w 8857962"/>
              <a:gd name="connsiteY355" fmla="*/ 5654351 h 6860279"/>
              <a:gd name="connsiteX356" fmla="*/ 4975545 w 8857962"/>
              <a:gd name="connsiteY356" fmla="*/ 5617673 h 6860279"/>
              <a:gd name="connsiteX357" fmla="*/ 4948487 w 8857962"/>
              <a:gd name="connsiteY357" fmla="*/ 5617673 h 6860279"/>
              <a:gd name="connsiteX358" fmla="*/ 4776380 w 8857962"/>
              <a:gd name="connsiteY358" fmla="*/ 5671375 h 6860279"/>
              <a:gd name="connsiteX359" fmla="*/ 4599912 w 8857962"/>
              <a:gd name="connsiteY359" fmla="*/ 5711236 h 6860279"/>
              <a:gd name="connsiteX360" fmla="*/ 4243656 w 8857962"/>
              <a:gd name="connsiteY360" fmla="*/ 5699264 h 6860279"/>
              <a:gd name="connsiteX361" fmla="*/ 4128987 w 8857962"/>
              <a:gd name="connsiteY361" fmla="*/ 5670198 h 6860279"/>
              <a:gd name="connsiteX362" fmla="*/ 4008989 w 8857962"/>
              <a:gd name="connsiteY362" fmla="*/ 5658434 h 6860279"/>
              <a:gd name="connsiteX363" fmla="*/ 3903316 w 8857962"/>
              <a:gd name="connsiteY363" fmla="*/ 5628953 h 6860279"/>
              <a:gd name="connsiteX364" fmla="*/ 3803734 w 8857962"/>
              <a:gd name="connsiteY364" fmla="*/ 5681617 h 6860279"/>
              <a:gd name="connsiteX365" fmla="*/ 3626851 w 8857962"/>
              <a:gd name="connsiteY365" fmla="*/ 5696773 h 6860279"/>
              <a:gd name="connsiteX366" fmla="*/ 3497995 w 8857962"/>
              <a:gd name="connsiteY366" fmla="*/ 5704177 h 6860279"/>
              <a:gd name="connsiteX367" fmla="*/ 3282083 w 8857962"/>
              <a:gd name="connsiteY367" fmla="*/ 5780093 h 6860279"/>
              <a:gd name="connsiteX368" fmla="*/ 2782161 w 8857962"/>
              <a:gd name="connsiteY368" fmla="*/ 5801822 h 6860279"/>
              <a:gd name="connsiteX369" fmla="*/ 2280095 w 8857962"/>
              <a:gd name="connsiteY369" fmla="*/ 5707222 h 6860279"/>
              <a:gd name="connsiteX370" fmla="*/ 1981139 w 8857962"/>
              <a:gd name="connsiteY370" fmla="*/ 5637258 h 6860279"/>
              <a:gd name="connsiteX371" fmla="*/ 1935465 w 8857962"/>
              <a:gd name="connsiteY371" fmla="*/ 5561896 h 6860279"/>
              <a:gd name="connsiteX372" fmla="*/ 1830484 w 8857962"/>
              <a:gd name="connsiteY372" fmla="*/ 5588747 h 6860279"/>
              <a:gd name="connsiteX373" fmla="*/ 1297830 w 8857962"/>
              <a:gd name="connsiteY373" fmla="*/ 6197593 h 6860279"/>
              <a:gd name="connsiteX374" fmla="*/ 1134096 w 8857962"/>
              <a:gd name="connsiteY374" fmla="*/ 6272402 h 6860279"/>
              <a:gd name="connsiteX375" fmla="*/ 1089253 w 8857962"/>
              <a:gd name="connsiteY375" fmla="*/ 6302851 h 6860279"/>
              <a:gd name="connsiteX376" fmla="*/ 1018112 w 8857962"/>
              <a:gd name="connsiteY376" fmla="*/ 6511774 h 6860279"/>
              <a:gd name="connsiteX377" fmla="*/ 873271 w 8857962"/>
              <a:gd name="connsiteY377" fmla="*/ 6746095 h 6860279"/>
              <a:gd name="connsiteX378" fmla="*/ 862890 w 8857962"/>
              <a:gd name="connsiteY378" fmla="*/ 6785748 h 6860279"/>
              <a:gd name="connsiteX379" fmla="*/ 865035 w 8857962"/>
              <a:gd name="connsiteY379" fmla="*/ 6860280 h 6860279"/>
              <a:gd name="connsiteX380" fmla="*/ 2803545 w 8857962"/>
              <a:gd name="connsiteY380" fmla="*/ 5066819 h 6860279"/>
              <a:gd name="connsiteX381" fmla="*/ 2814825 w 8857962"/>
              <a:gd name="connsiteY381" fmla="*/ 5084881 h 6860279"/>
              <a:gd name="connsiteX382" fmla="*/ 3035859 w 8857962"/>
              <a:gd name="connsiteY382" fmla="*/ 5223494 h 6860279"/>
              <a:gd name="connsiteX383" fmla="*/ 3143400 w 8857962"/>
              <a:gd name="connsiteY383" fmla="*/ 5253251 h 6860279"/>
              <a:gd name="connsiteX384" fmla="*/ 3186998 w 8857962"/>
              <a:gd name="connsiteY384" fmla="*/ 5231729 h 6860279"/>
              <a:gd name="connsiteX385" fmla="*/ 3169282 w 8857962"/>
              <a:gd name="connsiteY385" fmla="*/ 5181696 h 6860279"/>
              <a:gd name="connsiteX386" fmla="*/ 3108107 w 8857962"/>
              <a:gd name="connsiteY386" fmla="*/ 5121628 h 6860279"/>
              <a:gd name="connsiteX387" fmla="*/ 3075997 w 8857962"/>
              <a:gd name="connsiteY387" fmla="*/ 5103081 h 6860279"/>
              <a:gd name="connsiteX388" fmla="*/ 2908941 w 8857962"/>
              <a:gd name="connsiteY388" fmla="*/ 5079483 h 6860279"/>
              <a:gd name="connsiteX389" fmla="*/ 2803545 w 8857962"/>
              <a:gd name="connsiteY389" fmla="*/ 5066819 h 6860279"/>
              <a:gd name="connsiteX390" fmla="*/ 6055940 w 8857962"/>
              <a:gd name="connsiteY390" fmla="*/ 5070556 h 6860279"/>
              <a:gd name="connsiteX391" fmla="*/ 6051857 w 8857962"/>
              <a:gd name="connsiteY391" fmla="*/ 5057546 h 6860279"/>
              <a:gd name="connsiteX392" fmla="*/ 5824525 w 8857962"/>
              <a:gd name="connsiteY392" fmla="*/ 5087303 h 6860279"/>
              <a:gd name="connsiteX393" fmla="*/ 5728887 w 8857962"/>
              <a:gd name="connsiteY393" fmla="*/ 5144949 h 6860279"/>
              <a:gd name="connsiteX394" fmla="*/ 5675878 w 8857962"/>
              <a:gd name="connsiteY394" fmla="*/ 5198028 h 6860279"/>
              <a:gd name="connsiteX395" fmla="*/ 5662383 w 8857962"/>
              <a:gd name="connsiteY395" fmla="*/ 5226747 h 6860279"/>
              <a:gd name="connsiteX396" fmla="*/ 5690479 w 8857962"/>
              <a:gd name="connsiteY396" fmla="*/ 5233667 h 6860279"/>
              <a:gd name="connsiteX397" fmla="*/ 5842380 w 8857962"/>
              <a:gd name="connsiteY397" fmla="*/ 5191523 h 6860279"/>
              <a:gd name="connsiteX398" fmla="*/ 6043068 w 8857962"/>
              <a:gd name="connsiteY398" fmla="*/ 5084120 h 6860279"/>
              <a:gd name="connsiteX399" fmla="*/ 6055940 w 8857962"/>
              <a:gd name="connsiteY399" fmla="*/ 5070556 h 686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</a:cxnLst>
            <a:rect l="l" t="t" r="r" b="b"/>
            <a:pathLst>
              <a:path w="8857962" h="6860279">
                <a:moveTo>
                  <a:pt x="865035" y="6860280"/>
                </a:moveTo>
                <a:cubicBezTo>
                  <a:pt x="862752" y="6860280"/>
                  <a:pt x="860399" y="6860280"/>
                  <a:pt x="858115" y="6860280"/>
                </a:cubicBezTo>
                <a:cubicBezTo>
                  <a:pt x="844205" y="6833083"/>
                  <a:pt x="829880" y="6806163"/>
                  <a:pt x="816524" y="6778689"/>
                </a:cubicBezTo>
                <a:cubicBezTo>
                  <a:pt x="807043" y="6759243"/>
                  <a:pt x="803722" y="6734330"/>
                  <a:pt x="789397" y="6720144"/>
                </a:cubicBezTo>
                <a:cubicBezTo>
                  <a:pt x="750781" y="6681944"/>
                  <a:pt x="737287" y="6636201"/>
                  <a:pt x="740332" y="6585129"/>
                </a:cubicBezTo>
                <a:cubicBezTo>
                  <a:pt x="744276" y="6519732"/>
                  <a:pt x="750920" y="6454474"/>
                  <a:pt x="758117" y="6389285"/>
                </a:cubicBezTo>
                <a:cubicBezTo>
                  <a:pt x="767390" y="6305342"/>
                  <a:pt x="791196" y="6227558"/>
                  <a:pt x="851748" y="6163960"/>
                </a:cubicBezTo>
                <a:cubicBezTo>
                  <a:pt x="862475" y="6152750"/>
                  <a:pt x="866696" y="6129705"/>
                  <a:pt x="864828" y="6113166"/>
                </a:cubicBezTo>
                <a:cubicBezTo>
                  <a:pt x="859084" y="6060849"/>
                  <a:pt x="872232" y="6013929"/>
                  <a:pt x="902474" y="5973030"/>
                </a:cubicBezTo>
                <a:cubicBezTo>
                  <a:pt x="959913" y="5895384"/>
                  <a:pt x="1020534" y="5820023"/>
                  <a:pt x="1078803" y="5742931"/>
                </a:cubicBezTo>
                <a:cubicBezTo>
                  <a:pt x="1117418" y="5691790"/>
                  <a:pt x="1154026" y="5639126"/>
                  <a:pt x="1191742" y="5587224"/>
                </a:cubicBezTo>
                <a:cubicBezTo>
                  <a:pt x="1198455" y="5577951"/>
                  <a:pt x="1205375" y="5568609"/>
                  <a:pt x="1213402" y="5560443"/>
                </a:cubicBezTo>
                <a:cubicBezTo>
                  <a:pt x="1423225" y="5345084"/>
                  <a:pt x="1674501" y="5233114"/>
                  <a:pt x="1979132" y="5256020"/>
                </a:cubicBezTo>
                <a:cubicBezTo>
                  <a:pt x="1998024" y="5257403"/>
                  <a:pt x="2009581" y="5254290"/>
                  <a:pt x="2015809" y="5235120"/>
                </a:cubicBezTo>
                <a:cubicBezTo>
                  <a:pt x="2021000" y="5219065"/>
                  <a:pt x="2028889" y="5203910"/>
                  <a:pt x="2035394" y="5188754"/>
                </a:cubicBezTo>
                <a:cubicBezTo>
                  <a:pt x="2030342" y="5184533"/>
                  <a:pt x="2028058" y="5181973"/>
                  <a:pt x="2025221" y="5180243"/>
                </a:cubicBezTo>
                <a:cubicBezTo>
                  <a:pt x="1943769" y="5129725"/>
                  <a:pt x="1857542" y="5085435"/>
                  <a:pt x="1800658" y="5003429"/>
                </a:cubicBezTo>
                <a:cubicBezTo>
                  <a:pt x="1795952" y="4996647"/>
                  <a:pt x="1782180" y="4992080"/>
                  <a:pt x="1773253" y="4992980"/>
                </a:cubicBezTo>
                <a:cubicBezTo>
                  <a:pt x="1755261" y="4994779"/>
                  <a:pt x="1736230" y="4997962"/>
                  <a:pt x="1720313" y="5006059"/>
                </a:cubicBezTo>
                <a:cubicBezTo>
                  <a:pt x="1591042" y="5071594"/>
                  <a:pt x="1461564" y="5136852"/>
                  <a:pt x="1333746" y="5205155"/>
                </a:cubicBezTo>
                <a:cubicBezTo>
                  <a:pt x="1166275" y="5294635"/>
                  <a:pt x="999981" y="5386259"/>
                  <a:pt x="833825" y="5478091"/>
                </a:cubicBezTo>
                <a:cubicBezTo>
                  <a:pt x="784760" y="5505219"/>
                  <a:pt x="735903" y="5506465"/>
                  <a:pt x="683793" y="5489994"/>
                </a:cubicBezTo>
                <a:cubicBezTo>
                  <a:pt x="672790" y="5486534"/>
                  <a:pt x="655835" y="5488403"/>
                  <a:pt x="646631" y="5494908"/>
                </a:cubicBezTo>
                <a:cubicBezTo>
                  <a:pt x="587601" y="5536706"/>
                  <a:pt x="535630" y="5587086"/>
                  <a:pt x="506565" y="5653797"/>
                </a:cubicBezTo>
                <a:cubicBezTo>
                  <a:pt x="480475" y="5713520"/>
                  <a:pt x="439992" y="5760716"/>
                  <a:pt x="397086" y="5807289"/>
                </a:cubicBezTo>
                <a:cubicBezTo>
                  <a:pt x="333904" y="5875938"/>
                  <a:pt x="272313" y="5946041"/>
                  <a:pt x="207539" y="6013098"/>
                </a:cubicBezTo>
                <a:cubicBezTo>
                  <a:pt x="180758" y="6040780"/>
                  <a:pt x="150447" y="6068807"/>
                  <a:pt x="116192" y="6084516"/>
                </a:cubicBezTo>
                <a:cubicBezTo>
                  <a:pt x="84427" y="6099049"/>
                  <a:pt x="72525" y="6118010"/>
                  <a:pt x="70310" y="6148598"/>
                </a:cubicBezTo>
                <a:cubicBezTo>
                  <a:pt x="69064" y="6165829"/>
                  <a:pt x="69480" y="6183199"/>
                  <a:pt x="67542" y="6200292"/>
                </a:cubicBezTo>
                <a:cubicBezTo>
                  <a:pt x="65466" y="6218423"/>
                  <a:pt x="61452" y="6236277"/>
                  <a:pt x="58338" y="6254270"/>
                </a:cubicBezTo>
                <a:cubicBezTo>
                  <a:pt x="7059" y="6130397"/>
                  <a:pt x="-208" y="6006801"/>
                  <a:pt x="45466" y="5882513"/>
                </a:cubicBezTo>
                <a:cubicBezTo>
                  <a:pt x="111347" y="5703278"/>
                  <a:pt x="211830" y="5544457"/>
                  <a:pt x="333281" y="5398024"/>
                </a:cubicBezTo>
                <a:cubicBezTo>
                  <a:pt x="368228" y="5355879"/>
                  <a:pt x="403314" y="5315811"/>
                  <a:pt x="459230" y="5300794"/>
                </a:cubicBezTo>
                <a:cubicBezTo>
                  <a:pt x="483728" y="5294219"/>
                  <a:pt x="490025" y="5276434"/>
                  <a:pt x="490233" y="5250622"/>
                </a:cubicBezTo>
                <a:cubicBezTo>
                  <a:pt x="490371" y="5228269"/>
                  <a:pt x="494869" y="5197543"/>
                  <a:pt x="509679" y="5185018"/>
                </a:cubicBezTo>
                <a:cubicBezTo>
                  <a:pt x="637220" y="5076992"/>
                  <a:pt x="768359" y="4973395"/>
                  <a:pt x="922059" y="4903362"/>
                </a:cubicBezTo>
                <a:cubicBezTo>
                  <a:pt x="953200" y="4889175"/>
                  <a:pt x="987870" y="4880387"/>
                  <a:pt x="998666" y="4840734"/>
                </a:cubicBezTo>
                <a:cubicBezTo>
                  <a:pt x="1000327" y="4834574"/>
                  <a:pt x="1010085" y="4829799"/>
                  <a:pt x="1016936" y="4826063"/>
                </a:cubicBezTo>
                <a:cubicBezTo>
                  <a:pt x="1200877" y="4725511"/>
                  <a:pt x="1394852" y="4662813"/>
                  <a:pt x="1607305" y="4669733"/>
                </a:cubicBezTo>
                <a:cubicBezTo>
                  <a:pt x="1623498" y="4670287"/>
                  <a:pt x="1639761" y="4669802"/>
                  <a:pt x="1656024" y="4669802"/>
                </a:cubicBezTo>
                <a:cubicBezTo>
                  <a:pt x="1640799" y="4652225"/>
                  <a:pt x="1621630" y="4642191"/>
                  <a:pt x="1605367" y="4628696"/>
                </a:cubicBezTo>
                <a:cubicBezTo>
                  <a:pt x="1590004" y="4615962"/>
                  <a:pt x="1571250" y="4601638"/>
                  <a:pt x="1565714" y="4584337"/>
                </a:cubicBezTo>
                <a:cubicBezTo>
                  <a:pt x="1559486" y="4564683"/>
                  <a:pt x="1549244" y="4559908"/>
                  <a:pt x="1532981" y="4555410"/>
                </a:cubicBezTo>
                <a:cubicBezTo>
                  <a:pt x="1436512" y="4528836"/>
                  <a:pt x="1339490" y="4503716"/>
                  <a:pt x="1243921" y="4474097"/>
                </a:cubicBezTo>
                <a:cubicBezTo>
                  <a:pt x="1139494" y="4441710"/>
                  <a:pt x="1038181" y="4397974"/>
                  <a:pt x="967456" y="4311954"/>
                </a:cubicBezTo>
                <a:cubicBezTo>
                  <a:pt x="917076" y="4250779"/>
                  <a:pt x="857838" y="4202960"/>
                  <a:pt x="797701" y="4153272"/>
                </a:cubicBezTo>
                <a:cubicBezTo>
                  <a:pt x="639019" y="4022271"/>
                  <a:pt x="518675" y="3857084"/>
                  <a:pt x="400338" y="3690928"/>
                </a:cubicBezTo>
                <a:cubicBezTo>
                  <a:pt x="387813" y="3673282"/>
                  <a:pt x="378678" y="3652867"/>
                  <a:pt x="369958" y="3632936"/>
                </a:cubicBezTo>
                <a:cubicBezTo>
                  <a:pt x="364076" y="3619511"/>
                  <a:pt x="358401" y="3604494"/>
                  <a:pt x="358471" y="3590308"/>
                </a:cubicBezTo>
                <a:cubicBezTo>
                  <a:pt x="358678" y="3563249"/>
                  <a:pt x="343938" y="3547748"/>
                  <a:pt x="321447" y="3542973"/>
                </a:cubicBezTo>
                <a:cubicBezTo>
                  <a:pt x="289683" y="3536191"/>
                  <a:pt x="272728" y="3514946"/>
                  <a:pt x="256812" y="3490586"/>
                </a:cubicBezTo>
                <a:cubicBezTo>
                  <a:pt x="242348" y="3468441"/>
                  <a:pt x="226362" y="3447058"/>
                  <a:pt x="213837" y="3423806"/>
                </a:cubicBezTo>
                <a:cubicBezTo>
                  <a:pt x="128094" y="3264431"/>
                  <a:pt x="31280" y="3109417"/>
                  <a:pt x="0" y="2926376"/>
                </a:cubicBezTo>
                <a:cubicBezTo>
                  <a:pt x="0" y="2873366"/>
                  <a:pt x="0" y="2820357"/>
                  <a:pt x="0" y="2767347"/>
                </a:cubicBezTo>
                <a:cubicBezTo>
                  <a:pt x="8443" y="2750324"/>
                  <a:pt x="17993" y="2755791"/>
                  <a:pt x="23460" y="2768178"/>
                </a:cubicBezTo>
                <a:cubicBezTo>
                  <a:pt x="32664" y="2789077"/>
                  <a:pt x="36954" y="2812468"/>
                  <a:pt x="47819" y="2832329"/>
                </a:cubicBezTo>
                <a:cubicBezTo>
                  <a:pt x="58892" y="2852536"/>
                  <a:pt x="71556" y="2876757"/>
                  <a:pt x="90240" y="2887137"/>
                </a:cubicBezTo>
                <a:cubicBezTo>
                  <a:pt x="153077" y="2922085"/>
                  <a:pt x="205602" y="2967897"/>
                  <a:pt x="248853" y="3023952"/>
                </a:cubicBezTo>
                <a:cubicBezTo>
                  <a:pt x="302347" y="3093223"/>
                  <a:pt x="355495" y="3163049"/>
                  <a:pt x="403591" y="3236058"/>
                </a:cubicBezTo>
                <a:cubicBezTo>
                  <a:pt x="429127" y="3274812"/>
                  <a:pt x="447258" y="3319655"/>
                  <a:pt x="462206" y="3363945"/>
                </a:cubicBezTo>
                <a:cubicBezTo>
                  <a:pt x="482136" y="3422698"/>
                  <a:pt x="485043" y="3428857"/>
                  <a:pt x="545803" y="3425466"/>
                </a:cubicBezTo>
                <a:cubicBezTo>
                  <a:pt x="576598" y="3423736"/>
                  <a:pt x="602480" y="3429826"/>
                  <a:pt x="623310" y="3453909"/>
                </a:cubicBezTo>
                <a:cubicBezTo>
                  <a:pt x="651891" y="3486918"/>
                  <a:pt x="681994" y="3518683"/>
                  <a:pt x="710159" y="3552038"/>
                </a:cubicBezTo>
                <a:cubicBezTo>
                  <a:pt x="743584" y="3591553"/>
                  <a:pt x="772788" y="3635012"/>
                  <a:pt x="808843" y="3671828"/>
                </a:cubicBezTo>
                <a:cubicBezTo>
                  <a:pt x="908841" y="3773902"/>
                  <a:pt x="1011261" y="3873624"/>
                  <a:pt x="1113266" y="3973691"/>
                </a:cubicBezTo>
                <a:cubicBezTo>
                  <a:pt x="1120048" y="3980335"/>
                  <a:pt x="1130844" y="3984210"/>
                  <a:pt x="1140463" y="3986424"/>
                </a:cubicBezTo>
                <a:cubicBezTo>
                  <a:pt x="1232641" y="4007531"/>
                  <a:pt x="1316445" y="4047807"/>
                  <a:pt x="1395544" y="4098118"/>
                </a:cubicBezTo>
                <a:cubicBezTo>
                  <a:pt x="1468415" y="4144484"/>
                  <a:pt x="1540593" y="4192095"/>
                  <a:pt x="1612288" y="4240330"/>
                </a:cubicBezTo>
                <a:cubicBezTo>
                  <a:pt x="1632702" y="4254101"/>
                  <a:pt x="1652218" y="4258807"/>
                  <a:pt x="1673048" y="4245520"/>
                </a:cubicBezTo>
                <a:cubicBezTo>
                  <a:pt x="1704327" y="4225520"/>
                  <a:pt x="1731939" y="4232233"/>
                  <a:pt x="1763496" y="4248150"/>
                </a:cubicBezTo>
                <a:cubicBezTo>
                  <a:pt x="2088195" y="4412437"/>
                  <a:pt x="2415248" y="4571880"/>
                  <a:pt x="2753304" y="4707380"/>
                </a:cubicBezTo>
                <a:cubicBezTo>
                  <a:pt x="2763131" y="4711324"/>
                  <a:pt x="2773303" y="4714369"/>
                  <a:pt x="2783269" y="4717760"/>
                </a:cubicBezTo>
                <a:cubicBezTo>
                  <a:pt x="2786106" y="4714576"/>
                  <a:pt x="2788943" y="4711324"/>
                  <a:pt x="2791781" y="4708141"/>
                </a:cubicBezTo>
                <a:cubicBezTo>
                  <a:pt x="2776971" y="4687449"/>
                  <a:pt x="2764169" y="4664958"/>
                  <a:pt x="2747006" y="4646481"/>
                </a:cubicBezTo>
                <a:cubicBezTo>
                  <a:pt x="2688461" y="4583368"/>
                  <a:pt x="2630953" y="4519078"/>
                  <a:pt x="2568048" y="4460533"/>
                </a:cubicBezTo>
                <a:cubicBezTo>
                  <a:pt x="2532616" y="4427593"/>
                  <a:pt x="2490195" y="4399012"/>
                  <a:pt x="2446043" y="4379289"/>
                </a:cubicBezTo>
                <a:cubicBezTo>
                  <a:pt x="2299056" y="4313685"/>
                  <a:pt x="2148748" y="4255347"/>
                  <a:pt x="2001830" y="4189535"/>
                </a:cubicBezTo>
                <a:cubicBezTo>
                  <a:pt x="1900725" y="4144276"/>
                  <a:pt x="1800104" y="4100332"/>
                  <a:pt x="1691179" y="4076042"/>
                </a:cubicBezTo>
                <a:cubicBezTo>
                  <a:pt x="1664397" y="4070091"/>
                  <a:pt x="1632287" y="4051337"/>
                  <a:pt x="1619069" y="4028846"/>
                </a:cubicBezTo>
                <a:cubicBezTo>
                  <a:pt x="1587582" y="3975283"/>
                  <a:pt x="1543569" y="3937844"/>
                  <a:pt x="1494643" y="3903035"/>
                </a:cubicBezTo>
                <a:cubicBezTo>
                  <a:pt x="1476927" y="3890440"/>
                  <a:pt x="1460872" y="3875077"/>
                  <a:pt x="1445370" y="3859645"/>
                </a:cubicBezTo>
                <a:cubicBezTo>
                  <a:pt x="1335891" y="3750858"/>
                  <a:pt x="1247866" y="3625324"/>
                  <a:pt x="1167521" y="3494807"/>
                </a:cubicBezTo>
                <a:cubicBezTo>
                  <a:pt x="1117072" y="3412871"/>
                  <a:pt x="1101294" y="3321662"/>
                  <a:pt x="1121017" y="3225470"/>
                </a:cubicBezTo>
                <a:cubicBezTo>
                  <a:pt x="1123923" y="3211284"/>
                  <a:pt x="1120117" y="3193775"/>
                  <a:pt x="1114235" y="3180004"/>
                </a:cubicBezTo>
                <a:cubicBezTo>
                  <a:pt x="1032991" y="2989419"/>
                  <a:pt x="981296" y="2792953"/>
                  <a:pt x="988078" y="2583614"/>
                </a:cubicBezTo>
                <a:cubicBezTo>
                  <a:pt x="989116" y="2552058"/>
                  <a:pt x="998320" y="2530674"/>
                  <a:pt x="1027385" y="2518148"/>
                </a:cubicBezTo>
                <a:cubicBezTo>
                  <a:pt x="1050914" y="2507975"/>
                  <a:pt x="1060395" y="2490536"/>
                  <a:pt x="1061779" y="2464101"/>
                </a:cubicBezTo>
                <a:cubicBezTo>
                  <a:pt x="1063994" y="2422856"/>
                  <a:pt x="1068907" y="2381403"/>
                  <a:pt x="1077211" y="2340989"/>
                </a:cubicBezTo>
                <a:cubicBezTo>
                  <a:pt x="1108699" y="2187220"/>
                  <a:pt x="1183507" y="2052621"/>
                  <a:pt x="1265997" y="1921550"/>
                </a:cubicBezTo>
                <a:cubicBezTo>
                  <a:pt x="1314369" y="1844666"/>
                  <a:pt x="1384195" y="1793940"/>
                  <a:pt x="1464401" y="1755464"/>
                </a:cubicBezTo>
                <a:cubicBezTo>
                  <a:pt x="1477204" y="1749305"/>
                  <a:pt x="1491875" y="1746883"/>
                  <a:pt x="1505646" y="1742730"/>
                </a:cubicBezTo>
                <a:cubicBezTo>
                  <a:pt x="1497757" y="1762592"/>
                  <a:pt x="1486269" y="1776501"/>
                  <a:pt x="1472844" y="1788197"/>
                </a:cubicBezTo>
                <a:cubicBezTo>
                  <a:pt x="1450837" y="1807296"/>
                  <a:pt x="1443502" y="1827711"/>
                  <a:pt x="1449038" y="1858161"/>
                </a:cubicBezTo>
                <a:cubicBezTo>
                  <a:pt x="1455751" y="1895115"/>
                  <a:pt x="1457896" y="1934145"/>
                  <a:pt x="1454367" y="1971515"/>
                </a:cubicBezTo>
                <a:cubicBezTo>
                  <a:pt x="1441564" y="2107498"/>
                  <a:pt x="1413606" y="2238845"/>
                  <a:pt x="1336168" y="2355937"/>
                </a:cubicBezTo>
                <a:cubicBezTo>
                  <a:pt x="1294508" y="2418980"/>
                  <a:pt x="1285304" y="2483478"/>
                  <a:pt x="1340459" y="2549082"/>
                </a:cubicBezTo>
                <a:cubicBezTo>
                  <a:pt x="1365579" y="2578908"/>
                  <a:pt x="1384195" y="2617662"/>
                  <a:pt x="1395060" y="2655377"/>
                </a:cubicBezTo>
                <a:cubicBezTo>
                  <a:pt x="1422049" y="2749147"/>
                  <a:pt x="1440319" y="2845477"/>
                  <a:pt x="1466823" y="2939455"/>
                </a:cubicBezTo>
                <a:cubicBezTo>
                  <a:pt x="1504400" y="3072394"/>
                  <a:pt x="1547168" y="3203948"/>
                  <a:pt x="1549451" y="3343945"/>
                </a:cubicBezTo>
                <a:cubicBezTo>
                  <a:pt x="1549590" y="3350450"/>
                  <a:pt x="1552635" y="3357163"/>
                  <a:pt x="1555403" y="3363253"/>
                </a:cubicBezTo>
                <a:cubicBezTo>
                  <a:pt x="1597063" y="3456608"/>
                  <a:pt x="1639346" y="3549755"/>
                  <a:pt x="1680522" y="3643386"/>
                </a:cubicBezTo>
                <a:cubicBezTo>
                  <a:pt x="1698030" y="3683178"/>
                  <a:pt x="1708480" y="3689544"/>
                  <a:pt x="1744050" y="3665323"/>
                </a:cubicBezTo>
                <a:cubicBezTo>
                  <a:pt x="1779897" y="3640895"/>
                  <a:pt x="1815467" y="3641379"/>
                  <a:pt x="1852214" y="3656465"/>
                </a:cubicBezTo>
                <a:cubicBezTo>
                  <a:pt x="1888338" y="3671344"/>
                  <a:pt x="1923078" y="3689406"/>
                  <a:pt x="1958371" y="3706153"/>
                </a:cubicBezTo>
                <a:cubicBezTo>
                  <a:pt x="1972488" y="3712865"/>
                  <a:pt x="1986606" y="3719717"/>
                  <a:pt x="2000377" y="3726360"/>
                </a:cubicBezTo>
                <a:cubicBezTo>
                  <a:pt x="2026259" y="3680756"/>
                  <a:pt x="2018439" y="3615636"/>
                  <a:pt x="1986329" y="3582072"/>
                </a:cubicBezTo>
                <a:cubicBezTo>
                  <a:pt x="1949305" y="3543457"/>
                  <a:pt x="1926468" y="3498544"/>
                  <a:pt x="1921693" y="3444151"/>
                </a:cubicBezTo>
                <a:cubicBezTo>
                  <a:pt x="1920724" y="3432802"/>
                  <a:pt x="1910067" y="3416885"/>
                  <a:pt x="1899825" y="3412456"/>
                </a:cubicBezTo>
                <a:cubicBezTo>
                  <a:pt x="1714846" y="3332250"/>
                  <a:pt x="1618377" y="3184710"/>
                  <a:pt x="1594226" y="2992049"/>
                </a:cubicBezTo>
                <a:cubicBezTo>
                  <a:pt x="1581977" y="2893919"/>
                  <a:pt x="1590627" y="2792606"/>
                  <a:pt x="1596025" y="2693024"/>
                </a:cubicBezTo>
                <a:cubicBezTo>
                  <a:pt x="1601769" y="2586244"/>
                  <a:pt x="1638446" y="2486661"/>
                  <a:pt x="1678584" y="2388047"/>
                </a:cubicBezTo>
                <a:cubicBezTo>
                  <a:pt x="1701905" y="2330816"/>
                  <a:pt x="1741282" y="2296491"/>
                  <a:pt x="1797267" y="2276215"/>
                </a:cubicBezTo>
                <a:cubicBezTo>
                  <a:pt x="1830761" y="2264104"/>
                  <a:pt x="1866054" y="2254070"/>
                  <a:pt x="1895950" y="2235593"/>
                </a:cubicBezTo>
                <a:cubicBezTo>
                  <a:pt x="1919963" y="2220714"/>
                  <a:pt x="1939548" y="2196424"/>
                  <a:pt x="1956433" y="2172964"/>
                </a:cubicBezTo>
                <a:cubicBezTo>
                  <a:pt x="1976087" y="2145560"/>
                  <a:pt x="1988128" y="2112620"/>
                  <a:pt x="2008266" y="2085700"/>
                </a:cubicBezTo>
                <a:cubicBezTo>
                  <a:pt x="2028819" y="2058226"/>
                  <a:pt x="2056501" y="2036150"/>
                  <a:pt x="2078715" y="2009853"/>
                </a:cubicBezTo>
                <a:cubicBezTo>
                  <a:pt x="2285769" y="1765014"/>
                  <a:pt x="2521405" y="1554222"/>
                  <a:pt x="2801469" y="1394433"/>
                </a:cubicBezTo>
                <a:cubicBezTo>
                  <a:pt x="2878215" y="1350627"/>
                  <a:pt x="2952746" y="1315957"/>
                  <a:pt x="3041880" y="1351388"/>
                </a:cubicBezTo>
                <a:cubicBezTo>
                  <a:pt x="3044994" y="1352634"/>
                  <a:pt x="3049146" y="1353949"/>
                  <a:pt x="3051983" y="1352911"/>
                </a:cubicBezTo>
                <a:cubicBezTo>
                  <a:pt x="3065962" y="1348136"/>
                  <a:pt x="3081394" y="1344953"/>
                  <a:pt x="3093228" y="1336717"/>
                </a:cubicBezTo>
                <a:cubicBezTo>
                  <a:pt x="3123262" y="1315818"/>
                  <a:pt x="3148660" y="1286130"/>
                  <a:pt x="3181047" y="1271182"/>
                </a:cubicBezTo>
                <a:cubicBezTo>
                  <a:pt x="3379243" y="1179765"/>
                  <a:pt x="3585398" y="1116652"/>
                  <a:pt x="3806017" y="1112985"/>
                </a:cubicBezTo>
                <a:cubicBezTo>
                  <a:pt x="3929544" y="1110909"/>
                  <a:pt x="4050788" y="1126272"/>
                  <a:pt x="4161028" y="1185648"/>
                </a:cubicBezTo>
                <a:cubicBezTo>
                  <a:pt x="4195975" y="1204471"/>
                  <a:pt x="4224003" y="1237342"/>
                  <a:pt x="4252375" y="1266546"/>
                </a:cubicBezTo>
                <a:cubicBezTo>
                  <a:pt x="4259088" y="1273466"/>
                  <a:pt x="4259573" y="1295196"/>
                  <a:pt x="4253621" y="1303362"/>
                </a:cubicBezTo>
                <a:cubicBezTo>
                  <a:pt x="4247255" y="1312012"/>
                  <a:pt x="4229954" y="1315818"/>
                  <a:pt x="4217359" y="1315818"/>
                </a:cubicBezTo>
                <a:cubicBezTo>
                  <a:pt x="4205525" y="1315818"/>
                  <a:pt x="4193484" y="1308690"/>
                  <a:pt x="4181858" y="1303846"/>
                </a:cubicBezTo>
                <a:cubicBezTo>
                  <a:pt x="4114662" y="1275957"/>
                  <a:pt x="4044836" y="1262670"/>
                  <a:pt x="3972381" y="1271390"/>
                </a:cubicBezTo>
                <a:cubicBezTo>
                  <a:pt x="3826363" y="1289037"/>
                  <a:pt x="3697161" y="1352011"/>
                  <a:pt x="3574326" y="1427650"/>
                </a:cubicBezTo>
                <a:cubicBezTo>
                  <a:pt x="3530867" y="1454431"/>
                  <a:pt x="3494605" y="1493462"/>
                  <a:pt x="3456958" y="1528894"/>
                </a:cubicBezTo>
                <a:cubicBezTo>
                  <a:pt x="3438965" y="1545848"/>
                  <a:pt x="3425333" y="1567440"/>
                  <a:pt x="3409693" y="1586955"/>
                </a:cubicBezTo>
                <a:cubicBezTo>
                  <a:pt x="3411284" y="1591038"/>
                  <a:pt x="3412945" y="1595052"/>
                  <a:pt x="3414537" y="1599134"/>
                </a:cubicBezTo>
                <a:cubicBezTo>
                  <a:pt x="3431768" y="1595744"/>
                  <a:pt x="3449208" y="1593045"/>
                  <a:pt x="3466231" y="1588754"/>
                </a:cubicBezTo>
                <a:cubicBezTo>
                  <a:pt x="3485885" y="1583771"/>
                  <a:pt x="3510521" y="1566886"/>
                  <a:pt x="3523601" y="1573529"/>
                </a:cubicBezTo>
                <a:cubicBezTo>
                  <a:pt x="3564915" y="1594706"/>
                  <a:pt x="3596056" y="1576644"/>
                  <a:pt x="3631142" y="1561073"/>
                </a:cubicBezTo>
                <a:cubicBezTo>
                  <a:pt x="3644705" y="1555052"/>
                  <a:pt x="3672871" y="1554014"/>
                  <a:pt x="3677785" y="1561488"/>
                </a:cubicBezTo>
                <a:cubicBezTo>
                  <a:pt x="3696469" y="1590069"/>
                  <a:pt x="3724289" y="1586124"/>
                  <a:pt x="3749963" y="1589515"/>
                </a:cubicBezTo>
                <a:cubicBezTo>
                  <a:pt x="3790308" y="1594844"/>
                  <a:pt x="3831761" y="1611591"/>
                  <a:pt x="3858196" y="1588892"/>
                </a:cubicBezTo>
                <a:cubicBezTo>
                  <a:pt x="3907054" y="1605363"/>
                  <a:pt x="3946430" y="1628823"/>
                  <a:pt x="3986222" y="1629722"/>
                </a:cubicBezTo>
                <a:cubicBezTo>
                  <a:pt x="4051687" y="1631175"/>
                  <a:pt x="4096462" y="1671521"/>
                  <a:pt x="4148917" y="1697333"/>
                </a:cubicBezTo>
                <a:cubicBezTo>
                  <a:pt x="4159298" y="1702454"/>
                  <a:pt x="4163450" y="1720309"/>
                  <a:pt x="4170509" y="1732281"/>
                </a:cubicBezTo>
                <a:cubicBezTo>
                  <a:pt x="4159021" y="1738232"/>
                  <a:pt x="4147949" y="1748336"/>
                  <a:pt x="4136045" y="1749443"/>
                </a:cubicBezTo>
                <a:cubicBezTo>
                  <a:pt x="4068365" y="1755741"/>
                  <a:pt x="4000477" y="1764252"/>
                  <a:pt x="3932659" y="1763906"/>
                </a:cubicBezTo>
                <a:cubicBezTo>
                  <a:pt x="3671556" y="1762730"/>
                  <a:pt x="3454674" y="1875185"/>
                  <a:pt x="3252602" y="2024801"/>
                </a:cubicBezTo>
                <a:cubicBezTo>
                  <a:pt x="3120217" y="2122861"/>
                  <a:pt x="2989285" y="2223137"/>
                  <a:pt x="2860984" y="2326526"/>
                </a:cubicBezTo>
                <a:cubicBezTo>
                  <a:pt x="2775518" y="2395382"/>
                  <a:pt x="2683201" y="2449637"/>
                  <a:pt x="2580504" y="2486868"/>
                </a:cubicBezTo>
                <a:cubicBezTo>
                  <a:pt x="2516907" y="2509913"/>
                  <a:pt x="2452894" y="2531919"/>
                  <a:pt x="2386529" y="2555310"/>
                </a:cubicBezTo>
                <a:cubicBezTo>
                  <a:pt x="2397809" y="2595309"/>
                  <a:pt x="2382653" y="2638907"/>
                  <a:pt x="2412826" y="2676207"/>
                </a:cubicBezTo>
                <a:cubicBezTo>
                  <a:pt x="2432064" y="2662851"/>
                  <a:pt x="2448881" y="2651087"/>
                  <a:pt x="2465904" y="2639391"/>
                </a:cubicBezTo>
                <a:cubicBezTo>
                  <a:pt x="2610469" y="2540155"/>
                  <a:pt x="2762231" y="2456627"/>
                  <a:pt x="2939390" y="2432475"/>
                </a:cubicBezTo>
                <a:cubicBezTo>
                  <a:pt x="2993991" y="2425070"/>
                  <a:pt x="3046862" y="2419119"/>
                  <a:pt x="3099249" y="2396213"/>
                </a:cubicBezTo>
                <a:cubicBezTo>
                  <a:pt x="3254332" y="2328394"/>
                  <a:pt x="3419312" y="2300644"/>
                  <a:pt x="3587752" y="2301958"/>
                </a:cubicBezTo>
                <a:cubicBezTo>
                  <a:pt x="3657370" y="2302512"/>
                  <a:pt x="3722766" y="2293377"/>
                  <a:pt x="3786986" y="2269018"/>
                </a:cubicBezTo>
                <a:cubicBezTo>
                  <a:pt x="3795499" y="2265835"/>
                  <a:pt x="3806917" y="2263066"/>
                  <a:pt x="3810861" y="2256492"/>
                </a:cubicBezTo>
                <a:cubicBezTo>
                  <a:pt x="3837643" y="2212064"/>
                  <a:pt x="3877019" y="2215939"/>
                  <a:pt x="3917503" y="2228050"/>
                </a:cubicBezTo>
                <a:cubicBezTo>
                  <a:pt x="3953904" y="2238984"/>
                  <a:pt x="3984007" y="2237531"/>
                  <a:pt x="4007674" y="2202514"/>
                </a:cubicBezTo>
                <a:cubicBezTo>
                  <a:pt x="4016325" y="2189781"/>
                  <a:pt x="4031342" y="2180784"/>
                  <a:pt x="4044698" y="2171857"/>
                </a:cubicBezTo>
                <a:cubicBezTo>
                  <a:pt x="4136391" y="2110267"/>
                  <a:pt x="4239019" y="2098640"/>
                  <a:pt x="4346007" y="2107083"/>
                </a:cubicBezTo>
                <a:cubicBezTo>
                  <a:pt x="4364277" y="2108537"/>
                  <a:pt x="4382892" y="2111305"/>
                  <a:pt x="4401023" y="2109644"/>
                </a:cubicBezTo>
                <a:cubicBezTo>
                  <a:pt x="4554723" y="2095665"/>
                  <a:pt x="4703855" y="2097118"/>
                  <a:pt x="4820046" y="2222306"/>
                </a:cubicBezTo>
                <a:cubicBezTo>
                  <a:pt x="4827659" y="2230472"/>
                  <a:pt x="4838178" y="2238569"/>
                  <a:pt x="4848558" y="2240714"/>
                </a:cubicBezTo>
                <a:cubicBezTo>
                  <a:pt x="4860392" y="2243136"/>
                  <a:pt x="4875893" y="2242652"/>
                  <a:pt x="4885789" y="2236769"/>
                </a:cubicBezTo>
                <a:cubicBezTo>
                  <a:pt x="4950840" y="2197947"/>
                  <a:pt x="5001842" y="2212618"/>
                  <a:pt x="5031046" y="2280713"/>
                </a:cubicBezTo>
                <a:cubicBezTo>
                  <a:pt x="5077550" y="2280713"/>
                  <a:pt x="5124193" y="2279883"/>
                  <a:pt x="5170836" y="2280921"/>
                </a:cubicBezTo>
                <a:cubicBezTo>
                  <a:pt x="5230696" y="2282236"/>
                  <a:pt x="5290833" y="2281751"/>
                  <a:pt x="5350209" y="2287910"/>
                </a:cubicBezTo>
                <a:cubicBezTo>
                  <a:pt x="5500034" y="2303481"/>
                  <a:pt x="5643145" y="2347632"/>
                  <a:pt x="5784803" y="2396697"/>
                </a:cubicBezTo>
                <a:cubicBezTo>
                  <a:pt x="5797606" y="2401126"/>
                  <a:pt x="5811861" y="2406801"/>
                  <a:pt x="5824595" y="2405140"/>
                </a:cubicBezTo>
                <a:cubicBezTo>
                  <a:pt x="5917949" y="2393237"/>
                  <a:pt x="6003207" y="2419326"/>
                  <a:pt x="6083967" y="2461402"/>
                </a:cubicBezTo>
                <a:cubicBezTo>
                  <a:pt x="6158498" y="2500155"/>
                  <a:pt x="6230539" y="2543753"/>
                  <a:pt x="6304101" y="2584514"/>
                </a:cubicBezTo>
                <a:cubicBezTo>
                  <a:pt x="6327561" y="2597524"/>
                  <a:pt x="6352405" y="2608043"/>
                  <a:pt x="6376626" y="2619669"/>
                </a:cubicBezTo>
                <a:cubicBezTo>
                  <a:pt x="6379740" y="2617316"/>
                  <a:pt x="6382854" y="2614963"/>
                  <a:pt x="6385968" y="2612610"/>
                </a:cubicBezTo>
                <a:cubicBezTo>
                  <a:pt x="6373442" y="2581261"/>
                  <a:pt x="6361678" y="2549566"/>
                  <a:pt x="6348183" y="2518632"/>
                </a:cubicBezTo>
                <a:cubicBezTo>
                  <a:pt x="6332959" y="2483962"/>
                  <a:pt x="6314135" y="2450814"/>
                  <a:pt x="6300503" y="2415590"/>
                </a:cubicBezTo>
                <a:cubicBezTo>
                  <a:pt x="6283825" y="2372476"/>
                  <a:pt x="6275175" y="2325972"/>
                  <a:pt x="6255521" y="2284519"/>
                </a:cubicBezTo>
                <a:cubicBezTo>
                  <a:pt x="6227840" y="2226112"/>
                  <a:pt x="6219674" y="2166252"/>
                  <a:pt x="6224379" y="2103208"/>
                </a:cubicBezTo>
                <a:cubicBezTo>
                  <a:pt x="6227632" y="2059541"/>
                  <a:pt x="6231853" y="2015943"/>
                  <a:pt x="6232545" y="1972207"/>
                </a:cubicBezTo>
                <a:cubicBezTo>
                  <a:pt x="6232684" y="1962588"/>
                  <a:pt x="6221542" y="1946671"/>
                  <a:pt x="6212615" y="1944041"/>
                </a:cubicBezTo>
                <a:cubicBezTo>
                  <a:pt x="6051718" y="1896637"/>
                  <a:pt x="5907707" y="1814978"/>
                  <a:pt x="5766603" y="1727160"/>
                </a:cubicBezTo>
                <a:cubicBezTo>
                  <a:pt x="5663906" y="1663286"/>
                  <a:pt x="5563908" y="1594429"/>
                  <a:pt x="5457820" y="1536783"/>
                </a:cubicBezTo>
                <a:cubicBezTo>
                  <a:pt x="5259484" y="1429034"/>
                  <a:pt x="5058173" y="1326891"/>
                  <a:pt x="4857070" y="1224332"/>
                </a:cubicBezTo>
                <a:cubicBezTo>
                  <a:pt x="4738318" y="1163779"/>
                  <a:pt x="4625033" y="1091393"/>
                  <a:pt x="4494655" y="1055477"/>
                </a:cubicBezTo>
                <a:cubicBezTo>
                  <a:pt x="4434725" y="1038938"/>
                  <a:pt x="4375141" y="1021222"/>
                  <a:pt x="4315696" y="1003090"/>
                </a:cubicBezTo>
                <a:cubicBezTo>
                  <a:pt x="4227117" y="976032"/>
                  <a:pt x="4141859" y="941708"/>
                  <a:pt x="4067673" y="884684"/>
                </a:cubicBezTo>
                <a:cubicBezTo>
                  <a:pt x="4024491" y="851467"/>
                  <a:pt x="4014871" y="804894"/>
                  <a:pt x="4041722" y="763787"/>
                </a:cubicBezTo>
                <a:cubicBezTo>
                  <a:pt x="4064421" y="729047"/>
                  <a:pt x="4087603" y="728494"/>
                  <a:pt x="4144419" y="752715"/>
                </a:cubicBezTo>
                <a:cubicBezTo>
                  <a:pt x="4163450" y="760811"/>
                  <a:pt x="4195906" y="766832"/>
                  <a:pt x="4207740" y="756728"/>
                </a:cubicBezTo>
                <a:cubicBezTo>
                  <a:pt x="4238812" y="730362"/>
                  <a:pt x="4267393" y="732784"/>
                  <a:pt x="4300610" y="744964"/>
                </a:cubicBezTo>
                <a:cubicBezTo>
                  <a:pt x="4327599" y="754860"/>
                  <a:pt x="4349190" y="751261"/>
                  <a:pt x="4372027" y="728494"/>
                </a:cubicBezTo>
                <a:cubicBezTo>
                  <a:pt x="4385522" y="714999"/>
                  <a:pt x="4412719" y="711193"/>
                  <a:pt x="4433964" y="710639"/>
                </a:cubicBezTo>
                <a:cubicBezTo>
                  <a:pt x="4455140" y="710086"/>
                  <a:pt x="4476800" y="723580"/>
                  <a:pt x="4497907" y="722750"/>
                </a:cubicBezTo>
                <a:cubicBezTo>
                  <a:pt x="4520536" y="721850"/>
                  <a:pt x="4550501" y="718459"/>
                  <a:pt x="4563857" y="703858"/>
                </a:cubicBezTo>
                <a:cubicBezTo>
                  <a:pt x="4614030" y="649049"/>
                  <a:pt x="4670637" y="647872"/>
                  <a:pt x="4734373" y="669810"/>
                </a:cubicBezTo>
                <a:cubicBezTo>
                  <a:pt x="4743439" y="672924"/>
                  <a:pt x="4757141" y="672647"/>
                  <a:pt x="4764892" y="667803"/>
                </a:cubicBezTo>
                <a:cubicBezTo>
                  <a:pt x="4796033" y="648426"/>
                  <a:pt x="4826344" y="651402"/>
                  <a:pt x="4856793" y="667180"/>
                </a:cubicBezTo>
                <a:cubicBezTo>
                  <a:pt x="4883367" y="680951"/>
                  <a:pt x="4908765" y="697006"/>
                  <a:pt x="4935823" y="709809"/>
                </a:cubicBezTo>
                <a:cubicBezTo>
                  <a:pt x="4965718" y="723996"/>
                  <a:pt x="4995130" y="725241"/>
                  <a:pt x="5021565" y="695692"/>
                </a:cubicBezTo>
                <a:cubicBezTo>
                  <a:pt x="4994922" y="661159"/>
                  <a:pt x="4970147" y="626489"/>
                  <a:pt x="4942674" y="594102"/>
                </a:cubicBezTo>
                <a:cubicBezTo>
                  <a:pt x="4919906" y="567251"/>
                  <a:pt x="4889941" y="556802"/>
                  <a:pt x="4853472" y="557424"/>
                </a:cubicBezTo>
                <a:cubicBezTo>
                  <a:pt x="4830565" y="557770"/>
                  <a:pt x="4802607" y="553065"/>
                  <a:pt x="4785584" y="539708"/>
                </a:cubicBezTo>
                <a:cubicBezTo>
                  <a:pt x="4759148" y="518878"/>
                  <a:pt x="4739979" y="488844"/>
                  <a:pt x="4718111" y="462478"/>
                </a:cubicBezTo>
                <a:cubicBezTo>
                  <a:pt x="4704270" y="445800"/>
                  <a:pt x="4694512" y="421026"/>
                  <a:pt x="4676935" y="412929"/>
                </a:cubicBezTo>
                <a:cubicBezTo>
                  <a:pt x="4620881" y="387185"/>
                  <a:pt x="4563512" y="360542"/>
                  <a:pt x="4503789" y="347878"/>
                </a:cubicBezTo>
                <a:cubicBezTo>
                  <a:pt x="4454309" y="337359"/>
                  <a:pt x="4403099" y="339435"/>
                  <a:pt x="4360055" y="306080"/>
                </a:cubicBezTo>
                <a:cubicBezTo>
                  <a:pt x="4348983" y="297498"/>
                  <a:pt x="4332236" y="293208"/>
                  <a:pt x="4317772" y="292377"/>
                </a:cubicBezTo>
                <a:cubicBezTo>
                  <a:pt x="4189124" y="285111"/>
                  <a:pt x="4057846" y="259022"/>
                  <a:pt x="3940340" y="340266"/>
                </a:cubicBezTo>
                <a:cubicBezTo>
                  <a:pt x="3935703" y="343449"/>
                  <a:pt x="3929960" y="345179"/>
                  <a:pt x="3924700" y="347463"/>
                </a:cubicBezTo>
                <a:cubicBezTo>
                  <a:pt x="3900203" y="357982"/>
                  <a:pt x="3876950" y="355698"/>
                  <a:pt x="3857020" y="337913"/>
                </a:cubicBezTo>
                <a:cubicBezTo>
                  <a:pt x="3835982" y="319159"/>
                  <a:pt x="3833906" y="293139"/>
                  <a:pt x="3846017" y="271340"/>
                </a:cubicBezTo>
                <a:cubicBezTo>
                  <a:pt x="3863040" y="240752"/>
                  <a:pt x="3882140" y="208850"/>
                  <a:pt x="3907884" y="185944"/>
                </a:cubicBezTo>
                <a:cubicBezTo>
                  <a:pt x="4044629" y="64285"/>
                  <a:pt x="4210854" y="13352"/>
                  <a:pt x="4389397" y="2625"/>
                </a:cubicBezTo>
                <a:cubicBezTo>
                  <a:pt x="4597698" y="-9900"/>
                  <a:pt x="4803300" y="24978"/>
                  <a:pt x="5008693" y="52659"/>
                </a:cubicBezTo>
                <a:cubicBezTo>
                  <a:pt x="5160247" y="73074"/>
                  <a:pt x="5306404" y="114111"/>
                  <a:pt x="5435882" y="200822"/>
                </a:cubicBezTo>
                <a:cubicBezTo>
                  <a:pt x="5440588" y="204005"/>
                  <a:pt x="5448270" y="209542"/>
                  <a:pt x="5450830" y="207950"/>
                </a:cubicBezTo>
                <a:cubicBezTo>
                  <a:pt x="5494566" y="181169"/>
                  <a:pt x="5553112" y="216254"/>
                  <a:pt x="5593803" y="172726"/>
                </a:cubicBezTo>
                <a:cubicBezTo>
                  <a:pt x="5603007" y="162899"/>
                  <a:pt x="5625152" y="157294"/>
                  <a:pt x="5638647" y="160615"/>
                </a:cubicBezTo>
                <a:cubicBezTo>
                  <a:pt x="5674771" y="169542"/>
                  <a:pt x="5714493" y="177224"/>
                  <a:pt x="5743974" y="197985"/>
                </a:cubicBezTo>
                <a:cubicBezTo>
                  <a:pt x="5921963" y="323450"/>
                  <a:pt x="6098361" y="451267"/>
                  <a:pt x="6273652" y="580469"/>
                </a:cubicBezTo>
                <a:cubicBezTo>
                  <a:pt x="6504651" y="750777"/>
                  <a:pt x="6702571" y="954372"/>
                  <a:pt x="6869281" y="1187585"/>
                </a:cubicBezTo>
                <a:cubicBezTo>
                  <a:pt x="6949002" y="1299071"/>
                  <a:pt x="7003811" y="1423359"/>
                  <a:pt x="7007340" y="1561419"/>
                </a:cubicBezTo>
                <a:cubicBezTo>
                  <a:pt x="7009624" y="1652421"/>
                  <a:pt x="7043118" y="1721623"/>
                  <a:pt x="7114535" y="1769581"/>
                </a:cubicBezTo>
                <a:cubicBezTo>
                  <a:pt x="7214741" y="1836915"/>
                  <a:pt x="7246505" y="1935045"/>
                  <a:pt x="7259861" y="2046323"/>
                </a:cubicBezTo>
                <a:cubicBezTo>
                  <a:pt x="7279030" y="2205767"/>
                  <a:pt x="7252180" y="2361473"/>
                  <a:pt x="7219170" y="2515588"/>
                </a:cubicBezTo>
                <a:cubicBezTo>
                  <a:pt x="7179310" y="2701743"/>
                  <a:pt x="7072599" y="2848730"/>
                  <a:pt x="6928380" y="2969696"/>
                </a:cubicBezTo>
                <a:cubicBezTo>
                  <a:pt x="6885336" y="3005820"/>
                  <a:pt x="6855163" y="3049211"/>
                  <a:pt x="6860492" y="3106026"/>
                </a:cubicBezTo>
                <a:cubicBezTo>
                  <a:pt x="6863883" y="3142288"/>
                  <a:pt x="6856478" y="3171630"/>
                  <a:pt x="6836409" y="3199657"/>
                </a:cubicBezTo>
                <a:cubicBezTo>
                  <a:pt x="6818140" y="3225124"/>
                  <a:pt x="6817033" y="3251214"/>
                  <a:pt x="6825960" y="3281248"/>
                </a:cubicBezTo>
                <a:cubicBezTo>
                  <a:pt x="6854402" y="3376955"/>
                  <a:pt x="6867135" y="3475085"/>
                  <a:pt x="6857655" y="3574806"/>
                </a:cubicBezTo>
                <a:cubicBezTo>
                  <a:pt x="6853087" y="3623179"/>
                  <a:pt x="6842638" y="3670998"/>
                  <a:pt x="6833918" y="3724838"/>
                </a:cubicBezTo>
                <a:cubicBezTo>
                  <a:pt x="6863399" y="3712797"/>
                  <a:pt x="6890041" y="3702831"/>
                  <a:pt x="6915854" y="3691067"/>
                </a:cubicBezTo>
                <a:cubicBezTo>
                  <a:pt x="6946234" y="3677226"/>
                  <a:pt x="6975161" y="3660133"/>
                  <a:pt x="7005887" y="3647400"/>
                </a:cubicBezTo>
                <a:cubicBezTo>
                  <a:pt x="7039104" y="3633629"/>
                  <a:pt x="7075020" y="3630307"/>
                  <a:pt x="7105124" y="3652729"/>
                </a:cubicBezTo>
                <a:cubicBezTo>
                  <a:pt x="7129345" y="3670790"/>
                  <a:pt x="7148652" y="3663593"/>
                  <a:pt x="7160417" y="3644632"/>
                </a:cubicBezTo>
                <a:cubicBezTo>
                  <a:pt x="7184431" y="3606155"/>
                  <a:pt x="7204222" y="3564979"/>
                  <a:pt x="7224153" y="3524080"/>
                </a:cubicBezTo>
                <a:cubicBezTo>
                  <a:pt x="7243737" y="3484081"/>
                  <a:pt x="7262353" y="3443528"/>
                  <a:pt x="7279377" y="3402422"/>
                </a:cubicBezTo>
                <a:cubicBezTo>
                  <a:pt x="7290034" y="3376678"/>
                  <a:pt x="7306297" y="3348651"/>
                  <a:pt x="7304151" y="3322908"/>
                </a:cubicBezTo>
                <a:cubicBezTo>
                  <a:pt x="7295847" y="3222840"/>
                  <a:pt x="7317992" y="3128517"/>
                  <a:pt x="7346227" y="3034332"/>
                </a:cubicBezTo>
                <a:cubicBezTo>
                  <a:pt x="7384081" y="2907829"/>
                  <a:pt x="7428440" y="2782641"/>
                  <a:pt x="7456466" y="2653924"/>
                </a:cubicBezTo>
                <a:cubicBezTo>
                  <a:pt x="7473629" y="2575310"/>
                  <a:pt x="7495497" y="2502716"/>
                  <a:pt x="7556049" y="2451298"/>
                </a:cubicBezTo>
                <a:cubicBezTo>
                  <a:pt x="7598124" y="2415590"/>
                  <a:pt x="7606913" y="2375936"/>
                  <a:pt x="7602831" y="2327148"/>
                </a:cubicBezTo>
                <a:cubicBezTo>
                  <a:pt x="7601931" y="2316837"/>
                  <a:pt x="7601654" y="2306457"/>
                  <a:pt x="7601101" y="2296076"/>
                </a:cubicBezTo>
                <a:cubicBezTo>
                  <a:pt x="7595980" y="2197185"/>
                  <a:pt x="7587952" y="2098295"/>
                  <a:pt x="7586776" y="1999334"/>
                </a:cubicBezTo>
                <a:cubicBezTo>
                  <a:pt x="7585945" y="1929232"/>
                  <a:pt x="7593281" y="1857953"/>
                  <a:pt x="7629128" y="1795463"/>
                </a:cubicBezTo>
                <a:cubicBezTo>
                  <a:pt x="7645529" y="1766882"/>
                  <a:pt x="7647743" y="1742108"/>
                  <a:pt x="7633972" y="1714426"/>
                </a:cubicBezTo>
                <a:cubicBezTo>
                  <a:pt x="7623453" y="1693250"/>
                  <a:pt x="7611619" y="1672697"/>
                  <a:pt x="7600409" y="1651867"/>
                </a:cubicBezTo>
                <a:cubicBezTo>
                  <a:pt x="7618055" y="1654082"/>
                  <a:pt x="7634249" y="1658787"/>
                  <a:pt x="7644560" y="1669306"/>
                </a:cubicBezTo>
                <a:cubicBezTo>
                  <a:pt x="7672517" y="1697956"/>
                  <a:pt x="7696531" y="1730412"/>
                  <a:pt x="7724627" y="1758924"/>
                </a:cubicBezTo>
                <a:cubicBezTo>
                  <a:pt x="7784627" y="1819891"/>
                  <a:pt x="7816529" y="1894354"/>
                  <a:pt x="7826148" y="1977190"/>
                </a:cubicBezTo>
                <a:cubicBezTo>
                  <a:pt x="7836598" y="2067430"/>
                  <a:pt x="7837151" y="2158916"/>
                  <a:pt x="7848639" y="2248949"/>
                </a:cubicBezTo>
                <a:cubicBezTo>
                  <a:pt x="7857290" y="2316768"/>
                  <a:pt x="7850369" y="2381265"/>
                  <a:pt x="7836529" y="2447215"/>
                </a:cubicBezTo>
                <a:cubicBezTo>
                  <a:pt x="7830370" y="2476350"/>
                  <a:pt x="7828570" y="2513165"/>
                  <a:pt x="7841303" y="2538078"/>
                </a:cubicBezTo>
                <a:cubicBezTo>
                  <a:pt x="7865871" y="2586036"/>
                  <a:pt x="7861372" y="2633232"/>
                  <a:pt x="7857497" y="2682089"/>
                </a:cubicBezTo>
                <a:cubicBezTo>
                  <a:pt x="7845387" y="2837104"/>
                  <a:pt x="7801373" y="2984783"/>
                  <a:pt x="7753900" y="3131700"/>
                </a:cubicBezTo>
                <a:cubicBezTo>
                  <a:pt x="7746911" y="3153430"/>
                  <a:pt x="7741375" y="3175782"/>
                  <a:pt x="7737084" y="3198204"/>
                </a:cubicBezTo>
                <a:cubicBezTo>
                  <a:pt x="7723313" y="3270314"/>
                  <a:pt x="7717846" y="3344845"/>
                  <a:pt x="7695977" y="3414325"/>
                </a:cubicBezTo>
                <a:cubicBezTo>
                  <a:pt x="7625183" y="3639511"/>
                  <a:pt x="7480273" y="3813002"/>
                  <a:pt x="7299376" y="3959435"/>
                </a:cubicBezTo>
                <a:cubicBezTo>
                  <a:pt x="7290587" y="3966563"/>
                  <a:pt x="7277439" y="3973829"/>
                  <a:pt x="7275363" y="3983034"/>
                </a:cubicBezTo>
                <a:cubicBezTo>
                  <a:pt x="7259238" y="4055766"/>
                  <a:pt x="7203599" y="4078533"/>
                  <a:pt x="7140625" y="4087668"/>
                </a:cubicBezTo>
                <a:cubicBezTo>
                  <a:pt x="7057443" y="4099709"/>
                  <a:pt x="6980213" y="4126906"/>
                  <a:pt x="6905058" y="4163168"/>
                </a:cubicBezTo>
                <a:cubicBezTo>
                  <a:pt x="6780701" y="4223168"/>
                  <a:pt x="6659942" y="4294446"/>
                  <a:pt x="6530048" y="4338390"/>
                </a:cubicBezTo>
                <a:cubicBezTo>
                  <a:pt x="6329291" y="4406347"/>
                  <a:pt x="6193999" y="4550289"/>
                  <a:pt x="6058639" y="4698522"/>
                </a:cubicBezTo>
                <a:cubicBezTo>
                  <a:pt x="6050888" y="4707034"/>
                  <a:pt x="6046182" y="4718314"/>
                  <a:pt x="6040092" y="4728348"/>
                </a:cubicBezTo>
                <a:cubicBezTo>
                  <a:pt x="6042168" y="4731531"/>
                  <a:pt x="6044244" y="4734645"/>
                  <a:pt x="6046321" y="4737829"/>
                </a:cubicBezTo>
                <a:cubicBezTo>
                  <a:pt x="6060715" y="4733884"/>
                  <a:pt x="6075939" y="4731877"/>
                  <a:pt x="6089295" y="4725788"/>
                </a:cubicBezTo>
                <a:cubicBezTo>
                  <a:pt x="6275520" y="4640322"/>
                  <a:pt x="6461953" y="4555410"/>
                  <a:pt x="6647278" y="4468145"/>
                </a:cubicBezTo>
                <a:cubicBezTo>
                  <a:pt x="6783677" y="4403925"/>
                  <a:pt x="6918622" y="4336660"/>
                  <a:pt x="7054190" y="4270710"/>
                </a:cubicBezTo>
                <a:cubicBezTo>
                  <a:pt x="7089830" y="4253409"/>
                  <a:pt x="7126923" y="4234448"/>
                  <a:pt x="7165953" y="4253547"/>
                </a:cubicBezTo>
                <a:cubicBezTo>
                  <a:pt x="7190866" y="4265796"/>
                  <a:pt x="7206852" y="4259845"/>
                  <a:pt x="7227336" y="4246420"/>
                </a:cubicBezTo>
                <a:cubicBezTo>
                  <a:pt x="7380759" y="4146006"/>
                  <a:pt x="7537019" y="4050783"/>
                  <a:pt x="7711617" y="3990092"/>
                </a:cubicBezTo>
                <a:cubicBezTo>
                  <a:pt x="7723036" y="3986148"/>
                  <a:pt x="7733070" y="3976944"/>
                  <a:pt x="7742344" y="3968639"/>
                </a:cubicBezTo>
                <a:cubicBezTo>
                  <a:pt x="7919295" y="3810995"/>
                  <a:pt x="8077009" y="3635082"/>
                  <a:pt x="8227040" y="3452386"/>
                </a:cubicBezTo>
                <a:cubicBezTo>
                  <a:pt x="8253545" y="3420138"/>
                  <a:pt x="8281433" y="3405467"/>
                  <a:pt x="8320049" y="3404152"/>
                </a:cubicBezTo>
                <a:cubicBezTo>
                  <a:pt x="8352366" y="3403045"/>
                  <a:pt x="8370843" y="3389066"/>
                  <a:pt x="8383162" y="3356679"/>
                </a:cubicBezTo>
                <a:cubicBezTo>
                  <a:pt x="8401016" y="3309690"/>
                  <a:pt x="8422192" y="3262494"/>
                  <a:pt x="8450496" y="3221180"/>
                </a:cubicBezTo>
                <a:cubicBezTo>
                  <a:pt x="8507035" y="3138551"/>
                  <a:pt x="8568002" y="3058899"/>
                  <a:pt x="8629731" y="2979939"/>
                </a:cubicBezTo>
                <a:cubicBezTo>
                  <a:pt x="8661495" y="2939386"/>
                  <a:pt x="8695128" y="2898764"/>
                  <a:pt x="8734574" y="2866238"/>
                </a:cubicBezTo>
                <a:cubicBezTo>
                  <a:pt x="8764538" y="2841533"/>
                  <a:pt x="8787168" y="2816412"/>
                  <a:pt x="8797894" y="2779458"/>
                </a:cubicBezTo>
                <a:cubicBezTo>
                  <a:pt x="8805437" y="2753507"/>
                  <a:pt x="8815471" y="2728386"/>
                  <a:pt x="8824468" y="2702850"/>
                </a:cubicBezTo>
                <a:cubicBezTo>
                  <a:pt x="8828620" y="2702574"/>
                  <a:pt x="8832703" y="2702297"/>
                  <a:pt x="8836855" y="2702020"/>
                </a:cubicBezTo>
                <a:cubicBezTo>
                  <a:pt x="8841561" y="2719528"/>
                  <a:pt x="8849934" y="2736967"/>
                  <a:pt x="8850004" y="2754476"/>
                </a:cubicBezTo>
                <a:cubicBezTo>
                  <a:pt x="8850073" y="2780704"/>
                  <a:pt x="8841492" y="2807001"/>
                  <a:pt x="8842045" y="2833159"/>
                </a:cubicBezTo>
                <a:cubicBezTo>
                  <a:pt x="8842391" y="2850252"/>
                  <a:pt x="8852356" y="2867207"/>
                  <a:pt x="8857962" y="2884231"/>
                </a:cubicBezTo>
                <a:cubicBezTo>
                  <a:pt x="8857962" y="2904992"/>
                  <a:pt x="8857962" y="2925684"/>
                  <a:pt x="8857962" y="2946444"/>
                </a:cubicBezTo>
                <a:cubicBezTo>
                  <a:pt x="8852841" y="2957724"/>
                  <a:pt x="8847166" y="2968728"/>
                  <a:pt x="8842738" y="2980215"/>
                </a:cubicBezTo>
                <a:cubicBezTo>
                  <a:pt x="8817617" y="3045681"/>
                  <a:pt x="8794849" y="3112185"/>
                  <a:pt x="8767514" y="3176682"/>
                </a:cubicBezTo>
                <a:cubicBezTo>
                  <a:pt x="8714989" y="3300832"/>
                  <a:pt x="8647447" y="3415847"/>
                  <a:pt x="8542951" y="3504081"/>
                </a:cubicBezTo>
                <a:cubicBezTo>
                  <a:pt x="8518176" y="3525049"/>
                  <a:pt x="8510771" y="3545879"/>
                  <a:pt x="8510287" y="3577021"/>
                </a:cubicBezTo>
                <a:cubicBezTo>
                  <a:pt x="8509871" y="3605463"/>
                  <a:pt x="8505858" y="3639718"/>
                  <a:pt x="8489734" y="3661102"/>
                </a:cubicBezTo>
                <a:cubicBezTo>
                  <a:pt x="8330983" y="3871133"/>
                  <a:pt x="8160190" y="4070367"/>
                  <a:pt x="7954727" y="4237285"/>
                </a:cubicBezTo>
                <a:cubicBezTo>
                  <a:pt x="7946699" y="4243790"/>
                  <a:pt x="7938534" y="4250502"/>
                  <a:pt x="7932167" y="4258530"/>
                </a:cubicBezTo>
                <a:cubicBezTo>
                  <a:pt x="7863172" y="4344826"/>
                  <a:pt x="7773624" y="4402887"/>
                  <a:pt x="7671203" y="4439219"/>
                </a:cubicBezTo>
                <a:cubicBezTo>
                  <a:pt x="7558471" y="4479149"/>
                  <a:pt x="7443526" y="4512643"/>
                  <a:pt x="7329687" y="4549528"/>
                </a:cubicBezTo>
                <a:cubicBezTo>
                  <a:pt x="7319307" y="4552850"/>
                  <a:pt x="7308441" y="4558248"/>
                  <a:pt x="7300899" y="4565790"/>
                </a:cubicBezTo>
                <a:cubicBezTo>
                  <a:pt x="7279861" y="4586759"/>
                  <a:pt x="7260484" y="4609319"/>
                  <a:pt x="7240485" y="4631326"/>
                </a:cubicBezTo>
                <a:cubicBezTo>
                  <a:pt x="7232734" y="4639838"/>
                  <a:pt x="7225122" y="4648488"/>
                  <a:pt x="7214603" y="4660322"/>
                </a:cubicBezTo>
                <a:cubicBezTo>
                  <a:pt x="7273771" y="4663297"/>
                  <a:pt x="7325673" y="4664682"/>
                  <a:pt x="7377368" y="4668695"/>
                </a:cubicBezTo>
                <a:cubicBezTo>
                  <a:pt x="7531414" y="4680667"/>
                  <a:pt x="7681376" y="4709733"/>
                  <a:pt x="7816390" y="4789593"/>
                </a:cubicBezTo>
                <a:cubicBezTo>
                  <a:pt x="7913413" y="4846962"/>
                  <a:pt x="8010020" y="4905300"/>
                  <a:pt x="8103513" y="4968205"/>
                </a:cubicBezTo>
                <a:cubicBezTo>
                  <a:pt x="8175000" y="5016301"/>
                  <a:pt x="8241365" y="5072079"/>
                  <a:pt x="8309668" y="5124880"/>
                </a:cubicBezTo>
                <a:cubicBezTo>
                  <a:pt x="8358664" y="5162734"/>
                  <a:pt x="8395064" y="5207231"/>
                  <a:pt x="8396449" y="5274012"/>
                </a:cubicBezTo>
                <a:cubicBezTo>
                  <a:pt x="8397002" y="5299548"/>
                  <a:pt x="8411604" y="5318648"/>
                  <a:pt x="8442953" y="5319617"/>
                </a:cubicBezTo>
                <a:cubicBezTo>
                  <a:pt x="8453333" y="5319894"/>
                  <a:pt x="8465513" y="5329305"/>
                  <a:pt x="8473264" y="5337818"/>
                </a:cubicBezTo>
                <a:cubicBezTo>
                  <a:pt x="8638382" y="5518921"/>
                  <a:pt x="8760386" y="5725837"/>
                  <a:pt x="8841769" y="5956698"/>
                </a:cubicBezTo>
                <a:cubicBezTo>
                  <a:pt x="8845090" y="5966179"/>
                  <a:pt x="8848273" y="5976698"/>
                  <a:pt x="8847582" y="5986455"/>
                </a:cubicBezTo>
                <a:cubicBezTo>
                  <a:pt x="8844468" y="6031091"/>
                  <a:pt x="8841492" y="6075796"/>
                  <a:pt x="8835471" y="6120086"/>
                </a:cubicBezTo>
                <a:cubicBezTo>
                  <a:pt x="8830973" y="6153096"/>
                  <a:pt x="8821977" y="6185414"/>
                  <a:pt x="8814987" y="6218077"/>
                </a:cubicBezTo>
                <a:cubicBezTo>
                  <a:pt x="8808690" y="6217870"/>
                  <a:pt x="8802461" y="6217662"/>
                  <a:pt x="8796164" y="6217455"/>
                </a:cubicBezTo>
                <a:cubicBezTo>
                  <a:pt x="8792358" y="6185621"/>
                  <a:pt x="8787721" y="6153926"/>
                  <a:pt x="8784953" y="6122024"/>
                </a:cubicBezTo>
                <a:cubicBezTo>
                  <a:pt x="8782323" y="6091851"/>
                  <a:pt x="8775818" y="6067700"/>
                  <a:pt x="8737826" y="6066731"/>
                </a:cubicBezTo>
                <a:cubicBezTo>
                  <a:pt x="8727999" y="6066523"/>
                  <a:pt x="8717688" y="6056765"/>
                  <a:pt x="8708899" y="6049707"/>
                </a:cubicBezTo>
                <a:cubicBezTo>
                  <a:pt x="8572223" y="5939605"/>
                  <a:pt x="8458246" y="5809711"/>
                  <a:pt x="8361570" y="5663071"/>
                </a:cubicBezTo>
                <a:cubicBezTo>
                  <a:pt x="8323924" y="5605909"/>
                  <a:pt x="8273890" y="5556775"/>
                  <a:pt x="8228078" y="5505219"/>
                </a:cubicBezTo>
                <a:cubicBezTo>
                  <a:pt x="8220950" y="5497191"/>
                  <a:pt x="8204618" y="5489441"/>
                  <a:pt x="8195761" y="5492140"/>
                </a:cubicBezTo>
                <a:cubicBezTo>
                  <a:pt x="8116592" y="5516568"/>
                  <a:pt x="8048497" y="5489095"/>
                  <a:pt x="7982200" y="5450480"/>
                </a:cubicBezTo>
                <a:cubicBezTo>
                  <a:pt x="7913551" y="5410480"/>
                  <a:pt x="7843310" y="5372903"/>
                  <a:pt x="7776668" y="5329790"/>
                </a:cubicBezTo>
                <a:cubicBezTo>
                  <a:pt x="7706219" y="5284185"/>
                  <a:pt x="7639301" y="5233252"/>
                  <a:pt x="7570720" y="5184810"/>
                </a:cubicBezTo>
                <a:cubicBezTo>
                  <a:pt x="7561447" y="5178235"/>
                  <a:pt x="7551897" y="5171661"/>
                  <a:pt x="7541725" y="5166679"/>
                </a:cubicBezTo>
                <a:cubicBezTo>
                  <a:pt x="7477781" y="5135399"/>
                  <a:pt x="7413076" y="5105572"/>
                  <a:pt x="7349618" y="5073393"/>
                </a:cubicBezTo>
                <a:cubicBezTo>
                  <a:pt x="7296262" y="5046335"/>
                  <a:pt x="7245398" y="5014087"/>
                  <a:pt x="7191074" y="4989381"/>
                </a:cubicBezTo>
                <a:cubicBezTo>
                  <a:pt x="7153220" y="4972150"/>
                  <a:pt x="7111283" y="4963845"/>
                  <a:pt x="7066301" y="4950074"/>
                </a:cubicBezTo>
                <a:cubicBezTo>
                  <a:pt x="7069969" y="5024121"/>
                  <a:pt x="7029139" y="5061144"/>
                  <a:pt x="6978344" y="5090901"/>
                </a:cubicBezTo>
                <a:cubicBezTo>
                  <a:pt x="6950525" y="5107234"/>
                  <a:pt x="6921598" y="5121628"/>
                  <a:pt x="6894263" y="5138721"/>
                </a:cubicBezTo>
                <a:cubicBezTo>
                  <a:pt x="6871218" y="5153115"/>
                  <a:pt x="6849835" y="5170208"/>
                  <a:pt x="6825752" y="5187439"/>
                </a:cubicBezTo>
                <a:cubicBezTo>
                  <a:pt x="6854748" y="5215813"/>
                  <a:pt x="6886097" y="5220311"/>
                  <a:pt x="6918692" y="5221141"/>
                </a:cubicBezTo>
                <a:cubicBezTo>
                  <a:pt x="6958968" y="5222179"/>
                  <a:pt x="7001735" y="5214636"/>
                  <a:pt x="7039104" y="5225570"/>
                </a:cubicBezTo>
                <a:cubicBezTo>
                  <a:pt x="7154950" y="5259341"/>
                  <a:pt x="7270865" y="5294773"/>
                  <a:pt x="7382765" y="5339478"/>
                </a:cubicBezTo>
                <a:cubicBezTo>
                  <a:pt x="7510929" y="5390757"/>
                  <a:pt x="7620270" y="5470825"/>
                  <a:pt x="7698538" y="5588193"/>
                </a:cubicBezTo>
                <a:cubicBezTo>
                  <a:pt x="7713763" y="5611030"/>
                  <a:pt x="7731133" y="5632760"/>
                  <a:pt x="7749679" y="5653036"/>
                </a:cubicBezTo>
                <a:cubicBezTo>
                  <a:pt x="7845525" y="5757740"/>
                  <a:pt x="7936804" y="5865973"/>
                  <a:pt x="8010228" y="5988047"/>
                </a:cubicBezTo>
                <a:cubicBezTo>
                  <a:pt x="8018394" y="6001680"/>
                  <a:pt x="8022546" y="6019811"/>
                  <a:pt x="8022615" y="6035866"/>
                </a:cubicBezTo>
                <a:cubicBezTo>
                  <a:pt x="8022961" y="6091297"/>
                  <a:pt x="8041646" y="6138563"/>
                  <a:pt x="8075693" y="6182023"/>
                </a:cubicBezTo>
                <a:cubicBezTo>
                  <a:pt x="8095901" y="6207766"/>
                  <a:pt x="8114378" y="6236208"/>
                  <a:pt x="8127181" y="6266173"/>
                </a:cubicBezTo>
                <a:cubicBezTo>
                  <a:pt x="8158667" y="6340151"/>
                  <a:pt x="8171747" y="6418973"/>
                  <a:pt x="8169533" y="6498902"/>
                </a:cubicBezTo>
                <a:cubicBezTo>
                  <a:pt x="8168148" y="6547898"/>
                  <a:pt x="8163858" y="6598970"/>
                  <a:pt x="8148495" y="6644920"/>
                </a:cubicBezTo>
                <a:cubicBezTo>
                  <a:pt x="8131955" y="6694262"/>
                  <a:pt x="8101022" y="6738828"/>
                  <a:pt x="8075970" y="6785264"/>
                </a:cubicBezTo>
                <a:cubicBezTo>
                  <a:pt x="8070780" y="6794883"/>
                  <a:pt x="8064137" y="6803671"/>
                  <a:pt x="8056870" y="6814882"/>
                </a:cubicBezTo>
                <a:cubicBezTo>
                  <a:pt x="8023030" y="6792738"/>
                  <a:pt x="8038393" y="6763672"/>
                  <a:pt x="8036801" y="6738067"/>
                </a:cubicBezTo>
                <a:cubicBezTo>
                  <a:pt x="8035763" y="6720974"/>
                  <a:pt x="8035487" y="6696269"/>
                  <a:pt x="8024968" y="6688656"/>
                </a:cubicBezTo>
                <a:cubicBezTo>
                  <a:pt x="7950228" y="6634678"/>
                  <a:pt x="7916250" y="6556686"/>
                  <a:pt x="7888846" y="6473643"/>
                </a:cubicBezTo>
                <a:cubicBezTo>
                  <a:pt x="7867254" y="6408178"/>
                  <a:pt x="7844625" y="6342989"/>
                  <a:pt x="7823103" y="6277523"/>
                </a:cubicBezTo>
                <a:cubicBezTo>
                  <a:pt x="7812031" y="6243890"/>
                  <a:pt x="7788432" y="6228458"/>
                  <a:pt x="7754730" y="6232264"/>
                </a:cubicBezTo>
                <a:cubicBezTo>
                  <a:pt x="7685528" y="6240153"/>
                  <a:pt x="7632864" y="6208735"/>
                  <a:pt x="7590582" y="6160500"/>
                </a:cubicBezTo>
                <a:cubicBezTo>
                  <a:pt x="7533697" y="6095657"/>
                  <a:pt x="7481656" y="6026593"/>
                  <a:pt x="7426986" y="5959812"/>
                </a:cubicBezTo>
                <a:cubicBezTo>
                  <a:pt x="7378890" y="5900990"/>
                  <a:pt x="7339029" y="5830403"/>
                  <a:pt x="7279307" y="5787567"/>
                </a:cubicBezTo>
                <a:cubicBezTo>
                  <a:pt x="7212596" y="5739678"/>
                  <a:pt x="7162009" y="5682586"/>
                  <a:pt x="7113221" y="5619888"/>
                </a:cubicBezTo>
                <a:cubicBezTo>
                  <a:pt x="7086508" y="5585564"/>
                  <a:pt x="7055298" y="5554630"/>
                  <a:pt x="7024641" y="5523627"/>
                </a:cubicBezTo>
                <a:cubicBezTo>
                  <a:pt x="7000212" y="5498921"/>
                  <a:pt x="6969625" y="5502312"/>
                  <a:pt x="6940629" y="5513316"/>
                </a:cubicBezTo>
                <a:cubicBezTo>
                  <a:pt x="6931909" y="5516637"/>
                  <a:pt x="6921529" y="5528748"/>
                  <a:pt x="6920837" y="5537537"/>
                </a:cubicBezTo>
                <a:cubicBezTo>
                  <a:pt x="6916269" y="5595460"/>
                  <a:pt x="6917169" y="5597051"/>
                  <a:pt x="6860907" y="5614352"/>
                </a:cubicBezTo>
                <a:cubicBezTo>
                  <a:pt x="6781739" y="5638642"/>
                  <a:pt x="6702156" y="5661548"/>
                  <a:pt x="6622365" y="5683900"/>
                </a:cubicBezTo>
                <a:cubicBezTo>
                  <a:pt x="6390051" y="5748813"/>
                  <a:pt x="6156976" y="5809158"/>
                  <a:pt x="5912275" y="5795387"/>
                </a:cubicBezTo>
                <a:cubicBezTo>
                  <a:pt x="5904178" y="5794902"/>
                  <a:pt x="5895943" y="5801476"/>
                  <a:pt x="5887431" y="5803552"/>
                </a:cubicBezTo>
                <a:cubicBezTo>
                  <a:pt x="5871376" y="5807428"/>
                  <a:pt x="5854490" y="5814901"/>
                  <a:pt x="5838989" y="5812964"/>
                </a:cubicBezTo>
                <a:cubicBezTo>
                  <a:pt x="5798090" y="5807774"/>
                  <a:pt x="5758021" y="5796632"/>
                  <a:pt x="5717192" y="5790819"/>
                </a:cubicBezTo>
                <a:cubicBezTo>
                  <a:pt x="5593873" y="5773311"/>
                  <a:pt x="5478096" y="5731097"/>
                  <a:pt x="5366126" y="5679541"/>
                </a:cubicBezTo>
                <a:cubicBezTo>
                  <a:pt x="5318168" y="5657465"/>
                  <a:pt x="5275678" y="5657534"/>
                  <a:pt x="5227305" y="5673728"/>
                </a:cubicBezTo>
                <a:cubicBezTo>
                  <a:pt x="5162531" y="5695388"/>
                  <a:pt x="5097965" y="5692620"/>
                  <a:pt x="5038105" y="5654351"/>
                </a:cubicBezTo>
                <a:cubicBezTo>
                  <a:pt x="5017759" y="5641341"/>
                  <a:pt x="4997136" y="5628400"/>
                  <a:pt x="4975545" y="5617673"/>
                </a:cubicBezTo>
                <a:cubicBezTo>
                  <a:pt x="4968140" y="5614006"/>
                  <a:pt x="4954438" y="5613245"/>
                  <a:pt x="4948487" y="5617673"/>
                </a:cubicBezTo>
                <a:cubicBezTo>
                  <a:pt x="4897277" y="5656151"/>
                  <a:pt x="4838316" y="5667777"/>
                  <a:pt x="4776380" y="5671375"/>
                </a:cubicBezTo>
                <a:cubicBezTo>
                  <a:pt x="4715481" y="5674904"/>
                  <a:pt x="4657212" y="5684178"/>
                  <a:pt x="4599912" y="5711236"/>
                </a:cubicBezTo>
                <a:cubicBezTo>
                  <a:pt x="4480953" y="5767428"/>
                  <a:pt x="4361716" y="5772134"/>
                  <a:pt x="4243656" y="5699264"/>
                </a:cubicBezTo>
                <a:cubicBezTo>
                  <a:pt x="4211546" y="5679472"/>
                  <a:pt x="4167948" y="5676496"/>
                  <a:pt x="4128987" y="5670198"/>
                </a:cubicBezTo>
                <a:cubicBezTo>
                  <a:pt x="4089403" y="5663763"/>
                  <a:pt x="4048296" y="5665908"/>
                  <a:pt x="4008989" y="5658434"/>
                </a:cubicBezTo>
                <a:cubicBezTo>
                  <a:pt x="3972865" y="5651583"/>
                  <a:pt x="3936811" y="5625009"/>
                  <a:pt x="3903316" y="5628953"/>
                </a:cubicBezTo>
                <a:cubicBezTo>
                  <a:pt x="3868577" y="5633037"/>
                  <a:pt x="3837851" y="5665216"/>
                  <a:pt x="3803734" y="5681617"/>
                </a:cubicBezTo>
                <a:cubicBezTo>
                  <a:pt x="3747195" y="5708814"/>
                  <a:pt x="3687265" y="5723000"/>
                  <a:pt x="3626851" y="5696773"/>
                </a:cubicBezTo>
                <a:cubicBezTo>
                  <a:pt x="3581177" y="5676980"/>
                  <a:pt x="3538548" y="5679679"/>
                  <a:pt x="3497995" y="5704177"/>
                </a:cubicBezTo>
                <a:cubicBezTo>
                  <a:pt x="3430938" y="5744661"/>
                  <a:pt x="3357721" y="5761823"/>
                  <a:pt x="3282083" y="5780093"/>
                </a:cubicBezTo>
                <a:cubicBezTo>
                  <a:pt x="3115719" y="5820369"/>
                  <a:pt x="2949840" y="5830611"/>
                  <a:pt x="2782161" y="5801822"/>
                </a:cubicBezTo>
                <a:cubicBezTo>
                  <a:pt x="2614345" y="5773034"/>
                  <a:pt x="2447012" y="5740785"/>
                  <a:pt x="2280095" y="5707222"/>
                </a:cubicBezTo>
                <a:cubicBezTo>
                  <a:pt x="2179751" y="5687015"/>
                  <a:pt x="2079960" y="5663555"/>
                  <a:pt x="1981139" y="5637258"/>
                </a:cubicBezTo>
                <a:cubicBezTo>
                  <a:pt x="1929998" y="5623625"/>
                  <a:pt x="1926122" y="5610892"/>
                  <a:pt x="1935465" y="5561896"/>
                </a:cubicBezTo>
                <a:cubicBezTo>
                  <a:pt x="1898441" y="5541204"/>
                  <a:pt x="1865086" y="5549163"/>
                  <a:pt x="1830484" y="5588747"/>
                </a:cubicBezTo>
                <a:cubicBezTo>
                  <a:pt x="1652840" y="5791580"/>
                  <a:pt x="1475474" y="5994691"/>
                  <a:pt x="1297830" y="6197593"/>
                </a:cubicBezTo>
                <a:cubicBezTo>
                  <a:pt x="1254578" y="6247004"/>
                  <a:pt x="1200600" y="6276138"/>
                  <a:pt x="1134096" y="6272402"/>
                </a:cubicBezTo>
                <a:cubicBezTo>
                  <a:pt x="1107453" y="6270948"/>
                  <a:pt x="1096588" y="6281052"/>
                  <a:pt x="1089253" y="6302851"/>
                </a:cubicBezTo>
                <a:cubicBezTo>
                  <a:pt x="1065654" y="6372538"/>
                  <a:pt x="1041433" y="6442018"/>
                  <a:pt x="1018112" y="6511774"/>
                </a:cubicBezTo>
                <a:cubicBezTo>
                  <a:pt x="988216" y="6601253"/>
                  <a:pt x="950916" y="6685611"/>
                  <a:pt x="873271" y="6746095"/>
                </a:cubicBezTo>
                <a:cubicBezTo>
                  <a:pt x="864620" y="6752877"/>
                  <a:pt x="863375" y="6772115"/>
                  <a:pt x="862890" y="6785748"/>
                </a:cubicBezTo>
                <a:cubicBezTo>
                  <a:pt x="861921" y="6810799"/>
                  <a:pt x="864136" y="6835574"/>
                  <a:pt x="865035" y="6860280"/>
                </a:cubicBezTo>
                <a:close/>
                <a:moveTo>
                  <a:pt x="2803545" y="5066819"/>
                </a:moveTo>
                <a:cubicBezTo>
                  <a:pt x="2811296" y="5079483"/>
                  <a:pt x="2812334" y="5083289"/>
                  <a:pt x="2814825" y="5084881"/>
                </a:cubicBezTo>
                <a:cubicBezTo>
                  <a:pt x="2888180" y="5131662"/>
                  <a:pt x="2960151" y="5180934"/>
                  <a:pt x="3035859" y="5223494"/>
                </a:cubicBezTo>
                <a:cubicBezTo>
                  <a:pt x="3067485" y="5241279"/>
                  <a:pt x="3106723" y="5247854"/>
                  <a:pt x="3143400" y="5253251"/>
                </a:cubicBezTo>
                <a:cubicBezTo>
                  <a:pt x="3157448" y="5255327"/>
                  <a:pt x="3184437" y="5242317"/>
                  <a:pt x="3186998" y="5231729"/>
                </a:cubicBezTo>
                <a:cubicBezTo>
                  <a:pt x="3190527" y="5216989"/>
                  <a:pt x="3180078" y="5195329"/>
                  <a:pt x="3169282" y="5181696"/>
                </a:cubicBezTo>
                <a:cubicBezTo>
                  <a:pt x="3151704" y="5159412"/>
                  <a:pt x="3129490" y="5140589"/>
                  <a:pt x="3108107" y="5121628"/>
                </a:cubicBezTo>
                <a:cubicBezTo>
                  <a:pt x="3098972" y="5113531"/>
                  <a:pt x="3087484" y="5104950"/>
                  <a:pt x="3075997" y="5103081"/>
                </a:cubicBezTo>
                <a:cubicBezTo>
                  <a:pt x="3020496" y="5093946"/>
                  <a:pt x="2964719" y="5086819"/>
                  <a:pt x="2908941" y="5079483"/>
                </a:cubicBezTo>
                <a:cubicBezTo>
                  <a:pt x="2876623" y="5075193"/>
                  <a:pt x="2844098" y="5071663"/>
                  <a:pt x="2803545" y="5066819"/>
                </a:cubicBezTo>
                <a:close/>
                <a:moveTo>
                  <a:pt x="6055940" y="5070556"/>
                </a:moveTo>
                <a:cubicBezTo>
                  <a:pt x="6054556" y="5066196"/>
                  <a:pt x="6053241" y="5061905"/>
                  <a:pt x="6051857" y="5057546"/>
                </a:cubicBezTo>
                <a:cubicBezTo>
                  <a:pt x="5975941" y="5066750"/>
                  <a:pt x="5898988" y="5071248"/>
                  <a:pt x="5824525" y="5087303"/>
                </a:cubicBezTo>
                <a:cubicBezTo>
                  <a:pt x="5789993" y="5094708"/>
                  <a:pt x="5759060" y="5122873"/>
                  <a:pt x="5728887" y="5144949"/>
                </a:cubicBezTo>
                <a:cubicBezTo>
                  <a:pt x="5708888" y="5159551"/>
                  <a:pt x="5692348" y="5179274"/>
                  <a:pt x="5675878" y="5198028"/>
                </a:cubicBezTo>
                <a:cubicBezTo>
                  <a:pt x="5669165" y="5205709"/>
                  <a:pt x="5666743" y="5217059"/>
                  <a:pt x="5662383" y="5226747"/>
                </a:cubicBezTo>
                <a:cubicBezTo>
                  <a:pt x="5671795" y="5229307"/>
                  <a:pt x="5682175" y="5235743"/>
                  <a:pt x="5690479" y="5233667"/>
                </a:cubicBezTo>
                <a:cubicBezTo>
                  <a:pt x="5741551" y="5221141"/>
                  <a:pt x="5794837" y="5212629"/>
                  <a:pt x="5842380" y="5191523"/>
                </a:cubicBezTo>
                <a:cubicBezTo>
                  <a:pt x="5911513" y="5160797"/>
                  <a:pt x="5976495" y="5120659"/>
                  <a:pt x="6043068" y="5084120"/>
                </a:cubicBezTo>
                <a:cubicBezTo>
                  <a:pt x="6048258" y="5081213"/>
                  <a:pt x="6051718" y="5075123"/>
                  <a:pt x="6055940" y="5070556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7">
            <a:extLst>
              <a:ext uri="{FF2B5EF4-FFF2-40B4-BE49-F238E27FC236}">
                <a16:creationId xmlns:a16="http://schemas.microsoft.com/office/drawing/2014/main" id="{FB3205C7-22D2-4DEF-8841-779939DE1853}"/>
              </a:ext>
            </a:extLst>
          </p:cNvPr>
          <p:cNvSpPr/>
          <p:nvPr/>
        </p:nvSpPr>
        <p:spPr>
          <a:xfrm>
            <a:off x="413832" y="3628856"/>
            <a:ext cx="1091099" cy="1261615"/>
          </a:xfrm>
          <a:custGeom>
            <a:avLst/>
            <a:gdLst>
              <a:gd name="connsiteX0" fmla="*/ 3102421 w 3102421"/>
              <a:gd name="connsiteY0" fmla="*/ 1804841 h 3587262"/>
              <a:gd name="connsiteX1" fmla="*/ 3101020 w 3102421"/>
              <a:gd name="connsiteY1" fmla="*/ 1787465 h 3587262"/>
              <a:gd name="connsiteX2" fmla="*/ 3101020 w 3102421"/>
              <a:gd name="connsiteY2" fmla="*/ 1774013 h 3587262"/>
              <a:gd name="connsiteX3" fmla="*/ 3101020 w 3102421"/>
              <a:gd name="connsiteY3" fmla="*/ 1760561 h 3587262"/>
              <a:gd name="connsiteX4" fmla="*/ 3097937 w 3102421"/>
              <a:gd name="connsiteY4" fmla="*/ 1708994 h 3587262"/>
              <a:gd name="connsiteX5" fmla="*/ 3080281 w 3102421"/>
              <a:gd name="connsiteY5" fmla="*/ 1610064 h 3587262"/>
              <a:gd name="connsiteX6" fmla="*/ 3065708 w 3102421"/>
              <a:gd name="connsiteY6" fmla="*/ 1590446 h 3587262"/>
              <a:gd name="connsiteX7" fmla="*/ 3054778 w 3102421"/>
              <a:gd name="connsiteY7" fmla="*/ 1572510 h 3587262"/>
              <a:gd name="connsiteX8" fmla="*/ 3050574 w 3102421"/>
              <a:gd name="connsiteY8" fmla="*/ 1515618 h 3587262"/>
              <a:gd name="connsiteX9" fmla="*/ 3026192 w 3102421"/>
              <a:gd name="connsiteY9" fmla="*/ 1438268 h 3587262"/>
              <a:gd name="connsiteX10" fmla="*/ 2946880 w 3102421"/>
              <a:gd name="connsiteY10" fmla="*/ 1250497 h 3587262"/>
              <a:gd name="connsiteX11" fmla="*/ 2921657 w 3102421"/>
              <a:gd name="connsiteY11" fmla="*/ 1225274 h 3587262"/>
              <a:gd name="connsiteX12" fmla="*/ 2914090 w 3102421"/>
              <a:gd name="connsiteY12" fmla="*/ 1214625 h 3587262"/>
              <a:gd name="connsiteX13" fmla="*/ 2896714 w 3102421"/>
              <a:gd name="connsiteY13" fmla="*/ 1176790 h 3587262"/>
              <a:gd name="connsiteX14" fmla="*/ 2844587 w 3102421"/>
              <a:gd name="connsiteY14" fmla="*/ 1110930 h 3587262"/>
              <a:gd name="connsiteX15" fmla="*/ 2826931 w 3102421"/>
              <a:gd name="connsiteY15" fmla="*/ 1101121 h 3587262"/>
              <a:gd name="connsiteX16" fmla="*/ 2804510 w 3102421"/>
              <a:gd name="connsiteY16" fmla="*/ 1087389 h 3587262"/>
              <a:gd name="connsiteX17" fmla="*/ 2742854 w 3102421"/>
              <a:gd name="connsiteY17" fmla="*/ 1022930 h 3587262"/>
              <a:gd name="connsiteX18" fmla="*/ 2705020 w 3102421"/>
              <a:gd name="connsiteY18" fmla="*/ 983414 h 3587262"/>
              <a:gd name="connsiteX19" fmla="*/ 2688765 w 3102421"/>
              <a:gd name="connsiteY19" fmla="*/ 966039 h 3587262"/>
              <a:gd name="connsiteX20" fmla="*/ 2572459 w 3102421"/>
              <a:gd name="connsiteY20" fmla="*/ 883644 h 3587262"/>
              <a:gd name="connsiteX21" fmla="*/ 2496510 w 3102421"/>
              <a:gd name="connsiteY21" fmla="*/ 841605 h 3587262"/>
              <a:gd name="connsiteX22" fmla="*/ 2437376 w 3102421"/>
              <a:gd name="connsiteY22" fmla="*/ 816943 h 3587262"/>
              <a:gd name="connsiteX23" fmla="*/ 2291644 w 3102421"/>
              <a:gd name="connsiteY23" fmla="*/ 790319 h 3587262"/>
              <a:gd name="connsiteX24" fmla="*/ 2227746 w 3102421"/>
              <a:gd name="connsiteY24" fmla="*/ 784714 h 3587262"/>
              <a:gd name="connsiteX25" fmla="*/ 2132739 w 3102421"/>
              <a:gd name="connsiteY25" fmla="*/ 801249 h 3587262"/>
              <a:gd name="connsiteX26" fmla="*/ 2050905 w 3102421"/>
              <a:gd name="connsiteY26" fmla="*/ 869070 h 3587262"/>
              <a:gd name="connsiteX27" fmla="*/ 2031007 w 3102421"/>
              <a:gd name="connsiteY27" fmla="*/ 932968 h 3587262"/>
              <a:gd name="connsiteX28" fmla="*/ 2008026 w 3102421"/>
              <a:gd name="connsiteY28" fmla="*/ 923720 h 3587262"/>
              <a:gd name="connsiteX29" fmla="*/ 1942446 w 3102421"/>
              <a:gd name="connsiteY29" fmla="*/ 875236 h 3587262"/>
              <a:gd name="connsiteX30" fmla="*/ 1936561 w 3102421"/>
              <a:gd name="connsiteY30" fmla="*/ 866268 h 3587262"/>
              <a:gd name="connsiteX31" fmla="*/ 1916102 w 3102421"/>
              <a:gd name="connsiteY31" fmla="*/ 817784 h 3587262"/>
              <a:gd name="connsiteX32" fmla="*/ 1885274 w 3102421"/>
              <a:gd name="connsiteY32" fmla="*/ 795924 h 3587262"/>
              <a:gd name="connsiteX33" fmla="*/ 1849682 w 3102421"/>
              <a:gd name="connsiteY33" fmla="*/ 784714 h 3587262"/>
              <a:gd name="connsiteX34" fmla="*/ 1811007 w 3102421"/>
              <a:gd name="connsiteY34" fmla="*/ 790038 h 3587262"/>
              <a:gd name="connsiteX35" fmla="*/ 1790268 w 3102421"/>
              <a:gd name="connsiteY35" fmla="*/ 795363 h 3587262"/>
              <a:gd name="connsiteX36" fmla="*/ 1801478 w 3102421"/>
              <a:gd name="connsiteY36" fmla="*/ 783873 h 3587262"/>
              <a:gd name="connsiteX37" fmla="*/ 1797835 w 3102421"/>
              <a:gd name="connsiteY37" fmla="*/ 748561 h 3587262"/>
              <a:gd name="connsiteX38" fmla="*/ 1754395 w 3102421"/>
              <a:gd name="connsiteY38" fmla="*/ 703720 h 3587262"/>
              <a:gd name="connsiteX39" fmla="*/ 1731134 w 3102421"/>
              <a:gd name="connsiteY39" fmla="*/ 684102 h 3587262"/>
              <a:gd name="connsiteX40" fmla="*/ 1744306 w 3102421"/>
              <a:gd name="connsiteY40" fmla="*/ 661121 h 3587262"/>
              <a:gd name="connsiteX41" fmla="*/ 1751593 w 3102421"/>
              <a:gd name="connsiteY41" fmla="*/ 575083 h 3587262"/>
              <a:gd name="connsiteX42" fmla="*/ 1749351 w 3102421"/>
              <a:gd name="connsiteY42" fmla="*/ 543134 h 3587262"/>
              <a:gd name="connsiteX43" fmla="*/ 1758879 w 3102421"/>
              <a:gd name="connsiteY43" fmla="*/ 464102 h 3587262"/>
              <a:gd name="connsiteX44" fmla="*/ 1758039 w 3102421"/>
              <a:gd name="connsiteY44" fmla="*/ 366573 h 3587262"/>
              <a:gd name="connsiteX45" fmla="*/ 1737580 w 3102421"/>
              <a:gd name="connsiteY45" fmla="*/ 288102 h 3587262"/>
              <a:gd name="connsiteX46" fmla="*/ 1718803 w 3102421"/>
              <a:gd name="connsiteY46" fmla="*/ 204026 h 3587262"/>
              <a:gd name="connsiteX47" fmla="*/ 1704230 w 3102421"/>
              <a:gd name="connsiteY47" fmla="*/ 140688 h 3587262"/>
              <a:gd name="connsiteX48" fmla="*/ 1631363 w 3102421"/>
              <a:gd name="connsiteY48" fmla="*/ 83516 h 3587262"/>
              <a:gd name="connsiteX49" fmla="*/ 1625478 w 3102421"/>
              <a:gd name="connsiteY49" fmla="*/ 87720 h 3587262"/>
              <a:gd name="connsiteX50" fmla="*/ 1628841 w 3102421"/>
              <a:gd name="connsiteY50" fmla="*/ 82395 h 3587262"/>
              <a:gd name="connsiteX51" fmla="*/ 1620714 w 3102421"/>
              <a:gd name="connsiteY51" fmla="*/ 59414 h 3587262"/>
              <a:gd name="connsiteX52" fmla="*/ 1535797 w 3102421"/>
              <a:gd name="connsiteY52" fmla="*/ 0 h 3587262"/>
              <a:gd name="connsiteX53" fmla="*/ 1532994 w 3102421"/>
              <a:gd name="connsiteY53" fmla="*/ 0 h 3587262"/>
              <a:gd name="connsiteX54" fmla="*/ 1504688 w 3102421"/>
              <a:gd name="connsiteY54" fmla="*/ 17096 h 3587262"/>
              <a:gd name="connsiteX55" fmla="*/ 1464332 w 3102421"/>
              <a:gd name="connsiteY55" fmla="*/ 66981 h 3587262"/>
              <a:gd name="connsiteX56" fmla="*/ 1436867 w 3102421"/>
              <a:gd name="connsiteY56" fmla="*/ 90803 h 3587262"/>
              <a:gd name="connsiteX57" fmla="*/ 1376332 w 3102421"/>
              <a:gd name="connsiteY57" fmla="*/ 178242 h 3587262"/>
              <a:gd name="connsiteX58" fmla="*/ 1356994 w 3102421"/>
              <a:gd name="connsiteY58" fmla="*/ 271847 h 3587262"/>
              <a:gd name="connsiteX59" fmla="*/ 1322523 w 3102421"/>
              <a:gd name="connsiteY59" fmla="*/ 449809 h 3587262"/>
              <a:gd name="connsiteX60" fmla="*/ 1337096 w 3102421"/>
              <a:gd name="connsiteY60" fmla="*/ 566115 h 3587262"/>
              <a:gd name="connsiteX61" fmla="*/ 1343822 w 3102421"/>
              <a:gd name="connsiteY61" fmla="*/ 576204 h 3587262"/>
              <a:gd name="connsiteX62" fmla="*/ 1350548 w 3102421"/>
              <a:gd name="connsiteY62" fmla="*/ 578726 h 3587262"/>
              <a:gd name="connsiteX63" fmla="*/ 1343261 w 3102421"/>
              <a:gd name="connsiteY63" fmla="*/ 575924 h 3587262"/>
              <a:gd name="connsiteX64" fmla="*/ 1334293 w 3102421"/>
              <a:gd name="connsiteY64" fmla="*/ 589096 h 3587262"/>
              <a:gd name="connsiteX65" fmla="*/ 1338777 w 3102421"/>
              <a:gd name="connsiteY65" fmla="*/ 665886 h 3587262"/>
              <a:gd name="connsiteX66" fmla="*/ 1335975 w 3102421"/>
              <a:gd name="connsiteY66" fmla="*/ 705401 h 3587262"/>
              <a:gd name="connsiteX67" fmla="*/ 1293376 w 3102421"/>
              <a:gd name="connsiteY67" fmla="*/ 755287 h 3587262"/>
              <a:gd name="connsiteX68" fmla="*/ 1287771 w 3102421"/>
              <a:gd name="connsiteY68" fmla="*/ 783593 h 3587262"/>
              <a:gd name="connsiteX69" fmla="*/ 1290293 w 3102421"/>
              <a:gd name="connsiteY69" fmla="*/ 792561 h 3587262"/>
              <a:gd name="connsiteX70" fmla="*/ 1284968 w 3102421"/>
              <a:gd name="connsiteY70" fmla="*/ 793682 h 3587262"/>
              <a:gd name="connsiteX71" fmla="*/ 1223593 w 3102421"/>
              <a:gd name="connsiteY71" fmla="*/ 788357 h 3587262"/>
              <a:gd name="connsiteX72" fmla="*/ 1195007 w 3102421"/>
              <a:gd name="connsiteY72" fmla="*/ 796204 h 3587262"/>
              <a:gd name="connsiteX73" fmla="*/ 1149325 w 3102421"/>
              <a:gd name="connsiteY73" fmla="*/ 861503 h 3587262"/>
              <a:gd name="connsiteX74" fmla="*/ 1142319 w 3102421"/>
              <a:gd name="connsiteY74" fmla="*/ 871312 h 3587262"/>
              <a:gd name="connsiteX75" fmla="*/ 1090752 w 3102421"/>
              <a:gd name="connsiteY75" fmla="*/ 908586 h 3587262"/>
              <a:gd name="connsiteX76" fmla="*/ 1059644 w 3102421"/>
              <a:gd name="connsiteY76" fmla="*/ 929886 h 3587262"/>
              <a:gd name="connsiteX77" fmla="*/ 1026573 w 3102421"/>
              <a:gd name="connsiteY77" fmla="*/ 841325 h 3587262"/>
              <a:gd name="connsiteX78" fmla="*/ 1015924 w 3102421"/>
              <a:gd name="connsiteY78" fmla="*/ 827032 h 3587262"/>
              <a:gd name="connsiteX79" fmla="*/ 948102 w 3102421"/>
              <a:gd name="connsiteY79" fmla="*/ 798166 h 3587262"/>
              <a:gd name="connsiteX80" fmla="*/ 837962 w 3102421"/>
              <a:gd name="connsiteY80" fmla="*/ 794803 h 3587262"/>
              <a:gd name="connsiteX81" fmla="*/ 677656 w 3102421"/>
              <a:gd name="connsiteY81" fmla="*/ 817223 h 3587262"/>
              <a:gd name="connsiteX82" fmla="*/ 530242 w 3102421"/>
              <a:gd name="connsiteY82" fmla="*/ 883924 h 3587262"/>
              <a:gd name="connsiteX83" fmla="*/ 295949 w 3102421"/>
              <a:gd name="connsiteY83" fmla="*/ 1072816 h 3587262"/>
              <a:gd name="connsiteX84" fmla="*/ 137045 w 3102421"/>
              <a:gd name="connsiteY84" fmla="*/ 1293656 h 3587262"/>
              <a:gd name="connsiteX85" fmla="*/ 111822 w 3102421"/>
              <a:gd name="connsiteY85" fmla="*/ 1365682 h 3587262"/>
              <a:gd name="connsiteX86" fmla="*/ 103134 w 3102421"/>
              <a:gd name="connsiteY86" fmla="*/ 1379414 h 3587262"/>
              <a:gd name="connsiteX87" fmla="*/ 65580 w 3102421"/>
              <a:gd name="connsiteY87" fmla="*/ 1433784 h 3587262"/>
              <a:gd name="connsiteX88" fmla="*/ 43440 w 3102421"/>
              <a:gd name="connsiteY88" fmla="*/ 1506090 h 3587262"/>
              <a:gd name="connsiteX89" fmla="*/ 5325 w 3102421"/>
              <a:gd name="connsiteY89" fmla="*/ 1670879 h 3587262"/>
              <a:gd name="connsiteX90" fmla="*/ 280 w 3102421"/>
              <a:gd name="connsiteY90" fmla="*/ 1731695 h 3587262"/>
              <a:gd name="connsiteX91" fmla="*/ 280 w 3102421"/>
              <a:gd name="connsiteY91" fmla="*/ 1756918 h 3587262"/>
              <a:gd name="connsiteX92" fmla="*/ 1682 w 3102421"/>
              <a:gd name="connsiteY92" fmla="*/ 1778497 h 3587262"/>
              <a:gd name="connsiteX93" fmla="*/ 0 w 3102421"/>
              <a:gd name="connsiteY93" fmla="*/ 1793631 h 3587262"/>
              <a:gd name="connsiteX94" fmla="*/ 0 w 3102421"/>
              <a:gd name="connsiteY94" fmla="*/ 1807644 h 3587262"/>
              <a:gd name="connsiteX95" fmla="*/ 1401 w 3102421"/>
              <a:gd name="connsiteY95" fmla="*/ 1845478 h 3587262"/>
              <a:gd name="connsiteX96" fmla="*/ 0 w 3102421"/>
              <a:gd name="connsiteY96" fmla="*/ 1863695 h 3587262"/>
              <a:gd name="connsiteX97" fmla="*/ 0 w 3102421"/>
              <a:gd name="connsiteY97" fmla="*/ 1880510 h 3587262"/>
              <a:gd name="connsiteX98" fmla="*/ 1401 w 3102421"/>
              <a:gd name="connsiteY98" fmla="*/ 1897045 h 3587262"/>
              <a:gd name="connsiteX99" fmla="*/ 4204 w 3102421"/>
              <a:gd name="connsiteY99" fmla="*/ 1940204 h 3587262"/>
              <a:gd name="connsiteX100" fmla="*/ 35592 w 3102421"/>
              <a:gd name="connsiteY100" fmla="*/ 1959822 h 3587262"/>
              <a:gd name="connsiteX101" fmla="*/ 72306 w 3102421"/>
              <a:gd name="connsiteY101" fmla="*/ 1925351 h 3587262"/>
              <a:gd name="connsiteX102" fmla="*/ 93045 w 3102421"/>
              <a:gd name="connsiteY102" fmla="*/ 1899848 h 3587262"/>
              <a:gd name="connsiteX103" fmla="*/ 166752 w 3102421"/>
              <a:gd name="connsiteY103" fmla="*/ 1798115 h 3587262"/>
              <a:gd name="connsiteX104" fmla="*/ 183567 w 3102421"/>
              <a:gd name="connsiteY104" fmla="*/ 1779618 h 3587262"/>
              <a:gd name="connsiteX105" fmla="*/ 247465 w 3102421"/>
              <a:gd name="connsiteY105" fmla="*/ 1735338 h 3587262"/>
              <a:gd name="connsiteX106" fmla="*/ 293987 w 3102421"/>
              <a:gd name="connsiteY106" fmla="*/ 1663873 h 3587262"/>
              <a:gd name="connsiteX107" fmla="*/ 313605 w 3102421"/>
              <a:gd name="connsiteY107" fmla="*/ 1635007 h 3587262"/>
              <a:gd name="connsiteX108" fmla="*/ 344433 w 3102421"/>
              <a:gd name="connsiteY108" fmla="*/ 1585682 h 3587262"/>
              <a:gd name="connsiteX109" fmla="*/ 365733 w 3102421"/>
              <a:gd name="connsiteY109" fmla="*/ 1557376 h 3587262"/>
              <a:gd name="connsiteX110" fmla="*/ 440841 w 3102421"/>
              <a:gd name="connsiteY110" fmla="*/ 1490395 h 3587262"/>
              <a:gd name="connsiteX111" fmla="*/ 547898 w 3102421"/>
              <a:gd name="connsiteY111" fmla="*/ 1383618 h 3587262"/>
              <a:gd name="connsiteX112" fmla="*/ 582650 w 3102421"/>
              <a:gd name="connsiteY112" fmla="*/ 1358395 h 3587262"/>
              <a:gd name="connsiteX113" fmla="*/ 648229 w 3102421"/>
              <a:gd name="connsiteY113" fmla="*/ 1313835 h 3587262"/>
              <a:gd name="connsiteX114" fmla="*/ 687465 w 3102421"/>
              <a:gd name="connsiteY114" fmla="*/ 1295618 h 3587262"/>
              <a:gd name="connsiteX115" fmla="*/ 696714 w 3102421"/>
              <a:gd name="connsiteY115" fmla="*/ 1307109 h 3587262"/>
              <a:gd name="connsiteX116" fmla="*/ 680179 w 3102421"/>
              <a:gd name="connsiteY116" fmla="*/ 1360637 h 3587262"/>
              <a:gd name="connsiteX117" fmla="*/ 643745 w 3102421"/>
              <a:gd name="connsiteY117" fmla="*/ 1489835 h 3587262"/>
              <a:gd name="connsiteX118" fmla="*/ 656077 w 3102421"/>
              <a:gd name="connsiteY118" fmla="*/ 1517300 h 3587262"/>
              <a:gd name="connsiteX119" fmla="*/ 654395 w 3102421"/>
              <a:gd name="connsiteY119" fmla="*/ 1517019 h 3587262"/>
              <a:gd name="connsiteX120" fmla="*/ 624128 w 3102421"/>
              <a:gd name="connsiteY120" fmla="*/ 1538319 h 3587262"/>
              <a:gd name="connsiteX121" fmla="*/ 594421 w 3102421"/>
              <a:gd name="connsiteY121" fmla="*/ 1694981 h 3587262"/>
              <a:gd name="connsiteX122" fmla="*/ 592459 w 3102421"/>
              <a:gd name="connsiteY122" fmla="*/ 1749631 h 3587262"/>
              <a:gd name="connsiteX123" fmla="*/ 592459 w 3102421"/>
              <a:gd name="connsiteY123" fmla="*/ 1753835 h 3587262"/>
              <a:gd name="connsiteX124" fmla="*/ 580968 w 3102421"/>
              <a:gd name="connsiteY124" fmla="*/ 1819415 h 3587262"/>
              <a:gd name="connsiteX125" fmla="*/ 588815 w 3102421"/>
              <a:gd name="connsiteY125" fmla="*/ 1975236 h 3587262"/>
              <a:gd name="connsiteX126" fmla="*/ 612917 w 3102421"/>
              <a:gd name="connsiteY126" fmla="*/ 2001580 h 3587262"/>
              <a:gd name="connsiteX127" fmla="*/ 648510 w 3102421"/>
              <a:gd name="connsiteY127" fmla="*/ 2009147 h 3587262"/>
              <a:gd name="connsiteX128" fmla="*/ 608994 w 3102421"/>
              <a:gd name="connsiteY128" fmla="*/ 2018115 h 3587262"/>
              <a:gd name="connsiteX129" fmla="*/ 590217 w 3102421"/>
              <a:gd name="connsiteY129" fmla="*/ 2042497 h 3587262"/>
              <a:gd name="connsiteX130" fmla="*/ 592739 w 3102421"/>
              <a:gd name="connsiteY130" fmla="*/ 2067440 h 3587262"/>
              <a:gd name="connsiteX131" fmla="*/ 612637 w 3102421"/>
              <a:gd name="connsiteY131" fmla="*/ 2224102 h 3587262"/>
              <a:gd name="connsiteX132" fmla="*/ 643465 w 3102421"/>
              <a:gd name="connsiteY132" fmla="*/ 2314625 h 3587262"/>
              <a:gd name="connsiteX133" fmla="*/ 642624 w 3102421"/>
              <a:gd name="connsiteY133" fmla="*/ 2326396 h 3587262"/>
              <a:gd name="connsiteX134" fmla="*/ 639542 w 3102421"/>
              <a:gd name="connsiteY134" fmla="*/ 2387491 h 3587262"/>
              <a:gd name="connsiteX135" fmla="*/ 698395 w 3102421"/>
              <a:gd name="connsiteY135" fmla="*/ 2549198 h 3587262"/>
              <a:gd name="connsiteX136" fmla="*/ 714650 w 3102421"/>
              <a:gd name="connsiteY136" fmla="*/ 2571338 h 3587262"/>
              <a:gd name="connsiteX137" fmla="*/ 724179 w 3102421"/>
              <a:gd name="connsiteY137" fmla="*/ 2587873 h 3587262"/>
              <a:gd name="connsiteX138" fmla="*/ 744917 w 3102421"/>
              <a:gd name="connsiteY138" fmla="*/ 2645606 h 3587262"/>
              <a:gd name="connsiteX139" fmla="*/ 824790 w 3102421"/>
              <a:gd name="connsiteY139" fmla="*/ 2785453 h 3587262"/>
              <a:gd name="connsiteX140" fmla="*/ 828994 w 3102421"/>
              <a:gd name="connsiteY140" fmla="*/ 2811797 h 3587262"/>
              <a:gd name="connsiteX141" fmla="*/ 808535 w 3102421"/>
              <a:gd name="connsiteY141" fmla="*/ 2900358 h 3587262"/>
              <a:gd name="connsiteX142" fmla="*/ 774344 w 3102421"/>
              <a:gd name="connsiteY142" fmla="*/ 3128205 h 3587262"/>
              <a:gd name="connsiteX143" fmla="*/ 764255 w 3102421"/>
              <a:gd name="connsiteY143" fmla="*/ 3264689 h 3587262"/>
              <a:gd name="connsiteX144" fmla="*/ 763975 w 3102421"/>
              <a:gd name="connsiteY144" fmla="*/ 3388001 h 3587262"/>
              <a:gd name="connsiteX145" fmla="*/ 779108 w 3102421"/>
              <a:gd name="connsiteY145" fmla="*/ 3467313 h 3587262"/>
              <a:gd name="connsiteX146" fmla="*/ 794803 w 3102421"/>
              <a:gd name="connsiteY146" fmla="*/ 3491695 h 3587262"/>
              <a:gd name="connsiteX147" fmla="*/ 864866 w 3102421"/>
              <a:gd name="connsiteY147" fmla="*/ 3551950 h 3587262"/>
              <a:gd name="connsiteX148" fmla="*/ 891771 w 3102421"/>
              <a:gd name="connsiteY148" fmla="*/ 3560078 h 3587262"/>
              <a:gd name="connsiteX149" fmla="*/ 953987 w 3102421"/>
              <a:gd name="connsiteY149" fmla="*/ 3551109 h 3587262"/>
              <a:gd name="connsiteX150" fmla="*/ 980051 w 3102421"/>
              <a:gd name="connsiteY150" fmla="*/ 3536256 h 3587262"/>
              <a:gd name="connsiteX151" fmla="*/ 1006115 w 3102421"/>
              <a:gd name="connsiteY151" fmla="*/ 3501504 h 3587262"/>
              <a:gd name="connsiteX152" fmla="*/ 1028255 w 3102421"/>
              <a:gd name="connsiteY152" fmla="*/ 3485529 h 3587262"/>
              <a:gd name="connsiteX153" fmla="*/ 1091032 w 3102421"/>
              <a:gd name="connsiteY153" fmla="*/ 3472638 h 3587262"/>
              <a:gd name="connsiteX154" fmla="*/ 1112892 w 3102421"/>
              <a:gd name="connsiteY154" fmla="*/ 3457785 h 3587262"/>
              <a:gd name="connsiteX155" fmla="*/ 1133070 w 3102421"/>
              <a:gd name="connsiteY155" fmla="*/ 3411542 h 3587262"/>
              <a:gd name="connsiteX156" fmla="*/ 1136153 w 3102421"/>
              <a:gd name="connsiteY156" fmla="*/ 3384077 h 3587262"/>
              <a:gd name="connsiteX157" fmla="*/ 1148204 w 3102421"/>
              <a:gd name="connsiteY157" fmla="*/ 3350167 h 3587262"/>
              <a:gd name="connsiteX158" fmla="*/ 1161096 w 3102421"/>
              <a:gd name="connsiteY158" fmla="*/ 3339517 h 3587262"/>
              <a:gd name="connsiteX159" fmla="*/ 1172867 w 3102421"/>
              <a:gd name="connsiteY159" fmla="*/ 3310931 h 3587262"/>
              <a:gd name="connsiteX160" fmla="*/ 1169223 w 3102421"/>
              <a:gd name="connsiteY160" fmla="*/ 3273377 h 3587262"/>
              <a:gd name="connsiteX161" fmla="*/ 1155771 w 3102421"/>
              <a:gd name="connsiteY161" fmla="*/ 3152587 h 3587262"/>
              <a:gd name="connsiteX162" fmla="*/ 1165300 w 3102421"/>
              <a:gd name="connsiteY162" fmla="*/ 3145020 h 3587262"/>
              <a:gd name="connsiteX163" fmla="*/ 1178472 w 3102421"/>
              <a:gd name="connsiteY163" fmla="*/ 3149784 h 3587262"/>
              <a:gd name="connsiteX164" fmla="*/ 1245453 w 3102421"/>
              <a:gd name="connsiteY164" fmla="*/ 3187619 h 3587262"/>
              <a:gd name="connsiteX165" fmla="*/ 1279924 w 3102421"/>
              <a:gd name="connsiteY165" fmla="*/ 3195746 h 3587262"/>
              <a:gd name="connsiteX166" fmla="*/ 1297300 w 3102421"/>
              <a:gd name="connsiteY166" fmla="*/ 3201351 h 3587262"/>
              <a:gd name="connsiteX167" fmla="*/ 1342140 w 3102421"/>
              <a:gd name="connsiteY167" fmla="*/ 3238065 h 3587262"/>
              <a:gd name="connsiteX168" fmla="*/ 1422574 w 3102421"/>
              <a:gd name="connsiteY168" fmla="*/ 3276740 h 3587262"/>
              <a:gd name="connsiteX169" fmla="*/ 1435465 w 3102421"/>
              <a:gd name="connsiteY169" fmla="*/ 3299721 h 3587262"/>
              <a:gd name="connsiteX170" fmla="*/ 1437988 w 3102421"/>
              <a:gd name="connsiteY170" fmla="*/ 3323262 h 3587262"/>
              <a:gd name="connsiteX171" fmla="*/ 1462090 w 3102421"/>
              <a:gd name="connsiteY171" fmla="*/ 3399211 h 3587262"/>
              <a:gd name="connsiteX172" fmla="*/ 1515618 w 3102421"/>
              <a:gd name="connsiteY172" fmla="*/ 3564281 h 3587262"/>
              <a:gd name="connsiteX173" fmla="*/ 1540561 w 3102421"/>
              <a:gd name="connsiteY173" fmla="*/ 3587262 h 3587262"/>
              <a:gd name="connsiteX174" fmla="*/ 1546166 w 3102421"/>
              <a:gd name="connsiteY174" fmla="*/ 3587262 h 3587262"/>
              <a:gd name="connsiteX175" fmla="*/ 1562421 w 3102421"/>
              <a:gd name="connsiteY175" fmla="*/ 3567644 h 3587262"/>
              <a:gd name="connsiteX176" fmla="*/ 1575873 w 3102421"/>
              <a:gd name="connsiteY176" fmla="*/ 3534014 h 3587262"/>
              <a:gd name="connsiteX177" fmla="*/ 1588484 w 3102421"/>
              <a:gd name="connsiteY177" fmla="*/ 3504867 h 3587262"/>
              <a:gd name="connsiteX178" fmla="*/ 1633886 w 3102421"/>
              <a:gd name="connsiteY178" fmla="*/ 3310370 h 3587262"/>
              <a:gd name="connsiteX179" fmla="*/ 1657988 w 3102421"/>
              <a:gd name="connsiteY179" fmla="*/ 3281504 h 3587262"/>
              <a:gd name="connsiteX180" fmla="*/ 1680688 w 3102421"/>
              <a:gd name="connsiteY180" fmla="*/ 3270294 h 3587262"/>
              <a:gd name="connsiteX181" fmla="*/ 1752714 w 3102421"/>
              <a:gd name="connsiteY181" fmla="*/ 3232740 h 3587262"/>
              <a:gd name="connsiteX182" fmla="*/ 1787465 w 3102421"/>
              <a:gd name="connsiteY182" fmla="*/ 3190141 h 3587262"/>
              <a:gd name="connsiteX183" fmla="*/ 1797835 w 3102421"/>
              <a:gd name="connsiteY183" fmla="*/ 3184256 h 3587262"/>
              <a:gd name="connsiteX184" fmla="*/ 1880510 w 3102421"/>
              <a:gd name="connsiteY184" fmla="*/ 3162956 h 3587262"/>
              <a:gd name="connsiteX185" fmla="*/ 1908535 w 3102421"/>
              <a:gd name="connsiteY185" fmla="*/ 3144459 h 3587262"/>
              <a:gd name="connsiteX186" fmla="*/ 1918344 w 3102421"/>
              <a:gd name="connsiteY186" fmla="*/ 3149224 h 3587262"/>
              <a:gd name="connsiteX187" fmla="*/ 1927873 w 3102421"/>
              <a:gd name="connsiteY187" fmla="*/ 3179211 h 3587262"/>
              <a:gd name="connsiteX188" fmla="*/ 1929555 w 3102421"/>
              <a:gd name="connsiteY188" fmla="*/ 3192663 h 3587262"/>
              <a:gd name="connsiteX189" fmla="*/ 1911899 w 3102421"/>
              <a:gd name="connsiteY189" fmla="*/ 3329988 h 3587262"/>
              <a:gd name="connsiteX190" fmla="*/ 1939083 w 3102421"/>
              <a:gd name="connsiteY190" fmla="*/ 3382396 h 3587262"/>
              <a:gd name="connsiteX191" fmla="*/ 1950574 w 3102421"/>
              <a:gd name="connsiteY191" fmla="*/ 3405657 h 3587262"/>
              <a:gd name="connsiteX192" fmla="*/ 1957300 w 3102421"/>
              <a:gd name="connsiteY192" fmla="*/ 3449937 h 3587262"/>
              <a:gd name="connsiteX193" fmla="*/ 1976918 w 3102421"/>
              <a:gd name="connsiteY193" fmla="*/ 3478804 h 3587262"/>
              <a:gd name="connsiteX194" fmla="*/ 1999898 w 3102421"/>
              <a:gd name="connsiteY194" fmla="*/ 3491975 h 3587262"/>
              <a:gd name="connsiteX195" fmla="*/ 2036332 w 3102421"/>
              <a:gd name="connsiteY195" fmla="*/ 3477122 h 3587262"/>
              <a:gd name="connsiteX196" fmla="*/ 2040816 w 3102421"/>
              <a:gd name="connsiteY196" fmla="*/ 3482727 h 3587262"/>
              <a:gd name="connsiteX197" fmla="*/ 2110039 w 3102421"/>
              <a:gd name="connsiteY197" fmla="*/ 3558116 h 3587262"/>
              <a:gd name="connsiteX198" fmla="*/ 2134981 w 3102421"/>
              <a:gd name="connsiteY198" fmla="*/ 3566803 h 3587262"/>
              <a:gd name="connsiteX199" fmla="*/ 2187669 w 3102421"/>
              <a:gd name="connsiteY199" fmla="*/ 3572689 h 3587262"/>
              <a:gd name="connsiteX200" fmla="*/ 2220739 w 3102421"/>
              <a:gd name="connsiteY200" fmla="*/ 3561198 h 3587262"/>
              <a:gd name="connsiteX201" fmla="*/ 2259415 w 3102421"/>
              <a:gd name="connsiteY201" fmla="*/ 3524485 h 3587262"/>
              <a:gd name="connsiteX202" fmla="*/ 2309300 w 3102421"/>
              <a:gd name="connsiteY202" fmla="*/ 3436205 h 3587262"/>
              <a:gd name="connsiteX203" fmla="*/ 2314905 w 3102421"/>
              <a:gd name="connsiteY203" fmla="*/ 3271695 h 3587262"/>
              <a:gd name="connsiteX204" fmla="*/ 2294727 w 3102421"/>
              <a:gd name="connsiteY204" fmla="*/ 3080001 h 3587262"/>
              <a:gd name="connsiteX205" fmla="*/ 2248204 w 3102421"/>
              <a:gd name="connsiteY205" fmla="*/ 2852714 h 3587262"/>
              <a:gd name="connsiteX206" fmla="*/ 2229427 w 3102421"/>
              <a:gd name="connsiteY206" fmla="*/ 2832816 h 3587262"/>
              <a:gd name="connsiteX207" fmla="*/ 2235032 w 3102421"/>
              <a:gd name="connsiteY207" fmla="*/ 2822166 h 3587262"/>
              <a:gd name="connsiteX208" fmla="*/ 2277911 w 3102421"/>
              <a:gd name="connsiteY208" fmla="*/ 2763033 h 3587262"/>
              <a:gd name="connsiteX209" fmla="*/ 2337606 w 3102421"/>
              <a:gd name="connsiteY209" fmla="*/ 2647568 h 3587262"/>
              <a:gd name="connsiteX210" fmla="*/ 2359185 w 3102421"/>
              <a:gd name="connsiteY210" fmla="*/ 2575542 h 3587262"/>
              <a:gd name="connsiteX211" fmla="*/ 2347975 w 3102421"/>
              <a:gd name="connsiteY211" fmla="*/ 2559568 h 3587262"/>
              <a:gd name="connsiteX212" fmla="*/ 2360587 w 3102421"/>
              <a:gd name="connsiteY212" fmla="*/ 2558447 h 3587262"/>
              <a:gd name="connsiteX213" fmla="*/ 2388612 w 3102421"/>
              <a:gd name="connsiteY213" fmla="*/ 2537708 h 3587262"/>
              <a:gd name="connsiteX214" fmla="*/ 2423364 w 3102421"/>
              <a:gd name="connsiteY214" fmla="*/ 2438778 h 3587262"/>
              <a:gd name="connsiteX215" fmla="*/ 2432612 w 3102421"/>
              <a:gd name="connsiteY215" fmla="*/ 2416918 h 3587262"/>
              <a:gd name="connsiteX216" fmla="*/ 2448867 w 3102421"/>
              <a:gd name="connsiteY216" fmla="*/ 2354141 h 3587262"/>
              <a:gd name="connsiteX217" fmla="*/ 2436816 w 3102421"/>
              <a:gd name="connsiteY217" fmla="*/ 2322752 h 3587262"/>
              <a:gd name="connsiteX218" fmla="*/ 2436536 w 3102421"/>
              <a:gd name="connsiteY218" fmla="*/ 2312663 h 3587262"/>
              <a:gd name="connsiteX219" fmla="*/ 2460077 w 3102421"/>
              <a:gd name="connsiteY219" fmla="*/ 2271185 h 3587262"/>
              <a:gd name="connsiteX220" fmla="*/ 2493708 w 3102421"/>
              <a:gd name="connsiteY220" fmla="*/ 2108357 h 3587262"/>
              <a:gd name="connsiteX221" fmla="*/ 2490905 w 3102421"/>
              <a:gd name="connsiteY221" fmla="*/ 2028204 h 3587262"/>
              <a:gd name="connsiteX222" fmla="*/ 2456154 w 3102421"/>
              <a:gd name="connsiteY222" fmla="*/ 2007465 h 3587262"/>
              <a:gd name="connsiteX223" fmla="*/ 2455873 w 3102421"/>
              <a:gd name="connsiteY223" fmla="*/ 2007465 h 3587262"/>
              <a:gd name="connsiteX224" fmla="*/ 2464001 w 3102421"/>
              <a:gd name="connsiteY224" fmla="*/ 2005504 h 3587262"/>
              <a:gd name="connsiteX225" fmla="*/ 2504638 w 3102421"/>
              <a:gd name="connsiteY225" fmla="*/ 1953657 h 3587262"/>
              <a:gd name="connsiteX226" fmla="*/ 2504638 w 3102421"/>
              <a:gd name="connsiteY226" fmla="*/ 1922828 h 3587262"/>
              <a:gd name="connsiteX227" fmla="*/ 2501835 w 3102421"/>
              <a:gd name="connsiteY227" fmla="*/ 1784383 h 3587262"/>
              <a:gd name="connsiteX228" fmla="*/ 2490345 w 3102421"/>
              <a:gd name="connsiteY228" fmla="*/ 1744586 h 3587262"/>
              <a:gd name="connsiteX229" fmla="*/ 2487822 w 3102421"/>
              <a:gd name="connsiteY229" fmla="*/ 1731414 h 3587262"/>
              <a:gd name="connsiteX230" fmla="*/ 2485860 w 3102421"/>
              <a:gd name="connsiteY230" fmla="*/ 1654905 h 3587262"/>
              <a:gd name="connsiteX231" fmla="*/ 2459516 w 3102421"/>
              <a:gd name="connsiteY231" fmla="*/ 1536077 h 3587262"/>
              <a:gd name="connsiteX232" fmla="*/ 2450268 w 3102421"/>
              <a:gd name="connsiteY232" fmla="*/ 1520663 h 3587262"/>
              <a:gd name="connsiteX233" fmla="*/ 2442701 w 3102421"/>
              <a:gd name="connsiteY233" fmla="*/ 1504969 h 3587262"/>
              <a:gd name="connsiteX234" fmla="*/ 2404587 w 3102421"/>
              <a:gd name="connsiteY234" fmla="*/ 1362039 h 3587262"/>
              <a:gd name="connsiteX235" fmla="*/ 2388332 w 3102421"/>
              <a:gd name="connsiteY235" fmla="*/ 1314395 h 3587262"/>
              <a:gd name="connsiteX236" fmla="*/ 2389173 w 3102421"/>
              <a:gd name="connsiteY236" fmla="*/ 1300943 h 3587262"/>
              <a:gd name="connsiteX237" fmla="*/ 2432332 w 3102421"/>
              <a:gd name="connsiteY237" fmla="*/ 1305147 h 3587262"/>
              <a:gd name="connsiteX238" fmla="*/ 2511924 w 3102421"/>
              <a:gd name="connsiteY238" fmla="*/ 1348586 h 3587262"/>
              <a:gd name="connsiteX239" fmla="*/ 2543033 w 3102421"/>
              <a:gd name="connsiteY239" fmla="*/ 1371287 h 3587262"/>
              <a:gd name="connsiteX240" fmla="*/ 2615618 w 3102421"/>
              <a:gd name="connsiteY240" fmla="*/ 1442472 h 3587262"/>
              <a:gd name="connsiteX241" fmla="*/ 2625427 w 3102421"/>
              <a:gd name="connsiteY241" fmla="*/ 1453962 h 3587262"/>
              <a:gd name="connsiteX242" fmla="*/ 2641122 w 3102421"/>
              <a:gd name="connsiteY242" fmla="*/ 1476943 h 3587262"/>
              <a:gd name="connsiteX243" fmla="*/ 2719313 w 3102421"/>
              <a:gd name="connsiteY243" fmla="*/ 1555134 h 3587262"/>
              <a:gd name="connsiteX244" fmla="*/ 2738370 w 3102421"/>
              <a:gd name="connsiteY244" fmla="*/ 1569147 h 3587262"/>
              <a:gd name="connsiteX245" fmla="*/ 2757427 w 3102421"/>
              <a:gd name="connsiteY245" fmla="*/ 1590726 h 3587262"/>
              <a:gd name="connsiteX246" fmla="*/ 2787415 w 3102421"/>
              <a:gd name="connsiteY246" fmla="*/ 1650981 h 3587262"/>
              <a:gd name="connsiteX247" fmla="*/ 2875695 w 3102421"/>
              <a:gd name="connsiteY247" fmla="*/ 1774854 h 3587262"/>
              <a:gd name="connsiteX248" fmla="*/ 2904841 w 3102421"/>
              <a:gd name="connsiteY248" fmla="*/ 1803720 h 3587262"/>
              <a:gd name="connsiteX249" fmla="*/ 2955848 w 3102421"/>
              <a:gd name="connsiteY249" fmla="*/ 1851644 h 3587262"/>
              <a:gd name="connsiteX250" fmla="*/ 2991440 w 3102421"/>
              <a:gd name="connsiteY250" fmla="*/ 1892561 h 3587262"/>
              <a:gd name="connsiteX251" fmla="*/ 3027313 w 3102421"/>
              <a:gd name="connsiteY251" fmla="*/ 1929555 h 3587262"/>
              <a:gd name="connsiteX252" fmla="*/ 3086166 w 3102421"/>
              <a:gd name="connsiteY252" fmla="*/ 1958701 h 3587262"/>
              <a:gd name="connsiteX253" fmla="*/ 3098778 w 3102421"/>
              <a:gd name="connsiteY253" fmla="*/ 1946370 h 3587262"/>
              <a:gd name="connsiteX254" fmla="*/ 3101580 w 3102421"/>
              <a:gd name="connsiteY254" fmla="*/ 1899287 h 3587262"/>
              <a:gd name="connsiteX255" fmla="*/ 3101580 w 3102421"/>
              <a:gd name="connsiteY255" fmla="*/ 1865657 h 3587262"/>
              <a:gd name="connsiteX256" fmla="*/ 3100179 w 3102421"/>
              <a:gd name="connsiteY256" fmla="*/ 1848001 h 3587262"/>
              <a:gd name="connsiteX257" fmla="*/ 3101580 w 3102421"/>
              <a:gd name="connsiteY257" fmla="*/ 1823618 h 3587262"/>
              <a:gd name="connsiteX258" fmla="*/ 3102421 w 3102421"/>
              <a:gd name="connsiteY258" fmla="*/ 1804841 h 3587262"/>
              <a:gd name="connsiteX259" fmla="*/ 659159 w 3102421"/>
              <a:gd name="connsiteY259" fmla="*/ 1517580 h 3587262"/>
              <a:gd name="connsiteX260" fmla="*/ 663363 w 3102421"/>
              <a:gd name="connsiteY260" fmla="*/ 1517580 h 3587262"/>
              <a:gd name="connsiteX261" fmla="*/ 659159 w 3102421"/>
              <a:gd name="connsiteY261" fmla="*/ 1517580 h 3587262"/>
              <a:gd name="connsiteX262" fmla="*/ 1784943 w 3102421"/>
              <a:gd name="connsiteY262" fmla="*/ 799847 h 3587262"/>
              <a:gd name="connsiteX263" fmla="*/ 1782421 w 3102421"/>
              <a:gd name="connsiteY263" fmla="*/ 801529 h 3587262"/>
              <a:gd name="connsiteX264" fmla="*/ 1784943 w 3102421"/>
              <a:gd name="connsiteY264" fmla="*/ 799847 h 3587262"/>
              <a:gd name="connsiteX265" fmla="*/ 1784943 w 3102421"/>
              <a:gd name="connsiteY265" fmla="*/ 799847 h 3587262"/>
              <a:gd name="connsiteX266" fmla="*/ 1624077 w 3102421"/>
              <a:gd name="connsiteY266" fmla="*/ 89401 h 3587262"/>
              <a:gd name="connsiteX267" fmla="*/ 1619873 w 3102421"/>
              <a:gd name="connsiteY267" fmla="*/ 93885 h 3587262"/>
              <a:gd name="connsiteX268" fmla="*/ 1624077 w 3102421"/>
              <a:gd name="connsiteY268" fmla="*/ 89401 h 3587262"/>
              <a:gd name="connsiteX269" fmla="*/ 2454192 w 3102421"/>
              <a:gd name="connsiteY269" fmla="*/ 2008026 h 3587262"/>
              <a:gd name="connsiteX270" fmla="*/ 2450268 w 3102421"/>
              <a:gd name="connsiteY270" fmla="*/ 2008867 h 3587262"/>
              <a:gd name="connsiteX271" fmla="*/ 2454192 w 3102421"/>
              <a:gd name="connsiteY271" fmla="*/ 2008026 h 358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3102421" h="3587262">
                <a:moveTo>
                  <a:pt x="3102421" y="1804841"/>
                </a:moveTo>
                <a:cubicBezTo>
                  <a:pt x="3099338" y="1799236"/>
                  <a:pt x="3101861" y="1793071"/>
                  <a:pt x="3101020" y="1787465"/>
                </a:cubicBezTo>
                <a:cubicBezTo>
                  <a:pt x="3101020" y="1782981"/>
                  <a:pt x="3101020" y="1778497"/>
                  <a:pt x="3101020" y="1774013"/>
                </a:cubicBezTo>
                <a:cubicBezTo>
                  <a:pt x="3101020" y="1769529"/>
                  <a:pt x="3101020" y="1765045"/>
                  <a:pt x="3101020" y="1760561"/>
                </a:cubicBezTo>
                <a:cubicBezTo>
                  <a:pt x="3101020" y="1743185"/>
                  <a:pt x="3099058" y="1726090"/>
                  <a:pt x="3097937" y="1708994"/>
                </a:cubicBezTo>
                <a:cubicBezTo>
                  <a:pt x="3095695" y="1675363"/>
                  <a:pt x="3090090" y="1642293"/>
                  <a:pt x="3080281" y="1610064"/>
                </a:cubicBezTo>
                <a:cubicBezTo>
                  <a:pt x="3077759" y="1601937"/>
                  <a:pt x="3074396" y="1593249"/>
                  <a:pt x="3065708" y="1590446"/>
                </a:cubicBezTo>
                <a:cubicBezTo>
                  <a:pt x="3055899" y="1587364"/>
                  <a:pt x="3054778" y="1581198"/>
                  <a:pt x="3054778" y="1572510"/>
                </a:cubicBezTo>
                <a:cubicBezTo>
                  <a:pt x="3054778" y="1553453"/>
                  <a:pt x="3057861" y="1533835"/>
                  <a:pt x="3050574" y="1515618"/>
                </a:cubicBezTo>
                <a:cubicBezTo>
                  <a:pt x="3040205" y="1490395"/>
                  <a:pt x="3034319" y="1464051"/>
                  <a:pt x="3026192" y="1438268"/>
                </a:cubicBezTo>
                <a:cubicBezTo>
                  <a:pt x="3005733" y="1373249"/>
                  <a:pt x="2984154" y="1308510"/>
                  <a:pt x="2946880" y="1250497"/>
                </a:cubicBezTo>
                <a:cubicBezTo>
                  <a:pt x="2940154" y="1240128"/>
                  <a:pt x="2933988" y="1229758"/>
                  <a:pt x="2921657" y="1225274"/>
                </a:cubicBezTo>
                <a:cubicBezTo>
                  <a:pt x="2916332" y="1223312"/>
                  <a:pt x="2914650" y="1219669"/>
                  <a:pt x="2914090" y="1214625"/>
                </a:cubicBezTo>
                <a:cubicBezTo>
                  <a:pt x="2912128" y="1200332"/>
                  <a:pt x="2904841" y="1188561"/>
                  <a:pt x="2896714" y="1176790"/>
                </a:cubicBezTo>
                <a:cubicBezTo>
                  <a:pt x="2880459" y="1154089"/>
                  <a:pt x="2859440" y="1135032"/>
                  <a:pt x="2844587" y="1110930"/>
                </a:cubicBezTo>
                <a:cubicBezTo>
                  <a:pt x="2840663" y="1104484"/>
                  <a:pt x="2834217" y="1100841"/>
                  <a:pt x="2826931" y="1101121"/>
                </a:cubicBezTo>
                <a:cubicBezTo>
                  <a:pt x="2816001" y="1101682"/>
                  <a:pt x="2810115" y="1095797"/>
                  <a:pt x="2804510" y="1087389"/>
                </a:cubicBezTo>
                <a:cubicBezTo>
                  <a:pt x="2787695" y="1062166"/>
                  <a:pt x="2766956" y="1040586"/>
                  <a:pt x="2742854" y="1022930"/>
                </a:cubicBezTo>
                <a:cubicBezTo>
                  <a:pt x="2727720" y="1011720"/>
                  <a:pt x="2713708" y="1000510"/>
                  <a:pt x="2705020" y="983414"/>
                </a:cubicBezTo>
                <a:cubicBezTo>
                  <a:pt x="2701377" y="976408"/>
                  <a:pt x="2694931" y="971363"/>
                  <a:pt x="2688765" y="966039"/>
                </a:cubicBezTo>
                <a:cubicBezTo>
                  <a:pt x="2652332" y="935210"/>
                  <a:pt x="2611695" y="910548"/>
                  <a:pt x="2572459" y="883644"/>
                </a:cubicBezTo>
                <a:cubicBezTo>
                  <a:pt x="2548638" y="867109"/>
                  <a:pt x="2522013" y="855338"/>
                  <a:pt x="2496510" y="841605"/>
                </a:cubicBezTo>
                <a:cubicBezTo>
                  <a:pt x="2477733" y="831516"/>
                  <a:pt x="2458956" y="821147"/>
                  <a:pt x="2437376" y="816943"/>
                </a:cubicBezTo>
                <a:cubicBezTo>
                  <a:pt x="2388892" y="807695"/>
                  <a:pt x="2340408" y="798166"/>
                  <a:pt x="2291644" y="790319"/>
                </a:cubicBezTo>
                <a:cubicBezTo>
                  <a:pt x="2270625" y="786956"/>
                  <a:pt x="2249325" y="780790"/>
                  <a:pt x="2227746" y="784714"/>
                </a:cubicBezTo>
                <a:cubicBezTo>
                  <a:pt x="2196077" y="790319"/>
                  <a:pt x="2164128" y="795083"/>
                  <a:pt x="2132739" y="801249"/>
                </a:cubicBezTo>
                <a:cubicBezTo>
                  <a:pt x="2092943" y="808816"/>
                  <a:pt x="2061835" y="826191"/>
                  <a:pt x="2050905" y="869070"/>
                </a:cubicBezTo>
                <a:cubicBezTo>
                  <a:pt x="2045300" y="890650"/>
                  <a:pt x="2029045" y="909147"/>
                  <a:pt x="2031007" y="932968"/>
                </a:cubicBezTo>
                <a:cubicBezTo>
                  <a:pt x="2021478" y="933249"/>
                  <a:pt x="2013631" y="931007"/>
                  <a:pt x="2008026" y="923720"/>
                </a:cubicBezTo>
                <a:cubicBezTo>
                  <a:pt x="1990650" y="901580"/>
                  <a:pt x="1968790" y="885325"/>
                  <a:pt x="1942446" y="875236"/>
                </a:cubicBezTo>
                <a:cubicBezTo>
                  <a:pt x="1938523" y="873835"/>
                  <a:pt x="1934599" y="872153"/>
                  <a:pt x="1936561" y="866268"/>
                </a:cubicBezTo>
                <a:cubicBezTo>
                  <a:pt x="1943848" y="844128"/>
                  <a:pt x="1932918" y="829835"/>
                  <a:pt x="1916102" y="817784"/>
                </a:cubicBezTo>
                <a:cubicBezTo>
                  <a:pt x="1905733" y="810497"/>
                  <a:pt x="1893962" y="805733"/>
                  <a:pt x="1885274" y="795924"/>
                </a:cubicBezTo>
                <a:cubicBezTo>
                  <a:pt x="1875746" y="784994"/>
                  <a:pt x="1863415" y="782191"/>
                  <a:pt x="1849682" y="784714"/>
                </a:cubicBezTo>
                <a:cubicBezTo>
                  <a:pt x="1836790" y="786956"/>
                  <a:pt x="1823618" y="787516"/>
                  <a:pt x="1811007" y="790038"/>
                </a:cubicBezTo>
                <a:cubicBezTo>
                  <a:pt x="1804000" y="791440"/>
                  <a:pt x="1796434" y="791720"/>
                  <a:pt x="1790268" y="795363"/>
                </a:cubicBezTo>
                <a:cubicBezTo>
                  <a:pt x="1794192" y="792000"/>
                  <a:pt x="1797835" y="787796"/>
                  <a:pt x="1801478" y="783873"/>
                </a:cubicBezTo>
                <a:cubicBezTo>
                  <a:pt x="1816612" y="766777"/>
                  <a:pt x="1816051" y="761172"/>
                  <a:pt x="1797835" y="748561"/>
                </a:cubicBezTo>
                <a:cubicBezTo>
                  <a:pt x="1780459" y="736510"/>
                  <a:pt x="1765045" y="722497"/>
                  <a:pt x="1754395" y="703720"/>
                </a:cubicBezTo>
                <a:cubicBezTo>
                  <a:pt x="1749351" y="694752"/>
                  <a:pt x="1741504" y="688026"/>
                  <a:pt x="1731134" y="684102"/>
                </a:cubicBezTo>
                <a:cubicBezTo>
                  <a:pt x="1738701" y="677656"/>
                  <a:pt x="1743185" y="670089"/>
                  <a:pt x="1744306" y="661121"/>
                </a:cubicBezTo>
                <a:cubicBezTo>
                  <a:pt x="1748510" y="632535"/>
                  <a:pt x="1752994" y="603949"/>
                  <a:pt x="1751593" y="575083"/>
                </a:cubicBezTo>
                <a:cubicBezTo>
                  <a:pt x="1751032" y="564433"/>
                  <a:pt x="1747949" y="554064"/>
                  <a:pt x="1749351" y="543134"/>
                </a:cubicBezTo>
                <a:cubicBezTo>
                  <a:pt x="1752714" y="516790"/>
                  <a:pt x="1756918" y="490446"/>
                  <a:pt x="1758879" y="464102"/>
                </a:cubicBezTo>
                <a:cubicBezTo>
                  <a:pt x="1761402" y="431592"/>
                  <a:pt x="1763644" y="399083"/>
                  <a:pt x="1758039" y="366573"/>
                </a:cubicBezTo>
                <a:cubicBezTo>
                  <a:pt x="1753555" y="339949"/>
                  <a:pt x="1743746" y="314446"/>
                  <a:pt x="1737580" y="288102"/>
                </a:cubicBezTo>
                <a:cubicBezTo>
                  <a:pt x="1730854" y="260077"/>
                  <a:pt x="1717962" y="233452"/>
                  <a:pt x="1718803" y="204026"/>
                </a:cubicBezTo>
                <a:cubicBezTo>
                  <a:pt x="1719363" y="181325"/>
                  <a:pt x="1714319" y="160306"/>
                  <a:pt x="1704230" y="140688"/>
                </a:cubicBezTo>
                <a:cubicBezTo>
                  <a:pt x="1688816" y="110701"/>
                  <a:pt x="1665555" y="89962"/>
                  <a:pt x="1631363" y="83516"/>
                </a:cubicBezTo>
                <a:cubicBezTo>
                  <a:pt x="1628841" y="84357"/>
                  <a:pt x="1627160" y="86038"/>
                  <a:pt x="1625478" y="87720"/>
                </a:cubicBezTo>
                <a:cubicBezTo>
                  <a:pt x="1626879" y="86038"/>
                  <a:pt x="1628000" y="84357"/>
                  <a:pt x="1628841" y="82395"/>
                </a:cubicBezTo>
                <a:cubicBezTo>
                  <a:pt x="1630242" y="73427"/>
                  <a:pt x="1625478" y="66140"/>
                  <a:pt x="1620714" y="59414"/>
                </a:cubicBezTo>
                <a:cubicBezTo>
                  <a:pt x="1599134" y="30268"/>
                  <a:pt x="1574472" y="5325"/>
                  <a:pt x="1535797" y="0"/>
                </a:cubicBezTo>
                <a:cubicBezTo>
                  <a:pt x="1534956" y="0"/>
                  <a:pt x="1533835" y="0"/>
                  <a:pt x="1532994" y="0"/>
                </a:cubicBezTo>
                <a:cubicBezTo>
                  <a:pt x="1522064" y="3363"/>
                  <a:pt x="1512255" y="8688"/>
                  <a:pt x="1504688" y="17096"/>
                </a:cubicBezTo>
                <a:cubicBezTo>
                  <a:pt x="1490115" y="32790"/>
                  <a:pt x="1475542" y="48764"/>
                  <a:pt x="1464332" y="66981"/>
                </a:cubicBezTo>
                <a:cubicBezTo>
                  <a:pt x="1457325" y="78471"/>
                  <a:pt x="1448918" y="85478"/>
                  <a:pt x="1436867" y="90803"/>
                </a:cubicBezTo>
                <a:cubicBezTo>
                  <a:pt x="1399032" y="107618"/>
                  <a:pt x="1376332" y="136204"/>
                  <a:pt x="1376332" y="178242"/>
                </a:cubicBezTo>
                <a:cubicBezTo>
                  <a:pt x="1376332" y="211032"/>
                  <a:pt x="1368765" y="241580"/>
                  <a:pt x="1356994" y="271847"/>
                </a:cubicBezTo>
                <a:cubicBezTo>
                  <a:pt x="1334293" y="329019"/>
                  <a:pt x="1318319" y="387312"/>
                  <a:pt x="1322523" y="449809"/>
                </a:cubicBezTo>
                <a:cubicBezTo>
                  <a:pt x="1325045" y="489045"/>
                  <a:pt x="1331771" y="527440"/>
                  <a:pt x="1337096" y="566115"/>
                </a:cubicBezTo>
                <a:cubicBezTo>
                  <a:pt x="1337656" y="570599"/>
                  <a:pt x="1339618" y="573962"/>
                  <a:pt x="1343822" y="576204"/>
                </a:cubicBezTo>
                <a:cubicBezTo>
                  <a:pt x="1345784" y="577886"/>
                  <a:pt x="1347746" y="579007"/>
                  <a:pt x="1350548" y="578726"/>
                </a:cubicBezTo>
                <a:cubicBezTo>
                  <a:pt x="1347746" y="579007"/>
                  <a:pt x="1345504" y="577325"/>
                  <a:pt x="1343261" y="575924"/>
                </a:cubicBezTo>
                <a:cubicBezTo>
                  <a:pt x="1332051" y="574522"/>
                  <a:pt x="1334293" y="583210"/>
                  <a:pt x="1334293" y="589096"/>
                </a:cubicBezTo>
                <a:cubicBezTo>
                  <a:pt x="1333733" y="614879"/>
                  <a:pt x="1337376" y="640102"/>
                  <a:pt x="1338777" y="665886"/>
                </a:cubicBezTo>
                <a:cubicBezTo>
                  <a:pt x="1339618" y="679058"/>
                  <a:pt x="1344383" y="693350"/>
                  <a:pt x="1335975" y="705401"/>
                </a:cubicBezTo>
                <a:cubicBezTo>
                  <a:pt x="1323363" y="723338"/>
                  <a:pt x="1309351" y="740433"/>
                  <a:pt x="1293376" y="755287"/>
                </a:cubicBezTo>
                <a:cubicBezTo>
                  <a:pt x="1283567" y="764535"/>
                  <a:pt x="1282166" y="772663"/>
                  <a:pt x="1287771" y="783593"/>
                </a:cubicBezTo>
                <a:cubicBezTo>
                  <a:pt x="1289172" y="786395"/>
                  <a:pt x="1291414" y="789198"/>
                  <a:pt x="1290293" y="792561"/>
                </a:cubicBezTo>
                <a:cubicBezTo>
                  <a:pt x="1288612" y="794242"/>
                  <a:pt x="1286930" y="793682"/>
                  <a:pt x="1284968" y="793682"/>
                </a:cubicBezTo>
                <a:cubicBezTo>
                  <a:pt x="1264510" y="792561"/>
                  <a:pt x="1244051" y="790879"/>
                  <a:pt x="1223593" y="788357"/>
                </a:cubicBezTo>
                <a:cubicBezTo>
                  <a:pt x="1212943" y="786956"/>
                  <a:pt x="1203695" y="789758"/>
                  <a:pt x="1195007" y="796204"/>
                </a:cubicBezTo>
                <a:cubicBezTo>
                  <a:pt x="1172586" y="813019"/>
                  <a:pt x="1157172" y="834599"/>
                  <a:pt x="1149325" y="861503"/>
                </a:cubicBezTo>
                <a:cubicBezTo>
                  <a:pt x="1148204" y="865707"/>
                  <a:pt x="1147083" y="869911"/>
                  <a:pt x="1142319" y="871312"/>
                </a:cubicBezTo>
                <a:cubicBezTo>
                  <a:pt x="1120739" y="877478"/>
                  <a:pt x="1106446" y="894013"/>
                  <a:pt x="1090752" y="908586"/>
                </a:cubicBezTo>
                <a:cubicBezTo>
                  <a:pt x="1081223" y="917554"/>
                  <a:pt x="1071414" y="925682"/>
                  <a:pt x="1059644" y="929886"/>
                </a:cubicBezTo>
                <a:cubicBezTo>
                  <a:pt x="1045351" y="900739"/>
                  <a:pt x="1034421" y="871593"/>
                  <a:pt x="1026573" y="841325"/>
                </a:cubicBezTo>
                <a:cubicBezTo>
                  <a:pt x="1024892" y="835440"/>
                  <a:pt x="1021249" y="830115"/>
                  <a:pt x="1015924" y="827032"/>
                </a:cubicBezTo>
                <a:cubicBezTo>
                  <a:pt x="994344" y="814981"/>
                  <a:pt x="973045" y="802370"/>
                  <a:pt x="948102" y="798166"/>
                </a:cubicBezTo>
                <a:cubicBezTo>
                  <a:pt x="911669" y="792000"/>
                  <a:pt x="874956" y="792281"/>
                  <a:pt x="837962" y="794803"/>
                </a:cubicBezTo>
                <a:cubicBezTo>
                  <a:pt x="783873" y="798446"/>
                  <a:pt x="730064" y="804051"/>
                  <a:pt x="677656" y="817223"/>
                </a:cubicBezTo>
                <a:cubicBezTo>
                  <a:pt x="624688" y="830675"/>
                  <a:pt x="576484" y="855618"/>
                  <a:pt x="530242" y="883924"/>
                </a:cubicBezTo>
                <a:cubicBezTo>
                  <a:pt x="443924" y="936612"/>
                  <a:pt x="361248" y="994064"/>
                  <a:pt x="295949" y="1072816"/>
                </a:cubicBezTo>
                <a:cubicBezTo>
                  <a:pt x="237656" y="1142599"/>
                  <a:pt x="176841" y="1210701"/>
                  <a:pt x="137045" y="1293656"/>
                </a:cubicBezTo>
                <a:cubicBezTo>
                  <a:pt x="125834" y="1316637"/>
                  <a:pt x="111822" y="1338497"/>
                  <a:pt x="111822" y="1365682"/>
                </a:cubicBezTo>
                <a:cubicBezTo>
                  <a:pt x="111822" y="1371848"/>
                  <a:pt x="107898" y="1375771"/>
                  <a:pt x="103134" y="1379414"/>
                </a:cubicBezTo>
                <a:cubicBezTo>
                  <a:pt x="84357" y="1393147"/>
                  <a:pt x="73147" y="1412204"/>
                  <a:pt x="65580" y="1433784"/>
                </a:cubicBezTo>
                <a:cubicBezTo>
                  <a:pt x="57172" y="1457605"/>
                  <a:pt x="50166" y="1481707"/>
                  <a:pt x="43440" y="1506090"/>
                </a:cubicBezTo>
                <a:cubicBezTo>
                  <a:pt x="28306" y="1560459"/>
                  <a:pt x="12892" y="1614829"/>
                  <a:pt x="5325" y="1670879"/>
                </a:cubicBezTo>
                <a:cubicBezTo>
                  <a:pt x="2522" y="1691058"/>
                  <a:pt x="3924" y="1711516"/>
                  <a:pt x="280" y="1731695"/>
                </a:cubicBezTo>
                <a:cubicBezTo>
                  <a:pt x="280" y="1740102"/>
                  <a:pt x="280" y="1748510"/>
                  <a:pt x="280" y="1756918"/>
                </a:cubicBezTo>
                <a:cubicBezTo>
                  <a:pt x="3363" y="1763924"/>
                  <a:pt x="841" y="1771211"/>
                  <a:pt x="1682" y="1778497"/>
                </a:cubicBezTo>
                <a:cubicBezTo>
                  <a:pt x="841" y="1783822"/>
                  <a:pt x="2803" y="1788867"/>
                  <a:pt x="0" y="1793631"/>
                </a:cubicBezTo>
                <a:cubicBezTo>
                  <a:pt x="0" y="1798395"/>
                  <a:pt x="0" y="1802879"/>
                  <a:pt x="0" y="1807644"/>
                </a:cubicBezTo>
                <a:cubicBezTo>
                  <a:pt x="3083" y="1820255"/>
                  <a:pt x="561" y="1832867"/>
                  <a:pt x="1401" y="1845478"/>
                </a:cubicBezTo>
                <a:cubicBezTo>
                  <a:pt x="841" y="1851644"/>
                  <a:pt x="2803" y="1857809"/>
                  <a:pt x="0" y="1863695"/>
                </a:cubicBezTo>
                <a:cubicBezTo>
                  <a:pt x="0" y="1869300"/>
                  <a:pt x="0" y="1874905"/>
                  <a:pt x="0" y="1880510"/>
                </a:cubicBezTo>
                <a:cubicBezTo>
                  <a:pt x="3083" y="1885835"/>
                  <a:pt x="561" y="1891440"/>
                  <a:pt x="1401" y="1897045"/>
                </a:cubicBezTo>
                <a:cubicBezTo>
                  <a:pt x="1682" y="1911338"/>
                  <a:pt x="2803" y="1925911"/>
                  <a:pt x="4204" y="1940204"/>
                </a:cubicBezTo>
                <a:cubicBezTo>
                  <a:pt x="6166" y="1958141"/>
                  <a:pt x="18777" y="1966268"/>
                  <a:pt x="35592" y="1959822"/>
                </a:cubicBezTo>
                <a:cubicBezTo>
                  <a:pt x="52688" y="1953376"/>
                  <a:pt x="64739" y="1941886"/>
                  <a:pt x="72306" y="1925351"/>
                </a:cubicBezTo>
                <a:cubicBezTo>
                  <a:pt x="77070" y="1915262"/>
                  <a:pt x="82395" y="1905733"/>
                  <a:pt x="93045" y="1899848"/>
                </a:cubicBezTo>
                <a:cubicBezTo>
                  <a:pt x="133962" y="1877988"/>
                  <a:pt x="156662" y="1842115"/>
                  <a:pt x="166752" y="1798115"/>
                </a:cubicBezTo>
                <a:cubicBezTo>
                  <a:pt x="169274" y="1787185"/>
                  <a:pt x="172917" y="1782141"/>
                  <a:pt x="183567" y="1779618"/>
                </a:cubicBezTo>
                <a:cubicBezTo>
                  <a:pt x="210752" y="1773453"/>
                  <a:pt x="231490" y="1758319"/>
                  <a:pt x="247465" y="1735338"/>
                </a:cubicBezTo>
                <a:cubicBezTo>
                  <a:pt x="263720" y="1712077"/>
                  <a:pt x="281096" y="1689376"/>
                  <a:pt x="293987" y="1663873"/>
                </a:cubicBezTo>
                <a:cubicBezTo>
                  <a:pt x="299312" y="1653504"/>
                  <a:pt x="305198" y="1643415"/>
                  <a:pt x="313605" y="1635007"/>
                </a:cubicBezTo>
                <a:cubicBezTo>
                  <a:pt x="327618" y="1620994"/>
                  <a:pt x="337987" y="1604459"/>
                  <a:pt x="344433" y="1585682"/>
                </a:cubicBezTo>
                <a:cubicBezTo>
                  <a:pt x="348357" y="1573911"/>
                  <a:pt x="355363" y="1564663"/>
                  <a:pt x="365733" y="1557376"/>
                </a:cubicBezTo>
                <a:cubicBezTo>
                  <a:pt x="393198" y="1537758"/>
                  <a:pt x="416739" y="1513656"/>
                  <a:pt x="440841" y="1490395"/>
                </a:cubicBezTo>
                <a:cubicBezTo>
                  <a:pt x="476994" y="1455363"/>
                  <a:pt x="512306" y="1419491"/>
                  <a:pt x="547898" y="1383618"/>
                </a:cubicBezTo>
                <a:cubicBezTo>
                  <a:pt x="558268" y="1373249"/>
                  <a:pt x="569758" y="1365121"/>
                  <a:pt x="582650" y="1358395"/>
                </a:cubicBezTo>
                <a:cubicBezTo>
                  <a:pt x="606191" y="1346064"/>
                  <a:pt x="630293" y="1334013"/>
                  <a:pt x="648229" y="1313835"/>
                </a:cubicBezTo>
                <a:cubicBezTo>
                  <a:pt x="659159" y="1301784"/>
                  <a:pt x="672051" y="1296739"/>
                  <a:pt x="687465" y="1295618"/>
                </a:cubicBezTo>
                <a:cubicBezTo>
                  <a:pt x="698395" y="1294777"/>
                  <a:pt x="700357" y="1296459"/>
                  <a:pt x="696714" y="1307109"/>
                </a:cubicBezTo>
                <a:cubicBezTo>
                  <a:pt x="690828" y="1324765"/>
                  <a:pt x="685503" y="1342701"/>
                  <a:pt x="680179" y="1360637"/>
                </a:cubicBezTo>
                <a:cubicBezTo>
                  <a:pt x="667007" y="1403516"/>
                  <a:pt x="654675" y="1446395"/>
                  <a:pt x="643745" y="1489835"/>
                </a:cubicBezTo>
                <a:cubicBezTo>
                  <a:pt x="639822" y="1505249"/>
                  <a:pt x="642624" y="1511134"/>
                  <a:pt x="656077" y="1517300"/>
                </a:cubicBezTo>
                <a:cubicBezTo>
                  <a:pt x="655516" y="1517300"/>
                  <a:pt x="654956" y="1517019"/>
                  <a:pt x="654395" y="1517019"/>
                </a:cubicBezTo>
                <a:cubicBezTo>
                  <a:pt x="637300" y="1513096"/>
                  <a:pt x="628051" y="1519822"/>
                  <a:pt x="624128" y="1538319"/>
                </a:cubicBezTo>
                <a:cubicBezTo>
                  <a:pt x="613758" y="1590446"/>
                  <a:pt x="603669" y="1642574"/>
                  <a:pt x="594421" y="1694981"/>
                </a:cubicBezTo>
                <a:cubicBezTo>
                  <a:pt x="591338" y="1712918"/>
                  <a:pt x="582650" y="1731134"/>
                  <a:pt x="592459" y="1749631"/>
                </a:cubicBezTo>
                <a:cubicBezTo>
                  <a:pt x="593019" y="1750752"/>
                  <a:pt x="593019" y="1752434"/>
                  <a:pt x="592459" y="1753835"/>
                </a:cubicBezTo>
                <a:cubicBezTo>
                  <a:pt x="582089" y="1774574"/>
                  <a:pt x="582930" y="1797274"/>
                  <a:pt x="580968" y="1819415"/>
                </a:cubicBezTo>
                <a:cubicBezTo>
                  <a:pt x="576484" y="1871822"/>
                  <a:pt x="578446" y="1923669"/>
                  <a:pt x="588815" y="1975236"/>
                </a:cubicBezTo>
                <a:cubicBezTo>
                  <a:pt x="591618" y="1989249"/>
                  <a:pt x="600306" y="1997376"/>
                  <a:pt x="612917" y="2001580"/>
                </a:cubicBezTo>
                <a:cubicBezTo>
                  <a:pt x="624968" y="2005504"/>
                  <a:pt x="637580" y="2007465"/>
                  <a:pt x="648510" y="2009147"/>
                </a:cubicBezTo>
                <a:cubicBezTo>
                  <a:pt x="636179" y="2011669"/>
                  <a:pt x="622446" y="2014472"/>
                  <a:pt x="608994" y="2018115"/>
                </a:cubicBezTo>
                <a:cubicBezTo>
                  <a:pt x="596102" y="2021759"/>
                  <a:pt x="591057" y="2029045"/>
                  <a:pt x="590217" y="2042497"/>
                </a:cubicBezTo>
                <a:cubicBezTo>
                  <a:pt x="589656" y="2050905"/>
                  <a:pt x="592179" y="2059032"/>
                  <a:pt x="592739" y="2067440"/>
                </a:cubicBezTo>
                <a:cubicBezTo>
                  <a:pt x="596102" y="2120128"/>
                  <a:pt x="601987" y="2172255"/>
                  <a:pt x="612637" y="2224102"/>
                </a:cubicBezTo>
                <a:cubicBezTo>
                  <a:pt x="619083" y="2255491"/>
                  <a:pt x="623287" y="2287720"/>
                  <a:pt x="643465" y="2314625"/>
                </a:cubicBezTo>
                <a:cubicBezTo>
                  <a:pt x="646548" y="2318548"/>
                  <a:pt x="644586" y="2322472"/>
                  <a:pt x="642624" y="2326396"/>
                </a:cubicBezTo>
                <a:cubicBezTo>
                  <a:pt x="632535" y="2346294"/>
                  <a:pt x="633096" y="2366752"/>
                  <a:pt x="639542" y="2387491"/>
                </a:cubicBezTo>
                <a:cubicBezTo>
                  <a:pt x="656357" y="2442421"/>
                  <a:pt x="678777" y="2495389"/>
                  <a:pt x="698395" y="2549198"/>
                </a:cubicBezTo>
                <a:cubicBezTo>
                  <a:pt x="701758" y="2558166"/>
                  <a:pt x="706242" y="2566294"/>
                  <a:pt x="714650" y="2571338"/>
                </a:cubicBezTo>
                <a:cubicBezTo>
                  <a:pt x="720815" y="2575262"/>
                  <a:pt x="723058" y="2581147"/>
                  <a:pt x="724179" y="2587873"/>
                </a:cubicBezTo>
                <a:cubicBezTo>
                  <a:pt x="727261" y="2608612"/>
                  <a:pt x="735108" y="2627389"/>
                  <a:pt x="744917" y="2645606"/>
                </a:cubicBezTo>
                <a:cubicBezTo>
                  <a:pt x="770701" y="2692689"/>
                  <a:pt x="794242" y="2740892"/>
                  <a:pt x="824790" y="2785453"/>
                </a:cubicBezTo>
                <a:cubicBezTo>
                  <a:pt x="830675" y="2793861"/>
                  <a:pt x="831236" y="2801988"/>
                  <a:pt x="828994" y="2811797"/>
                </a:cubicBezTo>
                <a:cubicBezTo>
                  <a:pt x="822268" y="2841504"/>
                  <a:pt x="814701" y="2870651"/>
                  <a:pt x="808535" y="2900358"/>
                </a:cubicBezTo>
                <a:cubicBezTo>
                  <a:pt x="792841" y="2975746"/>
                  <a:pt x="781911" y="3051695"/>
                  <a:pt x="774344" y="3128205"/>
                </a:cubicBezTo>
                <a:cubicBezTo>
                  <a:pt x="769860" y="3173606"/>
                  <a:pt x="766217" y="3219007"/>
                  <a:pt x="764255" y="3264689"/>
                </a:cubicBezTo>
                <a:cubicBezTo>
                  <a:pt x="762573" y="3305606"/>
                  <a:pt x="763414" y="3346803"/>
                  <a:pt x="763975" y="3388001"/>
                </a:cubicBezTo>
                <a:cubicBezTo>
                  <a:pt x="764255" y="3415186"/>
                  <a:pt x="768459" y="3441810"/>
                  <a:pt x="779108" y="3467313"/>
                </a:cubicBezTo>
                <a:cubicBezTo>
                  <a:pt x="782752" y="3476281"/>
                  <a:pt x="786956" y="3484969"/>
                  <a:pt x="794803" y="3491695"/>
                </a:cubicBezTo>
                <a:cubicBezTo>
                  <a:pt x="818344" y="3511593"/>
                  <a:pt x="841886" y="3531211"/>
                  <a:pt x="864866" y="3551950"/>
                </a:cubicBezTo>
                <a:cubicBezTo>
                  <a:pt x="872714" y="3558956"/>
                  <a:pt x="881401" y="3561759"/>
                  <a:pt x="891771" y="3560078"/>
                </a:cubicBezTo>
                <a:cubicBezTo>
                  <a:pt x="912510" y="3556994"/>
                  <a:pt x="933249" y="3553912"/>
                  <a:pt x="953987" y="3551109"/>
                </a:cubicBezTo>
                <a:cubicBezTo>
                  <a:pt x="964917" y="3549708"/>
                  <a:pt x="973325" y="3544944"/>
                  <a:pt x="980051" y="3536256"/>
                </a:cubicBezTo>
                <a:cubicBezTo>
                  <a:pt x="989019" y="3524765"/>
                  <a:pt x="997707" y="3513275"/>
                  <a:pt x="1006115" y="3501504"/>
                </a:cubicBezTo>
                <a:cubicBezTo>
                  <a:pt x="1011720" y="3493657"/>
                  <a:pt x="1018726" y="3488613"/>
                  <a:pt x="1028255" y="3485529"/>
                </a:cubicBezTo>
                <a:cubicBezTo>
                  <a:pt x="1048714" y="3478804"/>
                  <a:pt x="1069733" y="3475160"/>
                  <a:pt x="1091032" y="3472638"/>
                </a:cubicBezTo>
                <a:cubicBezTo>
                  <a:pt x="1101121" y="3471237"/>
                  <a:pt x="1108968" y="3467033"/>
                  <a:pt x="1112892" y="3457785"/>
                </a:cubicBezTo>
                <a:cubicBezTo>
                  <a:pt x="1119338" y="3442371"/>
                  <a:pt x="1127745" y="3427517"/>
                  <a:pt x="1133070" y="3411542"/>
                </a:cubicBezTo>
                <a:cubicBezTo>
                  <a:pt x="1136153" y="3402574"/>
                  <a:pt x="1139236" y="3392765"/>
                  <a:pt x="1136153" y="3384077"/>
                </a:cubicBezTo>
                <a:cubicBezTo>
                  <a:pt x="1130828" y="3368663"/>
                  <a:pt x="1137554" y="3359415"/>
                  <a:pt x="1148204" y="3350167"/>
                </a:cubicBezTo>
                <a:cubicBezTo>
                  <a:pt x="1152408" y="3346523"/>
                  <a:pt x="1156892" y="3343160"/>
                  <a:pt x="1161096" y="3339517"/>
                </a:cubicBezTo>
                <a:cubicBezTo>
                  <a:pt x="1169784" y="3331950"/>
                  <a:pt x="1174548" y="3322421"/>
                  <a:pt x="1172867" y="3310931"/>
                </a:cubicBezTo>
                <a:cubicBezTo>
                  <a:pt x="1170905" y="3298319"/>
                  <a:pt x="1170344" y="3285988"/>
                  <a:pt x="1169223" y="3273377"/>
                </a:cubicBezTo>
                <a:cubicBezTo>
                  <a:pt x="1165019" y="3233020"/>
                  <a:pt x="1159695" y="3192944"/>
                  <a:pt x="1155771" y="3152587"/>
                </a:cubicBezTo>
                <a:cubicBezTo>
                  <a:pt x="1154930" y="3143619"/>
                  <a:pt x="1158574" y="3142778"/>
                  <a:pt x="1165300" y="3145020"/>
                </a:cubicBezTo>
                <a:cubicBezTo>
                  <a:pt x="1169784" y="3146421"/>
                  <a:pt x="1174268" y="3147822"/>
                  <a:pt x="1178472" y="3149784"/>
                </a:cubicBezTo>
                <a:cubicBezTo>
                  <a:pt x="1202013" y="3160154"/>
                  <a:pt x="1223593" y="3174166"/>
                  <a:pt x="1245453" y="3187619"/>
                </a:cubicBezTo>
                <a:cubicBezTo>
                  <a:pt x="1256102" y="3194345"/>
                  <a:pt x="1267032" y="3198268"/>
                  <a:pt x="1279924" y="3195746"/>
                </a:cubicBezTo>
                <a:cubicBezTo>
                  <a:pt x="1286370" y="3194345"/>
                  <a:pt x="1293096" y="3194064"/>
                  <a:pt x="1297300" y="3201351"/>
                </a:cubicBezTo>
                <a:cubicBezTo>
                  <a:pt x="1307389" y="3219568"/>
                  <a:pt x="1324204" y="3229657"/>
                  <a:pt x="1342140" y="3238065"/>
                </a:cubicBezTo>
                <a:cubicBezTo>
                  <a:pt x="1369045" y="3250676"/>
                  <a:pt x="1397351" y="3260485"/>
                  <a:pt x="1422574" y="3276740"/>
                </a:cubicBezTo>
                <a:cubicBezTo>
                  <a:pt x="1431822" y="3282625"/>
                  <a:pt x="1438268" y="3287670"/>
                  <a:pt x="1435465" y="3299721"/>
                </a:cubicBezTo>
                <a:cubicBezTo>
                  <a:pt x="1433784" y="3307568"/>
                  <a:pt x="1436306" y="3315415"/>
                  <a:pt x="1437988" y="3323262"/>
                </a:cubicBezTo>
                <a:cubicBezTo>
                  <a:pt x="1443873" y="3349326"/>
                  <a:pt x="1454242" y="3373988"/>
                  <a:pt x="1462090" y="3399211"/>
                </a:cubicBezTo>
                <a:cubicBezTo>
                  <a:pt x="1478905" y="3454421"/>
                  <a:pt x="1493478" y="3510472"/>
                  <a:pt x="1515618" y="3564281"/>
                </a:cubicBezTo>
                <a:cubicBezTo>
                  <a:pt x="1520383" y="3576052"/>
                  <a:pt x="1526268" y="3585861"/>
                  <a:pt x="1540561" y="3587262"/>
                </a:cubicBezTo>
                <a:cubicBezTo>
                  <a:pt x="1542523" y="3587262"/>
                  <a:pt x="1544204" y="3587262"/>
                  <a:pt x="1546166" y="3587262"/>
                </a:cubicBezTo>
                <a:cubicBezTo>
                  <a:pt x="1555414" y="3583899"/>
                  <a:pt x="1559618" y="3576332"/>
                  <a:pt x="1562421" y="3567644"/>
                </a:cubicBezTo>
                <a:cubicBezTo>
                  <a:pt x="1566344" y="3556154"/>
                  <a:pt x="1568306" y="3543823"/>
                  <a:pt x="1575873" y="3534014"/>
                </a:cubicBezTo>
                <a:cubicBezTo>
                  <a:pt x="1582599" y="3525326"/>
                  <a:pt x="1586523" y="3515517"/>
                  <a:pt x="1588484" y="3504867"/>
                </a:cubicBezTo>
                <a:cubicBezTo>
                  <a:pt x="1599695" y="3439007"/>
                  <a:pt x="1610344" y="3373428"/>
                  <a:pt x="1633886" y="3310370"/>
                </a:cubicBezTo>
                <a:cubicBezTo>
                  <a:pt x="1639211" y="3296077"/>
                  <a:pt x="1645096" y="3287109"/>
                  <a:pt x="1657988" y="3281504"/>
                </a:cubicBezTo>
                <a:cubicBezTo>
                  <a:pt x="1665555" y="3278141"/>
                  <a:pt x="1673121" y="3274218"/>
                  <a:pt x="1680688" y="3270294"/>
                </a:cubicBezTo>
                <a:cubicBezTo>
                  <a:pt x="1704790" y="3257963"/>
                  <a:pt x="1729453" y="3246472"/>
                  <a:pt x="1752714" y="3232740"/>
                </a:cubicBezTo>
                <a:cubicBezTo>
                  <a:pt x="1769529" y="3222931"/>
                  <a:pt x="1785504" y="3212281"/>
                  <a:pt x="1787465" y="3190141"/>
                </a:cubicBezTo>
                <a:cubicBezTo>
                  <a:pt x="1788026" y="3183695"/>
                  <a:pt x="1792790" y="3182854"/>
                  <a:pt x="1797835" y="3184256"/>
                </a:cubicBezTo>
                <a:cubicBezTo>
                  <a:pt x="1829223" y="3192383"/>
                  <a:pt x="1855567" y="3179772"/>
                  <a:pt x="1880510" y="3162956"/>
                </a:cubicBezTo>
                <a:cubicBezTo>
                  <a:pt x="1889758" y="3156791"/>
                  <a:pt x="1899007" y="3150625"/>
                  <a:pt x="1908535" y="3144459"/>
                </a:cubicBezTo>
                <a:cubicBezTo>
                  <a:pt x="1914701" y="3140536"/>
                  <a:pt x="1918625" y="3141657"/>
                  <a:pt x="1918344" y="3149224"/>
                </a:cubicBezTo>
                <a:cubicBezTo>
                  <a:pt x="1918064" y="3160434"/>
                  <a:pt x="1920586" y="3170523"/>
                  <a:pt x="1927873" y="3179211"/>
                </a:cubicBezTo>
                <a:cubicBezTo>
                  <a:pt x="1931236" y="3183415"/>
                  <a:pt x="1930115" y="3188179"/>
                  <a:pt x="1929555" y="3192663"/>
                </a:cubicBezTo>
                <a:cubicBezTo>
                  <a:pt x="1922548" y="3238345"/>
                  <a:pt x="1917784" y="3284027"/>
                  <a:pt x="1911899" y="3329988"/>
                </a:cubicBezTo>
                <a:cubicBezTo>
                  <a:pt x="1907975" y="3361657"/>
                  <a:pt x="1916102" y="3370625"/>
                  <a:pt x="1939083" y="3382396"/>
                </a:cubicBezTo>
                <a:cubicBezTo>
                  <a:pt x="1949453" y="3387721"/>
                  <a:pt x="1952816" y="3393606"/>
                  <a:pt x="1950574" y="3405657"/>
                </a:cubicBezTo>
                <a:cubicBezTo>
                  <a:pt x="1947771" y="3420791"/>
                  <a:pt x="1946370" y="3436765"/>
                  <a:pt x="1957300" y="3449937"/>
                </a:cubicBezTo>
                <a:cubicBezTo>
                  <a:pt x="1964867" y="3458905"/>
                  <a:pt x="1971593" y="3468434"/>
                  <a:pt x="1976918" y="3478804"/>
                </a:cubicBezTo>
                <a:cubicBezTo>
                  <a:pt x="1981682" y="3488052"/>
                  <a:pt x="1989529" y="3492256"/>
                  <a:pt x="1999898" y="3491975"/>
                </a:cubicBezTo>
                <a:cubicBezTo>
                  <a:pt x="2014192" y="3491975"/>
                  <a:pt x="2029606" y="3494778"/>
                  <a:pt x="2036332" y="3477122"/>
                </a:cubicBezTo>
                <a:cubicBezTo>
                  <a:pt x="2039695" y="3479084"/>
                  <a:pt x="2040255" y="3481045"/>
                  <a:pt x="2040816" y="3482727"/>
                </a:cubicBezTo>
                <a:cubicBezTo>
                  <a:pt x="2054548" y="3516358"/>
                  <a:pt x="2085096" y="3534855"/>
                  <a:pt x="2110039" y="3558116"/>
                </a:cubicBezTo>
                <a:cubicBezTo>
                  <a:pt x="2116485" y="3564281"/>
                  <a:pt x="2126013" y="3565683"/>
                  <a:pt x="2134981" y="3566803"/>
                </a:cubicBezTo>
                <a:cubicBezTo>
                  <a:pt x="2152637" y="3569326"/>
                  <a:pt x="2170294" y="3570167"/>
                  <a:pt x="2187669" y="3572689"/>
                </a:cubicBezTo>
                <a:cubicBezTo>
                  <a:pt x="2200561" y="3574370"/>
                  <a:pt x="2211491" y="3570727"/>
                  <a:pt x="2220739" y="3561198"/>
                </a:cubicBezTo>
                <a:cubicBezTo>
                  <a:pt x="2233071" y="3548587"/>
                  <a:pt x="2246243" y="3536536"/>
                  <a:pt x="2259415" y="3524485"/>
                </a:cubicBezTo>
                <a:cubicBezTo>
                  <a:pt x="2285478" y="3500663"/>
                  <a:pt x="2303415" y="3472358"/>
                  <a:pt x="2309300" y="3436205"/>
                </a:cubicBezTo>
                <a:cubicBezTo>
                  <a:pt x="2317988" y="3381555"/>
                  <a:pt x="2318268" y="3326905"/>
                  <a:pt x="2314905" y="3271695"/>
                </a:cubicBezTo>
                <a:cubicBezTo>
                  <a:pt x="2311262" y="3207517"/>
                  <a:pt x="2304255" y="3143619"/>
                  <a:pt x="2294727" y="3080001"/>
                </a:cubicBezTo>
                <a:cubicBezTo>
                  <a:pt x="2283236" y="3003491"/>
                  <a:pt x="2264459" y="2928383"/>
                  <a:pt x="2248204" y="2852714"/>
                </a:cubicBezTo>
                <a:cubicBezTo>
                  <a:pt x="2245962" y="2842625"/>
                  <a:pt x="2243440" y="2832256"/>
                  <a:pt x="2229427" y="2832816"/>
                </a:cubicBezTo>
                <a:cubicBezTo>
                  <a:pt x="2230548" y="2828052"/>
                  <a:pt x="2232230" y="2824408"/>
                  <a:pt x="2235032" y="2822166"/>
                </a:cubicBezTo>
                <a:cubicBezTo>
                  <a:pt x="2255491" y="2806752"/>
                  <a:pt x="2265300" y="2784332"/>
                  <a:pt x="2277911" y="2763033"/>
                </a:cubicBezTo>
                <a:cubicBezTo>
                  <a:pt x="2300052" y="2725478"/>
                  <a:pt x="2319669" y="2687084"/>
                  <a:pt x="2337606" y="2647568"/>
                </a:cubicBezTo>
                <a:cubicBezTo>
                  <a:pt x="2347975" y="2624587"/>
                  <a:pt x="2356663" y="2600765"/>
                  <a:pt x="2359185" y="2575542"/>
                </a:cubicBezTo>
                <a:cubicBezTo>
                  <a:pt x="2360026" y="2566294"/>
                  <a:pt x="2357784" y="2559568"/>
                  <a:pt x="2347975" y="2559568"/>
                </a:cubicBezTo>
                <a:cubicBezTo>
                  <a:pt x="2351338" y="2559287"/>
                  <a:pt x="2356103" y="2558447"/>
                  <a:pt x="2360587" y="2558447"/>
                </a:cubicBezTo>
                <a:cubicBezTo>
                  <a:pt x="2374880" y="2558166"/>
                  <a:pt x="2384408" y="2551720"/>
                  <a:pt x="2388612" y="2537708"/>
                </a:cubicBezTo>
                <a:cubicBezTo>
                  <a:pt x="2398701" y="2504077"/>
                  <a:pt x="2413274" y="2472128"/>
                  <a:pt x="2423364" y="2438778"/>
                </a:cubicBezTo>
                <a:cubicBezTo>
                  <a:pt x="2425606" y="2431211"/>
                  <a:pt x="2428408" y="2423644"/>
                  <a:pt x="2432612" y="2416918"/>
                </a:cubicBezTo>
                <a:cubicBezTo>
                  <a:pt x="2444943" y="2397580"/>
                  <a:pt x="2448306" y="2376281"/>
                  <a:pt x="2448867" y="2354141"/>
                </a:cubicBezTo>
                <a:cubicBezTo>
                  <a:pt x="2449147" y="2341810"/>
                  <a:pt x="2447466" y="2330880"/>
                  <a:pt x="2436816" y="2322752"/>
                </a:cubicBezTo>
                <a:cubicBezTo>
                  <a:pt x="2432892" y="2319670"/>
                  <a:pt x="2431211" y="2316026"/>
                  <a:pt x="2436536" y="2312663"/>
                </a:cubicBezTo>
                <a:cubicBezTo>
                  <a:pt x="2451669" y="2302854"/>
                  <a:pt x="2455593" y="2286880"/>
                  <a:pt x="2460077" y="2271185"/>
                </a:cubicBezTo>
                <a:cubicBezTo>
                  <a:pt x="2474930" y="2217657"/>
                  <a:pt x="2482217" y="2162446"/>
                  <a:pt x="2493708" y="2108357"/>
                </a:cubicBezTo>
                <a:cubicBezTo>
                  <a:pt x="2499593" y="2081172"/>
                  <a:pt x="2497911" y="2054829"/>
                  <a:pt x="2490905" y="2028204"/>
                </a:cubicBezTo>
                <a:cubicBezTo>
                  <a:pt x="2484739" y="2004663"/>
                  <a:pt x="2480255" y="2001860"/>
                  <a:pt x="2456154" y="2007465"/>
                </a:cubicBezTo>
                <a:cubicBezTo>
                  <a:pt x="2456154" y="2007465"/>
                  <a:pt x="2455873" y="2007465"/>
                  <a:pt x="2455873" y="2007465"/>
                </a:cubicBezTo>
                <a:cubicBezTo>
                  <a:pt x="2458396" y="2006625"/>
                  <a:pt x="2461198" y="2006345"/>
                  <a:pt x="2464001" y="2005504"/>
                </a:cubicBezTo>
                <a:cubicBezTo>
                  <a:pt x="2491746" y="1998217"/>
                  <a:pt x="2504638" y="1981962"/>
                  <a:pt x="2504638" y="1953657"/>
                </a:cubicBezTo>
                <a:cubicBezTo>
                  <a:pt x="2504638" y="1943287"/>
                  <a:pt x="2504918" y="1933198"/>
                  <a:pt x="2504638" y="1922828"/>
                </a:cubicBezTo>
                <a:cubicBezTo>
                  <a:pt x="2503797" y="1876586"/>
                  <a:pt x="2506880" y="1830344"/>
                  <a:pt x="2501835" y="1784383"/>
                </a:cubicBezTo>
                <a:cubicBezTo>
                  <a:pt x="2500434" y="1770370"/>
                  <a:pt x="2498752" y="1756357"/>
                  <a:pt x="2490345" y="1744586"/>
                </a:cubicBezTo>
                <a:cubicBezTo>
                  <a:pt x="2487262" y="1740383"/>
                  <a:pt x="2486701" y="1735899"/>
                  <a:pt x="2487822" y="1731414"/>
                </a:cubicBezTo>
                <a:cubicBezTo>
                  <a:pt x="2494268" y="1705631"/>
                  <a:pt x="2489224" y="1680408"/>
                  <a:pt x="2485860" y="1654905"/>
                </a:cubicBezTo>
                <a:cubicBezTo>
                  <a:pt x="2480536" y="1614548"/>
                  <a:pt x="2469045" y="1575593"/>
                  <a:pt x="2459516" y="1536077"/>
                </a:cubicBezTo>
                <a:cubicBezTo>
                  <a:pt x="2458115" y="1529911"/>
                  <a:pt x="2455593" y="1524306"/>
                  <a:pt x="2450268" y="1520663"/>
                </a:cubicBezTo>
                <a:cubicBezTo>
                  <a:pt x="2444383" y="1516739"/>
                  <a:pt x="2443262" y="1511414"/>
                  <a:pt x="2442701" y="1504969"/>
                </a:cubicBezTo>
                <a:cubicBezTo>
                  <a:pt x="2437376" y="1455363"/>
                  <a:pt x="2421962" y="1408561"/>
                  <a:pt x="2404587" y="1362039"/>
                </a:cubicBezTo>
                <a:cubicBezTo>
                  <a:pt x="2398701" y="1346344"/>
                  <a:pt x="2393657" y="1330370"/>
                  <a:pt x="2388332" y="1314395"/>
                </a:cubicBezTo>
                <a:cubicBezTo>
                  <a:pt x="2386931" y="1310191"/>
                  <a:pt x="2383007" y="1301504"/>
                  <a:pt x="2389173" y="1300943"/>
                </a:cubicBezTo>
                <a:cubicBezTo>
                  <a:pt x="2403746" y="1299542"/>
                  <a:pt x="2420001" y="1294777"/>
                  <a:pt x="2432332" y="1305147"/>
                </a:cubicBezTo>
                <a:cubicBezTo>
                  <a:pt x="2456154" y="1324765"/>
                  <a:pt x="2483899" y="1337096"/>
                  <a:pt x="2511924" y="1348586"/>
                </a:cubicBezTo>
                <a:cubicBezTo>
                  <a:pt x="2524255" y="1353631"/>
                  <a:pt x="2534345" y="1360918"/>
                  <a:pt x="2543033" y="1371287"/>
                </a:cubicBezTo>
                <a:cubicBezTo>
                  <a:pt x="2565173" y="1397351"/>
                  <a:pt x="2586752" y="1423695"/>
                  <a:pt x="2615618" y="1442472"/>
                </a:cubicBezTo>
                <a:cubicBezTo>
                  <a:pt x="2619822" y="1445274"/>
                  <a:pt x="2623746" y="1448637"/>
                  <a:pt x="2625427" y="1453962"/>
                </a:cubicBezTo>
                <a:cubicBezTo>
                  <a:pt x="2628510" y="1463211"/>
                  <a:pt x="2634396" y="1470217"/>
                  <a:pt x="2641122" y="1476943"/>
                </a:cubicBezTo>
                <a:cubicBezTo>
                  <a:pt x="2667185" y="1503007"/>
                  <a:pt x="2693249" y="1529070"/>
                  <a:pt x="2719313" y="1555134"/>
                </a:cubicBezTo>
                <a:cubicBezTo>
                  <a:pt x="2724918" y="1560739"/>
                  <a:pt x="2730523" y="1567185"/>
                  <a:pt x="2738370" y="1569147"/>
                </a:cubicBezTo>
                <a:cubicBezTo>
                  <a:pt x="2750141" y="1571950"/>
                  <a:pt x="2754064" y="1580357"/>
                  <a:pt x="2757427" y="1590726"/>
                </a:cubicBezTo>
                <a:cubicBezTo>
                  <a:pt x="2764994" y="1612026"/>
                  <a:pt x="2772561" y="1632204"/>
                  <a:pt x="2787415" y="1650981"/>
                </a:cubicBezTo>
                <a:cubicBezTo>
                  <a:pt x="2818523" y="1690778"/>
                  <a:pt x="2854115" y="1728051"/>
                  <a:pt x="2875695" y="1774854"/>
                </a:cubicBezTo>
                <a:cubicBezTo>
                  <a:pt x="2881861" y="1788026"/>
                  <a:pt x="2891389" y="1797835"/>
                  <a:pt x="2904841" y="1803720"/>
                </a:cubicBezTo>
                <a:cubicBezTo>
                  <a:pt x="2927542" y="1813809"/>
                  <a:pt x="2943797" y="1830344"/>
                  <a:pt x="2955848" y="1851644"/>
                </a:cubicBezTo>
                <a:cubicBezTo>
                  <a:pt x="2965096" y="1867618"/>
                  <a:pt x="2976867" y="1881071"/>
                  <a:pt x="2991440" y="1892561"/>
                </a:cubicBezTo>
                <a:cubicBezTo>
                  <a:pt x="3004892" y="1903211"/>
                  <a:pt x="3018064" y="1914141"/>
                  <a:pt x="3027313" y="1929555"/>
                </a:cubicBezTo>
                <a:cubicBezTo>
                  <a:pt x="3040205" y="1951415"/>
                  <a:pt x="3062064" y="1957860"/>
                  <a:pt x="3086166" y="1958701"/>
                </a:cubicBezTo>
                <a:cubicBezTo>
                  <a:pt x="3094854" y="1958981"/>
                  <a:pt x="3099058" y="1955618"/>
                  <a:pt x="3098778" y="1946370"/>
                </a:cubicBezTo>
                <a:cubicBezTo>
                  <a:pt x="3098497" y="1930676"/>
                  <a:pt x="3098497" y="1914981"/>
                  <a:pt x="3101580" y="1899287"/>
                </a:cubicBezTo>
                <a:cubicBezTo>
                  <a:pt x="3101580" y="1888077"/>
                  <a:pt x="3101580" y="1876867"/>
                  <a:pt x="3101580" y="1865657"/>
                </a:cubicBezTo>
                <a:cubicBezTo>
                  <a:pt x="3098497" y="1860051"/>
                  <a:pt x="3101020" y="1853886"/>
                  <a:pt x="3100179" y="1848001"/>
                </a:cubicBezTo>
                <a:cubicBezTo>
                  <a:pt x="3100740" y="1839873"/>
                  <a:pt x="3098778" y="1831465"/>
                  <a:pt x="3101580" y="1823618"/>
                </a:cubicBezTo>
                <a:cubicBezTo>
                  <a:pt x="3102421" y="1818013"/>
                  <a:pt x="3102421" y="1811287"/>
                  <a:pt x="3102421" y="1804841"/>
                </a:cubicBezTo>
                <a:close/>
                <a:moveTo>
                  <a:pt x="659159" y="1517580"/>
                </a:moveTo>
                <a:cubicBezTo>
                  <a:pt x="660561" y="1517580"/>
                  <a:pt x="661962" y="1517580"/>
                  <a:pt x="663363" y="1517580"/>
                </a:cubicBezTo>
                <a:cubicBezTo>
                  <a:pt x="661962" y="1517580"/>
                  <a:pt x="660561" y="1517580"/>
                  <a:pt x="659159" y="1517580"/>
                </a:cubicBezTo>
                <a:close/>
                <a:moveTo>
                  <a:pt x="1784943" y="799847"/>
                </a:moveTo>
                <a:cubicBezTo>
                  <a:pt x="1784102" y="800408"/>
                  <a:pt x="1783262" y="800968"/>
                  <a:pt x="1782421" y="801529"/>
                </a:cubicBezTo>
                <a:cubicBezTo>
                  <a:pt x="1783262" y="800968"/>
                  <a:pt x="1784102" y="800408"/>
                  <a:pt x="1784943" y="799847"/>
                </a:cubicBezTo>
                <a:cubicBezTo>
                  <a:pt x="1784943" y="799847"/>
                  <a:pt x="1784943" y="799847"/>
                  <a:pt x="1784943" y="799847"/>
                </a:cubicBezTo>
                <a:close/>
                <a:moveTo>
                  <a:pt x="1624077" y="89401"/>
                </a:moveTo>
                <a:cubicBezTo>
                  <a:pt x="1622676" y="91083"/>
                  <a:pt x="1621274" y="92484"/>
                  <a:pt x="1619873" y="93885"/>
                </a:cubicBezTo>
                <a:cubicBezTo>
                  <a:pt x="1621274" y="92484"/>
                  <a:pt x="1622676" y="91083"/>
                  <a:pt x="1624077" y="89401"/>
                </a:cubicBezTo>
                <a:close/>
                <a:moveTo>
                  <a:pt x="2454192" y="2008026"/>
                </a:moveTo>
                <a:cubicBezTo>
                  <a:pt x="2452790" y="2008306"/>
                  <a:pt x="2451669" y="2008587"/>
                  <a:pt x="2450268" y="2008867"/>
                </a:cubicBezTo>
                <a:cubicBezTo>
                  <a:pt x="2451669" y="2008587"/>
                  <a:pt x="2453071" y="2008306"/>
                  <a:pt x="2454192" y="200802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Graphic 55">
            <a:extLst>
              <a:ext uri="{FF2B5EF4-FFF2-40B4-BE49-F238E27FC236}">
                <a16:creationId xmlns:a16="http://schemas.microsoft.com/office/drawing/2014/main" id="{AC4CDF4E-C987-43EA-96FC-4616AD2CF12A}"/>
              </a:ext>
            </a:extLst>
          </p:cNvPr>
          <p:cNvSpPr/>
          <p:nvPr/>
        </p:nvSpPr>
        <p:spPr>
          <a:xfrm>
            <a:off x="1369772" y="6392677"/>
            <a:ext cx="562286" cy="319135"/>
          </a:xfrm>
          <a:custGeom>
            <a:avLst/>
            <a:gdLst>
              <a:gd name="connsiteX0" fmla="*/ 2111350 w 2114550"/>
              <a:gd name="connsiteY0" fmla="*/ 569287 h 1200150"/>
              <a:gd name="connsiteX1" fmla="*/ 1875130 w 2114550"/>
              <a:gd name="connsiteY1" fmla="*/ 294967 h 1200150"/>
              <a:gd name="connsiteX2" fmla="*/ 1875130 w 2114550"/>
              <a:gd name="connsiteY2" fmla="*/ 294967 h 1200150"/>
              <a:gd name="connsiteX3" fmla="*/ 1875130 w 2114550"/>
              <a:gd name="connsiteY3" fmla="*/ 294967 h 1200150"/>
              <a:gd name="connsiteX4" fmla="*/ 1732255 w 2114550"/>
              <a:gd name="connsiteY4" fmla="*/ 205432 h 1200150"/>
              <a:gd name="connsiteX5" fmla="*/ 1629385 w 2114550"/>
              <a:gd name="connsiteY5" fmla="*/ 179714 h 1200150"/>
              <a:gd name="connsiteX6" fmla="*/ 1238860 w 2114550"/>
              <a:gd name="connsiteY6" fmla="*/ 644 h 1200150"/>
              <a:gd name="connsiteX7" fmla="*/ 828333 w 2114550"/>
              <a:gd name="connsiteY7" fmla="*/ 102562 h 1200150"/>
              <a:gd name="connsiteX8" fmla="*/ 684505 w 2114550"/>
              <a:gd name="connsiteY8" fmla="*/ 139709 h 1200150"/>
              <a:gd name="connsiteX9" fmla="*/ 447333 w 2114550"/>
              <a:gd name="connsiteY9" fmla="*/ 255914 h 1200150"/>
              <a:gd name="connsiteX10" fmla="*/ 407328 w 2114550"/>
              <a:gd name="connsiteY10" fmla="*/ 383549 h 1200150"/>
              <a:gd name="connsiteX11" fmla="*/ 400660 w 2114550"/>
              <a:gd name="connsiteY11" fmla="*/ 514042 h 1200150"/>
              <a:gd name="connsiteX12" fmla="*/ 362560 w 2114550"/>
              <a:gd name="connsiteY12" fmla="*/ 495944 h 1200150"/>
              <a:gd name="connsiteX13" fmla="*/ 239688 w 2114550"/>
              <a:gd name="connsiteY13" fmla="*/ 390217 h 1200150"/>
              <a:gd name="connsiteX14" fmla="*/ 80620 w 2114550"/>
              <a:gd name="connsiteY14" fmla="*/ 320684 h 1200150"/>
              <a:gd name="connsiteX15" fmla="*/ 4420 w 2114550"/>
              <a:gd name="connsiteY15" fmla="*/ 402599 h 1200150"/>
              <a:gd name="connsiteX16" fmla="*/ 20613 w 2114550"/>
              <a:gd name="connsiteY16" fmla="*/ 685492 h 1200150"/>
              <a:gd name="connsiteX17" fmla="*/ 20613 w 2114550"/>
              <a:gd name="connsiteY17" fmla="*/ 695017 h 1200150"/>
              <a:gd name="connsiteX18" fmla="*/ 20613 w 2114550"/>
              <a:gd name="connsiteY18" fmla="*/ 695017 h 1200150"/>
              <a:gd name="connsiteX19" fmla="*/ 19660 w 2114550"/>
              <a:gd name="connsiteY19" fmla="*/ 714067 h 1200150"/>
              <a:gd name="connsiteX20" fmla="*/ 29185 w 2114550"/>
              <a:gd name="connsiteY20" fmla="*/ 913139 h 1200150"/>
              <a:gd name="connsiteX21" fmla="*/ 164440 w 2114550"/>
              <a:gd name="connsiteY21" fmla="*/ 941714 h 1200150"/>
              <a:gd name="connsiteX22" fmla="*/ 361608 w 2114550"/>
              <a:gd name="connsiteY22" fmla="*/ 751214 h 1200150"/>
              <a:gd name="connsiteX23" fmla="*/ 409233 w 2114550"/>
              <a:gd name="connsiteY23" fmla="*/ 730259 h 1200150"/>
              <a:gd name="connsiteX24" fmla="*/ 409233 w 2114550"/>
              <a:gd name="connsiteY24" fmla="*/ 730259 h 1200150"/>
              <a:gd name="connsiteX25" fmla="*/ 409233 w 2114550"/>
              <a:gd name="connsiteY25" fmla="*/ 730259 h 1200150"/>
              <a:gd name="connsiteX26" fmla="*/ 446380 w 2114550"/>
              <a:gd name="connsiteY26" fmla="*/ 722639 h 1200150"/>
              <a:gd name="connsiteX27" fmla="*/ 413043 w 2114550"/>
              <a:gd name="connsiteY27" fmla="*/ 800744 h 1200150"/>
              <a:gd name="connsiteX28" fmla="*/ 378753 w 2114550"/>
              <a:gd name="connsiteY28" fmla="*/ 883612 h 1200150"/>
              <a:gd name="connsiteX29" fmla="*/ 331128 w 2114550"/>
              <a:gd name="connsiteY29" fmla="*/ 1009342 h 1200150"/>
              <a:gd name="connsiteX30" fmla="*/ 327318 w 2114550"/>
              <a:gd name="connsiteY30" fmla="*/ 1022677 h 1200150"/>
              <a:gd name="connsiteX31" fmla="*/ 350178 w 2114550"/>
              <a:gd name="connsiteY31" fmla="*/ 1091257 h 1200150"/>
              <a:gd name="connsiteX32" fmla="*/ 665455 w 2114550"/>
              <a:gd name="connsiteY32" fmla="*/ 1167457 h 1200150"/>
              <a:gd name="connsiteX33" fmla="*/ 721653 w 2114550"/>
              <a:gd name="connsiteY33" fmla="*/ 1165552 h 1200150"/>
              <a:gd name="connsiteX34" fmla="*/ 1015023 w 2114550"/>
              <a:gd name="connsiteY34" fmla="*/ 1150312 h 1200150"/>
              <a:gd name="connsiteX35" fmla="*/ 1298868 w 2114550"/>
              <a:gd name="connsiteY35" fmla="*/ 1096972 h 1200150"/>
              <a:gd name="connsiteX36" fmla="*/ 1210285 w 2114550"/>
              <a:gd name="connsiteY36" fmla="*/ 1152217 h 1200150"/>
              <a:gd name="connsiteX37" fmla="*/ 1330300 w 2114550"/>
              <a:gd name="connsiteY37" fmla="*/ 1156979 h 1200150"/>
              <a:gd name="connsiteX38" fmla="*/ 1229335 w 2114550"/>
              <a:gd name="connsiteY38" fmla="*/ 1194127 h 1200150"/>
              <a:gd name="connsiteX39" fmla="*/ 1487463 w 2114550"/>
              <a:gd name="connsiteY39" fmla="*/ 1183649 h 1200150"/>
              <a:gd name="connsiteX40" fmla="*/ 1894180 w 2114550"/>
              <a:gd name="connsiteY40" fmla="*/ 835034 h 1200150"/>
              <a:gd name="connsiteX41" fmla="*/ 1908468 w 2114550"/>
              <a:gd name="connsiteY41" fmla="*/ 817889 h 1200150"/>
              <a:gd name="connsiteX42" fmla="*/ 2016100 w 2114550"/>
              <a:gd name="connsiteY42" fmla="*/ 741689 h 1200150"/>
              <a:gd name="connsiteX43" fmla="*/ 2045628 w 2114550"/>
              <a:gd name="connsiteY43" fmla="*/ 712162 h 1200150"/>
              <a:gd name="connsiteX44" fmla="*/ 2109445 w 2114550"/>
              <a:gd name="connsiteY44" fmla="*/ 607387 h 1200150"/>
              <a:gd name="connsiteX45" fmla="*/ 2111350 w 2114550"/>
              <a:gd name="connsiteY45" fmla="*/ 56928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14550" h="1200150">
                <a:moveTo>
                  <a:pt x="2111350" y="569287"/>
                </a:moveTo>
                <a:cubicBezTo>
                  <a:pt x="2039913" y="472132"/>
                  <a:pt x="1971333" y="371167"/>
                  <a:pt x="1875130" y="294967"/>
                </a:cubicBezTo>
                <a:lnTo>
                  <a:pt x="1875130" y="294967"/>
                </a:lnTo>
                <a:lnTo>
                  <a:pt x="1875130" y="294967"/>
                </a:lnTo>
                <a:cubicBezTo>
                  <a:pt x="1837030" y="249247"/>
                  <a:pt x="1793215" y="215909"/>
                  <a:pt x="1732255" y="205432"/>
                </a:cubicBezTo>
                <a:cubicBezTo>
                  <a:pt x="1697965" y="199717"/>
                  <a:pt x="1663675" y="188287"/>
                  <a:pt x="1629385" y="179714"/>
                </a:cubicBezTo>
                <a:cubicBezTo>
                  <a:pt x="1530325" y="53032"/>
                  <a:pt x="1399833" y="-6976"/>
                  <a:pt x="1238860" y="644"/>
                </a:cubicBezTo>
                <a:cubicBezTo>
                  <a:pt x="1097890" y="17789"/>
                  <a:pt x="960730" y="51127"/>
                  <a:pt x="828333" y="102562"/>
                </a:cubicBezTo>
                <a:cubicBezTo>
                  <a:pt x="779755" y="113992"/>
                  <a:pt x="730225" y="119707"/>
                  <a:pt x="684505" y="139709"/>
                </a:cubicBezTo>
                <a:cubicBezTo>
                  <a:pt x="597828" y="163522"/>
                  <a:pt x="515913" y="195907"/>
                  <a:pt x="447333" y="255914"/>
                </a:cubicBezTo>
                <a:cubicBezTo>
                  <a:pt x="407328" y="291157"/>
                  <a:pt x="390183" y="346402"/>
                  <a:pt x="407328" y="383549"/>
                </a:cubicBezTo>
                <a:cubicBezTo>
                  <a:pt x="428283" y="428317"/>
                  <a:pt x="426378" y="471179"/>
                  <a:pt x="400660" y="514042"/>
                </a:cubicBezTo>
                <a:cubicBezTo>
                  <a:pt x="388278" y="508327"/>
                  <a:pt x="374943" y="501659"/>
                  <a:pt x="362560" y="495944"/>
                </a:cubicBezTo>
                <a:cubicBezTo>
                  <a:pt x="321603" y="460702"/>
                  <a:pt x="281598" y="424507"/>
                  <a:pt x="239688" y="390217"/>
                </a:cubicBezTo>
                <a:cubicBezTo>
                  <a:pt x="193015" y="353069"/>
                  <a:pt x="140628" y="327352"/>
                  <a:pt x="80620" y="320684"/>
                </a:cubicBezTo>
                <a:cubicBezTo>
                  <a:pt x="9183" y="313064"/>
                  <a:pt x="-9867" y="331162"/>
                  <a:pt x="4420" y="402599"/>
                </a:cubicBezTo>
                <a:cubicBezTo>
                  <a:pt x="23470" y="495944"/>
                  <a:pt x="38710" y="589289"/>
                  <a:pt x="20613" y="685492"/>
                </a:cubicBezTo>
                <a:cubicBezTo>
                  <a:pt x="20613" y="688349"/>
                  <a:pt x="20613" y="692159"/>
                  <a:pt x="20613" y="695017"/>
                </a:cubicBezTo>
                <a:cubicBezTo>
                  <a:pt x="20613" y="695017"/>
                  <a:pt x="20613" y="695017"/>
                  <a:pt x="20613" y="695017"/>
                </a:cubicBezTo>
                <a:cubicBezTo>
                  <a:pt x="20613" y="701684"/>
                  <a:pt x="19660" y="707399"/>
                  <a:pt x="19660" y="714067"/>
                </a:cubicBezTo>
                <a:cubicBezTo>
                  <a:pt x="9183" y="780742"/>
                  <a:pt x="5373" y="847417"/>
                  <a:pt x="29185" y="913139"/>
                </a:cubicBezTo>
                <a:cubicBezTo>
                  <a:pt x="58713" y="982672"/>
                  <a:pt x="111100" y="993149"/>
                  <a:pt x="164440" y="941714"/>
                </a:cubicBezTo>
                <a:cubicBezTo>
                  <a:pt x="230163" y="877897"/>
                  <a:pt x="295885" y="814079"/>
                  <a:pt x="361608" y="751214"/>
                </a:cubicBezTo>
                <a:cubicBezTo>
                  <a:pt x="375895" y="741689"/>
                  <a:pt x="391135" y="732164"/>
                  <a:pt x="409233" y="730259"/>
                </a:cubicBezTo>
                <a:cubicBezTo>
                  <a:pt x="409233" y="730259"/>
                  <a:pt x="409233" y="730259"/>
                  <a:pt x="409233" y="730259"/>
                </a:cubicBezTo>
                <a:lnTo>
                  <a:pt x="409233" y="730259"/>
                </a:lnTo>
                <a:cubicBezTo>
                  <a:pt x="421615" y="727402"/>
                  <a:pt x="433998" y="725497"/>
                  <a:pt x="446380" y="722639"/>
                </a:cubicBezTo>
                <a:cubicBezTo>
                  <a:pt x="435903" y="749309"/>
                  <a:pt x="432093" y="793124"/>
                  <a:pt x="413043" y="800744"/>
                </a:cubicBezTo>
                <a:cubicBezTo>
                  <a:pt x="365418" y="819794"/>
                  <a:pt x="380658" y="852179"/>
                  <a:pt x="378753" y="883612"/>
                </a:cubicBezTo>
                <a:cubicBezTo>
                  <a:pt x="364465" y="926474"/>
                  <a:pt x="294933" y="947429"/>
                  <a:pt x="331128" y="1009342"/>
                </a:cubicBezTo>
                <a:cubicBezTo>
                  <a:pt x="333033" y="1012199"/>
                  <a:pt x="330175" y="1018867"/>
                  <a:pt x="327318" y="1022677"/>
                </a:cubicBezTo>
                <a:cubicBezTo>
                  <a:pt x="295885" y="1058872"/>
                  <a:pt x="324460" y="1076969"/>
                  <a:pt x="350178" y="1091257"/>
                </a:cubicBezTo>
                <a:cubicBezTo>
                  <a:pt x="447333" y="1147454"/>
                  <a:pt x="552108" y="1177934"/>
                  <a:pt x="665455" y="1167457"/>
                </a:cubicBezTo>
                <a:cubicBezTo>
                  <a:pt x="684505" y="1166504"/>
                  <a:pt x="703555" y="1163647"/>
                  <a:pt x="721653" y="1165552"/>
                </a:cubicBezTo>
                <a:cubicBezTo>
                  <a:pt x="819760" y="1173172"/>
                  <a:pt x="917868" y="1165552"/>
                  <a:pt x="1015023" y="1150312"/>
                </a:cubicBezTo>
                <a:cubicBezTo>
                  <a:pt x="1107415" y="1135072"/>
                  <a:pt x="1196950" y="1104592"/>
                  <a:pt x="1298868" y="1096972"/>
                </a:cubicBezTo>
                <a:cubicBezTo>
                  <a:pt x="1267435" y="1116974"/>
                  <a:pt x="1242670" y="1132214"/>
                  <a:pt x="1210285" y="1152217"/>
                </a:cubicBezTo>
                <a:cubicBezTo>
                  <a:pt x="1252195" y="1156027"/>
                  <a:pt x="1285533" y="1144597"/>
                  <a:pt x="1330300" y="1156979"/>
                </a:cubicBezTo>
                <a:cubicBezTo>
                  <a:pt x="1291248" y="1171267"/>
                  <a:pt x="1264578" y="1181744"/>
                  <a:pt x="1229335" y="1194127"/>
                </a:cubicBezTo>
                <a:cubicBezTo>
                  <a:pt x="1323633" y="1217939"/>
                  <a:pt x="1407453" y="1213177"/>
                  <a:pt x="1487463" y="1183649"/>
                </a:cubicBezTo>
                <a:cubicBezTo>
                  <a:pt x="1664628" y="1116974"/>
                  <a:pt x="1811313" y="1013152"/>
                  <a:pt x="1894180" y="835034"/>
                </a:cubicBezTo>
                <a:cubicBezTo>
                  <a:pt x="1898943" y="829319"/>
                  <a:pt x="1903705" y="823604"/>
                  <a:pt x="1908468" y="817889"/>
                </a:cubicBezTo>
                <a:cubicBezTo>
                  <a:pt x="1942758" y="790267"/>
                  <a:pt x="1973238" y="757882"/>
                  <a:pt x="2016100" y="741689"/>
                </a:cubicBezTo>
                <a:cubicBezTo>
                  <a:pt x="2030388" y="735974"/>
                  <a:pt x="2038008" y="724544"/>
                  <a:pt x="2045628" y="712162"/>
                </a:cubicBezTo>
                <a:cubicBezTo>
                  <a:pt x="2066583" y="676919"/>
                  <a:pt x="2087538" y="641677"/>
                  <a:pt x="2109445" y="607387"/>
                </a:cubicBezTo>
                <a:cubicBezTo>
                  <a:pt x="2118018" y="595004"/>
                  <a:pt x="2121828" y="583574"/>
                  <a:pt x="2111350" y="5692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Graphic 23">
            <a:extLst>
              <a:ext uri="{FF2B5EF4-FFF2-40B4-BE49-F238E27FC236}">
                <a16:creationId xmlns:a16="http://schemas.microsoft.com/office/drawing/2014/main" id="{3009D201-BC8E-4E45-B214-84B22DB0B7C0}"/>
              </a:ext>
            </a:extLst>
          </p:cNvPr>
          <p:cNvSpPr/>
          <p:nvPr/>
        </p:nvSpPr>
        <p:spPr>
          <a:xfrm rot="412057">
            <a:off x="466281" y="6355701"/>
            <a:ext cx="742765" cy="367176"/>
          </a:xfrm>
          <a:custGeom>
            <a:avLst/>
            <a:gdLst>
              <a:gd name="connsiteX0" fmla="*/ 2195827 w 2195826"/>
              <a:gd name="connsiteY0" fmla="*/ 448239 h 1085477"/>
              <a:gd name="connsiteX1" fmla="*/ 2195827 w 2195826"/>
              <a:gd name="connsiteY1" fmla="*/ 461957 h 1085477"/>
              <a:gd name="connsiteX2" fmla="*/ 2189749 w 2195826"/>
              <a:gd name="connsiteY2" fmla="*/ 490937 h 1085477"/>
              <a:gd name="connsiteX3" fmla="*/ 2186333 w 2195826"/>
              <a:gd name="connsiteY3" fmla="*/ 516432 h 1085477"/>
              <a:gd name="connsiteX4" fmla="*/ 2161388 w 2195826"/>
              <a:gd name="connsiteY4" fmla="*/ 559713 h 1085477"/>
              <a:gd name="connsiteX5" fmla="*/ 2142434 w 2195826"/>
              <a:gd name="connsiteY5" fmla="*/ 583955 h 1085477"/>
              <a:gd name="connsiteX6" fmla="*/ 2123789 w 2195826"/>
              <a:gd name="connsiteY6" fmla="*/ 604402 h 1085477"/>
              <a:gd name="connsiteX7" fmla="*/ 2100337 w 2195826"/>
              <a:gd name="connsiteY7" fmla="*/ 626635 h 1085477"/>
              <a:gd name="connsiteX8" fmla="*/ 2069520 w 2195826"/>
              <a:gd name="connsiteY8" fmla="*/ 649297 h 1085477"/>
              <a:gd name="connsiteX9" fmla="*/ 2038806 w 2195826"/>
              <a:gd name="connsiteY9" fmla="*/ 672680 h 1085477"/>
              <a:gd name="connsiteX10" fmla="*/ 1999799 w 2195826"/>
              <a:gd name="connsiteY10" fmla="*/ 699514 h 1085477"/>
              <a:gd name="connsiteX11" fmla="*/ 1971781 w 2195826"/>
              <a:gd name="connsiteY11" fmla="*/ 718194 h 1085477"/>
              <a:gd name="connsiteX12" fmla="*/ 1937444 w 2195826"/>
              <a:gd name="connsiteY12" fmla="*/ 741405 h 1085477"/>
              <a:gd name="connsiteX13" fmla="*/ 1893201 w 2195826"/>
              <a:gd name="connsiteY13" fmla="*/ 770694 h 1085477"/>
              <a:gd name="connsiteX14" fmla="*/ 1858058 w 2195826"/>
              <a:gd name="connsiteY14" fmla="*/ 789596 h 1085477"/>
              <a:gd name="connsiteX15" fmla="*/ 1828374 w 2195826"/>
              <a:gd name="connsiteY15" fmla="*/ 805992 h 1085477"/>
              <a:gd name="connsiteX16" fmla="*/ 1815171 w 2195826"/>
              <a:gd name="connsiteY16" fmla="*/ 822096 h 1085477"/>
              <a:gd name="connsiteX17" fmla="*/ 1808132 w 2195826"/>
              <a:gd name="connsiteY17" fmla="*/ 873876 h 1085477"/>
              <a:gd name="connsiteX18" fmla="*/ 1770860 w 2195826"/>
              <a:gd name="connsiteY18" fmla="*/ 984131 h 1085477"/>
              <a:gd name="connsiteX19" fmla="*/ 1738446 w 2195826"/>
              <a:gd name="connsiteY19" fmla="*/ 996303 h 1085477"/>
              <a:gd name="connsiteX20" fmla="*/ 1734017 w 2195826"/>
              <a:gd name="connsiteY20" fmla="*/ 991084 h 1085477"/>
              <a:gd name="connsiteX21" fmla="*/ 1730051 w 2195826"/>
              <a:gd name="connsiteY21" fmla="*/ 897722 h 1085477"/>
              <a:gd name="connsiteX22" fmla="*/ 1732351 w 2195826"/>
              <a:gd name="connsiteY22" fmla="*/ 862871 h 1085477"/>
              <a:gd name="connsiteX23" fmla="*/ 1716265 w 2195826"/>
              <a:gd name="connsiteY23" fmla="*/ 849033 h 1085477"/>
              <a:gd name="connsiteX24" fmla="*/ 1648845 w 2195826"/>
              <a:gd name="connsiteY24" fmla="*/ 868038 h 1085477"/>
              <a:gd name="connsiteX25" fmla="*/ 1574008 w 2195826"/>
              <a:gd name="connsiteY25" fmla="*/ 885310 h 1085477"/>
              <a:gd name="connsiteX26" fmla="*/ 1517610 w 2195826"/>
              <a:gd name="connsiteY26" fmla="*/ 895782 h 1085477"/>
              <a:gd name="connsiteX27" fmla="*/ 1440370 w 2195826"/>
              <a:gd name="connsiteY27" fmla="*/ 932299 h 1085477"/>
              <a:gd name="connsiteX28" fmla="*/ 1355078 w 2195826"/>
              <a:gd name="connsiteY28" fmla="*/ 1005093 h 1085477"/>
              <a:gd name="connsiteX29" fmla="*/ 1222779 w 2195826"/>
              <a:gd name="connsiteY29" fmla="*/ 1073303 h 1085477"/>
              <a:gd name="connsiteX30" fmla="*/ 1141916 w 2195826"/>
              <a:gd name="connsiteY30" fmla="*/ 1085475 h 1085477"/>
              <a:gd name="connsiteX31" fmla="*/ 1136044 w 2195826"/>
              <a:gd name="connsiteY31" fmla="*/ 1084273 h 1085477"/>
              <a:gd name="connsiteX32" fmla="*/ 1135272 w 2195826"/>
              <a:gd name="connsiteY32" fmla="*/ 1081750 h 1085477"/>
              <a:gd name="connsiteX33" fmla="*/ 1200958 w 2195826"/>
              <a:gd name="connsiteY33" fmla="*/ 1035704 h 1085477"/>
              <a:gd name="connsiteX34" fmla="*/ 1182880 w 2195826"/>
              <a:gd name="connsiteY34" fmla="*/ 1041164 h 1085477"/>
              <a:gd name="connsiteX35" fmla="*/ 1180991 w 2195826"/>
              <a:gd name="connsiteY35" fmla="*/ 1038674 h 1085477"/>
              <a:gd name="connsiteX36" fmla="*/ 1218761 w 2195826"/>
              <a:gd name="connsiteY36" fmla="*/ 994552 h 1085477"/>
              <a:gd name="connsiteX37" fmla="*/ 1158329 w 2195826"/>
              <a:gd name="connsiteY37" fmla="*/ 1003531 h 1085477"/>
              <a:gd name="connsiteX38" fmla="*/ 1195533 w 2195826"/>
              <a:gd name="connsiteY38" fmla="*/ 959803 h 1085477"/>
              <a:gd name="connsiteX39" fmla="*/ 1194571 w 2195826"/>
              <a:gd name="connsiteY39" fmla="*/ 957846 h 1085477"/>
              <a:gd name="connsiteX40" fmla="*/ 1151736 w 2195826"/>
              <a:gd name="connsiteY40" fmla="*/ 971203 h 1085477"/>
              <a:gd name="connsiteX41" fmla="*/ 1116696 w 2195826"/>
              <a:gd name="connsiteY41" fmla="*/ 977006 h 1085477"/>
              <a:gd name="connsiteX42" fmla="*/ 1106360 w 2195826"/>
              <a:gd name="connsiteY42" fmla="*/ 971186 h 1085477"/>
              <a:gd name="connsiteX43" fmla="*/ 1113485 w 2195826"/>
              <a:gd name="connsiteY43" fmla="*/ 962430 h 1085477"/>
              <a:gd name="connsiteX44" fmla="*/ 1147993 w 2195826"/>
              <a:gd name="connsiteY44" fmla="*/ 933604 h 1085477"/>
              <a:gd name="connsiteX45" fmla="*/ 1136886 w 2195826"/>
              <a:gd name="connsiteY45" fmla="*/ 924007 h 1085477"/>
              <a:gd name="connsiteX46" fmla="*/ 1153453 w 2195826"/>
              <a:gd name="connsiteY46" fmla="*/ 918239 h 1085477"/>
              <a:gd name="connsiteX47" fmla="*/ 1192940 w 2195826"/>
              <a:gd name="connsiteY47" fmla="*/ 893894 h 1085477"/>
              <a:gd name="connsiteX48" fmla="*/ 1181867 w 2195826"/>
              <a:gd name="connsiteY48" fmla="*/ 888846 h 1085477"/>
              <a:gd name="connsiteX49" fmla="*/ 1177386 w 2195826"/>
              <a:gd name="connsiteY49" fmla="*/ 884039 h 1085477"/>
              <a:gd name="connsiteX50" fmla="*/ 1181832 w 2195826"/>
              <a:gd name="connsiteY50" fmla="*/ 878271 h 1085477"/>
              <a:gd name="connsiteX51" fmla="*/ 1196013 w 2195826"/>
              <a:gd name="connsiteY51" fmla="*/ 869876 h 1085477"/>
              <a:gd name="connsiteX52" fmla="*/ 1184854 w 2195826"/>
              <a:gd name="connsiteY52" fmla="*/ 859454 h 1085477"/>
              <a:gd name="connsiteX53" fmla="*/ 1204700 w 2195826"/>
              <a:gd name="connsiteY53" fmla="*/ 855849 h 1085477"/>
              <a:gd name="connsiteX54" fmla="*/ 1220255 w 2195826"/>
              <a:gd name="connsiteY54" fmla="*/ 843883 h 1085477"/>
              <a:gd name="connsiteX55" fmla="*/ 1208890 w 2195826"/>
              <a:gd name="connsiteY55" fmla="*/ 841342 h 1085477"/>
              <a:gd name="connsiteX56" fmla="*/ 1138551 w 2195826"/>
              <a:gd name="connsiteY56" fmla="*/ 826697 h 1085477"/>
              <a:gd name="connsiteX57" fmla="*/ 1093553 w 2195826"/>
              <a:gd name="connsiteY57" fmla="*/ 816379 h 1085477"/>
              <a:gd name="connsiteX58" fmla="*/ 1017102 w 2195826"/>
              <a:gd name="connsiteY58" fmla="*/ 797511 h 1085477"/>
              <a:gd name="connsiteX59" fmla="*/ 937630 w 2195826"/>
              <a:gd name="connsiteY59" fmla="*/ 789940 h 1085477"/>
              <a:gd name="connsiteX60" fmla="*/ 827289 w 2195826"/>
              <a:gd name="connsiteY60" fmla="*/ 795108 h 1085477"/>
              <a:gd name="connsiteX61" fmla="*/ 817984 w 2195826"/>
              <a:gd name="connsiteY61" fmla="*/ 780446 h 1085477"/>
              <a:gd name="connsiteX62" fmla="*/ 817143 w 2195826"/>
              <a:gd name="connsiteY62" fmla="*/ 778437 h 1085477"/>
              <a:gd name="connsiteX63" fmla="*/ 807288 w 2195826"/>
              <a:gd name="connsiteY63" fmla="*/ 779484 h 1085477"/>
              <a:gd name="connsiteX64" fmla="*/ 748247 w 2195826"/>
              <a:gd name="connsiteY64" fmla="*/ 790146 h 1085477"/>
              <a:gd name="connsiteX65" fmla="*/ 682990 w 2195826"/>
              <a:gd name="connsiteY65" fmla="*/ 798885 h 1085477"/>
              <a:gd name="connsiteX66" fmla="*/ 651864 w 2195826"/>
              <a:gd name="connsiteY66" fmla="*/ 788618 h 1085477"/>
              <a:gd name="connsiteX67" fmla="*/ 648499 w 2195826"/>
              <a:gd name="connsiteY67" fmla="*/ 782351 h 1085477"/>
              <a:gd name="connsiteX68" fmla="*/ 653512 w 2195826"/>
              <a:gd name="connsiteY68" fmla="*/ 778918 h 1085477"/>
              <a:gd name="connsiteX69" fmla="*/ 682389 w 2195826"/>
              <a:gd name="connsiteY69" fmla="*/ 768565 h 1085477"/>
              <a:gd name="connsiteX70" fmla="*/ 700295 w 2195826"/>
              <a:gd name="connsiteY70" fmla="*/ 759106 h 1085477"/>
              <a:gd name="connsiteX71" fmla="*/ 711060 w 2195826"/>
              <a:gd name="connsiteY71" fmla="*/ 743929 h 1085477"/>
              <a:gd name="connsiteX72" fmla="*/ 697858 w 2195826"/>
              <a:gd name="connsiteY72" fmla="*/ 741405 h 1085477"/>
              <a:gd name="connsiteX73" fmla="*/ 697772 w 2195826"/>
              <a:gd name="connsiteY73" fmla="*/ 738349 h 1085477"/>
              <a:gd name="connsiteX74" fmla="*/ 748710 w 2195826"/>
              <a:gd name="connsiteY74" fmla="*/ 725919 h 1085477"/>
              <a:gd name="connsiteX75" fmla="*/ 728623 w 2195826"/>
              <a:gd name="connsiteY75" fmla="*/ 717610 h 1085477"/>
              <a:gd name="connsiteX76" fmla="*/ 728400 w 2195826"/>
              <a:gd name="connsiteY76" fmla="*/ 714382 h 1085477"/>
              <a:gd name="connsiteX77" fmla="*/ 776626 w 2195826"/>
              <a:gd name="connsiteY77" fmla="*/ 690501 h 1085477"/>
              <a:gd name="connsiteX78" fmla="*/ 779922 w 2195826"/>
              <a:gd name="connsiteY78" fmla="*/ 681642 h 1085477"/>
              <a:gd name="connsiteX79" fmla="*/ 791751 w 2195826"/>
              <a:gd name="connsiteY79" fmla="*/ 668217 h 1085477"/>
              <a:gd name="connsiteX80" fmla="*/ 795047 w 2195826"/>
              <a:gd name="connsiteY80" fmla="*/ 664525 h 1085477"/>
              <a:gd name="connsiteX81" fmla="*/ 809520 w 2195826"/>
              <a:gd name="connsiteY81" fmla="*/ 658362 h 1085477"/>
              <a:gd name="connsiteX82" fmla="*/ 837161 w 2195826"/>
              <a:gd name="connsiteY82" fmla="*/ 644198 h 1085477"/>
              <a:gd name="connsiteX83" fmla="*/ 815151 w 2195826"/>
              <a:gd name="connsiteY83" fmla="*/ 634790 h 1085477"/>
              <a:gd name="connsiteX84" fmla="*/ 706012 w 2195826"/>
              <a:gd name="connsiteY84" fmla="*/ 628832 h 1085477"/>
              <a:gd name="connsiteX85" fmla="*/ 538089 w 2195826"/>
              <a:gd name="connsiteY85" fmla="*/ 693214 h 1085477"/>
              <a:gd name="connsiteX86" fmla="*/ 339452 w 2195826"/>
              <a:gd name="connsiteY86" fmla="*/ 772445 h 1085477"/>
              <a:gd name="connsiteX87" fmla="*/ 173589 w 2195826"/>
              <a:gd name="connsiteY87" fmla="*/ 821461 h 1085477"/>
              <a:gd name="connsiteX88" fmla="*/ 62836 w 2195826"/>
              <a:gd name="connsiteY88" fmla="*/ 809683 h 1085477"/>
              <a:gd name="connsiteX89" fmla="*/ 38783 w 2195826"/>
              <a:gd name="connsiteY89" fmla="*/ 801666 h 1085477"/>
              <a:gd name="connsiteX90" fmla="*/ 16155 w 2195826"/>
              <a:gd name="connsiteY90" fmla="*/ 795537 h 1085477"/>
              <a:gd name="connsiteX91" fmla="*/ 32191 w 2195826"/>
              <a:gd name="connsiteY91" fmla="*/ 777665 h 1085477"/>
              <a:gd name="connsiteX92" fmla="*/ 53840 w 2195826"/>
              <a:gd name="connsiteY92" fmla="*/ 767570 h 1085477"/>
              <a:gd name="connsiteX93" fmla="*/ 48655 w 2195826"/>
              <a:gd name="connsiteY93" fmla="*/ 762968 h 1085477"/>
              <a:gd name="connsiteX94" fmla="*/ 7297 w 2195826"/>
              <a:gd name="connsiteY94" fmla="*/ 747998 h 1085477"/>
              <a:gd name="connsiteX95" fmla="*/ 0 w 2195826"/>
              <a:gd name="connsiteY95" fmla="*/ 743225 h 1085477"/>
              <a:gd name="connsiteX96" fmla="*/ 8206 w 2195826"/>
              <a:gd name="connsiteY96" fmla="*/ 738641 h 1085477"/>
              <a:gd name="connsiteX97" fmla="*/ 37204 w 2195826"/>
              <a:gd name="connsiteY97" fmla="*/ 735104 h 1085477"/>
              <a:gd name="connsiteX98" fmla="*/ 81893 w 2195826"/>
              <a:gd name="connsiteY98" fmla="*/ 702416 h 1085477"/>
              <a:gd name="connsiteX99" fmla="*/ 60518 w 2195826"/>
              <a:gd name="connsiteY99" fmla="*/ 692424 h 1085477"/>
              <a:gd name="connsiteX100" fmla="*/ 68004 w 2195826"/>
              <a:gd name="connsiteY100" fmla="*/ 688578 h 1085477"/>
              <a:gd name="connsiteX101" fmla="*/ 169812 w 2195826"/>
              <a:gd name="connsiteY101" fmla="*/ 658585 h 1085477"/>
              <a:gd name="connsiteX102" fmla="*/ 248322 w 2195826"/>
              <a:gd name="connsiteY102" fmla="*/ 630635 h 1085477"/>
              <a:gd name="connsiteX103" fmla="*/ 300377 w 2195826"/>
              <a:gd name="connsiteY103" fmla="*/ 603767 h 1085477"/>
              <a:gd name="connsiteX104" fmla="*/ 284479 w 2195826"/>
              <a:gd name="connsiteY104" fmla="*/ 602222 h 1085477"/>
              <a:gd name="connsiteX105" fmla="*/ 150927 w 2195826"/>
              <a:gd name="connsiteY105" fmla="*/ 599148 h 1085477"/>
              <a:gd name="connsiteX106" fmla="*/ 85773 w 2195826"/>
              <a:gd name="connsiteY106" fmla="*/ 588916 h 1085477"/>
              <a:gd name="connsiteX107" fmla="*/ 77051 w 2195826"/>
              <a:gd name="connsiteY107" fmla="*/ 583285 h 1085477"/>
              <a:gd name="connsiteX108" fmla="*/ 85842 w 2195826"/>
              <a:gd name="connsiteY108" fmla="*/ 578426 h 1085477"/>
              <a:gd name="connsiteX109" fmla="*/ 158000 w 2195826"/>
              <a:gd name="connsiteY109" fmla="*/ 566975 h 1085477"/>
              <a:gd name="connsiteX110" fmla="*/ 215170 w 2195826"/>
              <a:gd name="connsiteY110" fmla="*/ 556228 h 1085477"/>
              <a:gd name="connsiteX111" fmla="*/ 269508 w 2195826"/>
              <a:gd name="connsiteY111" fmla="*/ 538081 h 1085477"/>
              <a:gd name="connsiteX112" fmla="*/ 313511 w 2195826"/>
              <a:gd name="connsiteY112" fmla="*/ 528243 h 1085477"/>
              <a:gd name="connsiteX113" fmla="*/ 330026 w 2195826"/>
              <a:gd name="connsiteY113" fmla="*/ 524312 h 1085477"/>
              <a:gd name="connsiteX114" fmla="*/ 329546 w 2195826"/>
              <a:gd name="connsiteY114" fmla="*/ 522801 h 1085477"/>
              <a:gd name="connsiteX115" fmla="*/ 304514 w 2195826"/>
              <a:gd name="connsiteY115" fmla="*/ 521221 h 1085477"/>
              <a:gd name="connsiteX116" fmla="*/ 304446 w 2195826"/>
              <a:gd name="connsiteY116" fmla="*/ 517977 h 1085477"/>
              <a:gd name="connsiteX117" fmla="*/ 415027 w 2195826"/>
              <a:gd name="connsiteY117" fmla="*/ 503675 h 1085477"/>
              <a:gd name="connsiteX118" fmla="*/ 202020 w 2195826"/>
              <a:gd name="connsiteY118" fmla="*/ 500225 h 1085477"/>
              <a:gd name="connsiteX119" fmla="*/ 208818 w 2195826"/>
              <a:gd name="connsiteY119" fmla="*/ 493306 h 1085477"/>
              <a:gd name="connsiteX120" fmla="*/ 227137 w 2195826"/>
              <a:gd name="connsiteY120" fmla="*/ 486490 h 1085477"/>
              <a:gd name="connsiteX121" fmla="*/ 324670 w 2195826"/>
              <a:gd name="connsiteY121" fmla="*/ 472223 h 1085477"/>
              <a:gd name="connsiteX122" fmla="*/ 389309 w 2195826"/>
              <a:gd name="connsiteY122" fmla="*/ 463845 h 1085477"/>
              <a:gd name="connsiteX123" fmla="*/ 351865 w 2195826"/>
              <a:gd name="connsiteY123" fmla="*/ 444256 h 1085477"/>
              <a:gd name="connsiteX124" fmla="*/ 339091 w 2195826"/>
              <a:gd name="connsiteY124" fmla="*/ 439500 h 1085477"/>
              <a:gd name="connsiteX125" fmla="*/ 315691 w 2195826"/>
              <a:gd name="connsiteY125" fmla="*/ 434384 h 1085477"/>
              <a:gd name="connsiteX126" fmla="*/ 260855 w 2195826"/>
              <a:gd name="connsiteY126" fmla="*/ 415087 h 1085477"/>
              <a:gd name="connsiteX127" fmla="*/ 254228 w 2195826"/>
              <a:gd name="connsiteY127" fmla="*/ 406366 h 1085477"/>
              <a:gd name="connsiteX128" fmla="*/ 261164 w 2195826"/>
              <a:gd name="connsiteY128" fmla="*/ 397987 h 1085477"/>
              <a:gd name="connsiteX129" fmla="*/ 291157 w 2195826"/>
              <a:gd name="connsiteY129" fmla="*/ 388201 h 1085477"/>
              <a:gd name="connsiteX130" fmla="*/ 315245 w 2195826"/>
              <a:gd name="connsiteY130" fmla="*/ 384510 h 1085477"/>
              <a:gd name="connsiteX131" fmla="*/ 316103 w 2195826"/>
              <a:gd name="connsiteY131" fmla="*/ 382261 h 1085477"/>
              <a:gd name="connsiteX132" fmla="*/ 309665 w 2195826"/>
              <a:gd name="connsiteY132" fmla="*/ 377076 h 1085477"/>
              <a:gd name="connsiteX133" fmla="*/ 305064 w 2195826"/>
              <a:gd name="connsiteY133" fmla="*/ 373111 h 1085477"/>
              <a:gd name="connsiteX134" fmla="*/ 295346 w 2195826"/>
              <a:gd name="connsiteY134" fmla="*/ 359651 h 1085477"/>
              <a:gd name="connsiteX135" fmla="*/ 288462 w 2195826"/>
              <a:gd name="connsiteY135" fmla="*/ 347513 h 1085477"/>
              <a:gd name="connsiteX136" fmla="*/ 295793 w 2195826"/>
              <a:gd name="connsiteY136" fmla="*/ 329743 h 1085477"/>
              <a:gd name="connsiteX137" fmla="*/ 271002 w 2195826"/>
              <a:gd name="connsiteY137" fmla="*/ 322739 h 1085477"/>
              <a:gd name="connsiteX138" fmla="*/ 266075 w 2195826"/>
              <a:gd name="connsiteY138" fmla="*/ 311579 h 1085477"/>
              <a:gd name="connsiteX139" fmla="*/ 267499 w 2195826"/>
              <a:gd name="connsiteY139" fmla="*/ 309983 h 1085477"/>
              <a:gd name="connsiteX140" fmla="*/ 238468 w 2195826"/>
              <a:gd name="connsiteY140" fmla="*/ 280075 h 1085477"/>
              <a:gd name="connsiteX141" fmla="*/ 196096 w 2195826"/>
              <a:gd name="connsiteY141" fmla="*/ 262238 h 1085477"/>
              <a:gd name="connsiteX142" fmla="*/ 183924 w 2195826"/>
              <a:gd name="connsiteY142" fmla="*/ 263354 h 1085477"/>
              <a:gd name="connsiteX143" fmla="*/ 183134 w 2195826"/>
              <a:gd name="connsiteY143" fmla="*/ 260315 h 1085477"/>
              <a:gd name="connsiteX144" fmla="*/ 194981 w 2195826"/>
              <a:gd name="connsiteY144" fmla="*/ 256366 h 1085477"/>
              <a:gd name="connsiteX145" fmla="*/ 209556 w 2195826"/>
              <a:gd name="connsiteY145" fmla="*/ 251937 h 1085477"/>
              <a:gd name="connsiteX146" fmla="*/ 237403 w 2195826"/>
              <a:gd name="connsiteY146" fmla="*/ 247267 h 1085477"/>
              <a:gd name="connsiteX147" fmla="*/ 268736 w 2195826"/>
              <a:gd name="connsiteY147" fmla="*/ 255988 h 1085477"/>
              <a:gd name="connsiteX148" fmla="*/ 375454 w 2195826"/>
              <a:gd name="connsiteY148" fmla="*/ 276779 h 1085477"/>
              <a:gd name="connsiteX149" fmla="*/ 411524 w 2195826"/>
              <a:gd name="connsiteY149" fmla="*/ 283320 h 1085477"/>
              <a:gd name="connsiteX150" fmla="*/ 412572 w 2195826"/>
              <a:gd name="connsiteY150" fmla="*/ 280127 h 1085477"/>
              <a:gd name="connsiteX151" fmla="*/ 387369 w 2195826"/>
              <a:gd name="connsiteY151" fmla="*/ 269586 h 1085477"/>
              <a:gd name="connsiteX152" fmla="*/ 272255 w 2195826"/>
              <a:gd name="connsiteY152" fmla="*/ 239318 h 1085477"/>
              <a:gd name="connsiteX153" fmla="*/ 154910 w 2195826"/>
              <a:gd name="connsiteY153" fmla="*/ 202372 h 1085477"/>
              <a:gd name="connsiteX154" fmla="*/ 119972 w 2195826"/>
              <a:gd name="connsiteY154" fmla="*/ 190749 h 1085477"/>
              <a:gd name="connsiteX155" fmla="*/ 114753 w 2195826"/>
              <a:gd name="connsiteY155" fmla="*/ 185942 h 1085477"/>
              <a:gd name="connsiteX156" fmla="*/ 118908 w 2195826"/>
              <a:gd name="connsiteY156" fmla="*/ 182714 h 1085477"/>
              <a:gd name="connsiteX157" fmla="*/ 190328 w 2195826"/>
              <a:gd name="connsiteY157" fmla="*/ 174559 h 1085477"/>
              <a:gd name="connsiteX158" fmla="*/ 275208 w 2195826"/>
              <a:gd name="connsiteY158" fmla="*/ 175555 h 1085477"/>
              <a:gd name="connsiteX159" fmla="*/ 282178 w 2195826"/>
              <a:gd name="connsiteY159" fmla="*/ 175555 h 1085477"/>
              <a:gd name="connsiteX160" fmla="*/ 272873 w 2195826"/>
              <a:gd name="connsiteY160" fmla="*/ 170645 h 1085477"/>
              <a:gd name="connsiteX161" fmla="*/ 211599 w 2195826"/>
              <a:gd name="connsiteY161" fmla="*/ 147176 h 1085477"/>
              <a:gd name="connsiteX162" fmla="*/ 142823 w 2195826"/>
              <a:gd name="connsiteY162" fmla="*/ 124376 h 1085477"/>
              <a:gd name="connsiteX163" fmla="*/ 112693 w 2195826"/>
              <a:gd name="connsiteY163" fmla="*/ 107208 h 1085477"/>
              <a:gd name="connsiteX164" fmla="*/ 124659 w 2195826"/>
              <a:gd name="connsiteY164" fmla="*/ 103877 h 1085477"/>
              <a:gd name="connsiteX165" fmla="*/ 138943 w 2195826"/>
              <a:gd name="connsiteY165" fmla="*/ 100512 h 1085477"/>
              <a:gd name="connsiteX166" fmla="*/ 129432 w 2195826"/>
              <a:gd name="connsiteY166" fmla="*/ 88408 h 1085477"/>
              <a:gd name="connsiteX167" fmla="*/ 129346 w 2195826"/>
              <a:gd name="connsiteY167" fmla="*/ 73712 h 1085477"/>
              <a:gd name="connsiteX168" fmla="*/ 116195 w 2195826"/>
              <a:gd name="connsiteY168" fmla="*/ 39736 h 1085477"/>
              <a:gd name="connsiteX169" fmla="*/ 118084 w 2195826"/>
              <a:gd name="connsiteY169" fmla="*/ 34225 h 1085477"/>
              <a:gd name="connsiteX170" fmla="*/ 146257 w 2195826"/>
              <a:gd name="connsiteY170" fmla="*/ 17864 h 1085477"/>
              <a:gd name="connsiteX171" fmla="*/ 166807 w 2195826"/>
              <a:gd name="connsiteY171" fmla="*/ 17521 h 1085477"/>
              <a:gd name="connsiteX172" fmla="*/ 264272 w 2195826"/>
              <a:gd name="connsiteY172" fmla="*/ 31204 h 1085477"/>
              <a:gd name="connsiteX173" fmla="*/ 382991 w 2195826"/>
              <a:gd name="connsiteY173" fmla="*/ 72528 h 1085477"/>
              <a:gd name="connsiteX174" fmla="*/ 501933 w 2195826"/>
              <a:gd name="connsiteY174" fmla="*/ 125252 h 1085477"/>
              <a:gd name="connsiteX175" fmla="*/ 637047 w 2195826"/>
              <a:gd name="connsiteY175" fmla="*/ 218767 h 1085477"/>
              <a:gd name="connsiteX176" fmla="*/ 784729 w 2195826"/>
              <a:gd name="connsiteY176" fmla="*/ 328919 h 1085477"/>
              <a:gd name="connsiteX177" fmla="*/ 881146 w 2195826"/>
              <a:gd name="connsiteY177" fmla="*/ 340130 h 1085477"/>
              <a:gd name="connsiteX178" fmla="*/ 873386 w 2195826"/>
              <a:gd name="connsiteY178" fmla="*/ 335100 h 1085477"/>
              <a:gd name="connsiteX179" fmla="*/ 818946 w 2195826"/>
              <a:gd name="connsiteY179" fmla="*/ 295252 h 1085477"/>
              <a:gd name="connsiteX180" fmla="*/ 820130 w 2195826"/>
              <a:gd name="connsiteY180" fmla="*/ 278427 h 1085477"/>
              <a:gd name="connsiteX181" fmla="*/ 847960 w 2195826"/>
              <a:gd name="connsiteY181" fmla="*/ 263336 h 1085477"/>
              <a:gd name="connsiteX182" fmla="*/ 900993 w 2195826"/>
              <a:gd name="connsiteY182" fmla="*/ 213943 h 1085477"/>
              <a:gd name="connsiteX183" fmla="*/ 907088 w 2195826"/>
              <a:gd name="connsiteY183" fmla="*/ 198904 h 1085477"/>
              <a:gd name="connsiteX184" fmla="*/ 923449 w 2195826"/>
              <a:gd name="connsiteY184" fmla="*/ 195916 h 1085477"/>
              <a:gd name="connsiteX185" fmla="*/ 942815 w 2195826"/>
              <a:gd name="connsiteY185" fmla="*/ 186697 h 1085477"/>
              <a:gd name="connsiteX186" fmla="*/ 950936 w 2195826"/>
              <a:gd name="connsiteY186" fmla="*/ 184482 h 1085477"/>
              <a:gd name="connsiteX187" fmla="*/ 981890 w 2195826"/>
              <a:gd name="connsiteY187" fmla="*/ 161854 h 1085477"/>
              <a:gd name="connsiteX188" fmla="*/ 980894 w 2195826"/>
              <a:gd name="connsiteY188" fmla="*/ 160155 h 1085477"/>
              <a:gd name="connsiteX189" fmla="*/ 978800 w 2195826"/>
              <a:gd name="connsiteY189" fmla="*/ 151725 h 1085477"/>
              <a:gd name="connsiteX190" fmla="*/ 986474 w 2195826"/>
              <a:gd name="connsiteY190" fmla="*/ 151485 h 1085477"/>
              <a:gd name="connsiteX191" fmla="*/ 1001788 w 2195826"/>
              <a:gd name="connsiteY191" fmla="*/ 152704 h 1085477"/>
              <a:gd name="connsiteX192" fmla="*/ 1009239 w 2195826"/>
              <a:gd name="connsiteY192" fmla="*/ 133767 h 1085477"/>
              <a:gd name="connsiteX193" fmla="*/ 1015403 w 2195826"/>
              <a:gd name="connsiteY193" fmla="*/ 126282 h 1085477"/>
              <a:gd name="connsiteX194" fmla="*/ 1023163 w 2195826"/>
              <a:gd name="connsiteY194" fmla="*/ 121183 h 1085477"/>
              <a:gd name="connsiteX195" fmla="*/ 1075148 w 2195826"/>
              <a:gd name="connsiteY195" fmla="*/ 131930 h 1085477"/>
              <a:gd name="connsiteX196" fmla="*/ 1102154 w 2195826"/>
              <a:gd name="connsiteY196" fmla="*/ 126127 h 1085477"/>
              <a:gd name="connsiteX197" fmla="*/ 1075234 w 2195826"/>
              <a:gd name="connsiteY197" fmla="*/ 108427 h 1085477"/>
              <a:gd name="connsiteX198" fmla="*/ 1043387 w 2195826"/>
              <a:gd name="connsiteY198" fmla="*/ 80133 h 1085477"/>
              <a:gd name="connsiteX199" fmla="*/ 1038820 w 2195826"/>
              <a:gd name="connsiteY199" fmla="*/ 70536 h 1085477"/>
              <a:gd name="connsiteX200" fmla="*/ 1040829 w 2195826"/>
              <a:gd name="connsiteY200" fmla="*/ 69403 h 1085477"/>
              <a:gd name="connsiteX201" fmla="*/ 1048074 w 2195826"/>
              <a:gd name="connsiteY201" fmla="*/ 72528 h 1085477"/>
              <a:gd name="connsiteX202" fmla="*/ 1086977 w 2195826"/>
              <a:gd name="connsiteY202" fmla="*/ 70845 h 1085477"/>
              <a:gd name="connsiteX203" fmla="*/ 1057654 w 2195826"/>
              <a:gd name="connsiteY203" fmla="*/ 48338 h 1085477"/>
              <a:gd name="connsiteX204" fmla="*/ 1063199 w 2195826"/>
              <a:gd name="connsiteY204" fmla="*/ 51067 h 1085477"/>
              <a:gd name="connsiteX205" fmla="*/ 1071285 w 2195826"/>
              <a:gd name="connsiteY205" fmla="*/ 36182 h 1085477"/>
              <a:gd name="connsiteX206" fmla="*/ 1068985 w 2195826"/>
              <a:gd name="connsiteY206" fmla="*/ 36011 h 1085477"/>
              <a:gd name="connsiteX207" fmla="*/ 1066238 w 2195826"/>
              <a:gd name="connsiteY207" fmla="*/ 17263 h 1085477"/>
              <a:gd name="connsiteX208" fmla="*/ 1069139 w 2195826"/>
              <a:gd name="connsiteY208" fmla="*/ 11769 h 1085477"/>
              <a:gd name="connsiteX209" fmla="*/ 1115151 w 2195826"/>
              <a:gd name="connsiteY209" fmla="*/ 799 h 1085477"/>
              <a:gd name="connsiteX210" fmla="*/ 1235020 w 2195826"/>
              <a:gd name="connsiteY210" fmla="*/ 25796 h 1085477"/>
              <a:gd name="connsiteX211" fmla="*/ 1273872 w 2195826"/>
              <a:gd name="connsiteY211" fmla="*/ 35255 h 1085477"/>
              <a:gd name="connsiteX212" fmla="*/ 1270661 w 2195826"/>
              <a:gd name="connsiteY212" fmla="*/ 22328 h 1085477"/>
              <a:gd name="connsiteX213" fmla="*/ 1276910 w 2195826"/>
              <a:gd name="connsiteY213" fmla="*/ 23117 h 1085477"/>
              <a:gd name="connsiteX214" fmla="*/ 1401346 w 2195826"/>
              <a:gd name="connsiteY214" fmla="*/ 81146 h 1085477"/>
              <a:gd name="connsiteX215" fmla="*/ 1420815 w 2195826"/>
              <a:gd name="connsiteY215" fmla="*/ 93387 h 1085477"/>
              <a:gd name="connsiteX216" fmla="*/ 1471359 w 2195826"/>
              <a:gd name="connsiteY216" fmla="*/ 122213 h 1085477"/>
              <a:gd name="connsiteX217" fmla="*/ 1515241 w 2195826"/>
              <a:gd name="connsiteY217" fmla="*/ 137579 h 1085477"/>
              <a:gd name="connsiteX218" fmla="*/ 1623367 w 2195826"/>
              <a:gd name="connsiteY218" fmla="*/ 149871 h 1085477"/>
              <a:gd name="connsiteX219" fmla="*/ 1808270 w 2195826"/>
              <a:gd name="connsiteY219" fmla="*/ 206183 h 1085477"/>
              <a:gd name="connsiteX220" fmla="*/ 1925890 w 2195826"/>
              <a:gd name="connsiteY220" fmla="*/ 271440 h 1085477"/>
              <a:gd name="connsiteX221" fmla="*/ 2101384 w 2195826"/>
              <a:gd name="connsiteY221" fmla="*/ 356955 h 1085477"/>
              <a:gd name="connsiteX222" fmla="*/ 2126759 w 2195826"/>
              <a:gd name="connsiteY222" fmla="*/ 372698 h 1085477"/>
              <a:gd name="connsiteX223" fmla="*/ 2147704 w 2195826"/>
              <a:gd name="connsiteY223" fmla="*/ 382931 h 1085477"/>
              <a:gd name="connsiteX224" fmla="*/ 2186110 w 2195826"/>
              <a:gd name="connsiteY224" fmla="*/ 408220 h 1085477"/>
              <a:gd name="connsiteX225" fmla="*/ 2191175 w 2195826"/>
              <a:gd name="connsiteY225" fmla="*/ 428890 h 1085477"/>
              <a:gd name="connsiteX226" fmla="*/ 2195827 w 2195826"/>
              <a:gd name="connsiteY226" fmla="*/ 448239 h 108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2195826" h="1085477">
                <a:moveTo>
                  <a:pt x="2195827" y="448239"/>
                </a:moveTo>
                <a:cubicBezTo>
                  <a:pt x="2195827" y="452806"/>
                  <a:pt x="2195827" y="457390"/>
                  <a:pt x="2195827" y="461957"/>
                </a:cubicBezTo>
                <a:cubicBezTo>
                  <a:pt x="2193818" y="471622"/>
                  <a:pt x="2192067" y="481340"/>
                  <a:pt x="2189749" y="490937"/>
                </a:cubicBezTo>
                <a:cubicBezTo>
                  <a:pt x="2187741" y="499263"/>
                  <a:pt x="2192359" y="507744"/>
                  <a:pt x="2186333" y="516432"/>
                </a:cubicBezTo>
                <a:cubicBezTo>
                  <a:pt x="2176890" y="530080"/>
                  <a:pt x="2170195" y="545566"/>
                  <a:pt x="2161388" y="559713"/>
                </a:cubicBezTo>
                <a:cubicBezTo>
                  <a:pt x="2155997" y="568366"/>
                  <a:pt x="2149043" y="576109"/>
                  <a:pt x="2142434" y="583955"/>
                </a:cubicBezTo>
                <a:cubicBezTo>
                  <a:pt x="2136494" y="591011"/>
                  <a:pt x="2130261" y="597844"/>
                  <a:pt x="2123789" y="604402"/>
                </a:cubicBezTo>
                <a:cubicBezTo>
                  <a:pt x="2116218" y="612076"/>
                  <a:pt x="2108664" y="619836"/>
                  <a:pt x="2100337" y="626635"/>
                </a:cubicBezTo>
                <a:cubicBezTo>
                  <a:pt x="2090482" y="634687"/>
                  <a:pt x="2079735" y="641674"/>
                  <a:pt x="2069520" y="649297"/>
                </a:cubicBezTo>
                <a:cubicBezTo>
                  <a:pt x="2059219" y="656989"/>
                  <a:pt x="2049261" y="665195"/>
                  <a:pt x="2038806" y="672680"/>
                </a:cubicBezTo>
                <a:cubicBezTo>
                  <a:pt x="2025981" y="681883"/>
                  <a:pt x="2012813" y="690587"/>
                  <a:pt x="1999799" y="699514"/>
                </a:cubicBezTo>
                <a:cubicBezTo>
                  <a:pt x="1990511" y="705901"/>
                  <a:pt x="1982030" y="714537"/>
                  <a:pt x="1971781" y="718194"/>
                </a:cubicBezTo>
                <a:cubicBezTo>
                  <a:pt x="1957891" y="723138"/>
                  <a:pt x="1948878" y="733714"/>
                  <a:pt x="1937444" y="741405"/>
                </a:cubicBezTo>
                <a:cubicBezTo>
                  <a:pt x="1922782" y="751294"/>
                  <a:pt x="1908275" y="761458"/>
                  <a:pt x="1893201" y="770694"/>
                </a:cubicBezTo>
                <a:cubicBezTo>
                  <a:pt x="1881887" y="777630"/>
                  <a:pt x="1869732" y="783210"/>
                  <a:pt x="1858058" y="789596"/>
                </a:cubicBezTo>
                <a:cubicBezTo>
                  <a:pt x="1848134" y="795022"/>
                  <a:pt x="1838761" y="801735"/>
                  <a:pt x="1828374" y="805992"/>
                </a:cubicBezTo>
                <a:cubicBezTo>
                  <a:pt x="1820339" y="809271"/>
                  <a:pt x="1816356" y="814388"/>
                  <a:pt x="1815171" y="822096"/>
                </a:cubicBezTo>
                <a:cubicBezTo>
                  <a:pt x="1812527" y="839316"/>
                  <a:pt x="1809609" y="856536"/>
                  <a:pt x="1808132" y="873876"/>
                </a:cubicBezTo>
                <a:cubicBezTo>
                  <a:pt x="1804733" y="913775"/>
                  <a:pt x="1796200" y="951665"/>
                  <a:pt x="1770860" y="984131"/>
                </a:cubicBezTo>
                <a:cubicBezTo>
                  <a:pt x="1764302" y="992543"/>
                  <a:pt x="1748352" y="999410"/>
                  <a:pt x="1738446" y="996303"/>
                </a:cubicBezTo>
                <a:cubicBezTo>
                  <a:pt x="1736558" y="995719"/>
                  <a:pt x="1734446" y="993092"/>
                  <a:pt x="1734017" y="991084"/>
                </a:cubicBezTo>
                <a:cubicBezTo>
                  <a:pt x="1727424" y="960215"/>
                  <a:pt x="1723304" y="929329"/>
                  <a:pt x="1730051" y="897722"/>
                </a:cubicBezTo>
                <a:cubicBezTo>
                  <a:pt x="1732454" y="886443"/>
                  <a:pt x="1732695" y="874477"/>
                  <a:pt x="1732351" y="862871"/>
                </a:cubicBezTo>
                <a:cubicBezTo>
                  <a:pt x="1732059" y="852707"/>
                  <a:pt x="1723801" y="846836"/>
                  <a:pt x="1716265" y="849033"/>
                </a:cubicBezTo>
                <a:cubicBezTo>
                  <a:pt x="1693843" y="855557"/>
                  <a:pt x="1671473" y="862287"/>
                  <a:pt x="1648845" y="868038"/>
                </a:cubicBezTo>
                <a:cubicBezTo>
                  <a:pt x="1624036" y="874339"/>
                  <a:pt x="1599039" y="879953"/>
                  <a:pt x="1574008" y="885310"/>
                </a:cubicBezTo>
                <a:cubicBezTo>
                  <a:pt x="1555312" y="889310"/>
                  <a:pt x="1536512" y="893036"/>
                  <a:pt x="1517610" y="895782"/>
                </a:cubicBezTo>
                <a:cubicBezTo>
                  <a:pt x="1487995" y="900092"/>
                  <a:pt x="1461830" y="909946"/>
                  <a:pt x="1440370" y="932299"/>
                </a:cubicBezTo>
                <a:cubicBezTo>
                  <a:pt x="1414446" y="959305"/>
                  <a:pt x="1385328" y="982740"/>
                  <a:pt x="1355078" y="1005093"/>
                </a:cubicBezTo>
                <a:cubicBezTo>
                  <a:pt x="1314457" y="1035120"/>
                  <a:pt x="1272103" y="1059688"/>
                  <a:pt x="1222779" y="1073303"/>
                </a:cubicBezTo>
                <a:cubicBezTo>
                  <a:pt x="1195910" y="1080720"/>
                  <a:pt x="1169385" y="1084857"/>
                  <a:pt x="1141916" y="1085475"/>
                </a:cubicBezTo>
                <a:cubicBezTo>
                  <a:pt x="1139976" y="1085527"/>
                  <a:pt x="1138002" y="1084703"/>
                  <a:pt x="1136044" y="1084273"/>
                </a:cubicBezTo>
                <a:cubicBezTo>
                  <a:pt x="1135787" y="1083432"/>
                  <a:pt x="1135529" y="1082591"/>
                  <a:pt x="1135272" y="1081750"/>
                </a:cubicBezTo>
                <a:cubicBezTo>
                  <a:pt x="1157299" y="1066470"/>
                  <a:pt x="1183515" y="1056924"/>
                  <a:pt x="1200958" y="1035704"/>
                </a:cubicBezTo>
                <a:cubicBezTo>
                  <a:pt x="1195035" y="1037490"/>
                  <a:pt x="1188957" y="1039327"/>
                  <a:pt x="1182880" y="1041164"/>
                </a:cubicBezTo>
                <a:cubicBezTo>
                  <a:pt x="1182244" y="1040340"/>
                  <a:pt x="1181609" y="1039516"/>
                  <a:pt x="1180991" y="1038674"/>
                </a:cubicBezTo>
                <a:cubicBezTo>
                  <a:pt x="1187275" y="1019480"/>
                  <a:pt x="1204065" y="1008544"/>
                  <a:pt x="1218761" y="994552"/>
                </a:cubicBezTo>
                <a:cubicBezTo>
                  <a:pt x="1197576" y="988285"/>
                  <a:pt x="1181145" y="1005986"/>
                  <a:pt x="1158329" y="1003531"/>
                </a:cubicBezTo>
                <a:cubicBezTo>
                  <a:pt x="1171651" y="987873"/>
                  <a:pt x="1183601" y="973847"/>
                  <a:pt x="1195533" y="959803"/>
                </a:cubicBezTo>
                <a:cubicBezTo>
                  <a:pt x="1195206" y="959151"/>
                  <a:pt x="1194880" y="958498"/>
                  <a:pt x="1194571" y="957846"/>
                </a:cubicBezTo>
                <a:cubicBezTo>
                  <a:pt x="1180167" y="962069"/>
                  <a:pt x="1164441" y="963992"/>
                  <a:pt x="1151736" y="971203"/>
                </a:cubicBezTo>
                <a:cubicBezTo>
                  <a:pt x="1139856" y="977933"/>
                  <a:pt x="1128902" y="979152"/>
                  <a:pt x="1116696" y="977006"/>
                </a:cubicBezTo>
                <a:cubicBezTo>
                  <a:pt x="1113022" y="976353"/>
                  <a:pt x="1109794" y="973194"/>
                  <a:pt x="1106360" y="971186"/>
                </a:cubicBezTo>
                <a:cubicBezTo>
                  <a:pt x="1108712" y="968250"/>
                  <a:pt x="1110687" y="964851"/>
                  <a:pt x="1113485" y="962430"/>
                </a:cubicBezTo>
                <a:cubicBezTo>
                  <a:pt x="1124816" y="952678"/>
                  <a:pt x="1136405" y="943236"/>
                  <a:pt x="1147993" y="933604"/>
                </a:cubicBezTo>
                <a:cubicBezTo>
                  <a:pt x="1143856" y="930016"/>
                  <a:pt x="1141023" y="927578"/>
                  <a:pt x="1136886" y="924007"/>
                </a:cubicBezTo>
                <a:cubicBezTo>
                  <a:pt x="1143581" y="921569"/>
                  <a:pt x="1148491" y="918307"/>
                  <a:pt x="1153453" y="918239"/>
                </a:cubicBezTo>
                <a:cubicBezTo>
                  <a:pt x="1171274" y="917998"/>
                  <a:pt x="1181729" y="906702"/>
                  <a:pt x="1192940" y="893894"/>
                </a:cubicBezTo>
                <a:cubicBezTo>
                  <a:pt x="1188871" y="892091"/>
                  <a:pt x="1185197" y="890769"/>
                  <a:pt x="1181867" y="888846"/>
                </a:cubicBezTo>
                <a:cubicBezTo>
                  <a:pt x="1179961" y="887748"/>
                  <a:pt x="1177197" y="885464"/>
                  <a:pt x="1177386" y="884039"/>
                </a:cubicBezTo>
                <a:cubicBezTo>
                  <a:pt x="1177660" y="881928"/>
                  <a:pt x="1179858" y="879627"/>
                  <a:pt x="1181832" y="878271"/>
                </a:cubicBezTo>
                <a:cubicBezTo>
                  <a:pt x="1186279" y="875232"/>
                  <a:pt x="1191103" y="872743"/>
                  <a:pt x="1196013" y="869876"/>
                </a:cubicBezTo>
                <a:cubicBezTo>
                  <a:pt x="1191996" y="866133"/>
                  <a:pt x="1189300" y="863609"/>
                  <a:pt x="1184854" y="859454"/>
                </a:cubicBezTo>
                <a:cubicBezTo>
                  <a:pt x="1193180" y="858081"/>
                  <a:pt x="1199481" y="858167"/>
                  <a:pt x="1204700" y="855849"/>
                </a:cubicBezTo>
                <a:cubicBezTo>
                  <a:pt x="1209885" y="853548"/>
                  <a:pt x="1214023" y="848844"/>
                  <a:pt x="1220255" y="843883"/>
                </a:cubicBezTo>
                <a:cubicBezTo>
                  <a:pt x="1214418" y="842578"/>
                  <a:pt x="1211654" y="841925"/>
                  <a:pt x="1208890" y="841342"/>
                </a:cubicBezTo>
                <a:cubicBezTo>
                  <a:pt x="1185438" y="836466"/>
                  <a:pt x="1161969" y="831710"/>
                  <a:pt x="1138551" y="826697"/>
                </a:cubicBezTo>
                <a:cubicBezTo>
                  <a:pt x="1123494" y="823470"/>
                  <a:pt x="1108506" y="819967"/>
                  <a:pt x="1093553" y="816379"/>
                </a:cubicBezTo>
                <a:cubicBezTo>
                  <a:pt x="1068024" y="810267"/>
                  <a:pt x="1042254" y="804928"/>
                  <a:pt x="1017102" y="797511"/>
                </a:cubicBezTo>
                <a:cubicBezTo>
                  <a:pt x="990903" y="789768"/>
                  <a:pt x="964945" y="787433"/>
                  <a:pt x="937630" y="789940"/>
                </a:cubicBezTo>
                <a:cubicBezTo>
                  <a:pt x="900993" y="793305"/>
                  <a:pt x="864098" y="794215"/>
                  <a:pt x="827289" y="795108"/>
                </a:cubicBezTo>
                <a:cubicBezTo>
                  <a:pt x="812542" y="795468"/>
                  <a:pt x="812525" y="794163"/>
                  <a:pt x="817984" y="780446"/>
                </a:cubicBezTo>
                <a:cubicBezTo>
                  <a:pt x="818122" y="780085"/>
                  <a:pt x="817589" y="779467"/>
                  <a:pt x="817143" y="778437"/>
                </a:cubicBezTo>
                <a:cubicBezTo>
                  <a:pt x="813984" y="778763"/>
                  <a:pt x="810585" y="778883"/>
                  <a:pt x="807288" y="779484"/>
                </a:cubicBezTo>
                <a:cubicBezTo>
                  <a:pt x="787596" y="783021"/>
                  <a:pt x="768007" y="787056"/>
                  <a:pt x="748247" y="790146"/>
                </a:cubicBezTo>
                <a:cubicBezTo>
                  <a:pt x="726563" y="793545"/>
                  <a:pt x="704794" y="796447"/>
                  <a:pt x="682990" y="798885"/>
                </a:cubicBezTo>
                <a:cubicBezTo>
                  <a:pt x="671367" y="800189"/>
                  <a:pt x="661255" y="794833"/>
                  <a:pt x="651864" y="788618"/>
                </a:cubicBezTo>
                <a:cubicBezTo>
                  <a:pt x="650044" y="787416"/>
                  <a:pt x="648653" y="784549"/>
                  <a:pt x="648499" y="782351"/>
                </a:cubicBezTo>
                <a:cubicBezTo>
                  <a:pt x="648430" y="781304"/>
                  <a:pt x="651572" y="779639"/>
                  <a:pt x="653512" y="778918"/>
                </a:cubicBezTo>
                <a:cubicBezTo>
                  <a:pt x="663109" y="775381"/>
                  <a:pt x="672912" y="772377"/>
                  <a:pt x="682389" y="768565"/>
                </a:cubicBezTo>
                <a:cubicBezTo>
                  <a:pt x="688655" y="766042"/>
                  <a:pt x="695231" y="763363"/>
                  <a:pt x="700295" y="759106"/>
                </a:cubicBezTo>
                <a:cubicBezTo>
                  <a:pt x="704776" y="755346"/>
                  <a:pt x="707369" y="749337"/>
                  <a:pt x="711060" y="743929"/>
                </a:cubicBezTo>
                <a:cubicBezTo>
                  <a:pt x="705497" y="742864"/>
                  <a:pt x="701686" y="742143"/>
                  <a:pt x="697858" y="741405"/>
                </a:cubicBezTo>
                <a:cubicBezTo>
                  <a:pt x="697823" y="740392"/>
                  <a:pt x="697789" y="739379"/>
                  <a:pt x="697772" y="738349"/>
                </a:cubicBezTo>
                <a:cubicBezTo>
                  <a:pt x="714579" y="734246"/>
                  <a:pt x="731370" y="730160"/>
                  <a:pt x="748710" y="725919"/>
                </a:cubicBezTo>
                <a:cubicBezTo>
                  <a:pt x="741293" y="722846"/>
                  <a:pt x="734958" y="720237"/>
                  <a:pt x="728623" y="717610"/>
                </a:cubicBezTo>
                <a:cubicBezTo>
                  <a:pt x="728554" y="716528"/>
                  <a:pt x="728469" y="715464"/>
                  <a:pt x="728400" y="714382"/>
                </a:cubicBezTo>
                <a:cubicBezTo>
                  <a:pt x="746581" y="710468"/>
                  <a:pt x="765260" y="707480"/>
                  <a:pt x="776626" y="690501"/>
                </a:cubicBezTo>
                <a:cubicBezTo>
                  <a:pt x="773038" y="686793"/>
                  <a:pt x="776008" y="683737"/>
                  <a:pt x="779922" y="681642"/>
                </a:cubicBezTo>
                <a:cubicBezTo>
                  <a:pt x="785622" y="678586"/>
                  <a:pt x="790910" y="675582"/>
                  <a:pt x="791751" y="668217"/>
                </a:cubicBezTo>
                <a:cubicBezTo>
                  <a:pt x="791906" y="666843"/>
                  <a:pt x="793640" y="665195"/>
                  <a:pt x="795047" y="664525"/>
                </a:cubicBezTo>
                <a:cubicBezTo>
                  <a:pt x="799786" y="662276"/>
                  <a:pt x="804816" y="660663"/>
                  <a:pt x="809520" y="658362"/>
                </a:cubicBezTo>
                <a:cubicBezTo>
                  <a:pt x="818843" y="653778"/>
                  <a:pt x="828028" y="648902"/>
                  <a:pt x="837161" y="644198"/>
                </a:cubicBezTo>
                <a:cubicBezTo>
                  <a:pt x="830654" y="641400"/>
                  <a:pt x="823032" y="637777"/>
                  <a:pt x="815151" y="634790"/>
                </a:cubicBezTo>
                <a:cubicBezTo>
                  <a:pt x="779424" y="621210"/>
                  <a:pt x="742358" y="616111"/>
                  <a:pt x="706012" y="628832"/>
                </a:cubicBezTo>
                <a:cubicBezTo>
                  <a:pt x="649460" y="648645"/>
                  <a:pt x="593354" y="670036"/>
                  <a:pt x="538089" y="693214"/>
                </a:cubicBezTo>
                <a:cubicBezTo>
                  <a:pt x="472335" y="720786"/>
                  <a:pt x="409138" y="753989"/>
                  <a:pt x="339452" y="772445"/>
                </a:cubicBezTo>
                <a:cubicBezTo>
                  <a:pt x="283792" y="787193"/>
                  <a:pt x="230073" y="808859"/>
                  <a:pt x="173589" y="821461"/>
                </a:cubicBezTo>
                <a:cubicBezTo>
                  <a:pt x="134891" y="830097"/>
                  <a:pt x="98374" y="827590"/>
                  <a:pt x="62836" y="809683"/>
                </a:cubicBezTo>
                <a:cubicBezTo>
                  <a:pt x="55368" y="805924"/>
                  <a:pt x="46887" y="804104"/>
                  <a:pt x="38783" y="801666"/>
                </a:cubicBezTo>
                <a:cubicBezTo>
                  <a:pt x="31332" y="799434"/>
                  <a:pt x="23761" y="797580"/>
                  <a:pt x="16155" y="795537"/>
                </a:cubicBezTo>
                <a:cubicBezTo>
                  <a:pt x="18662" y="785184"/>
                  <a:pt x="25203" y="781133"/>
                  <a:pt x="32191" y="777665"/>
                </a:cubicBezTo>
                <a:cubicBezTo>
                  <a:pt x="38955" y="774300"/>
                  <a:pt x="45874" y="771261"/>
                  <a:pt x="53840" y="767570"/>
                </a:cubicBezTo>
                <a:cubicBezTo>
                  <a:pt x="51368" y="765303"/>
                  <a:pt x="50080" y="763071"/>
                  <a:pt x="48655" y="762968"/>
                </a:cubicBezTo>
                <a:cubicBezTo>
                  <a:pt x="33410" y="761921"/>
                  <a:pt x="20619" y="754213"/>
                  <a:pt x="7297" y="747998"/>
                </a:cubicBezTo>
                <a:cubicBezTo>
                  <a:pt x="4687" y="746779"/>
                  <a:pt x="2421" y="744822"/>
                  <a:pt x="0" y="743225"/>
                </a:cubicBezTo>
                <a:cubicBezTo>
                  <a:pt x="2730" y="741645"/>
                  <a:pt x="5305" y="739105"/>
                  <a:pt x="8206" y="738641"/>
                </a:cubicBezTo>
                <a:cubicBezTo>
                  <a:pt x="18319" y="737010"/>
                  <a:pt x="28534" y="736117"/>
                  <a:pt x="37204" y="735104"/>
                </a:cubicBezTo>
                <a:cubicBezTo>
                  <a:pt x="45994" y="715035"/>
                  <a:pt x="66665" y="712751"/>
                  <a:pt x="81893" y="702416"/>
                </a:cubicBezTo>
                <a:cubicBezTo>
                  <a:pt x="74751" y="699085"/>
                  <a:pt x="68193" y="696012"/>
                  <a:pt x="60518" y="692424"/>
                </a:cubicBezTo>
                <a:cubicBezTo>
                  <a:pt x="63609" y="690810"/>
                  <a:pt x="65686" y="689282"/>
                  <a:pt x="68004" y="688578"/>
                </a:cubicBezTo>
                <a:cubicBezTo>
                  <a:pt x="101877" y="678294"/>
                  <a:pt x="135321" y="666002"/>
                  <a:pt x="169812" y="658585"/>
                </a:cubicBezTo>
                <a:cubicBezTo>
                  <a:pt x="197539" y="652628"/>
                  <a:pt x="222759" y="641417"/>
                  <a:pt x="248322" y="630635"/>
                </a:cubicBezTo>
                <a:cubicBezTo>
                  <a:pt x="266263" y="623081"/>
                  <a:pt x="283071" y="612814"/>
                  <a:pt x="300377" y="603767"/>
                </a:cubicBezTo>
                <a:cubicBezTo>
                  <a:pt x="295020" y="602239"/>
                  <a:pt x="289750" y="602342"/>
                  <a:pt x="284479" y="602222"/>
                </a:cubicBezTo>
                <a:cubicBezTo>
                  <a:pt x="239961" y="601192"/>
                  <a:pt x="195324" y="606634"/>
                  <a:pt x="150927" y="599148"/>
                </a:cubicBezTo>
                <a:cubicBezTo>
                  <a:pt x="129243" y="595492"/>
                  <a:pt x="107439" y="592607"/>
                  <a:pt x="85773" y="588916"/>
                </a:cubicBezTo>
                <a:cubicBezTo>
                  <a:pt x="82631" y="588384"/>
                  <a:pt x="79953" y="585225"/>
                  <a:pt x="77051" y="583285"/>
                </a:cubicBezTo>
                <a:cubicBezTo>
                  <a:pt x="79970" y="581620"/>
                  <a:pt x="82700" y="579130"/>
                  <a:pt x="85842" y="578426"/>
                </a:cubicBezTo>
                <a:cubicBezTo>
                  <a:pt x="109603" y="573035"/>
                  <a:pt x="134256" y="574323"/>
                  <a:pt x="158000" y="566975"/>
                </a:cubicBezTo>
                <a:cubicBezTo>
                  <a:pt x="176404" y="561292"/>
                  <a:pt x="196405" y="561018"/>
                  <a:pt x="215170" y="556228"/>
                </a:cubicBezTo>
                <a:cubicBezTo>
                  <a:pt x="233575" y="551524"/>
                  <a:pt x="252099" y="547712"/>
                  <a:pt x="269508" y="538081"/>
                </a:cubicBezTo>
                <a:cubicBezTo>
                  <a:pt x="282127" y="531110"/>
                  <a:pt x="298711" y="531334"/>
                  <a:pt x="313511" y="528243"/>
                </a:cubicBezTo>
                <a:cubicBezTo>
                  <a:pt x="319056" y="527093"/>
                  <a:pt x="324533" y="525634"/>
                  <a:pt x="330026" y="524312"/>
                </a:cubicBezTo>
                <a:cubicBezTo>
                  <a:pt x="329872" y="523814"/>
                  <a:pt x="329700" y="523299"/>
                  <a:pt x="329546" y="522801"/>
                </a:cubicBezTo>
                <a:cubicBezTo>
                  <a:pt x="321202" y="522269"/>
                  <a:pt x="312858" y="521754"/>
                  <a:pt x="304514" y="521221"/>
                </a:cubicBezTo>
                <a:cubicBezTo>
                  <a:pt x="304497" y="520140"/>
                  <a:pt x="304463" y="519058"/>
                  <a:pt x="304446" y="517977"/>
                </a:cubicBezTo>
                <a:cubicBezTo>
                  <a:pt x="340928" y="510697"/>
                  <a:pt x="378252" y="509427"/>
                  <a:pt x="415027" y="503675"/>
                </a:cubicBezTo>
                <a:cubicBezTo>
                  <a:pt x="344757" y="492173"/>
                  <a:pt x="274126" y="501941"/>
                  <a:pt x="202020" y="500225"/>
                </a:cubicBezTo>
                <a:cubicBezTo>
                  <a:pt x="204766" y="497340"/>
                  <a:pt x="206380" y="494456"/>
                  <a:pt x="208818" y="493306"/>
                </a:cubicBezTo>
                <a:cubicBezTo>
                  <a:pt x="214707" y="490542"/>
                  <a:pt x="220802" y="487486"/>
                  <a:pt x="227137" y="486490"/>
                </a:cubicBezTo>
                <a:cubicBezTo>
                  <a:pt x="259585" y="481374"/>
                  <a:pt x="292119" y="476773"/>
                  <a:pt x="324670" y="472223"/>
                </a:cubicBezTo>
                <a:cubicBezTo>
                  <a:pt x="346045" y="469236"/>
                  <a:pt x="367471" y="466661"/>
                  <a:pt x="389309" y="463845"/>
                </a:cubicBezTo>
                <a:cubicBezTo>
                  <a:pt x="376278" y="456995"/>
                  <a:pt x="364157" y="450454"/>
                  <a:pt x="351865" y="444256"/>
                </a:cubicBezTo>
                <a:cubicBezTo>
                  <a:pt x="347830" y="442213"/>
                  <a:pt x="343469" y="440599"/>
                  <a:pt x="339091" y="439500"/>
                </a:cubicBezTo>
                <a:cubicBezTo>
                  <a:pt x="331348" y="437560"/>
                  <a:pt x="323245" y="436822"/>
                  <a:pt x="315691" y="434384"/>
                </a:cubicBezTo>
                <a:cubicBezTo>
                  <a:pt x="297252" y="428410"/>
                  <a:pt x="278951" y="422006"/>
                  <a:pt x="260855" y="415087"/>
                </a:cubicBezTo>
                <a:cubicBezTo>
                  <a:pt x="257799" y="413920"/>
                  <a:pt x="254194" y="409353"/>
                  <a:pt x="254228" y="406366"/>
                </a:cubicBezTo>
                <a:cubicBezTo>
                  <a:pt x="254246" y="403464"/>
                  <a:pt x="258057" y="399241"/>
                  <a:pt x="261164" y="397987"/>
                </a:cubicBezTo>
                <a:cubicBezTo>
                  <a:pt x="270899" y="394073"/>
                  <a:pt x="280977" y="390777"/>
                  <a:pt x="291157" y="388201"/>
                </a:cubicBezTo>
                <a:cubicBezTo>
                  <a:pt x="299003" y="386227"/>
                  <a:pt x="307193" y="385695"/>
                  <a:pt x="315245" y="384510"/>
                </a:cubicBezTo>
                <a:cubicBezTo>
                  <a:pt x="315536" y="383755"/>
                  <a:pt x="315811" y="383017"/>
                  <a:pt x="316103" y="382261"/>
                </a:cubicBezTo>
                <a:cubicBezTo>
                  <a:pt x="313957" y="380527"/>
                  <a:pt x="311811" y="378810"/>
                  <a:pt x="309665" y="377076"/>
                </a:cubicBezTo>
                <a:cubicBezTo>
                  <a:pt x="308034" y="375754"/>
                  <a:pt x="304841" y="373917"/>
                  <a:pt x="305064" y="373111"/>
                </a:cubicBezTo>
                <a:cubicBezTo>
                  <a:pt x="307622" y="364337"/>
                  <a:pt x="299845" y="362123"/>
                  <a:pt x="295346" y="359651"/>
                </a:cubicBezTo>
                <a:cubicBezTo>
                  <a:pt x="289784" y="356612"/>
                  <a:pt x="287243" y="352715"/>
                  <a:pt x="288462" y="347513"/>
                </a:cubicBezTo>
                <a:cubicBezTo>
                  <a:pt x="289887" y="341469"/>
                  <a:pt x="293166" y="335855"/>
                  <a:pt x="295793" y="329743"/>
                </a:cubicBezTo>
                <a:cubicBezTo>
                  <a:pt x="288496" y="327632"/>
                  <a:pt x="279895" y="324490"/>
                  <a:pt x="271002" y="322739"/>
                </a:cubicBezTo>
                <a:cubicBezTo>
                  <a:pt x="261576" y="320867"/>
                  <a:pt x="260426" y="319151"/>
                  <a:pt x="266075" y="311579"/>
                </a:cubicBezTo>
                <a:cubicBezTo>
                  <a:pt x="266967" y="310378"/>
                  <a:pt x="268100" y="309330"/>
                  <a:pt x="267499" y="309983"/>
                </a:cubicBezTo>
                <a:cubicBezTo>
                  <a:pt x="257422" y="299836"/>
                  <a:pt x="245953" y="291269"/>
                  <a:pt x="238468" y="280075"/>
                </a:cubicBezTo>
                <a:cubicBezTo>
                  <a:pt x="227686" y="263920"/>
                  <a:pt x="214243" y="258787"/>
                  <a:pt x="196096" y="262238"/>
                </a:cubicBezTo>
                <a:cubicBezTo>
                  <a:pt x="192113" y="262993"/>
                  <a:pt x="187976" y="262993"/>
                  <a:pt x="183924" y="263354"/>
                </a:cubicBezTo>
                <a:cubicBezTo>
                  <a:pt x="183667" y="262341"/>
                  <a:pt x="183392" y="261328"/>
                  <a:pt x="183134" y="260315"/>
                </a:cubicBezTo>
                <a:cubicBezTo>
                  <a:pt x="187083" y="258993"/>
                  <a:pt x="190997" y="257585"/>
                  <a:pt x="194981" y="256366"/>
                </a:cubicBezTo>
                <a:cubicBezTo>
                  <a:pt x="199856" y="254872"/>
                  <a:pt x="205470" y="254598"/>
                  <a:pt x="209556" y="251937"/>
                </a:cubicBezTo>
                <a:cubicBezTo>
                  <a:pt x="218398" y="246202"/>
                  <a:pt x="227600" y="244829"/>
                  <a:pt x="237403" y="247267"/>
                </a:cubicBezTo>
                <a:cubicBezTo>
                  <a:pt x="247928" y="249876"/>
                  <a:pt x="258143" y="253825"/>
                  <a:pt x="268736" y="255988"/>
                </a:cubicBezTo>
                <a:cubicBezTo>
                  <a:pt x="304240" y="263216"/>
                  <a:pt x="339864" y="269946"/>
                  <a:pt x="375454" y="276779"/>
                </a:cubicBezTo>
                <a:cubicBezTo>
                  <a:pt x="387454" y="279080"/>
                  <a:pt x="399507" y="281157"/>
                  <a:pt x="411524" y="283320"/>
                </a:cubicBezTo>
                <a:cubicBezTo>
                  <a:pt x="411868" y="282256"/>
                  <a:pt x="412228" y="281191"/>
                  <a:pt x="412572" y="280127"/>
                </a:cubicBezTo>
                <a:cubicBezTo>
                  <a:pt x="404194" y="276556"/>
                  <a:pt x="396073" y="271955"/>
                  <a:pt x="387369" y="269586"/>
                </a:cubicBezTo>
                <a:cubicBezTo>
                  <a:pt x="349100" y="259164"/>
                  <a:pt x="310626" y="249447"/>
                  <a:pt x="272255" y="239318"/>
                </a:cubicBezTo>
                <a:cubicBezTo>
                  <a:pt x="232562" y="228845"/>
                  <a:pt x="192611" y="219334"/>
                  <a:pt x="154910" y="202372"/>
                </a:cubicBezTo>
                <a:cubicBezTo>
                  <a:pt x="143785" y="197359"/>
                  <a:pt x="131561" y="194783"/>
                  <a:pt x="119972" y="190749"/>
                </a:cubicBezTo>
                <a:cubicBezTo>
                  <a:pt x="117929" y="190028"/>
                  <a:pt x="116470" y="187590"/>
                  <a:pt x="114753" y="185942"/>
                </a:cubicBezTo>
                <a:cubicBezTo>
                  <a:pt x="116126" y="184826"/>
                  <a:pt x="117414" y="182903"/>
                  <a:pt x="118908" y="182714"/>
                </a:cubicBezTo>
                <a:cubicBezTo>
                  <a:pt x="142686" y="179744"/>
                  <a:pt x="166447" y="175538"/>
                  <a:pt x="190328" y="174559"/>
                </a:cubicBezTo>
                <a:cubicBezTo>
                  <a:pt x="218570" y="173409"/>
                  <a:pt x="246915" y="175108"/>
                  <a:pt x="275208" y="175555"/>
                </a:cubicBezTo>
                <a:cubicBezTo>
                  <a:pt x="277526" y="175589"/>
                  <a:pt x="279861" y="175555"/>
                  <a:pt x="282178" y="175555"/>
                </a:cubicBezTo>
                <a:cubicBezTo>
                  <a:pt x="279140" y="172980"/>
                  <a:pt x="275998" y="171846"/>
                  <a:pt x="272873" y="170645"/>
                </a:cubicBezTo>
                <a:cubicBezTo>
                  <a:pt x="252460" y="162799"/>
                  <a:pt x="232201" y="154506"/>
                  <a:pt x="211599" y="147176"/>
                </a:cubicBezTo>
                <a:cubicBezTo>
                  <a:pt x="188869" y="139055"/>
                  <a:pt x="165932" y="131415"/>
                  <a:pt x="142823" y="124376"/>
                </a:cubicBezTo>
                <a:cubicBezTo>
                  <a:pt x="131973" y="121080"/>
                  <a:pt x="123646" y="114590"/>
                  <a:pt x="112693" y="107208"/>
                </a:cubicBezTo>
                <a:cubicBezTo>
                  <a:pt x="118307" y="105628"/>
                  <a:pt x="121466" y="104667"/>
                  <a:pt x="124659" y="103877"/>
                </a:cubicBezTo>
                <a:cubicBezTo>
                  <a:pt x="129398" y="102693"/>
                  <a:pt x="134188" y="101628"/>
                  <a:pt x="138943" y="100512"/>
                </a:cubicBezTo>
                <a:cubicBezTo>
                  <a:pt x="135801" y="96460"/>
                  <a:pt x="132969" y="92082"/>
                  <a:pt x="129432" y="88408"/>
                </a:cubicBezTo>
                <a:cubicBezTo>
                  <a:pt x="121655" y="80322"/>
                  <a:pt x="121500" y="80477"/>
                  <a:pt x="129346" y="73712"/>
                </a:cubicBezTo>
                <a:cubicBezTo>
                  <a:pt x="123543" y="68734"/>
                  <a:pt x="115199" y="47445"/>
                  <a:pt x="116195" y="39736"/>
                </a:cubicBezTo>
                <a:cubicBezTo>
                  <a:pt x="116435" y="37831"/>
                  <a:pt x="116830" y="35444"/>
                  <a:pt x="118084" y="34225"/>
                </a:cubicBezTo>
                <a:cubicBezTo>
                  <a:pt x="126067" y="26448"/>
                  <a:pt x="133329" y="17418"/>
                  <a:pt x="146257" y="17864"/>
                </a:cubicBezTo>
                <a:cubicBezTo>
                  <a:pt x="153090" y="18104"/>
                  <a:pt x="160077" y="16662"/>
                  <a:pt x="166807" y="17521"/>
                </a:cubicBezTo>
                <a:cubicBezTo>
                  <a:pt x="199358" y="21710"/>
                  <a:pt x="232030" y="25315"/>
                  <a:pt x="264272" y="31204"/>
                </a:cubicBezTo>
                <a:cubicBezTo>
                  <a:pt x="305836" y="38792"/>
                  <a:pt x="344345" y="56166"/>
                  <a:pt x="382991" y="72528"/>
                </a:cubicBezTo>
                <a:cubicBezTo>
                  <a:pt x="422941" y="89456"/>
                  <a:pt x="463785" y="104856"/>
                  <a:pt x="501933" y="125252"/>
                </a:cubicBezTo>
                <a:cubicBezTo>
                  <a:pt x="550313" y="151124"/>
                  <a:pt x="593989" y="184551"/>
                  <a:pt x="637047" y="218767"/>
                </a:cubicBezTo>
                <a:cubicBezTo>
                  <a:pt x="685102" y="256950"/>
                  <a:pt x="734907" y="293003"/>
                  <a:pt x="784729" y="328919"/>
                </a:cubicBezTo>
                <a:cubicBezTo>
                  <a:pt x="813641" y="349762"/>
                  <a:pt x="846381" y="347822"/>
                  <a:pt x="881146" y="340130"/>
                </a:cubicBezTo>
                <a:cubicBezTo>
                  <a:pt x="877541" y="337795"/>
                  <a:pt x="875378" y="336542"/>
                  <a:pt x="873386" y="335100"/>
                </a:cubicBezTo>
                <a:cubicBezTo>
                  <a:pt x="855188" y="321897"/>
                  <a:pt x="836766" y="308970"/>
                  <a:pt x="818946" y="295252"/>
                </a:cubicBezTo>
                <a:cubicBezTo>
                  <a:pt x="810997" y="289140"/>
                  <a:pt x="811546" y="283870"/>
                  <a:pt x="820130" y="278427"/>
                </a:cubicBezTo>
                <a:cubicBezTo>
                  <a:pt x="829041" y="272796"/>
                  <a:pt x="838294" y="267474"/>
                  <a:pt x="847960" y="263336"/>
                </a:cubicBezTo>
                <a:cubicBezTo>
                  <a:pt x="871704" y="253207"/>
                  <a:pt x="887464" y="234751"/>
                  <a:pt x="900993" y="213943"/>
                </a:cubicBezTo>
                <a:cubicBezTo>
                  <a:pt x="903963" y="209359"/>
                  <a:pt x="905199" y="203659"/>
                  <a:pt x="907088" y="198904"/>
                </a:cubicBezTo>
                <a:cubicBezTo>
                  <a:pt x="912564" y="198080"/>
                  <a:pt x="920788" y="199230"/>
                  <a:pt x="923449" y="195916"/>
                </a:cubicBezTo>
                <a:cubicBezTo>
                  <a:pt x="928926" y="189101"/>
                  <a:pt x="935673" y="188259"/>
                  <a:pt x="942815" y="186697"/>
                </a:cubicBezTo>
                <a:cubicBezTo>
                  <a:pt x="945579" y="186096"/>
                  <a:pt x="948772" y="185993"/>
                  <a:pt x="950936" y="184482"/>
                </a:cubicBezTo>
                <a:cubicBezTo>
                  <a:pt x="961219" y="177306"/>
                  <a:pt x="971211" y="169735"/>
                  <a:pt x="981890" y="161854"/>
                </a:cubicBezTo>
                <a:cubicBezTo>
                  <a:pt x="982268" y="162455"/>
                  <a:pt x="981272" y="161408"/>
                  <a:pt x="980894" y="160155"/>
                </a:cubicBezTo>
                <a:cubicBezTo>
                  <a:pt x="980036" y="157391"/>
                  <a:pt x="979487" y="154541"/>
                  <a:pt x="978800" y="151725"/>
                </a:cubicBezTo>
                <a:cubicBezTo>
                  <a:pt x="981358" y="151622"/>
                  <a:pt x="983933" y="151347"/>
                  <a:pt x="986474" y="151485"/>
                </a:cubicBezTo>
                <a:cubicBezTo>
                  <a:pt x="991401" y="151742"/>
                  <a:pt x="996311" y="152257"/>
                  <a:pt x="1001788" y="152704"/>
                </a:cubicBezTo>
                <a:cubicBezTo>
                  <a:pt x="997445" y="143244"/>
                  <a:pt x="999676" y="138900"/>
                  <a:pt x="1009239" y="133767"/>
                </a:cubicBezTo>
                <a:cubicBezTo>
                  <a:pt x="1011918" y="132325"/>
                  <a:pt x="1014527" y="129166"/>
                  <a:pt x="1015403" y="126282"/>
                </a:cubicBezTo>
                <a:cubicBezTo>
                  <a:pt x="1016742" y="121835"/>
                  <a:pt x="1018287" y="120118"/>
                  <a:pt x="1023163" y="121183"/>
                </a:cubicBezTo>
                <a:cubicBezTo>
                  <a:pt x="1040451" y="124977"/>
                  <a:pt x="1057774" y="128565"/>
                  <a:pt x="1075148" y="131930"/>
                </a:cubicBezTo>
                <a:cubicBezTo>
                  <a:pt x="1084333" y="133716"/>
                  <a:pt x="1093209" y="132892"/>
                  <a:pt x="1102154" y="126127"/>
                </a:cubicBezTo>
                <a:cubicBezTo>
                  <a:pt x="1092677" y="119981"/>
                  <a:pt x="1083406" y="114899"/>
                  <a:pt x="1075234" y="108427"/>
                </a:cubicBezTo>
                <a:cubicBezTo>
                  <a:pt x="1064126" y="99602"/>
                  <a:pt x="1053688" y="89902"/>
                  <a:pt x="1043387" y="80133"/>
                </a:cubicBezTo>
                <a:cubicBezTo>
                  <a:pt x="1040983" y="77867"/>
                  <a:pt x="1040297" y="73781"/>
                  <a:pt x="1038820" y="70536"/>
                </a:cubicBezTo>
                <a:cubicBezTo>
                  <a:pt x="1039490" y="70159"/>
                  <a:pt x="1040159" y="69781"/>
                  <a:pt x="1040829" y="69403"/>
                </a:cubicBezTo>
                <a:cubicBezTo>
                  <a:pt x="1043370" y="70502"/>
                  <a:pt x="1045911" y="71584"/>
                  <a:pt x="1048074" y="72528"/>
                </a:cubicBezTo>
                <a:cubicBezTo>
                  <a:pt x="1060384" y="54656"/>
                  <a:pt x="1074050" y="69953"/>
                  <a:pt x="1086977" y="70845"/>
                </a:cubicBezTo>
                <a:cubicBezTo>
                  <a:pt x="1077003" y="63188"/>
                  <a:pt x="1067320" y="55754"/>
                  <a:pt x="1057654" y="48338"/>
                </a:cubicBezTo>
                <a:cubicBezTo>
                  <a:pt x="1059508" y="49248"/>
                  <a:pt x="1061345" y="50157"/>
                  <a:pt x="1063199" y="51067"/>
                </a:cubicBezTo>
                <a:cubicBezTo>
                  <a:pt x="1065895" y="46106"/>
                  <a:pt x="1068590" y="41144"/>
                  <a:pt x="1071285" y="36182"/>
                </a:cubicBezTo>
                <a:cubicBezTo>
                  <a:pt x="1070513" y="36131"/>
                  <a:pt x="1069758" y="36079"/>
                  <a:pt x="1068985" y="36011"/>
                </a:cubicBezTo>
                <a:cubicBezTo>
                  <a:pt x="1068006" y="29762"/>
                  <a:pt x="1066753" y="23547"/>
                  <a:pt x="1066238" y="17263"/>
                </a:cubicBezTo>
                <a:cubicBezTo>
                  <a:pt x="1066084" y="15477"/>
                  <a:pt x="1067577" y="12765"/>
                  <a:pt x="1069139" y="11769"/>
                </a:cubicBezTo>
                <a:cubicBezTo>
                  <a:pt x="1083183" y="2842"/>
                  <a:pt x="1099270" y="-2017"/>
                  <a:pt x="1115151" y="799"/>
                </a:cubicBezTo>
                <a:cubicBezTo>
                  <a:pt x="1155324" y="7958"/>
                  <a:pt x="1195121" y="17177"/>
                  <a:pt x="1235020" y="25796"/>
                </a:cubicBezTo>
                <a:cubicBezTo>
                  <a:pt x="1247999" y="28594"/>
                  <a:pt x="1260841" y="32062"/>
                  <a:pt x="1273872" y="35255"/>
                </a:cubicBezTo>
                <a:cubicBezTo>
                  <a:pt x="1272687" y="30517"/>
                  <a:pt x="1271777" y="26843"/>
                  <a:pt x="1270661" y="22328"/>
                </a:cubicBezTo>
                <a:cubicBezTo>
                  <a:pt x="1273648" y="22688"/>
                  <a:pt x="1275348" y="22654"/>
                  <a:pt x="1276910" y="23117"/>
                </a:cubicBezTo>
                <a:cubicBezTo>
                  <a:pt x="1321325" y="36148"/>
                  <a:pt x="1363507" y="53986"/>
                  <a:pt x="1401346" y="81146"/>
                </a:cubicBezTo>
                <a:cubicBezTo>
                  <a:pt x="1407561" y="85610"/>
                  <a:pt x="1414188" y="89524"/>
                  <a:pt x="1420815" y="93387"/>
                </a:cubicBezTo>
                <a:cubicBezTo>
                  <a:pt x="1437554" y="103190"/>
                  <a:pt x="1453933" y="113800"/>
                  <a:pt x="1471359" y="122213"/>
                </a:cubicBezTo>
                <a:cubicBezTo>
                  <a:pt x="1485265" y="128926"/>
                  <a:pt x="1500150" y="135295"/>
                  <a:pt x="1515241" y="137579"/>
                </a:cubicBezTo>
                <a:cubicBezTo>
                  <a:pt x="1551088" y="143004"/>
                  <a:pt x="1587313" y="145751"/>
                  <a:pt x="1623367" y="149871"/>
                </a:cubicBezTo>
                <a:cubicBezTo>
                  <a:pt x="1688435" y="157322"/>
                  <a:pt x="1750653" y="174319"/>
                  <a:pt x="1808270" y="206183"/>
                </a:cubicBezTo>
                <a:cubicBezTo>
                  <a:pt x="1847499" y="227884"/>
                  <a:pt x="1885956" y="251113"/>
                  <a:pt x="1925890" y="271440"/>
                </a:cubicBezTo>
                <a:cubicBezTo>
                  <a:pt x="1983867" y="300952"/>
                  <a:pt x="2042943" y="328336"/>
                  <a:pt x="2101384" y="356955"/>
                </a:cubicBezTo>
                <a:cubicBezTo>
                  <a:pt x="2110277" y="361316"/>
                  <a:pt x="2118141" y="367720"/>
                  <a:pt x="2126759" y="372698"/>
                </a:cubicBezTo>
                <a:cubicBezTo>
                  <a:pt x="2133489" y="376579"/>
                  <a:pt x="2140339" y="380905"/>
                  <a:pt x="2147704" y="382931"/>
                </a:cubicBezTo>
                <a:cubicBezTo>
                  <a:pt x="2163465" y="387257"/>
                  <a:pt x="2177371" y="394296"/>
                  <a:pt x="2186110" y="408220"/>
                </a:cubicBezTo>
                <a:cubicBezTo>
                  <a:pt x="2189767" y="414057"/>
                  <a:pt x="2192685" y="422675"/>
                  <a:pt x="2191175" y="428890"/>
                </a:cubicBezTo>
                <a:cubicBezTo>
                  <a:pt x="2189166" y="437234"/>
                  <a:pt x="2190179" y="442762"/>
                  <a:pt x="2195827" y="448239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A1FC1AE-FAB4-40F7-B9D8-55C353F9AEF9}"/>
              </a:ext>
            </a:extLst>
          </p:cNvPr>
          <p:cNvSpPr/>
          <p:nvPr/>
        </p:nvSpPr>
        <p:spPr>
          <a:xfrm>
            <a:off x="2517956" y="2653872"/>
            <a:ext cx="1652312" cy="782797"/>
          </a:xfrm>
          <a:custGeom>
            <a:avLst/>
            <a:gdLst>
              <a:gd name="connsiteX0" fmla="*/ 1822425 w 2382622"/>
              <a:gd name="connsiteY0" fmla="*/ 79512 h 1128788"/>
              <a:gd name="connsiteX1" fmla="*/ 1957957 w 2382622"/>
              <a:gd name="connsiteY1" fmla="*/ 102679 h 1128788"/>
              <a:gd name="connsiteX2" fmla="*/ 2097613 w 2382622"/>
              <a:gd name="connsiteY2" fmla="*/ 164206 h 1128788"/>
              <a:gd name="connsiteX3" fmla="*/ 2150730 w 2382622"/>
              <a:gd name="connsiteY3" fmla="*/ 166159 h 1128788"/>
              <a:gd name="connsiteX4" fmla="*/ 2382622 w 2382622"/>
              <a:gd name="connsiteY4" fmla="*/ 183521 h 1128788"/>
              <a:gd name="connsiteX5" fmla="*/ 2320933 w 2382622"/>
              <a:gd name="connsiteY5" fmla="*/ 199364 h 1128788"/>
              <a:gd name="connsiteX6" fmla="*/ 2243020 w 2382622"/>
              <a:gd name="connsiteY6" fmla="*/ 212874 h 1128788"/>
              <a:gd name="connsiteX7" fmla="*/ 2158109 w 2382622"/>
              <a:gd name="connsiteY7" fmla="*/ 214393 h 1128788"/>
              <a:gd name="connsiteX8" fmla="*/ 2109658 w 2382622"/>
              <a:gd name="connsiteY8" fmla="*/ 249117 h 1128788"/>
              <a:gd name="connsiteX9" fmla="*/ 2008904 w 2382622"/>
              <a:gd name="connsiteY9" fmla="*/ 251342 h 1128788"/>
              <a:gd name="connsiteX10" fmla="*/ 1956438 w 2382622"/>
              <a:gd name="connsiteY10" fmla="*/ 247164 h 1128788"/>
              <a:gd name="connsiteX11" fmla="*/ 1580224 w 2382622"/>
              <a:gd name="connsiteY11" fmla="*/ 447262 h 1128788"/>
              <a:gd name="connsiteX12" fmla="*/ 1318274 w 2382622"/>
              <a:gd name="connsiteY12" fmla="*/ 745509 h 1128788"/>
              <a:gd name="connsiteX13" fmla="*/ 1136244 w 2382622"/>
              <a:gd name="connsiteY13" fmla="*/ 929547 h 1128788"/>
              <a:gd name="connsiteX14" fmla="*/ 1058440 w 2382622"/>
              <a:gd name="connsiteY14" fmla="*/ 978649 h 1128788"/>
              <a:gd name="connsiteX15" fmla="*/ 866589 w 2382622"/>
              <a:gd name="connsiteY15" fmla="*/ 1032851 h 1128788"/>
              <a:gd name="connsiteX16" fmla="*/ 948462 w 2382622"/>
              <a:gd name="connsiteY16" fmla="*/ 1077396 h 1128788"/>
              <a:gd name="connsiteX17" fmla="*/ 986062 w 2382622"/>
              <a:gd name="connsiteY17" fmla="*/ 1104958 h 1128788"/>
              <a:gd name="connsiteX18" fmla="*/ 981938 w 2382622"/>
              <a:gd name="connsiteY18" fmla="*/ 1117057 h 1128788"/>
              <a:gd name="connsiteX19" fmla="*/ 937502 w 2382622"/>
              <a:gd name="connsiteY19" fmla="*/ 1128126 h 1128788"/>
              <a:gd name="connsiteX20" fmla="*/ 665786 w 2382622"/>
              <a:gd name="connsiteY20" fmla="*/ 1092805 h 1128788"/>
              <a:gd name="connsiteX21" fmla="*/ 580170 w 2382622"/>
              <a:gd name="connsiteY21" fmla="*/ 1061662 h 1128788"/>
              <a:gd name="connsiteX22" fmla="*/ 549081 w 2382622"/>
              <a:gd name="connsiteY22" fmla="*/ 1053415 h 1128788"/>
              <a:gd name="connsiteX23" fmla="*/ 408285 w 2382622"/>
              <a:gd name="connsiteY23" fmla="*/ 1029867 h 1128788"/>
              <a:gd name="connsiteX24" fmla="*/ 397597 w 2382622"/>
              <a:gd name="connsiteY24" fmla="*/ 1022163 h 1128788"/>
              <a:gd name="connsiteX25" fmla="*/ 214047 w 2382622"/>
              <a:gd name="connsiteY25" fmla="*/ 967635 h 1128788"/>
              <a:gd name="connsiteX26" fmla="*/ 37985 w 2382622"/>
              <a:gd name="connsiteY26" fmla="*/ 931392 h 1128788"/>
              <a:gd name="connsiteX27" fmla="*/ 6 w 2382622"/>
              <a:gd name="connsiteY27" fmla="*/ 887553 h 1128788"/>
              <a:gd name="connsiteX28" fmla="*/ 33970 w 2382622"/>
              <a:gd name="connsiteY28" fmla="*/ 836497 h 1128788"/>
              <a:gd name="connsiteX29" fmla="*/ 124090 w 2382622"/>
              <a:gd name="connsiteY29" fmla="*/ 807904 h 1128788"/>
              <a:gd name="connsiteX30" fmla="*/ 169666 w 2382622"/>
              <a:gd name="connsiteY30" fmla="*/ 773885 h 1128788"/>
              <a:gd name="connsiteX31" fmla="*/ 232278 w 2382622"/>
              <a:gd name="connsiteY31" fmla="*/ 720226 h 1128788"/>
              <a:gd name="connsiteX32" fmla="*/ 433406 w 2382622"/>
              <a:gd name="connsiteY32" fmla="*/ 649855 h 1128788"/>
              <a:gd name="connsiteX33" fmla="*/ 536765 w 2382622"/>
              <a:gd name="connsiteY33" fmla="*/ 611116 h 1128788"/>
              <a:gd name="connsiteX34" fmla="*/ 758239 w 2382622"/>
              <a:gd name="connsiteY34" fmla="*/ 497558 h 1128788"/>
              <a:gd name="connsiteX35" fmla="*/ 874565 w 2382622"/>
              <a:gd name="connsiteY35" fmla="*/ 388719 h 1128788"/>
              <a:gd name="connsiteX36" fmla="*/ 887912 w 2382622"/>
              <a:gd name="connsiteY36" fmla="*/ 334354 h 1128788"/>
              <a:gd name="connsiteX37" fmla="*/ 893066 w 2382622"/>
              <a:gd name="connsiteY37" fmla="*/ 161656 h 1128788"/>
              <a:gd name="connsiteX38" fmla="*/ 916831 w 2382622"/>
              <a:gd name="connsiteY38" fmla="*/ 70939 h 1128788"/>
              <a:gd name="connsiteX39" fmla="*/ 952423 w 2382622"/>
              <a:gd name="connsiteY39" fmla="*/ 5994 h 1128788"/>
              <a:gd name="connsiteX40" fmla="*/ 994309 w 2382622"/>
              <a:gd name="connsiteY40" fmla="*/ 19721 h 1128788"/>
              <a:gd name="connsiteX41" fmla="*/ 1030227 w 2382622"/>
              <a:gd name="connsiteY41" fmla="*/ 89441 h 1128788"/>
              <a:gd name="connsiteX42" fmla="*/ 1082747 w 2382622"/>
              <a:gd name="connsiteY42" fmla="*/ 167787 h 1128788"/>
              <a:gd name="connsiteX43" fmla="*/ 1159194 w 2382622"/>
              <a:gd name="connsiteY43" fmla="*/ 186343 h 1128788"/>
              <a:gd name="connsiteX44" fmla="*/ 1252515 w 2382622"/>
              <a:gd name="connsiteY44" fmla="*/ 158075 h 1128788"/>
              <a:gd name="connsiteX45" fmla="*/ 1435956 w 2382622"/>
              <a:gd name="connsiteY45" fmla="*/ 113151 h 1128788"/>
              <a:gd name="connsiteX46" fmla="*/ 1461348 w 2382622"/>
              <a:gd name="connsiteY46" fmla="*/ 107020 h 1128788"/>
              <a:gd name="connsiteX47" fmla="*/ 1536873 w 2382622"/>
              <a:gd name="connsiteY47" fmla="*/ 93076 h 1128788"/>
              <a:gd name="connsiteX48" fmla="*/ 1789003 w 2382622"/>
              <a:gd name="connsiteY48" fmla="*/ 72296 h 1128788"/>
              <a:gd name="connsiteX49" fmla="*/ 1822425 w 2382622"/>
              <a:gd name="connsiteY49" fmla="*/ 79512 h 1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82622" h="1128788">
                <a:moveTo>
                  <a:pt x="1822425" y="79512"/>
                </a:moveTo>
                <a:cubicBezTo>
                  <a:pt x="1868000" y="84720"/>
                  <a:pt x="1913413" y="91231"/>
                  <a:pt x="1957957" y="102679"/>
                </a:cubicBezTo>
                <a:cubicBezTo>
                  <a:pt x="2006354" y="119011"/>
                  <a:pt x="2052580" y="139736"/>
                  <a:pt x="2097613" y="164206"/>
                </a:cubicBezTo>
                <a:cubicBezTo>
                  <a:pt x="2111611" y="171856"/>
                  <a:pt x="2133368" y="168981"/>
                  <a:pt x="2150730" y="166159"/>
                </a:cubicBezTo>
                <a:cubicBezTo>
                  <a:pt x="2228805" y="153301"/>
                  <a:pt x="2303950" y="171748"/>
                  <a:pt x="2382622" y="183521"/>
                </a:cubicBezTo>
                <a:cubicBezTo>
                  <a:pt x="2362927" y="201263"/>
                  <a:pt x="2338674" y="187102"/>
                  <a:pt x="2320933" y="199364"/>
                </a:cubicBezTo>
                <a:cubicBezTo>
                  <a:pt x="2296572" y="213091"/>
                  <a:pt x="2269280" y="211138"/>
                  <a:pt x="2243020" y="212874"/>
                </a:cubicBezTo>
                <a:cubicBezTo>
                  <a:pt x="2214807" y="214719"/>
                  <a:pt x="2186431" y="216998"/>
                  <a:pt x="2158109" y="214393"/>
                </a:cubicBezTo>
                <a:cubicBezTo>
                  <a:pt x="2141941" y="225950"/>
                  <a:pt x="2125772" y="237561"/>
                  <a:pt x="2109658" y="249117"/>
                </a:cubicBezTo>
                <a:cubicBezTo>
                  <a:pt x="2076507" y="267890"/>
                  <a:pt x="2042489" y="263441"/>
                  <a:pt x="2008904" y="251342"/>
                </a:cubicBezTo>
                <a:cubicBezTo>
                  <a:pt x="1991379" y="244994"/>
                  <a:pt x="1974451" y="241793"/>
                  <a:pt x="1956438" y="247164"/>
                </a:cubicBezTo>
                <a:cubicBezTo>
                  <a:pt x="1815317" y="284330"/>
                  <a:pt x="1690310" y="350577"/>
                  <a:pt x="1580224" y="447262"/>
                </a:cubicBezTo>
                <a:cubicBezTo>
                  <a:pt x="1479687" y="535591"/>
                  <a:pt x="1401775" y="642802"/>
                  <a:pt x="1318274" y="745509"/>
                </a:cubicBezTo>
                <a:cubicBezTo>
                  <a:pt x="1263584" y="812787"/>
                  <a:pt x="1207699" y="878763"/>
                  <a:pt x="1136244" y="929547"/>
                </a:cubicBezTo>
                <a:cubicBezTo>
                  <a:pt x="1111177" y="947398"/>
                  <a:pt x="1083832" y="961396"/>
                  <a:pt x="1058440" y="978649"/>
                </a:cubicBezTo>
                <a:cubicBezTo>
                  <a:pt x="999300" y="1008382"/>
                  <a:pt x="936851" y="1026829"/>
                  <a:pt x="866589" y="1032851"/>
                </a:cubicBezTo>
                <a:cubicBezTo>
                  <a:pt x="894369" y="1052492"/>
                  <a:pt x="920954" y="1065568"/>
                  <a:pt x="948462" y="1077396"/>
                </a:cubicBezTo>
                <a:cubicBezTo>
                  <a:pt x="962840" y="1083581"/>
                  <a:pt x="980039" y="1086945"/>
                  <a:pt x="986062" y="1104958"/>
                </a:cubicBezTo>
                <a:cubicBezTo>
                  <a:pt x="986387" y="1109570"/>
                  <a:pt x="985140" y="1113639"/>
                  <a:pt x="981938" y="1117057"/>
                </a:cubicBezTo>
                <a:cubicBezTo>
                  <a:pt x="968103" y="1124707"/>
                  <a:pt x="952966" y="1126986"/>
                  <a:pt x="937502" y="1128126"/>
                </a:cubicBezTo>
                <a:cubicBezTo>
                  <a:pt x="844832" y="1132412"/>
                  <a:pt x="755092" y="1115375"/>
                  <a:pt x="665786" y="1092805"/>
                </a:cubicBezTo>
                <a:cubicBezTo>
                  <a:pt x="635945" y="1085263"/>
                  <a:pt x="606159" y="1079620"/>
                  <a:pt x="580170" y="1061662"/>
                </a:cubicBezTo>
                <a:cubicBezTo>
                  <a:pt x="571272" y="1055476"/>
                  <a:pt x="559878" y="1053143"/>
                  <a:pt x="549081" y="1053415"/>
                </a:cubicBezTo>
                <a:cubicBezTo>
                  <a:pt x="500576" y="1054608"/>
                  <a:pt x="455380" y="1036758"/>
                  <a:pt x="408285" y="1029867"/>
                </a:cubicBezTo>
                <a:cubicBezTo>
                  <a:pt x="403619" y="1029216"/>
                  <a:pt x="400310" y="1025907"/>
                  <a:pt x="397597" y="1022163"/>
                </a:cubicBezTo>
                <a:cubicBezTo>
                  <a:pt x="335310" y="1007731"/>
                  <a:pt x="276876" y="980385"/>
                  <a:pt x="214047" y="967635"/>
                </a:cubicBezTo>
                <a:cubicBezTo>
                  <a:pt x="153009" y="966984"/>
                  <a:pt x="95117" y="950707"/>
                  <a:pt x="37985" y="931392"/>
                </a:cubicBezTo>
                <a:cubicBezTo>
                  <a:pt x="17422" y="924447"/>
                  <a:pt x="331" y="912239"/>
                  <a:pt x="6" y="887553"/>
                </a:cubicBezTo>
                <a:cubicBezTo>
                  <a:pt x="-320" y="863246"/>
                  <a:pt x="13082" y="846426"/>
                  <a:pt x="33970" y="836497"/>
                </a:cubicBezTo>
                <a:cubicBezTo>
                  <a:pt x="62563" y="822879"/>
                  <a:pt x="93381" y="815283"/>
                  <a:pt x="124090" y="807904"/>
                </a:cubicBezTo>
                <a:cubicBezTo>
                  <a:pt x="144382" y="803021"/>
                  <a:pt x="160279" y="794069"/>
                  <a:pt x="169666" y="773885"/>
                </a:cubicBezTo>
                <a:cubicBezTo>
                  <a:pt x="182199" y="746974"/>
                  <a:pt x="207808" y="733844"/>
                  <a:pt x="232278" y="720226"/>
                </a:cubicBezTo>
                <a:cubicBezTo>
                  <a:pt x="295215" y="685176"/>
                  <a:pt x="363904" y="665861"/>
                  <a:pt x="433406" y="649855"/>
                </a:cubicBezTo>
                <a:cubicBezTo>
                  <a:pt x="469866" y="641446"/>
                  <a:pt x="504265" y="629346"/>
                  <a:pt x="536765" y="611116"/>
                </a:cubicBezTo>
                <a:cubicBezTo>
                  <a:pt x="609197" y="570532"/>
                  <a:pt x="684613" y="535754"/>
                  <a:pt x="758239" y="497558"/>
                </a:cubicBezTo>
                <a:cubicBezTo>
                  <a:pt x="806961" y="472328"/>
                  <a:pt x="849987" y="440588"/>
                  <a:pt x="874565" y="388719"/>
                </a:cubicBezTo>
                <a:cubicBezTo>
                  <a:pt x="882920" y="371086"/>
                  <a:pt x="887804" y="353778"/>
                  <a:pt x="887912" y="334354"/>
                </a:cubicBezTo>
                <a:cubicBezTo>
                  <a:pt x="888292" y="276734"/>
                  <a:pt x="884602" y="219005"/>
                  <a:pt x="893066" y="161656"/>
                </a:cubicBezTo>
                <a:cubicBezTo>
                  <a:pt x="896430" y="130242"/>
                  <a:pt x="907065" y="100726"/>
                  <a:pt x="916831" y="70939"/>
                </a:cubicBezTo>
                <a:cubicBezTo>
                  <a:pt x="928116" y="49020"/>
                  <a:pt x="932457" y="23194"/>
                  <a:pt x="952423" y="5994"/>
                </a:cubicBezTo>
                <a:cubicBezTo>
                  <a:pt x="972172" y="-7244"/>
                  <a:pt x="984760" y="3282"/>
                  <a:pt x="994309" y="19721"/>
                </a:cubicBezTo>
                <a:cubicBezTo>
                  <a:pt x="1007439" y="42346"/>
                  <a:pt x="1018019" y="66328"/>
                  <a:pt x="1030227" y="89441"/>
                </a:cubicBezTo>
                <a:cubicBezTo>
                  <a:pt x="1043845" y="118142"/>
                  <a:pt x="1060339" y="144891"/>
                  <a:pt x="1082747" y="167787"/>
                </a:cubicBezTo>
                <a:cubicBezTo>
                  <a:pt x="1104449" y="189924"/>
                  <a:pt x="1129136" y="196868"/>
                  <a:pt x="1159194" y="186343"/>
                </a:cubicBezTo>
                <a:cubicBezTo>
                  <a:pt x="1189849" y="175654"/>
                  <a:pt x="1221263" y="167082"/>
                  <a:pt x="1252515" y="158075"/>
                </a:cubicBezTo>
                <a:cubicBezTo>
                  <a:pt x="1312903" y="140008"/>
                  <a:pt x="1374592" y="127095"/>
                  <a:pt x="1435956" y="113151"/>
                </a:cubicBezTo>
                <a:cubicBezTo>
                  <a:pt x="1444420" y="111089"/>
                  <a:pt x="1452938" y="109244"/>
                  <a:pt x="1461348" y="107020"/>
                </a:cubicBezTo>
                <a:cubicBezTo>
                  <a:pt x="1486306" y="101269"/>
                  <a:pt x="1511915" y="98990"/>
                  <a:pt x="1536873" y="93076"/>
                </a:cubicBezTo>
                <a:cubicBezTo>
                  <a:pt x="1620048" y="75660"/>
                  <a:pt x="1704146" y="69691"/>
                  <a:pt x="1789003" y="72296"/>
                </a:cubicBezTo>
                <a:cubicBezTo>
                  <a:pt x="1800885" y="71319"/>
                  <a:pt x="1812387" y="71970"/>
                  <a:pt x="1822425" y="79512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8DECCF6-4B0C-41B6-A5FF-947BAA66A2DB}"/>
              </a:ext>
            </a:extLst>
          </p:cNvPr>
          <p:cNvSpPr/>
          <p:nvPr/>
        </p:nvSpPr>
        <p:spPr>
          <a:xfrm>
            <a:off x="3042137" y="1640693"/>
            <a:ext cx="129152" cy="616530"/>
          </a:xfrm>
          <a:custGeom>
            <a:avLst/>
            <a:gdLst>
              <a:gd name="connsiteX0" fmla="*/ 0 w 1221761"/>
              <a:gd name="connsiteY0" fmla="*/ 1057242 h 5832278"/>
              <a:gd name="connsiteX1" fmla="*/ 57150 w 1221761"/>
              <a:gd name="connsiteY1" fmla="*/ 749966 h 5832278"/>
              <a:gd name="connsiteX2" fmla="*/ 336899 w 1221761"/>
              <a:gd name="connsiteY2" fmla="*/ 130174 h 5832278"/>
              <a:gd name="connsiteX3" fmla="*/ 638365 w 1221761"/>
              <a:gd name="connsiteY3" fmla="*/ 14255 h 5832278"/>
              <a:gd name="connsiteX4" fmla="*/ 804386 w 1221761"/>
              <a:gd name="connsiteY4" fmla="*/ 138365 h 5832278"/>
              <a:gd name="connsiteX5" fmla="*/ 1209866 w 1221761"/>
              <a:gd name="connsiteY5" fmla="*/ 1106105 h 5832278"/>
              <a:gd name="connsiteX6" fmla="*/ 1171956 w 1221761"/>
              <a:gd name="connsiteY6" fmla="*/ 1646935 h 5832278"/>
              <a:gd name="connsiteX7" fmla="*/ 1019651 w 1221761"/>
              <a:gd name="connsiteY7" fmla="*/ 1899728 h 5832278"/>
              <a:gd name="connsiteX8" fmla="*/ 753428 w 1221761"/>
              <a:gd name="connsiteY8" fmla="*/ 2415507 h 5832278"/>
              <a:gd name="connsiteX9" fmla="*/ 739426 w 1221761"/>
              <a:gd name="connsiteY9" fmla="*/ 2973577 h 5832278"/>
              <a:gd name="connsiteX10" fmla="*/ 750284 w 1221761"/>
              <a:gd name="connsiteY10" fmla="*/ 3248849 h 5832278"/>
              <a:gd name="connsiteX11" fmla="*/ 783050 w 1221761"/>
              <a:gd name="connsiteY11" fmla="*/ 4217542 h 5832278"/>
              <a:gd name="connsiteX12" fmla="*/ 821912 w 1221761"/>
              <a:gd name="connsiteY12" fmla="*/ 5395022 h 5832278"/>
              <a:gd name="connsiteX13" fmla="*/ 828961 w 1221761"/>
              <a:gd name="connsiteY13" fmla="*/ 5584856 h 5832278"/>
              <a:gd name="connsiteX14" fmla="*/ 762381 w 1221761"/>
              <a:gd name="connsiteY14" fmla="*/ 5741161 h 5832278"/>
              <a:gd name="connsiteX15" fmla="*/ 466916 w 1221761"/>
              <a:gd name="connsiteY15" fmla="*/ 5826505 h 5832278"/>
              <a:gd name="connsiteX16" fmla="*/ 286512 w 1221761"/>
              <a:gd name="connsiteY16" fmla="*/ 5598572 h 5832278"/>
              <a:gd name="connsiteX17" fmla="*/ 308229 w 1221761"/>
              <a:gd name="connsiteY17" fmla="*/ 5195474 h 5832278"/>
              <a:gd name="connsiteX18" fmla="*/ 332899 w 1221761"/>
              <a:gd name="connsiteY18" fmla="*/ 4787899 h 5832278"/>
              <a:gd name="connsiteX19" fmla="*/ 369189 w 1221761"/>
              <a:gd name="connsiteY19" fmla="*/ 4157439 h 5832278"/>
              <a:gd name="connsiteX20" fmla="*/ 399860 w 1221761"/>
              <a:gd name="connsiteY20" fmla="*/ 3597941 h 5832278"/>
              <a:gd name="connsiteX21" fmla="*/ 445294 w 1221761"/>
              <a:gd name="connsiteY21" fmla="*/ 2825273 h 5832278"/>
              <a:gd name="connsiteX22" fmla="*/ 447199 w 1221761"/>
              <a:gd name="connsiteY22" fmla="*/ 2313018 h 5832278"/>
              <a:gd name="connsiteX23" fmla="*/ 313849 w 1221761"/>
              <a:gd name="connsiteY23" fmla="*/ 2003455 h 5832278"/>
              <a:gd name="connsiteX24" fmla="*/ 42005 w 1221761"/>
              <a:gd name="connsiteY24" fmla="*/ 1513490 h 5832278"/>
              <a:gd name="connsiteX25" fmla="*/ 0 w 1221761"/>
              <a:gd name="connsiteY25" fmla="*/ 1285366 h 5832278"/>
              <a:gd name="connsiteX26" fmla="*/ 0 w 1221761"/>
              <a:gd name="connsiteY26" fmla="*/ 1057242 h 58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1761" h="5832278">
                <a:moveTo>
                  <a:pt x="0" y="1057242"/>
                </a:moveTo>
                <a:cubicBezTo>
                  <a:pt x="19145" y="954848"/>
                  <a:pt x="28004" y="850550"/>
                  <a:pt x="57150" y="749966"/>
                </a:cubicBezTo>
                <a:cubicBezTo>
                  <a:pt x="120777" y="530033"/>
                  <a:pt x="194691" y="314578"/>
                  <a:pt x="336899" y="130174"/>
                </a:cubicBezTo>
                <a:cubicBezTo>
                  <a:pt x="424148" y="16922"/>
                  <a:pt x="533495" y="-24703"/>
                  <a:pt x="638365" y="14255"/>
                </a:cubicBezTo>
                <a:cubicBezTo>
                  <a:pt x="705612" y="39210"/>
                  <a:pt x="759809" y="84263"/>
                  <a:pt x="804386" y="138365"/>
                </a:cubicBezTo>
                <a:cubicBezTo>
                  <a:pt x="1036511" y="420115"/>
                  <a:pt x="1166717" y="745298"/>
                  <a:pt x="1209866" y="1106105"/>
                </a:cubicBezTo>
                <a:cubicBezTo>
                  <a:pt x="1231678" y="1288509"/>
                  <a:pt x="1225963" y="1469675"/>
                  <a:pt x="1171956" y="1646935"/>
                </a:cubicBezTo>
                <a:cubicBezTo>
                  <a:pt x="1142429" y="1743613"/>
                  <a:pt x="1100423" y="1834482"/>
                  <a:pt x="1019651" y="1899728"/>
                </a:cubicBezTo>
                <a:cubicBezTo>
                  <a:pt x="854678" y="2032983"/>
                  <a:pt x="788575" y="2216530"/>
                  <a:pt x="753428" y="2415507"/>
                </a:cubicBezTo>
                <a:cubicBezTo>
                  <a:pt x="720757" y="2600578"/>
                  <a:pt x="718566" y="2786696"/>
                  <a:pt x="739426" y="2973577"/>
                </a:cubicBezTo>
                <a:cubicBezTo>
                  <a:pt x="749618" y="3064827"/>
                  <a:pt x="746474" y="3157028"/>
                  <a:pt x="750284" y="3248849"/>
                </a:cubicBezTo>
                <a:cubicBezTo>
                  <a:pt x="763810" y="3571652"/>
                  <a:pt x="771144" y="3894644"/>
                  <a:pt x="783050" y="4217542"/>
                </a:cubicBezTo>
                <a:cubicBezTo>
                  <a:pt x="797624" y="4609972"/>
                  <a:pt x="814673" y="5002402"/>
                  <a:pt x="821912" y="5395022"/>
                </a:cubicBezTo>
                <a:cubicBezTo>
                  <a:pt x="823055" y="5458364"/>
                  <a:pt x="826008" y="5521610"/>
                  <a:pt x="828961" y="5584856"/>
                </a:cubicBezTo>
                <a:cubicBezTo>
                  <a:pt x="831818" y="5647816"/>
                  <a:pt x="808196" y="5699632"/>
                  <a:pt x="762381" y="5741161"/>
                </a:cubicBezTo>
                <a:cubicBezTo>
                  <a:pt x="678085" y="5817551"/>
                  <a:pt x="577406" y="5845555"/>
                  <a:pt x="466916" y="5826505"/>
                </a:cubicBezTo>
                <a:cubicBezTo>
                  <a:pt x="352711" y="5806788"/>
                  <a:pt x="282893" y="5718110"/>
                  <a:pt x="286512" y="5598572"/>
                </a:cubicBezTo>
                <a:cubicBezTo>
                  <a:pt x="290608" y="5464079"/>
                  <a:pt x="300419" y="5329872"/>
                  <a:pt x="308229" y="5195474"/>
                </a:cubicBezTo>
                <a:cubicBezTo>
                  <a:pt x="316135" y="5059552"/>
                  <a:pt x="324898" y="4923726"/>
                  <a:pt x="332899" y="4787899"/>
                </a:cubicBezTo>
                <a:cubicBezTo>
                  <a:pt x="345186" y="4577778"/>
                  <a:pt x="357378" y="4367561"/>
                  <a:pt x="369189" y="4157439"/>
                </a:cubicBezTo>
                <a:cubicBezTo>
                  <a:pt x="379667" y="3970940"/>
                  <a:pt x="389192" y="3784440"/>
                  <a:pt x="399860" y="3597941"/>
                </a:cubicBezTo>
                <a:cubicBezTo>
                  <a:pt x="414719" y="3340385"/>
                  <a:pt x="430721" y="3082924"/>
                  <a:pt x="445294" y="2825273"/>
                </a:cubicBezTo>
                <a:cubicBezTo>
                  <a:pt x="454914" y="2654585"/>
                  <a:pt x="466916" y="2483897"/>
                  <a:pt x="447199" y="2313018"/>
                </a:cubicBezTo>
                <a:cubicBezTo>
                  <a:pt x="433769" y="2196337"/>
                  <a:pt x="389858" y="2092895"/>
                  <a:pt x="313849" y="2003455"/>
                </a:cubicBezTo>
                <a:cubicBezTo>
                  <a:pt x="190595" y="1858104"/>
                  <a:pt x="88011" y="1701894"/>
                  <a:pt x="42005" y="1513490"/>
                </a:cubicBezTo>
                <a:cubicBezTo>
                  <a:pt x="23622" y="1438052"/>
                  <a:pt x="17336" y="1360804"/>
                  <a:pt x="0" y="1285366"/>
                </a:cubicBezTo>
                <a:cubicBezTo>
                  <a:pt x="0" y="1209356"/>
                  <a:pt x="0" y="1133252"/>
                  <a:pt x="0" y="105724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64F9AB-02AD-44A3-BD77-B765F95EBD06}"/>
              </a:ext>
            </a:extLst>
          </p:cNvPr>
          <p:cNvSpPr/>
          <p:nvPr/>
        </p:nvSpPr>
        <p:spPr>
          <a:xfrm>
            <a:off x="2601829" y="1588124"/>
            <a:ext cx="97924" cy="656670"/>
          </a:xfrm>
          <a:custGeom>
            <a:avLst/>
            <a:gdLst>
              <a:gd name="connsiteX0" fmla="*/ 484491 w 926346"/>
              <a:gd name="connsiteY0" fmla="*/ 6212015 h 6212014"/>
              <a:gd name="connsiteX1" fmla="*/ 332948 w 926346"/>
              <a:gd name="connsiteY1" fmla="*/ 6147054 h 6212014"/>
              <a:gd name="connsiteX2" fmla="*/ 265225 w 926346"/>
              <a:gd name="connsiteY2" fmla="*/ 6008084 h 6212014"/>
              <a:gd name="connsiteX3" fmla="*/ 310946 w 926346"/>
              <a:gd name="connsiteY3" fmla="*/ 4987862 h 6212014"/>
              <a:gd name="connsiteX4" fmla="*/ 331805 w 926346"/>
              <a:gd name="connsiteY4" fmla="*/ 4484751 h 6212014"/>
              <a:gd name="connsiteX5" fmla="*/ 368286 w 926346"/>
              <a:gd name="connsiteY5" fmla="*/ 3635312 h 6212014"/>
              <a:gd name="connsiteX6" fmla="*/ 389241 w 926346"/>
              <a:gd name="connsiteY6" fmla="*/ 3136964 h 6212014"/>
              <a:gd name="connsiteX7" fmla="*/ 398099 w 926346"/>
              <a:gd name="connsiteY7" fmla="*/ 2742819 h 6212014"/>
              <a:gd name="connsiteX8" fmla="*/ 201694 w 926346"/>
              <a:gd name="connsiteY8" fmla="*/ 2265045 h 6212014"/>
              <a:gd name="connsiteX9" fmla="*/ 240 w 926346"/>
              <a:gd name="connsiteY9" fmla="*/ 1800035 h 6212014"/>
              <a:gd name="connsiteX10" fmla="*/ 13670 w 926346"/>
              <a:gd name="connsiteY10" fmla="*/ 1220629 h 6212014"/>
              <a:gd name="connsiteX11" fmla="*/ 37102 w 926346"/>
              <a:gd name="connsiteY11" fmla="*/ 770096 h 6212014"/>
              <a:gd name="connsiteX12" fmla="*/ 127113 w 926346"/>
              <a:gd name="connsiteY12" fmla="*/ 74009 h 6212014"/>
              <a:gd name="connsiteX13" fmla="*/ 145782 w 926346"/>
              <a:gd name="connsiteY13" fmla="*/ 32194 h 6212014"/>
              <a:gd name="connsiteX14" fmla="*/ 158260 w 926346"/>
              <a:gd name="connsiteY14" fmla="*/ 162496 h 6212014"/>
              <a:gd name="connsiteX15" fmla="*/ 158260 w 926346"/>
              <a:gd name="connsiteY15" fmla="*/ 1445990 h 6212014"/>
              <a:gd name="connsiteX16" fmla="*/ 196455 w 926346"/>
              <a:gd name="connsiteY16" fmla="*/ 1523429 h 6212014"/>
              <a:gd name="connsiteX17" fmla="*/ 295134 w 926346"/>
              <a:gd name="connsiteY17" fmla="*/ 1462183 h 6212014"/>
              <a:gd name="connsiteX18" fmla="*/ 312470 w 926346"/>
              <a:gd name="connsiteY18" fmla="*/ 992219 h 6212014"/>
              <a:gd name="connsiteX19" fmla="*/ 333139 w 926346"/>
              <a:gd name="connsiteY19" fmla="*/ 203740 h 6212014"/>
              <a:gd name="connsiteX20" fmla="*/ 372477 w 926346"/>
              <a:gd name="connsiteY20" fmla="*/ 24479 h 6212014"/>
              <a:gd name="connsiteX21" fmla="*/ 408862 w 926346"/>
              <a:gd name="connsiteY21" fmla="*/ 177260 h 6212014"/>
              <a:gd name="connsiteX22" fmla="*/ 398956 w 926346"/>
              <a:gd name="connsiteY22" fmla="*/ 1436846 h 6212014"/>
              <a:gd name="connsiteX23" fmla="*/ 453439 w 926346"/>
              <a:gd name="connsiteY23" fmla="*/ 1520952 h 6212014"/>
              <a:gd name="connsiteX24" fmla="*/ 531449 w 926346"/>
              <a:gd name="connsiteY24" fmla="*/ 1433036 h 6212014"/>
              <a:gd name="connsiteX25" fmla="*/ 541641 w 926346"/>
              <a:gd name="connsiteY25" fmla="*/ 976884 h 6212014"/>
              <a:gd name="connsiteX26" fmla="*/ 561834 w 926346"/>
              <a:gd name="connsiteY26" fmla="*/ 140779 h 6212014"/>
              <a:gd name="connsiteX27" fmla="*/ 587837 w 926346"/>
              <a:gd name="connsiteY27" fmla="*/ 0 h 6212014"/>
              <a:gd name="connsiteX28" fmla="*/ 629080 w 926346"/>
              <a:gd name="connsiteY28" fmla="*/ 163354 h 6212014"/>
              <a:gd name="connsiteX29" fmla="*/ 626413 w 926346"/>
              <a:gd name="connsiteY29" fmla="*/ 1399318 h 6212014"/>
              <a:gd name="connsiteX30" fmla="*/ 626318 w 926346"/>
              <a:gd name="connsiteY30" fmla="*/ 1442085 h 6212014"/>
              <a:gd name="connsiteX31" fmla="*/ 674705 w 926346"/>
              <a:gd name="connsiteY31" fmla="*/ 1512760 h 6212014"/>
              <a:gd name="connsiteX32" fmla="*/ 742428 w 926346"/>
              <a:gd name="connsiteY32" fmla="*/ 1458182 h 6212014"/>
              <a:gd name="connsiteX33" fmla="*/ 756715 w 926346"/>
              <a:gd name="connsiteY33" fmla="*/ 1307402 h 6212014"/>
              <a:gd name="connsiteX34" fmla="*/ 789577 w 926346"/>
              <a:gd name="connsiteY34" fmla="*/ 795623 h 6212014"/>
              <a:gd name="connsiteX35" fmla="*/ 839107 w 926346"/>
              <a:gd name="connsiteY35" fmla="*/ 99441 h 6212014"/>
              <a:gd name="connsiteX36" fmla="*/ 876349 w 926346"/>
              <a:gd name="connsiteY36" fmla="*/ 27527 h 6212014"/>
              <a:gd name="connsiteX37" fmla="*/ 894638 w 926346"/>
              <a:gd name="connsiteY37" fmla="*/ 99060 h 6212014"/>
              <a:gd name="connsiteX38" fmla="*/ 917593 w 926346"/>
              <a:gd name="connsiteY38" fmla="*/ 1367885 h 6212014"/>
              <a:gd name="connsiteX39" fmla="*/ 925594 w 926346"/>
              <a:gd name="connsiteY39" fmla="*/ 1866805 h 6212014"/>
              <a:gd name="connsiteX40" fmla="*/ 840631 w 926346"/>
              <a:gd name="connsiteY40" fmla="*/ 2156460 h 6212014"/>
              <a:gd name="connsiteX41" fmla="*/ 694136 w 926346"/>
              <a:gd name="connsiteY41" fmla="*/ 2372963 h 6212014"/>
              <a:gd name="connsiteX42" fmla="*/ 646988 w 926346"/>
              <a:gd name="connsiteY42" fmla="*/ 2544508 h 6212014"/>
              <a:gd name="connsiteX43" fmla="*/ 673657 w 926346"/>
              <a:gd name="connsiteY43" fmla="*/ 3227832 h 6212014"/>
              <a:gd name="connsiteX44" fmla="*/ 704423 w 926346"/>
              <a:gd name="connsiteY44" fmla="*/ 3792188 h 6212014"/>
              <a:gd name="connsiteX45" fmla="*/ 750048 w 926346"/>
              <a:gd name="connsiteY45" fmla="*/ 4550569 h 6212014"/>
              <a:gd name="connsiteX46" fmla="*/ 780052 w 926346"/>
              <a:gd name="connsiteY46" fmla="*/ 5072062 h 6212014"/>
              <a:gd name="connsiteX47" fmla="*/ 826248 w 926346"/>
              <a:gd name="connsiteY47" fmla="*/ 5830348 h 6212014"/>
              <a:gd name="connsiteX48" fmla="*/ 837011 w 926346"/>
              <a:gd name="connsiteY48" fmla="*/ 5986653 h 6212014"/>
              <a:gd name="connsiteX49" fmla="*/ 756620 w 926346"/>
              <a:gd name="connsiteY49" fmla="*/ 6151341 h 6212014"/>
              <a:gd name="connsiteX50" fmla="*/ 618127 w 926346"/>
              <a:gd name="connsiteY50" fmla="*/ 6211920 h 6212014"/>
              <a:gd name="connsiteX51" fmla="*/ 484491 w 926346"/>
              <a:gd name="connsiteY51" fmla="*/ 6212015 h 621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46" h="6212014">
                <a:moveTo>
                  <a:pt x="484491" y="6212015"/>
                </a:moveTo>
                <a:cubicBezTo>
                  <a:pt x="431722" y="6195632"/>
                  <a:pt x="377239" y="6183821"/>
                  <a:pt x="332948" y="6147054"/>
                </a:cubicBezTo>
                <a:cubicBezTo>
                  <a:pt x="289133" y="6110669"/>
                  <a:pt x="262368" y="6067902"/>
                  <a:pt x="265225" y="6008084"/>
                </a:cubicBezTo>
                <a:cubicBezTo>
                  <a:pt x="281132" y="5668042"/>
                  <a:pt x="296087" y="5327904"/>
                  <a:pt x="310946" y="4987862"/>
                </a:cubicBezTo>
                <a:cubicBezTo>
                  <a:pt x="318280" y="4820127"/>
                  <a:pt x="324662" y="4652391"/>
                  <a:pt x="331805" y="4484751"/>
                </a:cubicBezTo>
                <a:cubicBezTo>
                  <a:pt x="343807" y="4201573"/>
                  <a:pt x="356284" y="3918490"/>
                  <a:pt x="368286" y="3635312"/>
                </a:cubicBezTo>
                <a:cubicBezTo>
                  <a:pt x="375334" y="3469196"/>
                  <a:pt x="381526" y="3303080"/>
                  <a:pt x="389241" y="3136964"/>
                </a:cubicBezTo>
                <a:cubicBezTo>
                  <a:pt x="395337" y="3005614"/>
                  <a:pt x="404481" y="2874264"/>
                  <a:pt x="398099" y="2742819"/>
                </a:cubicBezTo>
                <a:cubicBezTo>
                  <a:pt x="389241" y="2560796"/>
                  <a:pt x="350284" y="2384965"/>
                  <a:pt x="201694" y="2265045"/>
                </a:cubicBezTo>
                <a:cubicBezTo>
                  <a:pt x="49294" y="2141982"/>
                  <a:pt x="2050" y="1983867"/>
                  <a:pt x="240" y="1800035"/>
                </a:cubicBezTo>
                <a:cubicBezTo>
                  <a:pt x="-1665" y="1606677"/>
                  <a:pt x="8241" y="1413701"/>
                  <a:pt x="13670" y="1220629"/>
                </a:cubicBezTo>
                <a:cubicBezTo>
                  <a:pt x="17861" y="1070229"/>
                  <a:pt x="25957" y="920020"/>
                  <a:pt x="37102" y="770096"/>
                </a:cubicBezTo>
                <a:cubicBezTo>
                  <a:pt x="54532" y="536543"/>
                  <a:pt x="75964" y="303276"/>
                  <a:pt x="127113" y="74009"/>
                </a:cubicBezTo>
                <a:cubicBezTo>
                  <a:pt x="130066" y="60960"/>
                  <a:pt x="128446" y="45053"/>
                  <a:pt x="145782" y="32194"/>
                </a:cubicBezTo>
                <a:cubicBezTo>
                  <a:pt x="155497" y="76867"/>
                  <a:pt x="158260" y="119443"/>
                  <a:pt x="158260" y="162496"/>
                </a:cubicBezTo>
                <a:cubicBezTo>
                  <a:pt x="158260" y="590359"/>
                  <a:pt x="158260" y="1018222"/>
                  <a:pt x="158260" y="1445990"/>
                </a:cubicBezTo>
                <a:cubicBezTo>
                  <a:pt x="158260" y="1478089"/>
                  <a:pt x="156259" y="1509808"/>
                  <a:pt x="196455" y="1523429"/>
                </a:cubicBezTo>
                <a:cubicBezTo>
                  <a:pt x="252081" y="1542383"/>
                  <a:pt x="292276" y="1520762"/>
                  <a:pt x="295134" y="1462183"/>
                </a:cubicBezTo>
                <a:cubicBezTo>
                  <a:pt x="302659" y="1305592"/>
                  <a:pt x="308088" y="1148906"/>
                  <a:pt x="312470" y="992219"/>
                </a:cubicBezTo>
                <a:cubicBezTo>
                  <a:pt x="319899" y="729425"/>
                  <a:pt x="325042" y="466534"/>
                  <a:pt x="333139" y="203740"/>
                </a:cubicBezTo>
                <a:cubicBezTo>
                  <a:pt x="335044" y="142589"/>
                  <a:pt x="351236" y="83248"/>
                  <a:pt x="372477" y="24479"/>
                </a:cubicBezTo>
                <a:cubicBezTo>
                  <a:pt x="398195" y="73057"/>
                  <a:pt x="409243" y="123730"/>
                  <a:pt x="408862" y="177260"/>
                </a:cubicBezTo>
                <a:cubicBezTo>
                  <a:pt x="405529" y="597122"/>
                  <a:pt x="402195" y="1016984"/>
                  <a:pt x="398956" y="1436846"/>
                </a:cubicBezTo>
                <a:cubicBezTo>
                  <a:pt x="398480" y="1503331"/>
                  <a:pt x="410196" y="1521047"/>
                  <a:pt x="453439" y="1520952"/>
                </a:cubicBezTo>
                <a:cubicBezTo>
                  <a:pt x="502493" y="1520762"/>
                  <a:pt x="530021" y="1490758"/>
                  <a:pt x="531449" y="1433036"/>
                </a:cubicBezTo>
                <a:cubicBezTo>
                  <a:pt x="535259" y="1281017"/>
                  <a:pt x="538117" y="1128998"/>
                  <a:pt x="541641" y="976884"/>
                </a:cubicBezTo>
                <a:cubicBezTo>
                  <a:pt x="548023" y="698182"/>
                  <a:pt x="553738" y="419481"/>
                  <a:pt x="561834" y="140779"/>
                </a:cubicBezTo>
                <a:cubicBezTo>
                  <a:pt x="563167" y="93917"/>
                  <a:pt x="574693" y="47434"/>
                  <a:pt x="587837" y="0"/>
                </a:cubicBezTo>
                <a:cubicBezTo>
                  <a:pt x="614602" y="51625"/>
                  <a:pt x="629271" y="105346"/>
                  <a:pt x="629080" y="163354"/>
                </a:cubicBezTo>
                <a:cubicBezTo>
                  <a:pt x="628033" y="575310"/>
                  <a:pt x="627271" y="987362"/>
                  <a:pt x="626413" y="1399318"/>
                </a:cubicBezTo>
                <a:cubicBezTo>
                  <a:pt x="626413" y="1413605"/>
                  <a:pt x="626509" y="1427798"/>
                  <a:pt x="626318" y="1442085"/>
                </a:cubicBezTo>
                <a:cubicBezTo>
                  <a:pt x="625842" y="1477137"/>
                  <a:pt x="636224" y="1507522"/>
                  <a:pt x="674705" y="1512760"/>
                </a:cubicBezTo>
                <a:cubicBezTo>
                  <a:pt x="712900" y="1517999"/>
                  <a:pt x="731284" y="1489805"/>
                  <a:pt x="742428" y="1458182"/>
                </a:cubicBezTo>
                <a:cubicBezTo>
                  <a:pt x="759573" y="1409414"/>
                  <a:pt x="752715" y="1357598"/>
                  <a:pt x="756715" y="1307402"/>
                </a:cubicBezTo>
                <a:cubicBezTo>
                  <a:pt x="770527" y="1136999"/>
                  <a:pt x="778242" y="966216"/>
                  <a:pt x="789577" y="795623"/>
                </a:cubicBezTo>
                <a:cubicBezTo>
                  <a:pt x="805102" y="563499"/>
                  <a:pt x="821104" y="331375"/>
                  <a:pt x="839107" y="99441"/>
                </a:cubicBezTo>
                <a:cubicBezTo>
                  <a:pt x="841202" y="72104"/>
                  <a:pt x="840535" y="25051"/>
                  <a:pt x="876349" y="27527"/>
                </a:cubicBezTo>
                <a:cubicBezTo>
                  <a:pt x="912068" y="30004"/>
                  <a:pt x="893971" y="74295"/>
                  <a:pt x="894638" y="99060"/>
                </a:cubicBezTo>
                <a:cubicBezTo>
                  <a:pt x="905210" y="521970"/>
                  <a:pt x="911306" y="944880"/>
                  <a:pt x="917593" y="1367885"/>
                </a:cubicBezTo>
                <a:cubicBezTo>
                  <a:pt x="920069" y="1534192"/>
                  <a:pt x="916545" y="1700784"/>
                  <a:pt x="925594" y="1866805"/>
                </a:cubicBezTo>
                <a:cubicBezTo>
                  <a:pt x="931595" y="1975676"/>
                  <a:pt x="901591" y="2069116"/>
                  <a:pt x="840631" y="2156460"/>
                </a:cubicBezTo>
                <a:cubicBezTo>
                  <a:pt x="790815" y="2227898"/>
                  <a:pt x="742809" y="2300669"/>
                  <a:pt x="694136" y="2372963"/>
                </a:cubicBezTo>
                <a:cubicBezTo>
                  <a:pt x="659275" y="2424874"/>
                  <a:pt x="648035" y="2483263"/>
                  <a:pt x="646988" y="2544508"/>
                </a:cubicBezTo>
                <a:cubicBezTo>
                  <a:pt x="642892" y="2772823"/>
                  <a:pt x="659560" y="3000185"/>
                  <a:pt x="673657" y="3227832"/>
                </a:cubicBezTo>
                <a:cubicBezTo>
                  <a:pt x="685278" y="3415856"/>
                  <a:pt x="693565" y="3604070"/>
                  <a:pt x="704423" y="3792188"/>
                </a:cubicBezTo>
                <a:cubicBezTo>
                  <a:pt x="719092" y="4044982"/>
                  <a:pt x="734998" y="4297775"/>
                  <a:pt x="750048" y="4550569"/>
                </a:cubicBezTo>
                <a:cubicBezTo>
                  <a:pt x="760335" y="4724400"/>
                  <a:pt x="769670" y="4898327"/>
                  <a:pt x="780052" y="5072062"/>
                </a:cubicBezTo>
                <a:cubicBezTo>
                  <a:pt x="795196" y="5324856"/>
                  <a:pt x="810817" y="5577650"/>
                  <a:pt x="826248" y="5830348"/>
                </a:cubicBezTo>
                <a:cubicBezTo>
                  <a:pt x="829391" y="5882450"/>
                  <a:pt x="829582" y="5935123"/>
                  <a:pt x="837011" y="5986653"/>
                </a:cubicBezTo>
                <a:cubicBezTo>
                  <a:pt x="847679" y="6061425"/>
                  <a:pt x="812437" y="6110193"/>
                  <a:pt x="756620" y="6151341"/>
                </a:cubicBezTo>
                <a:cubicBezTo>
                  <a:pt x="714901" y="6182202"/>
                  <a:pt x="665180" y="6193631"/>
                  <a:pt x="618127" y="6211920"/>
                </a:cubicBezTo>
                <a:cubicBezTo>
                  <a:pt x="573359" y="6212015"/>
                  <a:pt x="528877" y="6212015"/>
                  <a:pt x="484491" y="621201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7C202D-B552-4C1D-BD97-262B2FAB235C}"/>
              </a:ext>
            </a:extLst>
          </p:cNvPr>
          <p:cNvSpPr/>
          <p:nvPr/>
        </p:nvSpPr>
        <p:spPr>
          <a:xfrm>
            <a:off x="2213036" y="1518505"/>
            <a:ext cx="233000" cy="782797"/>
          </a:xfrm>
          <a:custGeom>
            <a:avLst/>
            <a:gdLst>
              <a:gd name="connsiteX0" fmla="*/ 34293 w 1648783"/>
              <a:gd name="connsiteY0" fmla="*/ 3348115 h 5539297"/>
              <a:gd name="connsiteX1" fmla="*/ 20291 w 1648783"/>
              <a:gd name="connsiteY1" fmla="*/ 2511629 h 5539297"/>
              <a:gd name="connsiteX2" fmla="*/ 98 w 1648783"/>
              <a:gd name="connsiteY2" fmla="*/ 1485120 h 5539297"/>
              <a:gd name="connsiteX3" fmla="*/ 92014 w 1648783"/>
              <a:gd name="connsiteY3" fmla="*/ 1335292 h 5539297"/>
              <a:gd name="connsiteX4" fmla="*/ 153165 w 1648783"/>
              <a:gd name="connsiteY4" fmla="*/ 1309955 h 5539297"/>
              <a:gd name="connsiteX5" fmla="*/ 222507 w 1648783"/>
              <a:gd name="connsiteY5" fmla="*/ 1211562 h 5539297"/>
              <a:gd name="connsiteX6" fmla="*/ 230127 w 1648783"/>
              <a:gd name="connsiteY6" fmla="*/ 959912 h 5539297"/>
              <a:gd name="connsiteX7" fmla="*/ 267941 w 1648783"/>
              <a:gd name="connsiteY7" fmla="*/ 894951 h 5539297"/>
              <a:gd name="connsiteX8" fmla="*/ 595696 w 1648783"/>
              <a:gd name="connsiteY8" fmla="*/ 809226 h 5539297"/>
              <a:gd name="connsiteX9" fmla="*/ 690184 w 1648783"/>
              <a:gd name="connsiteY9" fmla="*/ 727216 h 5539297"/>
              <a:gd name="connsiteX10" fmla="*/ 780672 w 1648783"/>
              <a:gd name="connsiteY10" fmla="*/ 50369 h 5539297"/>
              <a:gd name="connsiteX11" fmla="*/ 842013 w 1648783"/>
              <a:gd name="connsiteY11" fmla="*/ 3411 h 5539297"/>
              <a:gd name="connsiteX12" fmla="*/ 915165 w 1648783"/>
              <a:gd name="connsiteY12" fmla="*/ 89708 h 5539297"/>
              <a:gd name="connsiteX13" fmla="*/ 1015844 w 1648783"/>
              <a:gd name="connsiteY13" fmla="*/ 778937 h 5539297"/>
              <a:gd name="connsiteX14" fmla="*/ 1061468 w 1648783"/>
              <a:gd name="connsiteY14" fmla="*/ 819608 h 5539297"/>
              <a:gd name="connsiteX15" fmla="*/ 1370269 w 1648783"/>
              <a:gd name="connsiteY15" fmla="*/ 890855 h 5539297"/>
              <a:gd name="connsiteX16" fmla="*/ 1414084 w 1648783"/>
              <a:gd name="connsiteY16" fmla="*/ 954768 h 5539297"/>
              <a:gd name="connsiteX17" fmla="*/ 1427705 w 1648783"/>
              <a:gd name="connsiteY17" fmla="*/ 1239470 h 5539297"/>
              <a:gd name="connsiteX18" fmla="*/ 1468281 w 1648783"/>
              <a:gd name="connsiteY18" fmla="*/ 1292239 h 5539297"/>
              <a:gd name="connsiteX19" fmla="*/ 1538100 w 1648783"/>
              <a:gd name="connsiteY19" fmla="*/ 1321671 h 5539297"/>
              <a:gd name="connsiteX20" fmla="*/ 1648780 w 1648783"/>
              <a:gd name="connsiteY20" fmla="*/ 1502741 h 5539297"/>
              <a:gd name="connsiteX21" fmla="*/ 1640017 w 1648783"/>
              <a:gd name="connsiteY21" fmla="*/ 5182440 h 5539297"/>
              <a:gd name="connsiteX22" fmla="*/ 1608966 w 1648783"/>
              <a:gd name="connsiteY22" fmla="*/ 5257021 h 5539297"/>
              <a:gd name="connsiteX23" fmla="*/ 1110999 w 1648783"/>
              <a:gd name="connsiteY23" fmla="*/ 5507528 h 5539297"/>
              <a:gd name="connsiteX24" fmla="*/ 351189 w 1648783"/>
              <a:gd name="connsiteY24" fmla="*/ 5466665 h 5539297"/>
              <a:gd name="connsiteX25" fmla="*/ 108397 w 1648783"/>
              <a:gd name="connsiteY25" fmla="*/ 5321124 h 5539297"/>
              <a:gd name="connsiteX26" fmla="*/ 67249 w 1648783"/>
              <a:gd name="connsiteY26" fmla="*/ 5225493 h 5539297"/>
              <a:gd name="connsiteX27" fmla="*/ 35150 w 1648783"/>
              <a:gd name="connsiteY27" fmla="*/ 3348115 h 5539297"/>
              <a:gd name="connsiteX28" fmla="*/ 34293 w 1648783"/>
              <a:gd name="connsiteY28" fmla="*/ 3348115 h 553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48783" h="5539297">
                <a:moveTo>
                  <a:pt x="34293" y="3348115"/>
                </a:moveTo>
                <a:cubicBezTo>
                  <a:pt x="29626" y="3069318"/>
                  <a:pt x="25149" y="2790426"/>
                  <a:pt x="20291" y="2511629"/>
                </a:cubicBezTo>
                <a:cubicBezTo>
                  <a:pt x="14195" y="2169396"/>
                  <a:pt x="9528" y="1827163"/>
                  <a:pt x="98" y="1485120"/>
                </a:cubicBezTo>
                <a:cubicBezTo>
                  <a:pt x="-1997" y="1409873"/>
                  <a:pt x="29530" y="1365581"/>
                  <a:pt x="92014" y="1335292"/>
                </a:cubicBezTo>
                <a:cubicBezTo>
                  <a:pt x="111921" y="1325672"/>
                  <a:pt x="132019" y="1312908"/>
                  <a:pt x="153165" y="1309955"/>
                </a:cubicBezTo>
                <a:cubicBezTo>
                  <a:pt x="213744" y="1301478"/>
                  <a:pt x="224221" y="1266902"/>
                  <a:pt x="222507" y="1211562"/>
                </a:cubicBezTo>
                <a:cubicBezTo>
                  <a:pt x="219935" y="1127837"/>
                  <a:pt x="228888" y="1043827"/>
                  <a:pt x="230127" y="959912"/>
                </a:cubicBezTo>
                <a:cubicBezTo>
                  <a:pt x="230603" y="929051"/>
                  <a:pt x="242033" y="909905"/>
                  <a:pt x="267941" y="894951"/>
                </a:cubicBezTo>
                <a:cubicBezTo>
                  <a:pt x="369478" y="836468"/>
                  <a:pt x="481682" y="817799"/>
                  <a:pt x="595696" y="809226"/>
                </a:cubicBezTo>
                <a:cubicBezTo>
                  <a:pt x="676659" y="803035"/>
                  <a:pt x="679135" y="806369"/>
                  <a:pt x="690184" y="727216"/>
                </a:cubicBezTo>
                <a:cubicBezTo>
                  <a:pt x="721807" y="501759"/>
                  <a:pt x="753049" y="276302"/>
                  <a:pt x="780672" y="50369"/>
                </a:cubicBezTo>
                <a:cubicBezTo>
                  <a:pt x="786101" y="5697"/>
                  <a:pt x="798483" y="-6971"/>
                  <a:pt x="842013" y="3411"/>
                </a:cubicBezTo>
                <a:cubicBezTo>
                  <a:pt x="910402" y="19794"/>
                  <a:pt x="909926" y="18175"/>
                  <a:pt x="915165" y="89708"/>
                </a:cubicBezTo>
                <a:cubicBezTo>
                  <a:pt x="932215" y="321832"/>
                  <a:pt x="972410" y="550622"/>
                  <a:pt x="1015844" y="778937"/>
                </a:cubicBezTo>
                <a:cubicBezTo>
                  <a:pt x="1021178" y="807035"/>
                  <a:pt x="1031846" y="816370"/>
                  <a:pt x="1061468" y="819608"/>
                </a:cubicBezTo>
                <a:cubicBezTo>
                  <a:pt x="1166910" y="831134"/>
                  <a:pt x="1271495" y="848755"/>
                  <a:pt x="1370269" y="890855"/>
                </a:cubicBezTo>
                <a:cubicBezTo>
                  <a:pt x="1400083" y="903524"/>
                  <a:pt x="1413227" y="920669"/>
                  <a:pt x="1414084" y="954768"/>
                </a:cubicBezTo>
                <a:cubicBezTo>
                  <a:pt x="1416561" y="1049732"/>
                  <a:pt x="1425228" y="1144506"/>
                  <a:pt x="1427705" y="1239470"/>
                </a:cubicBezTo>
                <a:cubicBezTo>
                  <a:pt x="1428562" y="1270808"/>
                  <a:pt x="1440849" y="1283857"/>
                  <a:pt x="1468281" y="1292239"/>
                </a:cubicBezTo>
                <a:cubicBezTo>
                  <a:pt x="1492285" y="1299573"/>
                  <a:pt x="1515526" y="1310432"/>
                  <a:pt x="1538100" y="1321671"/>
                </a:cubicBezTo>
                <a:cubicBezTo>
                  <a:pt x="1612681" y="1358819"/>
                  <a:pt x="1649161" y="1414064"/>
                  <a:pt x="1648780" y="1502741"/>
                </a:cubicBezTo>
                <a:cubicBezTo>
                  <a:pt x="1644113" y="2729276"/>
                  <a:pt x="1641922" y="3955905"/>
                  <a:pt x="1640017" y="5182440"/>
                </a:cubicBezTo>
                <a:cubicBezTo>
                  <a:pt x="1639922" y="5213396"/>
                  <a:pt x="1631254" y="5235494"/>
                  <a:pt x="1608966" y="5257021"/>
                </a:cubicBezTo>
                <a:cubicBezTo>
                  <a:pt x="1468948" y="5392466"/>
                  <a:pt x="1299403" y="5470666"/>
                  <a:pt x="1110999" y="5507528"/>
                </a:cubicBezTo>
                <a:cubicBezTo>
                  <a:pt x="854967" y="5557724"/>
                  <a:pt x="600363" y="5551533"/>
                  <a:pt x="351189" y="5466665"/>
                </a:cubicBezTo>
                <a:cubicBezTo>
                  <a:pt x="260321" y="5435709"/>
                  <a:pt x="178501" y="5387989"/>
                  <a:pt x="108397" y="5321124"/>
                </a:cubicBezTo>
                <a:cubicBezTo>
                  <a:pt x="80489" y="5294549"/>
                  <a:pt x="67821" y="5265783"/>
                  <a:pt x="67249" y="5225493"/>
                </a:cubicBezTo>
                <a:cubicBezTo>
                  <a:pt x="57629" y="4599700"/>
                  <a:pt x="46199" y="3973908"/>
                  <a:pt x="35150" y="3348115"/>
                </a:cubicBezTo>
                <a:cubicBezTo>
                  <a:pt x="34960" y="3348115"/>
                  <a:pt x="34578" y="3348115"/>
                  <a:pt x="34293" y="334811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7DCA9B1-33A9-47F7-A3D4-EC51CBEB3146}"/>
              </a:ext>
            </a:extLst>
          </p:cNvPr>
          <p:cNvSpPr/>
          <p:nvPr/>
        </p:nvSpPr>
        <p:spPr>
          <a:xfrm>
            <a:off x="2817583" y="1562039"/>
            <a:ext cx="78648" cy="702020"/>
          </a:xfrm>
          <a:custGeom>
            <a:avLst/>
            <a:gdLst>
              <a:gd name="connsiteX0" fmla="*/ 169164 w 744004"/>
              <a:gd name="connsiteY0" fmla="*/ 4942317 h 6641048"/>
              <a:gd name="connsiteX1" fmla="*/ 182118 w 744004"/>
              <a:gd name="connsiteY1" fmla="*/ 3730165 h 6641048"/>
              <a:gd name="connsiteX2" fmla="*/ 165830 w 744004"/>
              <a:gd name="connsiteY2" fmla="*/ 3365263 h 6641048"/>
              <a:gd name="connsiteX3" fmla="*/ 106775 w 744004"/>
              <a:gd name="connsiteY3" fmla="*/ 3286586 h 6641048"/>
              <a:gd name="connsiteX4" fmla="*/ 90868 w 744004"/>
              <a:gd name="connsiteY4" fmla="*/ 3238485 h 6641048"/>
              <a:gd name="connsiteX5" fmla="*/ 112585 w 744004"/>
              <a:gd name="connsiteY5" fmla="*/ 2968928 h 6641048"/>
              <a:gd name="connsiteX6" fmla="*/ 142970 w 744004"/>
              <a:gd name="connsiteY6" fmla="*/ 1967469 h 6641048"/>
              <a:gd name="connsiteX7" fmla="*/ 108109 w 744004"/>
              <a:gd name="connsiteY7" fmla="*/ 1317673 h 6641048"/>
              <a:gd name="connsiteX8" fmla="*/ 27813 w 744004"/>
              <a:gd name="connsiteY8" fmla="*/ 577295 h 6641048"/>
              <a:gd name="connsiteX9" fmla="*/ 3905 w 744004"/>
              <a:gd name="connsiteY9" fmla="*/ 189437 h 6641048"/>
              <a:gd name="connsiteX10" fmla="*/ 225456 w 744004"/>
              <a:gd name="connsiteY10" fmla="*/ 80 h 6641048"/>
              <a:gd name="connsiteX11" fmla="*/ 342042 w 744004"/>
              <a:gd name="connsiteY11" fmla="*/ 79709 h 6641048"/>
              <a:gd name="connsiteX12" fmla="*/ 432911 w 744004"/>
              <a:gd name="connsiteY12" fmla="*/ 292783 h 6641048"/>
              <a:gd name="connsiteX13" fmla="*/ 584930 w 744004"/>
              <a:gd name="connsiteY13" fmla="*/ 1010873 h 6641048"/>
              <a:gd name="connsiteX14" fmla="*/ 677894 w 744004"/>
              <a:gd name="connsiteY14" fmla="*/ 1663240 h 6641048"/>
              <a:gd name="connsiteX15" fmla="*/ 727043 w 744004"/>
              <a:gd name="connsiteY15" fmla="*/ 2225882 h 6641048"/>
              <a:gd name="connsiteX16" fmla="*/ 738283 w 744004"/>
              <a:gd name="connsiteY16" fmla="*/ 2923970 h 6641048"/>
              <a:gd name="connsiteX17" fmla="*/ 694277 w 744004"/>
              <a:gd name="connsiteY17" fmla="*/ 3178287 h 6641048"/>
              <a:gd name="connsiteX18" fmla="*/ 681133 w 744004"/>
              <a:gd name="connsiteY18" fmla="*/ 3247343 h 6641048"/>
              <a:gd name="connsiteX19" fmla="*/ 668941 w 744004"/>
              <a:gd name="connsiteY19" fmla="*/ 3286396 h 6641048"/>
              <a:gd name="connsiteX20" fmla="*/ 643033 w 744004"/>
              <a:gd name="connsiteY20" fmla="*/ 3372025 h 6641048"/>
              <a:gd name="connsiteX21" fmla="*/ 676275 w 744004"/>
              <a:gd name="connsiteY21" fmla="*/ 4445493 h 6641048"/>
              <a:gd name="connsiteX22" fmla="*/ 695134 w 744004"/>
              <a:gd name="connsiteY22" fmla="*/ 5771659 h 6641048"/>
              <a:gd name="connsiteX23" fmla="*/ 704088 w 744004"/>
              <a:gd name="connsiteY23" fmla="*/ 6384783 h 6641048"/>
              <a:gd name="connsiteX24" fmla="*/ 473868 w 744004"/>
              <a:gd name="connsiteY24" fmla="*/ 6631766 h 6641048"/>
              <a:gd name="connsiteX25" fmla="*/ 271081 w 744004"/>
              <a:gd name="connsiteY25" fmla="*/ 6625670 h 6641048"/>
              <a:gd name="connsiteX26" fmla="*/ 138303 w 744004"/>
              <a:gd name="connsiteY26" fmla="*/ 6439552 h 6641048"/>
              <a:gd name="connsiteX27" fmla="*/ 169164 w 744004"/>
              <a:gd name="connsiteY27" fmla="*/ 4942317 h 664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44004" h="6641048">
                <a:moveTo>
                  <a:pt x="169164" y="4942317"/>
                </a:moveTo>
                <a:cubicBezTo>
                  <a:pt x="180308" y="4538362"/>
                  <a:pt x="167068" y="4134121"/>
                  <a:pt x="182118" y="3730165"/>
                </a:cubicBezTo>
                <a:cubicBezTo>
                  <a:pt x="186690" y="3608341"/>
                  <a:pt x="184975" y="3486135"/>
                  <a:pt x="165830" y="3365263"/>
                </a:cubicBezTo>
                <a:cubicBezTo>
                  <a:pt x="160401" y="3331068"/>
                  <a:pt x="158210" y="3292015"/>
                  <a:pt x="106775" y="3286586"/>
                </a:cubicBezTo>
                <a:cubicBezTo>
                  <a:pt x="81248" y="3283919"/>
                  <a:pt x="88582" y="3255344"/>
                  <a:pt x="90868" y="3238485"/>
                </a:cubicBezTo>
                <a:cubicBezTo>
                  <a:pt x="102965" y="3148950"/>
                  <a:pt x="106013" y="3058844"/>
                  <a:pt x="112585" y="2968928"/>
                </a:cubicBezTo>
                <a:cubicBezTo>
                  <a:pt x="136969" y="2635553"/>
                  <a:pt x="157067" y="2302177"/>
                  <a:pt x="142970" y="1967469"/>
                </a:cubicBezTo>
                <a:cubicBezTo>
                  <a:pt x="133826" y="1750680"/>
                  <a:pt x="125063" y="1533891"/>
                  <a:pt x="108109" y="1317673"/>
                </a:cubicBezTo>
                <a:cubicBezTo>
                  <a:pt x="88678" y="1070214"/>
                  <a:pt x="64770" y="823040"/>
                  <a:pt x="27813" y="577295"/>
                </a:cubicBezTo>
                <a:cubicBezTo>
                  <a:pt x="8477" y="448803"/>
                  <a:pt x="-7716" y="319930"/>
                  <a:pt x="3905" y="189437"/>
                </a:cubicBezTo>
                <a:cubicBezTo>
                  <a:pt x="15430" y="59516"/>
                  <a:pt x="84677" y="5414"/>
                  <a:pt x="225456" y="80"/>
                </a:cubicBezTo>
                <a:cubicBezTo>
                  <a:pt x="280035" y="-2015"/>
                  <a:pt x="314515" y="37323"/>
                  <a:pt x="342042" y="79709"/>
                </a:cubicBezTo>
                <a:cubicBezTo>
                  <a:pt x="384619" y="145336"/>
                  <a:pt x="410527" y="218393"/>
                  <a:pt x="432911" y="292783"/>
                </a:cubicBezTo>
                <a:cubicBezTo>
                  <a:pt x="503777" y="527860"/>
                  <a:pt x="544449" y="769319"/>
                  <a:pt x="584930" y="1010873"/>
                </a:cubicBezTo>
                <a:cubicBezTo>
                  <a:pt x="621220" y="1227567"/>
                  <a:pt x="653701" y="1444927"/>
                  <a:pt x="677894" y="1663240"/>
                </a:cubicBezTo>
                <a:cubicBezTo>
                  <a:pt x="698659" y="1850311"/>
                  <a:pt x="715137" y="2038049"/>
                  <a:pt x="727043" y="2225882"/>
                </a:cubicBezTo>
                <a:cubicBezTo>
                  <a:pt x="741902" y="2458197"/>
                  <a:pt x="750284" y="2690988"/>
                  <a:pt x="738283" y="2923970"/>
                </a:cubicBezTo>
                <a:cubicBezTo>
                  <a:pt x="733806" y="3010742"/>
                  <a:pt x="735425" y="3097706"/>
                  <a:pt x="694277" y="3178287"/>
                </a:cubicBezTo>
                <a:cubicBezTo>
                  <a:pt x="683704" y="3198956"/>
                  <a:pt x="677322" y="3222673"/>
                  <a:pt x="681133" y="3247343"/>
                </a:cubicBezTo>
                <a:cubicBezTo>
                  <a:pt x="683514" y="3262297"/>
                  <a:pt x="681228" y="3278014"/>
                  <a:pt x="668941" y="3286396"/>
                </a:cubicBezTo>
                <a:cubicBezTo>
                  <a:pt x="636555" y="3308589"/>
                  <a:pt x="641032" y="3341069"/>
                  <a:pt x="643033" y="3372025"/>
                </a:cubicBezTo>
                <a:cubicBezTo>
                  <a:pt x="667226" y="3729404"/>
                  <a:pt x="671512" y="4087448"/>
                  <a:pt x="676275" y="4445493"/>
                </a:cubicBezTo>
                <a:cubicBezTo>
                  <a:pt x="682180" y="4887548"/>
                  <a:pt x="688753" y="5329603"/>
                  <a:pt x="695134" y="5771659"/>
                </a:cubicBezTo>
                <a:cubicBezTo>
                  <a:pt x="698087" y="5976065"/>
                  <a:pt x="701516" y="6180376"/>
                  <a:pt x="704088" y="6384783"/>
                </a:cubicBezTo>
                <a:cubicBezTo>
                  <a:pt x="705993" y="6534326"/>
                  <a:pt x="643318" y="6603572"/>
                  <a:pt x="473868" y="6631766"/>
                </a:cubicBezTo>
                <a:cubicBezTo>
                  <a:pt x="406908" y="6642910"/>
                  <a:pt x="337851" y="6647388"/>
                  <a:pt x="271081" y="6625670"/>
                </a:cubicBezTo>
                <a:cubicBezTo>
                  <a:pt x="185928" y="6597953"/>
                  <a:pt x="136493" y="6528706"/>
                  <a:pt x="138303" y="6439552"/>
                </a:cubicBezTo>
                <a:cubicBezTo>
                  <a:pt x="148495" y="5940346"/>
                  <a:pt x="158877" y="5441332"/>
                  <a:pt x="169164" y="494231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C5F8E45-1B2A-4F7A-8C18-16DEB8E340F2}"/>
              </a:ext>
            </a:extLst>
          </p:cNvPr>
          <p:cNvSpPr/>
          <p:nvPr/>
        </p:nvSpPr>
        <p:spPr>
          <a:xfrm>
            <a:off x="508301" y="1208242"/>
            <a:ext cx="604964" cy="1114772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FC4B0F5-0478-4184-B113-C1F8617F1F0D}"/>
              </a:ext>
            </a:extLst>
          </p:cNvPr>
          <p:cNvSpPr/>
          <p:nvPr/>
        </p:nvSpPr>
        <p:spPr>
          <a:xfrm>
            <a:off x="1799846" y="1473049"/>
            <a:ext cx="233001" cy="839973"/>
          </a:xfrm>
          <a:custGeom>
            <a:avLst/>
            <a:gdLst>
              <a:gd name="connsiteX0" fmla="*/ 77493 w 1644812"/>
              <a:gd name="connsiteY0" fmla="*/ 2686116 h 5929571"/>
              <a:gd name="connsiteX1" fmla="*/ 1568015 w 1644812"/>
              <a:gd name="connsiteY1" fmla="*/ 2686116 h 5929571"/>
              <a:gd name="connsiteX2" fmla="*/ 1625188 w 1644812"/>
              <a:gd name="connsiteY2" fmla="*/ 2744507 h 5929571"/>
              <a:gd name="connsiteX3" fmla="*/ 1625188 w 1644812"/>
              <a:gd name="connsiteY3" fmla="*/ 4905299 h 5929571"/>
              <a:gd name="connsiteX4" fmla="*/ 1617933 w 1644812"/>
              <a:gd name="connsiteY4" fmla="*/ 4954152 h 5929571"/>
              <a:gd name="connsiteX5" fmla="*/ 1614059 w 1644812"/>
              <a:gd name="connsiteY5" fmla="*/ 4955619 h 5929571"/>
              <a:gd name="connsiteX6" fmla="*/ 1616841 w 1644812"/>
              <a:gd name="connsiteY6" fmla="*/ 4956697 h 5929571"/>
              <a:gd name="connsiteX7" fmla="*/ 1624509 w 1644812"/>
              <a:gd name="connsiteY7" fmla="*/ 5003488 h 5929571"/>
              <a:gd name="connsiteX8" fmla="*/ 1639627 w 1644812"/>
              <a:gd name="connsiteY8" fmla="*/ 5215154 h 5929571"/>
              <a:gd name="connsiteX9" fmla="*/ 1630590 w 1644812"/>
              <a:gd name="connsiteY9" fmla="*/ 5401969 h 5929571"/>
              <a:gd name="connsiteX10" fmla="*/ 1586103 w 1644812"/>
              <a:gd name="connsiteY10" fmla="*/ 5705390 h 5929571"/>
              <a:gd name="connsiteX11" fmla="*/ 1404155 w 1644812"/>
              <a:gd name="connsiteY11" fmla="*/ 5919142 h 5929571"/>
              <a:gd name="connsiteX12" fmla="*/ 1297626 w 1644812"/>
              <a:gd name="connsiteY12" fmla="*/ 5918098 h 5929571"/>
              <a:gd name="connsiteX13" fmla="*/ 1172504 w 1644812"/>
              <a:gd name="connsiteY13" fmla="*/ 5847369 h 5929571"/>
              <a:gd name="connsiteX14" fmla="*/ 1165726 w 1644812"/>
              <a:gd name="connsiteY14" fmla="*/ 5804619 h 5929571"/>
              <a:gd name="connsiteX15" fmla="*/ 1278511 w 1644812"/>
              <a:gd name="connsiteY15" fmla="*/ 5617109 h 5929571"/>
              <a:gd name="connsiteX16" fmla="*/ 1236977 w 1644812"/>
              <a:gd name="connsiteY16" fmla="*/ 5509538 h 5929571"/>
              <a:gd name="connsiteX17" fmla="*/ 1166943 w 1644812"/>
              <a:gd name="connsiteY17" fmla="*/ 5536475 h 5929571"/>
              <a:gd name="connsiteX18" fmla="*/ 1129928 w 1644812"/>
              <a:gd name="connsiteY18" fmla="*/ 5586697 h 5929571"/>
              <a:gd name="connsiteX19" fmla="*/ 979782 w 1644812"/>
              <a:gd name="connsiteY19" fmla="*/ 5864922 h 5929571"/>
              <a:gd name="connsiteX20" fmla="*/ 874123 w 1644812"/>
              <a:gd name="connsiteY20" fmla="*/ 5928873 h 5929571"/>
              <a:gd name="connsiteX21" fmla="*/ 752128 w 1644812"/>
              <a:gd name="connsiteY21" fmla="*/ 5928525 h 5929571"/>
              <a:gd name="connsiteX22" fmla="*/ 673928 w 1644812"/>
              <a:gd name="connsiteY22" fmla="*/ 5882995 h 5929571"/>
              <a:gd name="connsiteX23" fmla="*/ 573483 w 1644812"/>
              <a:gd name="connsiteY23" fmla="*/ 5691661 h 5929571"/>
              <a:gd name="connsiteX24" fmla="*/ 508662 w 1644812"/>
              <a:gd name="connsiteY24" fmla="*/ 5577314 h 5929571"/>
              <a:gd name="connsiteX25" fmla="*/ 458961 w 1644812"/>
              <a:gd name="connsiteY25" fmla="*/ 5521877 h 5929571"/>
              <a:gd name="connsiteX26" fmla="*/ 368248 w 1644812"/>
              <a:gd name="connsiteY26" fmla="*/ 5531435 h 5929571"/>
              <a:gd name="connsiteX27" fmla="*/ 365292 w 1644812"/>
              <a:gd name="connsiteY27" fmla="*/ 5618499 h 5929571"/>
              <a:gd name="connsiteX28" fmla="*/ 471820 w 1644812"/>
              <a:gd name="connsiteY28" fmla="*/ 5795234 h 5929571"/>
              <a:gd name="connsiteX29" fmla="*/ 453225 w 1644812"/>
              <a:gd name="connsiteY29" fmla="*/ 5857971 h 5929571"/>
              <a:gd name="connsiteX30" fmla="*/ 346699 w 1644812"/>
              <a:gd name="connsiteY30" fmla="*/ 5917403 h 5929571"/>
              <a:gd name="connsiteX31" fmla="*/ 237216 w 1644812"/>
              <a:gd name="connsiteY31" fmla="*/ 5918273 h 5929571"/>
              <a:gd name="connsiteX32" fmla="*/ 59438 w 1644812"/>
              <a:gd name="connsiteY32" fmla="*/ 5715990 h 5929571"/>
              <a:gd name="connsiteX33" fmla="*/ 701 w 1644812"/>
              <a:gd name="connsiteY33" fmla="*/ 5259988 h 5929571"/>
              <a:gd name="connsiteX34" fmla="*/ 1048 w 1644812"/>
              <a:gd name="connsiteY34" fmla="*/ 5234964 h 5929571"/>
              <a:gd name="connsiteX35" fmla="*/ 19469 w 1644812"/>
              <a:gd name="connsiteY35" fmla="*/ 4979680 h 5929571"/>
              <a:gd name="connsiteX36" fmla="*/ 27485 w 1644812"/>
              <a:gd name="connsiteY36" fmla="*/ 4956720 h 5929571"/>
              <a:gd name="connsiteX37" fmla="*/ 31109 w 1644812"/>
              <a:gd name="connsiteY37" fmla="*/ 4955559 h 5929571"/>
              <a:gd name="connsiteX38" fmla="*/ 27010 w 1644812"/>
              <a:gd name="connsiteY38" fmla="*/ 4953979 h 5929571"/>
              <a:gd name="connsiteX39" fmla="*/ 19625 w 1644812"/>
              <a:gd name="connsiteY39" fmla="*/ 4904951 h 5929571"/>
              <a:gd name="connsiteX40" fmla="*/ 19625 w 1644812"/>
              <a:gd name="connsiteY40" fmla="*/ 3824555 h 5929571"/>
              <a:gd name="connsiteX41" fmla="*/ 19625 w 1644812"/>
              <a:gd name="connsiteY41" fmla="*/ 2744160 h 5929571"/>
              <a:gd name="connsiteX42" fmla="*/ 77493 w 1644812"/>
              <a:gd name="connsiteY42" fmla="*/ 2686116 h 5929571"/>
              <a:gd name="connsiteX43" fmla="*/ 583139 w 1644812"/>
              <a:gd name="connsiteY43" fmla="*/ 261 h 5929571"/>
              <a:gd name="connsiteX44" fmla="*/ 1062255 w 1644812"/>
              <a:gd name="connsiteY44" fmla="*/ 261 h 5929571"/>
              <a:gd name="connsiteX45" fmla="*/ 1153490 w 1644812"/>
              <a:gd name="connsiteY45" fmla="*/ 89759 h 5929571"/>
              <a:gd name="connsiteX46" fmla="*/ 1154010 w 1644812"/>
              <a:gd name="connsiteY46" fmla="*/ 337224 h 5929571"/>
              <a:gd name="connsiteX47" fmla="*/ 1147739 w 1644812"/>
              <a:gd name="connsiteY47" fmla="*/ 358152 h 5929571"/>
              <a:gd name="connsiteX48" fmla="*/ 1161023 w 1644812"/>
              <a:gd name="connsiteY48" fmla="*/ 359095 h 5929571"/>
              <a:gd name="connsiteX49" fmla="*/ 1189523 w 1644812"/>
              <a:gd name="connsiteY49" fmla="*/ 395069 h 5929571"/>
              <a:gd name="connsiteX50" fmla="*/ 1160502 w 1644812"/>
              <a:gd name="connsiteY50" fmla="*/ 430520 h 5929571"/>
              <a:gd name="connsiteX51" fmla="*/ 1126267 w 1644812"/>
              <a:gd name="connsiteY51" fmla="*/ 432432 h 5929571"/>
              <a:gd name="connsiteX52" fmla="*/ 1086541 w 1644812"/>
              <a:gd name="connsiteY52" fmla="*/ 432455 h 5929571"/>
              <a:gd name="connsiteX53" fmla="*/ 1093124 w 1644812"/>
              <a:gd name="connsiteY53" fmla="*/ 459633 h 5929571"/>
              <a:gd name="connsiteX54" fmla="*/ 1135180 w 1644812"/>
              <a:gd name="connsiteY54" fmla="*/ 606304 h 5929571"/>
              <a:gd name="connsiteX55" fmla="*/ 1546693 w 1644812"/>
              <a:gd name="connsiteY55" fmla="*/ 1626225 h 5929571"/>
              <a:gd name="connsiteX56" fmla="*/ 1607516 w 1644812"/>
              <a:gd name="connsiteY56" fmla="*/ 2018794 h 5929571"/>
              <a:gd name="connsiteX57" fmla="*/ 1626806 w 1644812"/>
              <a:gd name="connsiteY57" fmla="*/ 2647361 h 5929571"/>
              <a:gd name="connsiteX58" fmla="*/ 1581101 w 1644812"/>
              <a:gd name="connsiteY58" fmla="*/ 2686112 h 5929571"/>
              <a:gd name="connsiteX59" fmla="*/ 823243 w 1644812"/>
              <a:gd name="connsiteY59" fmla="*/ 2685939 h 5929571"/>
              <a:gd name="connsiteX60" fmla="*/ 74768 w 1644812"/>
              <a:gd name="connsiteY60" fmla="*/ 2685939 h 5929571"/>
              <a:gd name="connsiteX61" fmla="*/ 21070 w 1644812"/>
              <a:gd name="connsiteY61" fmla="*/ 2633283 h 5929571"/>
              <a:gd name="connsiteX62" fmla="*/ 23155 w 1644812"/>
              <a:gd name="connsiteY62" fmla="*/ 2210648 h 5929571"/>
              <a:gd name="connsiteX63" fmla="*/ 164439 w 1644812"/>
              <a:gd name="connsiteY63" fmla="*/ 1414732 h 5929571"/>
              <a:gd name="connsiteX64" fmla="*/ 470816 w 1644812"/>
              <a:gd name="connsiteY64" fmla="*/ 681552 h 5929571"/>
              <a:gd name="connsiteX65" fmla="*/ 515825 w 1644812"/>
              <a:gd name="connsiteY65" fmla="*/ 599179 h 5929571"/>
              <a:gd name="connsiteX66" fmla="*/ 554577 w 1644812"/>
              <a:gd name="connsiteY66" fmla="*/ 460850 h 5929571"/>
              <a:gd name="connsiteX67" fmla="*/ 562045 w 1644812"/>
              <a:gd name="connsiteY67" fmla="*/ 432606 h 5929571"/>
              <a:gd name="connsiteX68" fmla="*/ 522552 w 1644812"/>
              <a:gd name="connsiteY68" fmla="*/ 432606 h 5929571"/>
              <a:gd name="connsiteX69" fmla="*/ 491273 w 1644812"/>
              <a:gd name="connsiteY69" fmla="*/ 431737 h 5929571"/>
              <a:gd name="connsiteX70" fmla="*/ 455300 w 1644812"/>
              <a:gd name="connsiteY70" fmla="*/ 395939 h 5929571"/>
              <a:gd name="connsiteX71" fmla="*/ 491966 w 1644812"/>
              <a:gd name="connsiteY71" fmla="*/ 357532 h 5929571"/>
              <a:gd name="connsiteX72" fmla="*/ 493373 w 1644812"/>
              <a:gd name="connsiteY72" fmla="*/ 357483 h 5929571"/>
              <a:gd name="connsiteX73" fmla="*/ 492290 w 1644812"/>
              <a:gd name="connsiteY73" fmla="*/ 355030 h 5929571"/>
              <a:gd name="connsiteX74" fmla="*/ 491036 w 1644812"/>
              <a:gd name="connsiteY74" fmla="*/ 330098 h 5929571"/>
              <a:gd name="connsiteX75" fmla="*/ 491209 w 1644812"/>
              <a:gd name="connsiteY75" fmla="*/ 92018 h 5929571"/>
              <a:gd name="connsiteX76" fmla="*/ 583139 w 1644812"/>
              <a:gd name="connsiteY76" fmla="*/ 261 h 592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644812" h="5929571">
                <a:moveTo>
                  <a:pt x="77493" y="2686116"/>
                </a:moveTo>
                <a:cubicBezTo>
                  <a:pt x="574334" y="2686116"/>
                  <a:pt x="1071174" y="2686116"/>
                  <a:pt x="1568015" y="2686116"/>
                </a:cubicBezTo>
                <a:cubicBezTo>
                  <a:pt x="1624493" y="2686116"/>
                  <a:pt x="1625188" y="2686985"/>
                  <a:pt x="1625188" y="2744507"/>
                </a:cubicBezTo>
                <a:cubicBezTo>
                  <a:pt x="1625188" y="3464828"/>
                  <a:pt x="1625188" y="4184976"/>
                  <a:pt x="1625188" y="4905299"/>
                </a:cubicBezTo>
                <a:cubicBezTo>
                  <a:pt x="1625188" y="4933017"/>
                  <a:pt x="1625015" y="4947049"/>
                  <a:pt x="1617933" y="4954152"/>
                </a:cubicBezTo>
                <a:lnTo>
                  <a:pt x="1614059" y="4955619"/>
                </a:lnTo>
                <a:lnTo>
                  <a:pt x="1616841" y="4956697"/>
                </a:lnTo>
                <a:cubicBezTo>
                  <a:pt x="1623901" y="4963692"/>
                  <a:pt x="1624335" y="4977247"/>
                  <a:pt x="1624509" y="5003488"/>
                </a:cubicBezTo>
                <a:cubicBezTo>
                  <a:pt x="1624856" y="5074390"/>
                  <a:pt x="1624509" y="5144598"/>
                  <a:pt x="1639627" y="5215154"/>
                </a:cubicBezTo>
                <a:cubicBezTo>
                  <a:pt x="1652661" y="5276498"/>
                  <a:pt x="1637890" y="5339754"/>
                  <a:pt x="1630590" y="5401969"/>
                </a:cubicBezTo>
                <a:cubicBezTo>
                  <a:pt x="1618773" y="5503630"/>
                  <a:pt x="1604524" y="5604945"/>
                  <a:pt x="1586103" y="5705390"/>
                </a:cubicBezTo>
                <a:cubicBezTo>
                  <a:pt x="1566814" y="5811049"/>
                  <a:pt x="1502688" y="5880215"/>
                  <a:pt x="1404155" y="5919142"/>
                </a:cubicBezTo>
                <a:cubicBezTo>
                  <a:pt x="1368704" y="5933217"/>
                  <a:pt x="1333599" y="5933217"/>
                  <a:pt x="1297626" y="5918098"/>
                </a:cubicBezTo>
                <a:cubicBezTo>
                  <a:pt x="1252965" y="5899330"/>
                  <a:pt x="1213517" y="5871873"/>
                  <a:pt x="1172504" y="5847369"/>
                </a:cubicBezTo>
                <a:cubicBezTo>
                  <a:pt x="1152521" y="5835378"/>
                  <a:pt x="1157212" y="5820781"/>
                  <a:pt x="1165726" y="5804619"/>
                </a:cubicBezTo>
                <a:cubicBezTo>
                  <a:pt x="1199789" y="5739973"/>
                  <a:pt x="1233502" y="5675500"/>
                  <a:pt x="1278511" y="5617109"/>
                </a:cubicBezTo>
                <a:cubicBezTo>
                  <a:pt x="1311877" y="5573665"/>
                  <a:pt x="1289112" y="5518750"/>
                  <a:pt x="1236977" y="5509538"/>
                </a:cubicBezTo>
                <a:cubicBezTo>
                  <a:pt x="1208651" y="5504499"/>
                  <a:pt x="1185365" y="5516665"/>
                  <a:pt x="1166943" y="5536475"/>
                </a:cubicBezTo>
                <a:cubicBezTo>
                  <a:pt x="1152867" y="5551594"/>
                  <a:pt x="1140877" y="5569145"/>
                  <a:pt x="1129928" y="5586697"/>
                </a:cubicBezTo>
                <a:cubicBezTo>
                  <a:pt x="1073623" y="5676021"/>
                  <a:pt x="1027572" y="5771080"/>
                  <a:pt x="979782" y="5864922"/>
                </a:cubicBezTo>
                <a:cubicBezTo>
                  <a:pt x="956669" y="5910105"/>
                  <a:pt x="926952" y="5933739"/>
                  <a:pt x="874123" y="5928873"/>
                </a:cubicBezTo>
                <a:cubicBezTo>
                  <a:pt x="833806" y="5925222"/>
                  <a:pt x="792620" y="5926439"/>
                  <a:pt x="752128" y="5928525"/>
                </a:cubicBezTo>
                <a:cubicBezTo>
                  <a:pt x="714940" y="5930437"/>
                  <a:pt x="690611" y="5914971"/>
                  <a:pt x="673928" y="5882995"/>
                </a:cubicBezTo>
                <a:cubicBezTo>
                  <a:pt x="640737" y="5819044"/>
                  <a:pt x="607542" y="5755265"/>
                  <a:pt x="573483" y="5691661"/>
                </a:cubicBezTo>
                <a:cubicBezTo>
                  <a:pt x="552803" y="5653082"/>
                  <a:pt x="531081" y="5614850"/>
                  <a:pt x="508662" y="5577314"/>
                </a:cubicBezTo>
                <a:cubicBezTo>
                  <a:pt x="495976" y="5555765"/>
                  <a:pt x="481205" y="5535433"/>
                  <a:pt x="458961" y="5521877"/>
                </a:cubicBezTo>
                <a:cubicBezTo>
                  <a:pt x="425246" y="5501023"/>
                  <a:pt x="394661" y="5504152"/>
                  <a:pt x="368248" y="5531435"/>
                </a:cubicBezTo>
                <a:cubicBezTo>
                  <a:pt x="342180" y="5558372"/>
                  <a:pt x="339224" y="5585307"/>
                  <a:pt x="365292" y="5618499"/>
                </a:cubicBezTo>
                <a:cubicBezTo>
                  <a:pt x="408217" y="5673067"/>
                  <a:pt x="440019" y="5734063"/>
                  <a:pt x="471820" y="5795234"/>
                </a:cubicBezTo>
                <a:cubicBezTo>
                  <a:pt x="492154" y="5834161"/>
                  <a:pt x="492154" y="5834683"/>
                  <a:pt x="453225" y="5857971"/>
                </a:cubicBezTo>
                <a:cubicBezTo>
                  <a:pt x="418297" y="5878824"/>
                  <a:pt x="384583" y="5901415"/>
                  <a:pt x="346699" y="5917403"/>
                </a:cubicBezTo>
                <a:cubicBezTo>
                  <a:pt x="309509" y="5933217"/>
                  <a:pt x="273885" y="5932349"/>
                  <a:pt x="237216" y="5918273"/>
                </a:cubicBezTo>
                <a:cubicBezTo>
                  <a:pt x="142506" y="5881951"/>
                  <a:pt x="78033" y="5815741"/>
                  <a:pt x="59438" y="5715990"/>
                </a:cubicBezTo>
                <a:cubicBezTo>
                  <a:pt x="31287" y="5565321"/>
                  <a:pt x="7131" y="5413611"/>
                  <a:pt x="701" y="5259988"/>
                </a:cubicBezTo>
                <a:cubicBezTo>
                  <a:pt x="353" y="5251647"/>
                  <a:pt x="-862" y="5242959"/>
                  <a:pt x="1048" y="5234964"/>
                </a:cubicBezTo>
                <a:cubicBezTo>
                  <a:pt x="20165" y="5150854"/>
                  <a:pt x="20338" y="5065354"/>
                  <a:pt x="19469" y="4979680"/>
                </a:cubicBezTo>
                <a:cubicBezTo>
                  <a:pt x="19382" y="4969253"/>
                  <a:pt x="22162" y="4961694"/>
                  <a:pt x="27485" y="4956720"/>
                </a:cubicBezTo>
                <a:lnTo>
                  <a:pt x="31109" y="4955559"/>
                </a:lnTo>
                <a:lnTo>
                  <a:pt x="27010" y="4953979"/>
                </a:lnTo>
                <a:cubicBezTo>
                  <a:pt x="19885" y="4946789"/>
                  <a:pt x="19625" y="4932669"/>
                  <a:pt x="19625" y="4904951"/>
                </a:cubicBezTo>
                <a:cubicBezTo>
                  <a:pt x="19625" y="4544703"/>
                  <a:pt x="19625" y="4184629"/>
                  <a:pt x="19625" y="3824555"/>
                </a:cubicBezTo>
                <a:cubicBezTo>
                  <a:pt x="19625" y="3464481"/>
                  <a:pt x="19625" y="3104232"/>
                  <a:pt x="19625" y="2744160"/>
                </a:cubicBezTo>
                <a:cubicBezTo>
                  <a:pt x="19625" y="2687506"/>
                  <a:pt x="21015" y="2686116"/>
                  <a:pt x="77493" y="2686116"/>
                </a:cubicBezTo>
                <a:close/>
                <a:moveTo>
                  <a:pt x="583139" y="261"/>
                </a:moveTo>
                <a:cubicBezTo>
                  <a:pt x="742844" y="-87"/>
                  <a:pt x="902550" y="-87"/>
                  <a:pt x="1062255" y="261"/>
                </a:cubicBezTo>
                <a:cubicBezTo>
                  <a:pt x="1124641" y="434"/>
                  <a:pt x="1152968" y="28066"/>
                  <a:pt x="1153490" y="89759"/>
                </a:cubicBezTo>
                <a:cubicBezTo>
                  <a:pt x="1154185" y="172131"/>
                  <a:pt x="1153141" y="254677"/>
                  <a:pt x="1154010" y="337224"/>
                </a:cubicBezTo>
                <a:lnTo>
                  <a:pt x="1147739" y="358152"/>
                </a:lnTo>
                <a:lnTo>
                  <a:pt x="1161023" y="359095"/>
                </a:lnTo>
                <a:cubicBezTo>
                  <a:pt x="1179792" y="363093"/>
                  <a:pt x="1189697" y="376300"/>
                  <a:pt x="1189523" y="395069"/>
                </a:cubicBezTo>
                <a:cubicBezTo>
                  <a:pt x="1189350" y="413837"/>
                  <a:pt x="1179097" y="426871"/>
                  <a:pt x="1160502" y="430520"/>
                </a:cubicBezTo>
                <a:cubicBezTo>
                  <a:pt x="1149380" y="432779"/>
                  <a:pt x="1137736" y="432432"/>
                  <a:pt x="1126267" y="432432"/>
                </a:cubicBezTo>
                <a:lnTo>
                  <a:pt x="1086541" y="432455"/>
                </a:lnTo>
                <a:lnTo>
                  <a:pt x="1093124" y="459633"/>
                </a:lnTo>
                <a:cubicBezTo>
                  <a:pt x="1085826" y="515069"/>
                  <a:pt x="1109634" y="559906"/>
                  <a:pt x="1135180" y="606304"/>
                </a:cubicBezTo>
                <a:cubicBezTo>
                  <a:pt x="1313305" y="929711"/>
                  <a:pt x="1448854" y="1270495"/>
                  <a:pt x="1546693" y="1626225"/>
                </a:cubicBezTo>
                <a:cubicBezTo>
                  <a:pt x="1581970" y="1754474"/>
                  <a:pt x="1589269" y="1887591"/>
                  <a:pt x="1607516" y="2018794"/>
                </a:cubicBezTo>
                <a:cubicBezTo>
                  <a:pt x="1636538" y="2227853"/>
                  <a:pt x="1622982" y="2437780"/>
                  <a:pt x="1626806" y="2647361"/>
                </a:cubicBezTo>
                <a:cubicBezTo>
                  <a:pt x="1627501" y="2681595"/>
                  <a:pt x="1608733" y="2686288"/>
                  <a:pt x="1581101" y="2686112"/>
                </a:cubicBezTo>
                <a:cubicBezTo>
                  <a:pt x="1328598" y="2685766"/>
                  <a:pt x="1075920" y="2685939"/>
                  <a:pt x="823243" y="2685939"/>
                </a:cubicBezTo>
                <a:cubicBezTo>
                  <a:pt x="573694" y="2685939"/>
                  <a:pt x="324144" y="2685939"/>
                  <a:pt x="74768" y="2685939"/>
                </a:cubicBezTo>
                <a:cubicBezTo>
                  <a:pt x="23502" y="2685939"/>
                  <a:pt x="21070" y="2683681"/>
                  <a:pt x="21070" y="2633283"/>
                </a:cubicBezTo>
                <a:cubicBezTo>
                  <a:pt x="21070" y="2492348"/>
                  <a:pt x="12902" y="2350716"/>
                  <a:pt x="23155" y="2210648"/>
                </a:cubicBezTo>
                <a:cubicBezTo>
                  <a:pt x="42966" y="1941116"/>
                  <a:pt x="71814" y="1672623"/>
                  <a:pt x="164439" y="1414732"/>
                </a:cubicBezTo>
                <a:cubicBezTo>
                  <a:pt x="254110" y="1164836"/>
                  <a:pt x="347605" y="917024"/>
                  <a:pt x="470816" y="681552"/>
                </a:cubicBezTo>
                <a:cubicBezTo>
                  <a:pt x="485413" y="653747"/>
                  <a:pt x="498794" y="625247"/>
                  <a:pt x="515825" y="599179"/>
                </a:cubicBezTo>
                <a:cubicBezTo>
                  <a:pt x="543282" y="556777"/>
                  <a:pt x="560486" y="512637"/>
                  <a:pt x="554577" y="460850"/>
                </a:cubicBezTo>
                <a:lnTo>
                  <a:pt x="562045" y="432606"/>
                </a:lnTo>
                <a:lnTo>
                  <a:pt x="522552" y="432606"/>
                </a:lnTo>
                <a:cubicBezTo>
                  <a:pt x="512125" y="432606"/>
                  <a:pt x="501698" y="432779"/>
                  <a:pt x="491273" y="431737"/>
                </a:cubicBezTo>
                <a:cubicBezTo>
                  <a:pt x="469549" y="429825"/>
                  <a:pt x="455820" y="417835"/>
                  <a:pt x="455300" y="395939"/>
                </a:cubicBezTo>
                <a:cubicBezTo>
                  <a:pt x="454778" y="372305"/>
                  <a:pt x="468854" y="359792"/>
                  <a:pt x="491966" y="357532"/>
                </a:cubicBezTo>
                <a:lnTo>
                  <a:pt x="493373" y="357483"/>
                </a:lnTo>
                <a:lnTo>
                  <a:pt x="492290" y="355030"/>
                </a:lnTo>
                <a:cubicBezTo>
                  <a:pt x="491264" y="348779"/>
                  <a:pt x="491036" y="340655"/>
                  <a:pt x="491036" y="330098"/>
                </a:cubicBezTo>
                <a:cubicBezTo>
                  <a:pt x="490861" y="250853"/>
                  <a:pt x="490514" y="171435"/>
                  <a:pt x="491209" y="92018"/>
                </a:cubicBezTo>
                <a:cubicBezTo>
                  <a:pt x="491731" y="27893"/>
                  <a:pt x="519363" y="434"/>
                  <a:pt x="583139" y="26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833039-51C4-4FDB-80C0-E7DFC633730C}"/>
              </a:ext>
            </a:extLst>
          </p:cNvPr>
          <p:cNvSpPr/>
          <p:nvPr/>
        </p:nvSpPr>
        <p:spPr>
          <a:xfrm>
            <a:off x="1249122" y="1348886"/>
            <a:ext cx="335526" cy="1006294"/>
          </a:xfrm>
          <a:custGeom>
            <a:avLst/>
            <a:gdLst>
              <a:gd name="connsiteX0" fmla="*/ 346263 w 570883"/>
              <a:gd name="connsiteY0" fmla="*/ 168 h 1712167"/>
              <a:gd name="connsiteX1" fmla="*/ 364934 w 570883"/>
              <a:gd name="connsiteY1" fmla="*/ 15818 h 1712167"/>
              <a:gd name="connsiteX2" fmla="*/ 365228 w 570883"/>
              <a:gd name="connsiteY2" fmla="*/ 83328 h 1712167"/>
              <a:gd name="connsiteX3" fmla="*/ 361074 w 570883"/>
              <a:gd name="connsiteY3" fmla="*/ 94237 h 1712167"/>
              <a:gd name="connsiteX4" fmla="*/ 356290 w 570883"/>
              <a:gd name="connsiteY4" fmla="*/ 107412 h 1712167"/>
              <a:gd name="connsiteX5" fmla="*/ 356264 w 570883"/>
              <a:gd name="connsiteY5" fmla="*/ 107399 h 1712167"/>
              <a:gd name="connsiteX6" fmla="*/ 360527 w 570883"/>
              <a:gd name="connsiteY6" fmla="*/ 149076 h 1712167"/>
              <a:gd name="connsiteX7" fmla="*/ 362373 w 570883"/>
              <a:gd name="connsiteY7" fmla="*/ 155075 h 1712167"/>
              <a:gd name="connsiteX8" fmla="*/ 441547 w 570883"/>
              <a:gd name="connsiteY8" fmla="*/ 295760 h 1712167"/>
              <a:gd name="connsiteX9" fmla="*/ 518162 w 570883"/>
              <a:gd name="connsiteY9" fmla="*/ 461744 h 1712167"/>
              <a:gd name="connsiteX10" fmla="*/ 536624 w 570883"/>
              <a:gd name="connsiteY10" fmla="*/ 519269 h 1712167"/>
              <a:gd name="connsiteX11" fmla="*/ 544428 w 570883"/>
              <a:gd name="connsiteY11" fmla="*/ 532317 h 1712167"/>
              <a:gd name="connsiteX12" fmla="*/ 568973 w 570883"/>
              <a:gd name="connsiteY12" fmla="*/ 582666 h 1712167"/>
              <a:gd name="connsiteX13" fmla="*/ 550847 w 570883"/>
              <a:gd name="connsiteY13" fmla="*/ 624876 h 1712167"/>
              <a:gd name="connsiteX14" fmla="*/ 551183 w 570883"/>
              <a:gd name="connsiteY14" fmla="*/ 636624 h 1712167"/>
              <a:gd name="connsiteX15" fmla="*/ 569057 w 570883"/>
              <a:gd name="connsiteY15" fmla="*/ 670820 h 1712167"/>
              <a:gd name="connsiteX16" fmla="*/ 551477 w 570883"/>
              <a:gd name="connsiteY16" fmla="*/ 723519 h 1712167"/>
              <a:gd name="connsiteX17" fmla="*/ 551267 w 570883"/>
              <a:gd name="connsiteY17" fmla="*/ 740973 h 1712167"/>
              <a:gd name="connsiteX18" fmla="*/ 551309 w 570883"/>
              <a:gd name="connsiteY18" fmla="*/ 826902 h 1712167"/>
              <a:gd name="connsiteX19" fmla="*/ 551183 w 570883"/>
              <a:gd name="connsiteY19" fmla="*/ 838146 h 1712167"/>
              <a:gd name="connsiteX20" fmla="*/ 550386 w 570883"/>
              <a:gd name="connsiteY20" fmla="*/ 927097 h 1712167"/>
              <a:gd name="connsiteX21" fmla="*/ 550302 w 570883"/>
              <a:gd name="connsiteY21" fmla="*/ 937670 h 1712167"/>
              <a:gd name="connsiteX22" fmla="*/ 550386 w 570883"/>
              <a:gd name="connsiteY22" fmla="*/ 1025110 h 1712167"/>
              <a:gd name="connsiteX23" fmla="*/ 550637 w 570883"/>
              <a:gd name="connsiteY23" fmla="*/ 1035054 h 1712167"/>
              <a:gd name="connsiteX24" fmla="*/ 550722 w 570883"/>
              <a:gd name="connsiteY24" fmla="*/ 1124131 h 1712167"/>
              <a:gd name="connsiteX25" fmla="*/ 550596 w 570883"/>
              <a:gd name="connsiteY25" fmla="*/ 1139151 h 1712167"/>
              <a:gd name="connsiteX26" fmla="*/ 550679 w 570883"/>
              <a:gd name="connsiteY26" fmla="*/ 1227220 h 1712167"/>
              <a:gd name="connsiteX27" fmla="*/ 550931 w 570883"/>
              <a:gd name="connsiteY27" fmla="*/ 1236829 h 1712167"/>
              <a:gd name="connsiteX28" fmla="*/ 550763 w 570883"/>
              <a:gd name="connsiteY28" fmla="*/ 1326408 h 1712167"/>
              <a:gd name="connsiteX29" fmla="*/ 551015 w 570883"/>
              <a:gd name="connsiteY29" fmla="*/ 1336269 h 1712167"/>
              <a:gd name="connsiteX30" fmla="*/ 570567 w 570883"/>
              <a:gd name="connsiteY30" fmla="*/ 1387037 h 1712167"/>
              <a:gd name="connsiteX31" fmla="*/ 550344 w 570883"/>
              <a:gd name="connsiteY31" fmla="*/ 1426897 h 1712167"/>
              <a:gd name="connsiteX32" fmla="*/ 549924 w 570883"/>
              <a:gd name="connsiteY32" fmla="*/ 1435624 h 1712167"/>
              <a:gd name="connsiteX33" fmla="*/ 551518 w 570883"/>
              <a:gd name="connsiteY33" fmla="*/ 1523568 h 1712167"/>
              <a:gd name="connsiteX34" fmla="*/ 551435 w 570883"/>
              <a:gd name="connsiteY34" fmla="*/ 1534351 h 1712167"/>
              <a:gd name="connsiteX35" fmla="*/ 539728 w 570883"/>
              <a:gd name="connsiteY35" fmla="*/ 1634336 h 1712167"/>
              <a:gd name="connsiteX36" fmla="*/ 477295 w 570883"/>
              <a:gd name="connsiteY36" fmla="*/ 1669245 h 1712167"/>
              <a:gd name="connsiteX37" fmla="*/ 421534 w 570883"/>
              <a:gd name="connsiteY37" fmla="*/ 1692321 h 1712167"/>
              <a:gd name="connsiteX38" fmla="*/ 330192 w 570883"/>
              <a:gd name="connsiteY38" fmla="*/ 1709314 h 1712167"/>
              <a:gd name="connsiteX39" fmla="*/ 309423 w 570883"/>
              <a:gd name="connsiteY39" fmla="*/ 1712042 h 1712167"/>
              <a:gd name="connsiteX40" fmla="*/ 269563 w 570883"/>
              <a:gd name="connsiteY40" fmla="*/ 1712167 h 1712167"/>
              <a:gd name="connsiteX41" fmla="*/ 236836 w 570883"/>
              <a:gd name="connsiteY41" fmla="*/ 1707971 h 1712167"/>
              <a:gd name="connsiteX42" fmla="*/ 135676 w 570883"/>
              <a:gd name="connsiteY42" fmla="*/ 1683804 h 1712167"/>
              <a:gd name="connsiteX43" fmla="*/ 71523 w 570883"/>
              <a:gd name="connsiteY43" fmla="*/ 1658965 h 1712167"/>
              <a:gd name="connsiteX44" fmla="*/ 18950 w 570883"/>
              <a:gd name="connsiteY44" fmla="*/ 1620573 h 1712167"/>
              <a:gd name="connsiteX45" fmla="*/ 19621 w 570883"/>
              <a:gd name="connsiteY45" fmla="*/ 1536365 h 1712167"/>
              <a:gd name="connsiteX46" fmla="*/ 19537 w 570883"/>
              <a:gd name="connsiteY46" fmla="*/ 1523903 h 1712167"/>
              <a:gd name="connsiteX47" fmla="*/ 21509 w 570883"/>
              <a:gd name="connsiteY47" fmla="*/ 1434869 h 1712167"/>
              <a:gd name="connsiteX48" fmla="*/ 21467 w 570883"/>
              <a:gd name="connsiteY48" fmla="*/ 1425555 h 1712167"/>
              <a:gd name="connsiteX49" fmla="*/ 20376 w 570883"/>
              <a:gd name="connsiteY49" fmla="*/ 1338157 h 1712167"/>
              <a:gd name="connsiteX50" fmla="*/ 20712 w 570883"/>
              <a:gd name="connsiteY50" fmla="*/ 1325275 h 1712167"/>
              <a:gd name="connsiteX51" fmla="*/ 20418 w 570883"/>
              <a:gd name="connsiteY51" fmla="*/ 1237962 h 1712167"/>
              <a:gd name="connsiteX52" fmla="*/ 20670 w 570883"/>
              <a:gd name="connsiteY52" fmla="*/ 1228269 h 1712167"/>
              <a:gd name="connsiteX53" fmla="*/ 22894 w 570883"/>
              <a:gd name="connsiteY53" fmla="*/ 1136130 h 1712167"/>
              <a:gd name="connsiteX54" fmla="*/ 22936 w 570883"/>
              <a:gd name="connsiteY54" fmla="*/ 1126312 h 1712167"/>
              <a:gd name="connsiteX55" fmla="*/ 1327 w 570883"/>
              <a:gd name="connsiteY55" fmla="*/ 1078396 h 1712167"/>
              <a:gd name="connsiteX56" fmla="*/ 20209 w 570883"/>
              <a:gd name="connsiteY56" fmla="*/ 1035809 h 1712167"/>
              <a:gd name="connsiteX57" fmla="*/ 20251 w 570883"/>
              <a:gd name="connsiteY57" fmla="*/ 1026243 h 1712167"/>
              <a:gd name="connsiteX58" fmla="*/ 1412 w 570883"/>
              <a:gd name="connsiteY58" fmla="*/ 992551 h 1712167"/>
              <a:gd name="connsiteX59" fmla="*/ 14796 w 570883"/>
              <a:gd name="connsiteY59" fmla="*/ 942747 h 1712167"/>
              <a:gd name="connsiteX60" fmla="*/ 23523 w 570883"/>
              <a:gd name="connsiteY60" fmla="*/ 931251 h 1712167"/>
              <a:gd name="connsiteX61" fmla="*/ 15006 w 570883"/>
              <a:gd name="connsiteY61" fmla="*/ 919629 h 1712167"/>
              <a:gd name="connsiteX62" fmla="*/ 19034 w 570883"/>
              <a:gd name="connsiteY62" fmla="*/ 839867 h 1712167"/>
              <a:gd name="connsiteX63" fmla="*/ 19118 w 570883"/>
              <a:gd name="connsiteY63" fmla="*/ 827574 h 1712167"/>
              <a:gd name="connsiteX64" fmla="*/ 22810 w 570883"/>
              <a:gd name="connsiteY64" fmla="*/ 736483 h 1712167"/>
              <a:gd name="connsiteX65" fmla="*/ 22894 w 570883"/>
              <a:gd name="connsiteY65" fmla="*/ 727295 h 1712167"/>
              <a:gd name="connsiteX66" fmla="*/ 1286 w 570883"/>
              <a:gd name="connsiteY66" fmla="*/ 675141 h 1712167"/>
              <a:gd name="connsiteX67" fmla="*/ 20125 w 570883"/>
              <a:gd name="connsiteY67" fmla="*/ 636204 h 1712167"/>
              <a:gd name="connsiteX68" fmla="*/ 20166 w 570883"/>
              <a:gd name="connsiteY68" fmla="*/ 627309 h 1712167"/>
              <a:gd name="connsiteX69" fmla="*/ 27 w 570883"/>
              <a:gd name="connsiteY69" fmla="*/ 583757 h 1712167"/>
              <a:gd name="connsiteX70" fmla="*/ 22936 w 570883"/>
              <a:gd name="connsiteY70" fmla="*/ 534289 h 1712167"/>
              <a:gd name="connsiteX71" fmla="*/ 41020 w 570883"/>
              <a:gd name="connsiteY71" fmla="*/ 504164 h 1712167"/>
              <a:gd name="connsiteX72" fmla="*/ 104669 w 570883"/>
              <a:gd name="connsiteY72" fmla="*/ 350724 h 1712167"/>
              <a:gd name="connsiteX73" fmla="*/ 186697 w 570883"/>
              <a:gd name="connsiteY73" fmla="*/ 193005 h 1712167"/>
              <a:gd name="connsiteX74" fmla="*/ 209186 w 570883"/>
              <a:gd name="connsiteY74" fmla="*/ 158390 h 1712167"/>
              <a:gd name="connsiteX75" fmla="*/ 212543 w 570883"/>
              <a:gd name="connsiteY75" fmla="*/ 147901 h 1712167"/>
              <a:gd name="connsiteX76" fmla="*/ 214095 w 570883"/>
              <a:gd name="connsiteY76" fmla="*/ 100111 h 1712167"/>
              <a:gd name="connsiteX77" fmla="*/ 214164 w 570883"/>
              <a:gd name="connsiteY77" fmla="*/ 100066 h 1712167"/>
              <a:gd name="connsiteX78" fmla="*/ 209732 w 570883"/>
              <a:gd name="connsiteY78" fmla="*/ 64526 h 1712167"/>
              <a:gd name="connsiteX79" fmla="*/ 209942 w 570883"/>
              <a:gd name="connsiteY79" fmla="*/ 28573 h 1712167"/>
              <a:gd name="connsiteX80" fmla="*/ 210949 w 570883"/>
              <a:gd name="connsiteY80" fmla="*/ 18797 h 1712167"/>
              <a:gd name="connsiteX81" fmla="*/ 229620 w 570883"/>
              <a:gd name="connsiteY81" fmla="*/ 210 h 1712167"/>
              <a:gd name="connsiteX82" fmla="*/ 346263 w 570883"/>
              <a:gd name="connsiteY82" fmla="*/ 168 h 171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70883" h="1712167">
                <a:moveTo>
                  <a:pt x="346263" y="168"/>
                </a:moveTo>
                <a:cubicBezTo>
                  <a:pt x="355535" y="210"/>
                  <a:pt x="364011" y="6965"/>
                  <a:pt x="364934" y="15818"/>
                </a:cubicBezTo>
                <a:cubicBezTo>
                  <a:pt x="367242" y="38224"/>
                  <a:pt x="366906" y="60755"/>
                  <a:pt x="365228" y="83328"/>
                </a:cubicBezTo>
                <a:cubicBezTo>
                  <a:pt x="365563" y="87608"/>
                  <a:pt x="364178" y="91762"/>
                  <a:pt x="361074" y="94237"/>
                </a:cubicBezTo>
                <a:cubicBezTo>
                  <a:pt x="356542" y="97888"/>
                  <a:pt x="356123" y="102377"/>
                  <a:pt x="356290" y="107412"/>
                </a:cubicBezTo>
                <a:lnTo>
                  <a:pt x="356264" y="107399"/>
                </a:lnTo>
                <a:lnTo>
                  <a:pt x="360527" y="149076"/>
                </a:lnTo>
                <a:cubicBezTo>
                  <a:pt x="360737" y="151258"/>
                  <a:pt x="361073" y="153229"/>
                  <a:pt x="362373" y="155075"/>
                </a:cubicBezTo>
                <a:cubicBezTo>
                  <a:pt x="393884" y="199089"/>
                  <a:pt x="417128" y="247760"/>
                  <a:pt x="441547" y="295760"/>
                </a:cubicBezTo>
                <a:cubicBezTo>
                  <a:pt x="469198" y="350095"/>
                  <a:pt x="496428" y="404682"/>
                  <a:pt x="518162" y="461744"/>
                </a:cubicBezTo>
                <a:cubicBezTo>
                  <a:pt x="525337" y="480583"/>
                  <a:pt x="531966" y="499632"/>
                  <a:pt x="536624" y="519269"/>
                </a:cubicBezTo>
                <a:cubicBezTo>
                  <a:pt x="537882" y="524639"/>
                  <a:pt x="540526" y="528541"/>
                  <a:pt x="544428" y="532317"/>
                </a:cubicBezTo>
                <a:cubicBezTo>
                  <a:pt x="558693" y="546079"/>
                  <a:pt x="569057" y="561939"/>
                  <a:pt x="568973" y="582666"/>
                </a:cubicBezTo>
                <a:cubicBezTo>
                  <a:pt x="568889" y="599198"/>
                  <a:pt x="561756" y="613085"/>
                  <a:pt x="550847" y="624876"/>
                </a:cubicBezTo>
                <a:cubicBezTo>
                  <a:pt x="546316" y="629785"/>
                  <a:pt x="547155" y="632302"/>
                  <a:pt x="551183" y="636624"/>
                </a:cubicBezTo>
                <a:cubicBezTo>
                  <a:pt x="560246" y="646274"/>
                  <a:pt x="566707" y="657477"/>
                  <a:pt x="569057" y="670820"/>
                </a:cubicBezTo>
                <a:cubicBezTo>
                  <a:pt x="572707" y="691630"/>
                  <a:pt x="564567" y="708456"/>
                  <a:pt x="551477" y="723519"/>
                </a:cubicBezTo>
                <a:cubicBezTo>
                  <a:pt x="543756" y="732413"/>
                  <a:pt x="543588" y="732246"/>
                  <a:pt x="551267" y="740973"/>
                </a:cubicBezTo>
                <a:cubicBezTo>
                  <a:pt x="575434" y="768371"/>
                  <a:pt x="575602" y="799168"/>
                  <a:pt x="551309" y="826902"/>
                </a:cubicBezTo>
                <a:cubicBezTo>
                  <a:pt x="547490" y="831265"/>
                  <a:pt x="546903" y="833490"/>
                  <a:pt x="551183" y="838146"/>
                </a:cubicBezTo>
                <a:cubicBezTo>
                  <a:pt x="577196" y="866636"/>
                  <a:pt x="576861" y="898985"/>
                  <a:pt x="550386" y="927097"/>
                </a:cubicBezTo>
                <a:cubicBezTo>
                  <a:pt x="546442" y="931293"/>
                  <a:pt x="546232" y="933349"/>
                  <a:pt x="550302" y="937670"/>
                </a:cubicBezTo>
                <a:cubicBezTo>
                  <a:pt x="575518" y="964649"/>
                  <a:pt x="575518" y="996453"/>
                  <a:pt x="550386" y="1025110"/>
                </a:cubicBezTo>
                <a:cubicBezTo>
                  <a:pt x="546777" y="1029222"/>
                  <a:pt x="546987" y="1031194"/>
                  <a:pt x="550637" y="1035054"/>
                </a:cubicBezTo>
                <a:cubicBezTo>
                  <a:pt x="576651" y="1062704"/>
                  <a:pt x="576525" y="1096354"/>
                  <a:pt x="550722" y="1124131"/>
                </a:cubicBezTo>
                <a:cubicBezTo>
                  <a:pt x="543882" y="1131473"/>
                  <a:pt x="543882" y="1131683"/>
                  <a:pt x="550596" y="1139151"/>
                </a:cubicBezTo>
                <a:cubicBezTo>
                  <a:pt x="576022" y="1167473"/>
                  <a:pt x="576189" y="1198605"/>
                  <a:pt x="550679" y="1227220"/>
                </a:cubicBezTo>
                <a:cubicBezTo>
                  <a:pt x="547113" y="1231207"/>
                  <a:pt x="547490" y="1233053"/>
                  <a:pt x="550931" y="1236829"/>
                </a:cubicBezTo>
                <a:cubicBezTo>
                  <a:pt x="577322" y="1265780"/>
                  <a:pt x="577281" y="1297835"/>
                  <a:pt x="550763" y="1326408"/>
                </a:cubicBezTo>
                <a:cubicBezTo>
                  <a:pt x="546819" y="1330688"/>
                  <a:pt x="547575" y="1332660"/>
                  <a:pt x="551015" y="1336269"/>
                </a:cubicBezTo>
                <a:cubicBezTo>
                  <a:pt x="564484" y="1350450"/>
                  <a:pt x="572623" y="1366814"/>
                  <a:pt x="570567" y="1387037"/>
                </a:cubicBezTo>
                <a:cubicBezTo>
                  <a:pt x="568973" y="1402939"/>
                  <a:pt x="561001" y="1415653"/>
                  <a:pt x="550344" y="1426897"/>
                </a:cubicBezTo>
                <a:cubicBezTo>
                  <a:pt x="547323" y="1430128"/>
                  <a:pt x="546232" y="1431680"/>
                  <a:pt x="549924" y="1435624"/>
                </a:cubicBezTo>
                <a:cubicBezTo>
                  <a:pt x="576022" y="1463610"/>
                  <a:pt x="576567" y="1494491"/>
                  <a:pt x="551518" y="1523568"/>
                </a:cubicBezTo>
                <a:cubicBezTo>
                  <a:pt x="547910" y="1527721"/>
                  <a:pt x="547365" y="1529861"/>
                  <a:pt x="551435" y="1534351"/>
                </a:cubicBezTo>
                <a:cubicBezTo>
                  <a:pt x="580805" y="1566742"/>
                  <a:pt x="576315" y="1604420"/>
                  <a:pt x="539728" y="1634336"/>
                </a:cubicBezTo>
                <a:cubicBezTo>
                  <a:pt x="520973" y="1649650"/>
                  <a:pt x="499743" y="1660518"/>
                  <a:pt x="477295" y="1669245"/>
                </a:cubicBezTo>
                <a:cubicBezTo>
                  <a:pt x="458540" y="1676545"/>
                  <a:pt x="440918" y="1686447"/>
                  <a:pt x="421534" y="1692321"/>
                </a:cubicBezTo>
                <a:cubicBezTo>
                  <a:pt x="391660" y="1701342"/>
                  <a:pt x="361115" y="1706168"/>
                  <a:pt x="330192" y="1709314"/>
                </a:cubicBezTo>
                <a:cubicBezTo>
                  <a:pt x="323269" y="1710028"/>
                  <a:pt x="316094" y="1709230"/>
                  <a:pt x="309423" y="1712042"/>
                </a:cubicBezTo>
                <a:cubicBezTo>
                  <a:pt x="296206" y="1712167"/>
                  <a:pt x="282906" y="1712167"/>
                  <a:pt x="269563" y="1712167"/>
                </a:cubicBezTo>
                <a:cubicBezTo>
                  <a:pt x="258906" y="1708937"/>
                  <a:pt x="247745" y="1709314"/>
                  <a:pt x="236836" y="1707971"/>
                </a:cubicBezTo>
                <a:cubicBezTo>
                  <a:pt x="202179" y="1703734"/>
                  <a:pt x="168193" y="1697147"/>
                  <a:pt x="135676" y="1683804"/>
                </a:cubicBezTo>
                <a:cubicBezTo>
                  <a:pt x="114487" y="1675077"/>
                  <a:pt x="92040" y="1669538"/>
                  <a:pt x="71523" y="1658965"/>
                </a:cubicBezTo>
                <a:cubicBezTo>
                  <a:pt x="52012" y="1648895"/>
                  <a:pt x="33467" y="1637525"/>
                  <a:pt x="18950" y="1620573"/>
                </a:cubicBezTo>
                <a:cubicBezTo>
                  <a:pt x="-3959" y="1593847"/>
                  <a:pt x="-3959" y="1562420"/>
                  <a:pt x="19621" y="1536365"/>
                </a:cubicBezTo>
                <a:cubicBezTo>
                  <a:pt x="24152" y="1531372"/>
                  <a:pt x="24026" y="1528854"/>
                  <a:pt x="19537" y="1523903"/>
                </a:cubicBezTo>
                <a:cubicBezTo>
                  <a:pt x="-6099" y="1495624"/>
                  <a:pt x="-5386" y="1464156"/>
                  <a:pt x="21509" y="1434869"/>
                </a:cubicBezTo>
                <a:cubicBezTo>
                  <a:pt x="25076" y="1431009"/>
                  <a:pt x="25033" y="1429331"/>
                  <a:pt x="21467" y="1425555"/>
                </a:cubicBezTo>
                <a:cubicBezTo>
                  <a:pt x="-4044" y="1398450"/>
                  <a:pt x="-4463" y="1366017"/>
                  <a:pt x="20376" y="1338157"/>
                </a:cubicBezTo>
                <a:cubicBezTo>
                  <a:pt x="24698" y="1333331"/>
                  <a:pt x="25705" y="1330772"/>
                  <a:pt x="20712" y="1325275"/>
                </a:cubicBezTo>
                <a:cubicBezTo>
                  <a:pt x="-5009" y="1296996"/>
                  <a:pt x="-4925" y="1266955"/>
                  <a:pt x="20418" y="1237962"/>
                </a:cubicBezTo>
                <a:cubicBezTo>
                  <a:pt x="23607" y="1234311"/>
                  <a:pt x="24362" y="1232381"/>
                  <a:pt x="20670" y="1228269"/>
                </a:cubicBezTo>
                <a:cubicBezTo>
                  <a:pt x="-6687" y="1197808"/>
                  <a:pt x="-5890" y="1165333"/>
                  <a:pt x="22894" y="1136130"/>
                </a:cubicBezTo>
                <a:cubicBezTo>
                  <a:pt x="26796" y="1132186"/>
                  <a:pt x="26880" y="1130298"/>
                  <a:pt x="22936" y="1126312"/>
                </a:cubicBezTo>
                <a:cubicBezTo>
                  <a:pt x="9887" y="1113096"/>
                  <a:pt x="908" y="1097865"/>
                  <a:pt x="1327" y="1078396"/>
                </a:cubicBezTo>
                <a:cubicBezTo>
                  <a:pt x="1705" y="1061530"/>
                  <a:pt x="9048" y="1047768"/>
                  <a:pt x="20209" y="1035809"/>
                </a:cubicBezTo>
                <a:cubicBezTo>
                  <a:pt x="23649" y="1032117"/>
                  <a:pt x="24152" y="1030103"/>
                  <a:pt x="20251" y="1026243"/>
                </a:cubicBezTo>
                <a:cubicBezTo>
                  <a:pt x="10810" y="1016929"/>
                  <a:pt x="4265" y="1005684"/>
                  <a:pt x="1412" y="992551"/>
                </a:cubicBezTo>
                <a:cubicBezTo>
                  <a:pt x="-2659" y="973670"/>
                  <a:pt x="3593" y="957516"/>
                  <a:pt x="14796" y="942747"/>
                </a:cubicBezTo>
                <a:cubicBezTo>
                  <a:pt x="17775" y="938803"/>
                  <a:pt x="23481" y="935111"/>
                  <a:pt x="23523" y="931251"/>
                </a:cubicBezTo>
                <a:cubicBezTo>
                  <a:pt x="23565" y="927432"/>
                  <a:pt x="18027" y="923530"/>
                  <a:pt x="15006" y="919629"/>
                </a:cubicBezTo>
                <a:cubicBezTo>
                  <a:pt x="-4505" y="894076"/>
                  <a:pt x="-3246" y="864874"/>
                  <a:pt x="19034" y="839867"/>
                </a:cubicBezTo>
                <a:cubicBezTo>
                  <a:pt x="23355" y="835042"/>
                  <a:pt x="23733" y="832692"/>
                  <a:pt x="19118" y="827574"/>
                </a:cubicBezTo>
                <a:cubicBezTo>
                  <a:pt x="-7191" y="798245"/>
                  <a:pt x="-5806" y="765560"/>
                  <a:pt x="22810" y="736483"/>
                </a:cubicBezTo>
                <a:cubicBezTo>
                  <a:pt x="26502" y="732707"/>
                  <a:pt x="26628" y="731113"/>
                  <a:pt x="22894" y="727295"/>
                </a:cubicBezTo>
                <a:cubicBezTo>
                  <a:pt x="8796" y="712903"/>
                  <a:pt x="-561" y="696330"/>
                  <a:pt x="1286" y="675141"/>
                </a:cubicBezTo>
                <a:cubicBezTo>
                  <a:pt x="2628" y="659743"/>
                  <a:pt x="9761" y="647071"/>
                  <a:pt x="20125" y="636204"/>
                </a:cubicBezTo>
                <a:cubicBezTo>
                  <a:pt x="23481" y="632680"/>
                  <a:pt x="23481" y="630876"/>
                  <a:pt x="20166" y="627309"/>
                </a:cubicBezTo>
                <a:cubicBezTo>
                  <a:pt x="8670" y="615100"/>
                  <a:pt x="488" y="601044"/>
                  <a:pt x="27" y="583757"/>
                </a:cubicBezTo>
                <a:cubicBezTo>
                  <a:pt x="-561" y="563576"/>
                  <a:pt x="8628" y="547128"/>
                  <a:pt x="22936" y="534289"/>
                </a:cubicBezTo>
                <a:cubicBezTo>
                  <a:pt x="32460" y="525772"/>
                  <a:pt x="37495" y="516122"/>
                  <a:pt x="41020" y="504164"/>
                </a:cubicBezTo>
                <a:cubicBezTo>
                  <a:pt x="56838" y="450794"/>
                  <a:pt x="79956" y="400402"/>
                  <a:pt x="104669" y="350724"/>
                </a:cubicBezTo>
                <a:cubicBezTo>
                  <a:pt x="131061" y="297648"/>
                  <a:pt x="156697" y="244193"/>
                  <a:pt x="186697" y="193005"/>
                </a:cubicBezTo>
                <a:cubicBezTo>
                  <a:pt x="193661" y="181131"/>
                  <a:pt x="200962" y="169467"/>
                  <a:pt x="209186" y="158390"/>
                </a:cubicBezTo>
                <a:cubicBezTo>
                  <a:pt x="211536" y="155201"/>
                  <a:pt x="212500" y="151887"/>
                  <a:pt x="212543" y="147901"/>
                </a:cubicBezTo>
                <a:cubicBezTo>
                  <a:pt x="212878" y="131957"/>
                  <a:pt x="213550" y="116055"/>
                  <a:pt x="214095" y="100111"/>
                </a:cubicBezTo>
                <a:lnTo>
                  <a:pt x="214164" y="100066"/>
                </a:lnTo>
                <a:lnTo>
                  <a:pt x="209732" y="64526"/>
                </a:lnTo>
                <a:cubicBezTo>
                  <a:pt x="209617" y="52552"/>
                  <a:pt x="210277" y="40531"/>
                  <a:pt x="209942" y="28573"/>
                </a:cubicBezTo>
                <a:cubicBezTo>
                  <a:pt x="209858" y="25301"/>
                  <a:pt x="209522" y="21944"/>
                  <a:pt x="210949" y="18797"/>
                </a:cubicBezTo>
                <a:cubicBezTo>
                  <a:pt x="211830" y="8014"/>
                  <a:pt x="218921" y="294"/>
                  <a:pt x="229620" y="210"/>
                </a:cubicBezTo>
                <a:cubicBezTo>
                  <a:pt x="268473" y="-84"/>
                  <a:pt x="307368" y="-42"/>
                  <a:pt x="346263" y="16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BC400E9-1460-4754-BBD5-482C484F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3170" y="1562039"/>
            <a:ext cx="442681" cy="6488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92CC6EC-3D7C-4FFD-A780-7E7054C36CE0}"/>
              </a:ext>
            </a:extLst>
          </p:cNvPr>
          <p:cNvSpPr/>
          <p:nvPr/>
        </p:nvSpPr>
        <p:spPr>
          <a:xfrm>
            <a:off x="3932957" y="1794176"/>
            <a:ext cx="743684" cy="416762"/>
          </a:xfrm>
          <a:custGeom>
            <a:avLst/>
            <a:gdLst>
              <a:gd name="connsiteX0" fmla="*/ 269468 w 3964182"/>
              <a:gd name="connsiteY0" fmla="*/ 1340008 h 2221532"/>
              <a:gd name="connsiteX1" fmla="*/ 193240 w 3964182"/>
              <a:gd name="connsiteY1" fmla="*/ 1360326 h 2221532"/>
              <a:gd name="connsiteX2" fmla="*/ 175309 w 3964182"/>
              <a:gd name="connsiteY2" fmla="*/ 1390871 h 2221532"/>
              <a:gd name="connsiteX3" fmla="*/ 208828 w 3964182"/>
              <a:gd name="connsiteY3" fmla="*/ 1407225 h 2221532"/>
              <a:gd name="connsiteX4" fmla="*/ 282488 w 3964182"/>
              <a:gd name="connsiteY4" fmla="*/ 1378887 h 2221532"/>
              <a:gd name="connsiteX5" fmla="*/ 291318 w 3964182"/>
              <a:gd name="connsiteY5" fmla="*/ 1352938 h 2221532"/>
              <a:gd name="connsiteX6" fmla="*/ 269468 w 3964182"/>
              <a:gd name="connsiteY6" fmla="*/ 1340008 h 2221532"/>
              <a:gd name="connsiteX7" fmla="*/ 1428918 w 3964182"/>
              <a:gd name="connsiteY7" fmla="*/ 987121 h 2221532"/>
              <a:gd name="connsiteX8" fmla="*/ 1263447 w 3964182"/>
              <a:gd name="connsiteY8" fmla="*/ 998739 h 2221532"/>
              <a:gd name="connsiteX9" fmla="*/ 1200556 w 3964182"/>
              <a:gd name="connsiteY9" fmla="*/ 1008606 h 2221532"/>
              <a:gd name="connsiteX10" fmla="*/ 925919 w 3964182"/>
              <a:gd name="connsiteY10" fmla="*/ 1066767 h 2221532"/>
              <a:gd name="connsiteX11" fmla="*/ 785852 w 3964182"/>
              <a:gd name="connsiteY11" fmla="*/ 1111594 h 2221532"/>
              <a:gd name="connsiteX12" fmla="*/ 760128 w 3964182"/>
              <a:gd name="connsiteY12" fmla="*/ 1118532 h 2221532"/>
              <a:gd name="connsiteX13" fmla="*/ 660518 w 3964182"/>
              <a:gd name="connsiteY13" fmla="*/ 1157187 h 2221532"/>
              <a:gd name="connsiteX14" fmla="*/ 660158 w 3964182"/>
              <a:gd name="connsiteY14" fmla="*/ 1161196 h 2221532"/>
              <a:gd name="connsiteX15" fmla="*/ 538878 w 3964182"/>
              <a:gd name="connsiteY15" fmla="*/ 1228909 h 2221532"/>
              <a:gd name="connsiteX16" fmla="*/ 444314 w 3964182"/>
              <a:gd name="connsiteY16" fmla="*/ 1359379 h 2221532"/>
              <a:gd name="connsiteX17" fmla="*/ 423230 w 3964182"/>
              <a:gd name="connsiteY17" fmla="*/ 1443356 h 2221532"/>
              <a:gd name="connsiteX18" fmla="*/ 438142 w 3964182"/>
              <a:gd name="connsiteY18" fmla="*/ 1599101 h 2221532"/>
              <a:gd name="connsiteX19" fmla="*/ 454090 w 3964182"/>
              <a:gd name="connsiteY19" fmla="*/ 1663660 h 2221532"/>
              <a:gd name="connsiteX20" fmla="*/ 522434 w 3964182"/>
              <a:gd name="connsiteY20" fmla="*/ 1816116 h 2221532"/>
              <a:gd name="connsiteX21" fmla="*/ 646823 w 3964182"/>
              <a:gd name="connsiteY21" fmla="*/ 1971320 h 2221532"/>
              <a:gd name="connsiteX22" fmla="*/ 697146 w 3964182"/>
              <a:gd name="connsiteY22" fmla="*/ 2018174 h 2221532"/>
              <a:gd name="connsiteX23" fmla="*/ 813334 w 3964182"/>
              <a:gd name="connsiteY23" fmla="*/ 2070389 h 2221532"/>
              <a:gd name="connsiteX24" fmla="*/ 835950 w 3964182"/>
              <a:gd name="connsiteY24" fmla="*/ 2074894 h 2221532"/>
              <a:gd name="connsiteX25" fmla="*/ 896095 w 3964182"/>
              <a:gd name="connsiteY25" fmla="*/ 2074624 h 2221532"/>
              <a:gd name="connsiteX26" fmla="*/ 971061 w 3964182"/>
              <a:gd name="connsiteY26" fmla="*/ 2070343 h 2221532"/>
              <a:gd name="connsiteX27" fmla="*/ 971106 w 3964182"/>
              <a:gd name="connsiteY27" fmla="*/ 2070343 h 2221532"/>
              <a:gd name="connsiteX28" fmla="*/ 1101756 w 3964182"/>
              <a:gd name="connsiteY28" fmla="*/ 2051872 h 2221532"/>
              <a:gd name="connsiteX29" fmla="*/ 1241147 w 3964182"/>
              <a:gd name="connsiteY29" fmla="*/ 2016281 h 2221532"/>
              <a:gd name="connsiteX30" fmla="*/ 1506638 w 3964182"/>
              <a:gd name="connsiteY30" fmla="*/ 1903742 h 2221532"/>
              <a:gd name="connsiteX31" fmla="*/ 1595976 w 3964182"/>
              <a:gd name="connsiteY31" fmla="*/ 1840489 h 2221532"/>
              <a:gd name="connsiteX32" fmla="*/ 1649137 w 3964182"/>
              <a:gd name="connsiteY32" fmla="*/ 1776650 h 2221532"/>
              <a:gd name="connsiteX33" fmla="*/ 1725725 w 3964182"/>
              <a:gd name="connsiteY33" fmla="*/ 1106954 h 2221532"/>
              <a:gd name="connsiteX34" fmla="*/ 1593949 w 3964182"/>
              <a:gd name="connsiteY34" fmla="*/ 1003785 h 2221532"/>
              <a:gd name="connsiteX35" fmla="*/ 1428918 w 3964182"/>
              <a:gd name="connsiteY35" fmla="*/ 987121 h 2221532"/>
              <a:gd name="connsiteX36" fmla="*/ 3484570 w 3964182"/>
              <a:gd name="connsiteY36" fmla="*/ 267007 h 2221532"/>
              <a:gd name="connsiteX37" fmla="*/ 3442563 w 3964182"/>
              <a:gd name="connsiteY37" fmla="*/ 267547 h 2221532"/>
              <a:gd name="connsiteX38" fmla="*/ 3305425 w 3964182"/>
              <a:gd name="connsiteY38" fmla="*/ 289622 h 2221532"/>
              <a:gd name="connsiteX39" fmla="*/ 3302632 w 3964182"/>
              <a:gd name="connsiteY39" fmla="*/ 286694 h 2221532"/>
              <a:gd name="connsiteX40" fmla="*/ 3200544 w 3964182"/>
              <a:gd name="connsiteY40" fmla="*/ 318140 h 2221532"/>
              <a:gd name="connsiteX41" fmla="*/ 3176081 w 3964182"/>
              <a:gd name="connsiteY41" fmla="*/ 328637 h 2221532"/>
              <a:gd name="connsiteX42" fmla="*/ 3038403 w 3964182"/>
              <a:gd name="connsiteY42" fmla="*/ 380357 h 2221532"/>
              <a:gd name="connsiteX43" fmla="*/ 2786923 w 3964182"/>
              <a:gd name="connsiteY43" fmla="*/ 505060 h 2221532"/>
              <a:gd name="connsiteX44" fmla="*/ 2731464 w 3964182"/>
              <a:gd name="connsiteY44" fmla="*/ 536326 h 2221532"/>
              <a:gd name="connsiteX45" fmla="*/ 2475344 w 3964182"/>
              <a:gd name="connsiteY45" fmla="*/ 745277 h 2221532"/>
              <a:gd name="connsiteX46" fmla="*/ 2435968 w 3964182"/>
              <a:gd name="connsiteY46" fmla="*/ 907914 h 2221532"/>
              <a:gd name="connsiteX47" fmla="*/ 2911401 w 3964182"/>
              <a:gd name="connsiteY47" fmla="*/ 1385644 h 2221532"/>
              <a:gd name="connsiteX48" fmla="*/ 2992675 w 3964182"/>
              <a:gd name="connsiteY48" fmla="*/ 1402764 h 2221532"/>
              <a:gd name="connsiteX49" fmla="*/ 3102016 w 3964182"/>
              <a:gd name="connsiteY49" fmla="*/ 1396998 h 2221532"/>
              <a:gd name="connsiteX50" fmla="*/ 3380076 w 3964182"/>
              <a:gd name="connsiteY50" fmla="*/ 1320635 h 2221532"/>
              <a:gd name="connsiteX51" fmla="*/ 3511448 w 3964182"/>
              <a:gd name="connsiteY51" fmla="*/ 1262112 h 2221532"/>
              <a:gd name="connsiteX52" fmla="*/ 3625384 w 3964182"/>
              <a:gd name="connsiteY52" fmla="*/ 1195571 h 2221532"/>
              <a:gd name="connsiteX53" fmla="*/ 3625429 w 3964182"/>
              <a:gd name="connsiteY53" fmla="*/ 1195571 h 2221532"/>
              <a:gd name="connsiteX54" fmla="*/ 3686879 w 3964182"/>
              <a:gd name="connsiteY54" fmla="*/ 1152456 h 2221532"/>
              <a:gd name="connsiteX55" fmla="*/ 3734229 w 3964182"/>
              <a:gd name="connsiteY55" fmla="*/ 1115379 h 2221532"/>
              <a:gd name="connsiteX56" fmla="*/ 3749186 w 3964182"/>
              <a:gd name="connsiteY56" fmla="*/ 1097808 h 2221532"/>
              <a:gd name="connsiteX57" fmla="*/ 3807934 w 3964182"/>
              <a:gd name="connsiteY57" fmla="*/ 984773 h 2221532"/>
              <a:gd name="connsiteX58" fmla="*/ 3818341 w 3964182"/>
              <a:gd name="connsiteY58" fmla="*/ 916835 h 2221532"/>
              <a:gd name="connsiteX59" fmla="*/ 3819647 w 3964182"/>
              <a:gd name="connsiteY59" fmla="*/ 717975 h 2221532"/>
              <a:gd name="connsiteX60" fmla="*/ 3778695 w 3964182"/>
              <a:gd name="connsiteY60" fmla="*/ 555969 h 2221532"/>
              <a:gd name="connsiteX61" fmla="*/ 3751169 w 3964182"/>
              <a:gd name="connsiteY61" fmla="*/ 495464 h 2221532"/>
              <a:gd name="connsiteX62" fmla="*/ 3666246 w 3964182"/>
              <a:gd name="connsiteY62" fmla="*/ 364048 h 2221532"/>
              <a:gd name="connsiteX63" fmla="*/ 3597632 w 3964182"/>
              <a:gd name="connsiteY63" fmla="*/ 311247 h 2221532"/>
              <a:gd name="connsiteX64" fmla="*/ 3484570 w 3964182"/>
              <a:gd name="connsiteY64" fmla="*/ 267007 h 2221532"/>
              <a:gd name="connsiteX65" fmla="*/ 3813070 w 3964182"/>
              <a:gd name="connsiteY65" fmla="*/ 151583 h 2221532"/>
              <a:gd name="connsiteX66" fmla="*/ 3736301 w 3964182"/>
              <a:gd name="connsiteY66" fmla="*/ 171046 h 2221532"/>
              <a:gd name="connsiteX67" fmla="*/ 3716884 w 3964182"/>
              <a:gd name="connsiteY67" fmla="*/ 205375 h 2221532"/>
              <a:gd name="connsiteX68" fmla="*/ 3753556 w 3964182"/>
              <a:gd name="connsiteY68" fmla="*/ 219702 h 2221532"/>
              <a:gd name="connsiteX69" fmla="*/ 3826945 w 3964182"/>
              <a:gd name="connsiteY69" fmla="*/ 189382 h 2221532"/>
              <a:gd name="connsiteX70" fmla="*/ 3834514 w 3964182"/>
              <a:gd name="connsiteY70" fmla="*/ 165099 h 2221532"/>
              <a:gd name="connsiteX71" fmla="*/ 3813070 w 3964182"/>
              <a:gd name="connsiteY71" fmla="*/ 151583 h 2221532"/>
              <a:gd name="connsiteX72" fmla="*/ 3847804 w 3964182"/>
              <a:gd name="connsiteY72" fmla="*/ 1425 h 2221532"/>
              <a:gd name="connsiteX73" fmla="*/ 3912725 w 3964182"/>
              <a:gd name="connsiteY73" fmla="*/ 38638 h 2221532"/>
              <a:gd name="connsiteX74" fmla="*/ 3959759 w 3964182"/>
              <a:gd name="connsiteY74" fmla="*/ 176903 h 2221532"/>
              <a:gd name="connsiteX75" fmla="*/ 3948631 w 3964182"/>
              <a:gd name="connsiteY75" fmla="*/ 242092 h 2221532"/>
              <a:gd name="connsiteX76" fmla="*/ 3911868 w 3964182"/>
              <a:gd name="connsiteY76" fmla="*/ 290298 h 2221532"/>
              <a:gd name="connsiteX77" fmla="*/ 3890694 w 3964182"/>
              <a:gd name="connsiteY77" fmla="*/ 397882 h 2221532"/>
              <a:gd name="connsiteX78" fmla="*/ 3950343 w 3964182"/>
              <a:gd name="connsiteY78" fmla="*/ 674456 h 2221532"/>
              <a:gd name="connsiteX79" fmla="*/ 3934935 w 3964182"/>
              <a:gd name="connsiteY79" fmla="*/ 1023518 h 2221532"/>
              <a:gd name="connsiteX80" fmla="*/ 3841182 w 3964182"/>
              <a:gd name="connsiteY80" fmla="*/ 1182461 h 2221532"/>
              <a:gd name="connsiteX81" fmla="*/ 3756935 w 3964182"/>
              <a:gd name="connsiteY81" fmla="*/ 1262158 h 2221532"/>
              <a:gd name="connsiteX82" fmla="*/ 3406341 w 3964182"/>
              <a:gd name="connsiteY82" fmla="*/ 1442321 h 2221532"/>
              <a:gd name="connsiteX83" fmla="*/ 3399674 w 3964182"/>
              <a:gd name="connsiteY83" fmla="*/ 1443311 h 2221532"/>
              <a:gd name="connsiteX84" fmla="*/ 3160133 w 3964182"/>
              <a:gd name="connsiteY84" fmla="*/ 1505799 h 2221532"/>
              <a:gd name="connsiteX85" fmla="*/ 3102286 w 3964182"/>
              <a:gd name="connsiteY85" fmla="*/ 1510664 h 2221532"/>
              <a:gd name="connsiteX86" fmla="*/ 2979294 w 3964182"/>
              <a:gd name="connsiteY86" fmla="*/ 1514043 h 2221532"/>
              <a:gd name="connsiteX87" fmla="*/ 2662444 w 3964182"/>
              <a:gd name="connsiteY87" fmla="*/ 1430562 h 2221532"/>
              <a:gd name="connsiteX88" fmla="*/ 2431373 w 3964182"/>
              <a:gd name="connsiteY88" fmla="*/ 1245714 h 2221532"/>
              <a:gd name="connsiteX89" fmla="*/ 2431328 w 3964182"/>
              <a:gd name="connsiteY89" fmla="*/ 1245669 h 2221532"/>
              <a:gd name="connsiteX90" fmla="*/ 2363570 w 3964182"/>
              <a:gd name="connsiteY90" fmla="*/ 1146284 h 2221532"/>
              <a:gd name="connsiteX91" fmla="*/ 2350415 w 3964182"/>
              <a:gd name="connsiteY91" fmla="*/ 1128579 h 2221532"/>
              <a:gd name="connsiteX92" fmla="*/ 2310003 w 3964182"/>
              <a:gd name="connsiteY92" fmla="*/ 1087762 h 2221532"/>
              <a:gd name="connsiteX93" fmla="*/ 2305138 w 3964182"/>
              <a:gd name="connsiteY93" fmla="*/ 1084834 h 2221532"/>
              <a:gd name="connsiteX94" fmla="*/ 2161197 w 3964182"/>
              <a:gd name="connsiteY94" fmla="*/ 1046855 h 2221532"/>
              <a:gd name="connsiteX95" fmla="*/ 1942875 w 3964182"/>
              <a:gd name="connsiteY95" fmla="*/ 1304191 h 2221532"/>
              <a:gd name="connsiteX96" fmla="*/ 1883047 w 3964182"/>
              <a:gd name="connsiteY96" fmla="*/ 1675870 h 2221532"/>
              <a:gd name="connsiteX97" fmla="*/ 1777490 w 3964182"/>
              <a:gd name="connsiteY97" fmla="*/ 1845040 h 2221532"/>
              <a:gd name="connsiteX98" fmla="*/ 1747395 w 3964182"/>
              <a:gd name="connsiteY98" fmla="*/ 1875044 h 2221532"/>
              <a:gd name="connsiteX99" fmla="*/ 1672429 w 3964182"/>
              <a:gd name="connsiteY99" fmla="*/ 1950821 h 2221532"/>
              <a:gd name="connsiteX100" fmla="*/ 1157846 w 3964182"/>
              <a:gd name="connsiteY100" fmla="*/ 2185406 h 2221532"/>
              <a:gd name="connsiteX101" fmla="*/ 997056 w 3964182"/>
              <a:gd name="connsiteY101" fmla="*/ 2215546 h 2221532"/>
              <a:gd name="connsiteX102" fmla="*/ 773734 w 3964182"/>
              <a:gd name="connsiteY102" fmla="*/ 2208158 h 2221532"/>
              <a:gd name="connsiteX103" fmla="*/ 508828 w 3964182"/>
              <a:gd name="connsiteY103" fmla="*/ 2044935 h 2221532"/>
              <a:gd name="connsiteX104" fmla="*/ 282217 w 3964182"/>
              <a:gd name="connsiteY104" fmla="*/ 1643973 h 2221532"/>
              <a:gd name="connsiteX105" fmla="*/ 141250 w 3964182"/>
              <a:gd name="connsiteY105" fmla="*/ 1532740 h 2221532"/>
              <a:gd name="connsiteX106" fmla="*/ 73987 w 3964182"/>
              <a:gd name="connsiteY106" fmla="*/ 1515710 h 2221532"/>
              <a:gd name="connsiteX107" fmla="*/ 42541 w 3964182"/>
              <a:gd name="connsiteY107" fmla="*/ 1480029 h 2221532"/>
              <a:gd name="connsiteX108" fmla="*/ 5779 w 3964182"/>
              <a:gd name="connsiteY108" fmla="*/ 1369111 h 2221532"/>
              <a:gd name="connsiteX109" fmla="*/ 41280 w 3964182"/>
              <a:gd name="connsiteY109" fmla="*/ 1279683 h 2221532"/>
              <a:gd name="connsiteX110" fmla="*/ 255412 w 3964182"/>
              <a:gd name="connsiteY110" fmla="*/ 1175253 h 2221532"/>
              <a:gd name="connsiteX111" fmla="*/ 651733 w 3964182"/>
              <a:gd name="connsiteY111" fmla="*/ 1016670 h 2221532"/>
              <a:gd name="connsiteX112" fmla="*/ 703362 w 3964182"/>
              <a:gd name="connsiteY112" fmla="*/ 1001893 h 2221532"/>
              <a:gd name="connsiteX113" fmla="*/ 1189022 w 3964182"/>
              <a:gd name="connsiteY113" fmla="*/ 875928 h 2221532"/>
              <a:gd name="connsiteX114" fmla="*/ 1453161 w 3964182"/>
              <a:gd name="connsiteY114" fmla="*/ 857682 h 2221532"/>
              <a:gd name="connsiteX115" fmla="*/ 1684548 w 3964182"/>
              <a:gd name="connsiteY115" fmla="*/ 854123 h 2221532"/>
              <a:gd name="connsiteX116" fmla="*/ 1928008 w 3964182"/>
              <a:gd name="connsiteY116" fmla="*/ 835066 h 2221532"/>
              <a:gd name="connsiteX117" fmla="*/ 2173541 w 3964182"/>
              <a:gd name="connsiteY117" fmla="*/ 734735 h 2221532"/>
              <a:gd name="connsiteX118" fmla="*/ 2197644 w 3964182"/>
              <a:gd name="connsiteY118" fmla="*/ 723112 h 2221532"/>
              <a:gd name="connsiteX119" fmla="*/ 2530802 w 3964182"/>
              <a:gd name="connsiteY119" fmla="*/ 478210 h 2221532"/>
              <a:gd name="connsiteX120" fmla="*/ 2725877 w 3964182"/>
              <a:gd name="connsiteY120" fmla="*/ 357876 h 2221532"/>
              <a:gd name="connsiteX121" fmla="*/ 2746691 w 3964182"/>
              <a:gd name="connsiteY121" fmla="*/ 349631 h 2221532"/>
              <a:gd name="connsiteX122" fmla="*/ 2754891 w 3964182"/>
              <a:gd name="connsiteY122" fmla="*/ 344856 h 2221532"/>
              <a:gd name="connsiteX123" fmla="*/ 2754936 w 3964182"/>
              <a:gd name="connsiteY123" fmla="*/ 344856 h 2221532"/>
              <a:gd name="connsiteX124" fmla="*/ 2845760 w 3964182"/>
              <a:gd name="connsiteY124" fmla="*/ 300165 h 2221532"/>
              <a:gd name="connsiteX125" fmla="*/ 3202977 w 3964182"/>
              <a:gd name="connsiteY125" fmla="*/ 160999 h 2221532"/>
              <a:gd name="connsiteX126" fmla="*/ 3381382 w 3964182"/>
              <a:gd name="connsiteY126" fmla="*/ 107162 h 2221532"/>
              <a:gd name="connsiteX127" fmla="*/ 3693367 w 3964182"/>
              <a:gd name="connsiteY127" fmla="*/ 30889 h 2221532"/>
              <a:gd name="connsiteX128" fmla="*/ 3847804 w 3964182"/>
              <a:gd name="connsiteY128" fmla="*/ 1425 h 222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964182" h="2221532">
                <a:moveTo>
                  <a:pt x="269468" y="1340008"/>
                </a:moveTo>
                <a:cubicBezTo>
                  <a:pt x="241536" y="1337304"/>
                  <a:pt x="216126" y="1344648"/>
                  <a:pt x="193240" y="1360326"/>
                </a:cubicBezTo>
                <a:cubicBezTo>
                  <a:pt x="182788" y="1367534"/>
                  <a:pt x="171029" y="1376545"/>
                  <a:pt x="175309" y="1390871"/>
                </a:cubicBezTo>
                <a:cubicBezTo>
                  <a:pt x="179950" y="1406324"/>
                  <a:pt x="194727" y="1407450"/>
                  <a:pt x="208828" y="1407225"/>
                </a:cubicBezTo>
                <a:cubicBezTo>
                  <a:pt x="236444" y="1405783"/>
                  <a:pt x="261493" y="1397269"/>
                  <a:pt x="282488" y="1378887"/>
                </a:cubicBezTo>
                <a:cubicBezTo>
                  <a:pt x="290011" y="1372310"/>
                  <a:pt x="295192" y="1363390"/>
                  <a:pt x="291318" y="1352938"/>
                </a:cubicBezTo>
                <a:cubicBezTo>
                  <a:pt x="287804" y="1343341"/>
                  <a:pt x="278658" y="1340909"/>
                  <a:pt x="269468" y="1340008"/>
                </a:cubicBezTo>
                <a:close/>
                <a:moveTo>
                  <a:pt x="1428918" y="987121"/>
                </a:moveTo>
                <a:cubicBezTo>
                  <a:pt x="1373814" y="987386"/>
                  <a:pt x="1318636" y="992364"/>
                  <a:pt x="1263447" y="998739"/>
                </a:cubicBezTo>
                <a:cubicBezTo>
                  <a:pt x="1242318" y="1001037"/>
                  <a:pt x="1221009" y="1001892"/>
                  <a:pt x="1200556" y="1008606"/>
                </a:cubicBezTo>
                <a:cubicBezTo>
                  <a:pt x="1107028" y="1018517"/>
                  <a:pt x="1015752" y="1039286"/>
                  <a:pt x="925919" y="1066767"/>
                </a:cubicBezTo>
                <a:cubicBezTo>
                  <a:pt x="878029" y="1077895"/>
                  <a:pt x="830544" y="1090374"/>
                  <a:pt x="785852" y="1111594"/>
                </a:cubicBezTo>
                <a:cubicBezTo>
                  <a:pt x="777248" y="1113847"/>
                  <a:pt x="768418" y="1115423"/>
                  <a:pt x="760128" y="1118532"/>
                </a:cubicBezTo>
                <a:cubicBezTo>
                  <a:pt x="726835" y="1131147"/>
                  <a:pt x="693722" y="1144257"/>
                  <a:pt x="660518" y="1157187"/>
                </a:cubicBezTo>
                <a:cubicBezTo>
                  <a:pt x="660383" y="1158538"/>
                  <a:pt x="660293" y="1159845"/>
                  <a:pt x="660158" y="1161196"/>
                </a:cubicBezTo>
                <a:cubicBezTo>
                  <a:pt x="616277" y="1177595"/>
                  <a:pt x="577307" y="1202779"/>
                  <a:pt x="538878" y="1228909"/>
                </a:cubicBezTo>
                <a:cubicBezTo>
                  <a:pt x="491168" y="1260671"/>
                  <a:pt x="455848" y="1301398"/>
                  <a:pt x="444314" y="1359379"/>
                </a:cubicBezTo>
                <a:cubicBezTo>
                  <a:pt x="425212" y="1384248"/>
                  <a:pt x="424176" y="1415199"/>
                  <a:pt x="423230" y="1443356"/>
                </a:cubicBezTo>
                <a:cubicBezTo>
                  <a:pt x="421518" y="1495482"/>
                  <a:pt x="424717" y="1548327"/>
                  <a:pt x="438142" y="1599101"/>
                </a:cubicBezTo>
                <a:cubicBezTo>
                  <a:pt x="443864" y="1620636"/>
                  <a:pt x="444990" y="1643927"/>
                  <a:pt x="454090" y="1663660"/>
                </a:cubicBezTo>
                <a:cubicBezTo>
                  <a:pt x="477428" y="1714208"/>
                  <a:pt x="491078" y="1768721"/>
                  <a:pt x="522434" y="1816116"/>
                </a:cubicBezTo>
                <a:cubicBezTo>
                  <a:pt x="559287" y="1871800"/>
                  <a:pt x="594202" y="1928475"/>
                  <a:pt x="646823" y="1971320"/>
                </a:cubicBezTo>
                <a:cubicBezTo>
                  <a:pt x="658986" y="1991818"/>
                  <a:pt x="679215" y="2004162"/>
                  <a:pt x="697146" y="2018174"/>
                </a:cubicBezTo>
                <a:cubicBezTo>
                  <a:pt x="731250" y="2044844"/>
                  <a:pt x="767471" y="2068902"/>
                  <a:pt x="813334" y="2070389"/>
                </a:cubicBezTo>
                <a:cubicBezTo>
                  <a:pt x="820272" y="2074939"/>
                  <a:pt x="828156" y="2074624"/>
                  <a:pt x="835950" y="2074894"/>
                </a:cubicBezTo>
                <a:cubicBezTo>
                  <a:pt x="855999" y="2074894"/>
                  <a:pt x="876092" y="2075615"/>
                  <a:pt x="896095" y="2074624"/>
                </a:cubicBezTo>
                <a:cubicBezTo>
                  <a:pt x="921098" y="2073407"/>
                  <a:pt x="946508" y="2079264"/>
                  <a:pt x="971061" y="2070343"/>
                </a:cubicBezTo>
                <a:cubicBezTo>
                  <a:pt x="971061" y="2070343"/>
                  <a:pt x="971106" y="2070343"/>
                  <a:pt x="971106" y="2070343"/>
                </a:cubicBezTo>
                <a:cubicBezTo>
                  <a:pt x="1015257" y="2068587"/>
                  <a:pt x="1058687" y="2061559"/>
                  <a:pt x="1101756" y="2051872"/>
                </a:cubicBezTo>
                <a:cubicBezTo>
                  <a:pt x="1148430" y="2040790"/>
                  <a:pt x="1196365" y="2034753"/>
                  <a:pt x="1241147" y="2016281"/>
                </a:cubicBezTo>
                <a:cubicBezTo>
                  <a:pt x="1334855" y="1991053"/>
                  <a:pt x="1424283" y="1955687"/>
                  <a:pt x="1506638" y="1903742"/>
                </a:cubicBezTo>
                <a:cubicBezTo>
                  <a:pt x="1539751" y="1887388"/>
                  <a:pt x="1566016" y="1861258"/>
                  <a:pt x="1595976" y="1840489"/>
                </a:cubicBezTo>
                <a:cubicBezTo>
                  <a:pt x="1613726" y="1819269"/>
                  <a:pt x="1632648" y="1798861"/>
                  <a:pt x="1649137" y="1776650"/>
                </a:cubicBezTo>
                <a:cubicBezTo>
                  <a:pt x="1803485" y="1568285"/>
                  <a:pt x="1828083" y="1345459"/>
                  <a:pt x="1725725" y="1106954"/>
                </a:cubicBezTo>
                <a:cubicBezTo>
                  <a:pt x="1699775" y="1046494"/>
                  <a:pt x="1654003" y="1017436"/>
                  <a:pt x="1593949" y="1003785"/>
                </a:cubicBezTo>
                <a:cubicBezTo>
                  <a:pt x="1539053" y="991306"/>
                  <a:pt x="1484022" y="986857"/>
                  <a:pt x="1428918" y="987121"/>
                </a:cubicBezTo>
                <a:close/>
                <a:moveTo>
                  <a:pt x="3484570" y="267007"/>
                </a:moveTo>
                <a:cubicBezTo>
                  <a:pt x="3470867" y="266125"/>
                  <a:pt x="3456845" y="266375"/>
                  <a:pt x="3442563" y="267547"/>
                </a:cubicBezTo>
                <a:cubicBezTo>
                  <a:pt x="3396205" y="270880"/>
                  <a:pt x="3350026" y="275250"/>
                  <a:pt x="3305425" y="289622"/>
                </a:cubicBezTo>
                <a:cubicBezTo>
                  <a:pt x="3304479" y="288631"/>
                  <a:pt x="3303578" y="287684"/>
                  <a:pt x="3302632" y="286694"/>
                </a:cubicBezTo>
                <a:cubicBezTo>
                  <a:pt x="3268573" y="297101"/>
                  <a:pt x="3234468" y="307372"/>
                  <a:pt x="3200544" y="318140"/>
                </a:cubicBezTo>
                <a:cubicBezTo>
                  <a:pt x="3192120" y="320798"/>
                  <a:pt x="3184235" y="325078"/>
                  <a:pt x="3176081" y="328637"/>
                </a:cubicBezTo>
                <a:cubicBezTo>
                  <a:pt x="3127875" y="339720"/>
                  <a:pt x="3082869" y="359362"/>
                  <a:pt x="3038403" y="380357"/>
                </a:cubicBezTo>
                <a:cubicBezTo>
                  <a:pt x="2950912" y="414506"/>
                  <a:pt x="2866440" y="454827"/>
                  <a:pt x="2786923" y="505060"/>
                </a:cubicBezTo>
                <a:cubicBezTo>
                  <a:pt x="2766739" y="512449"/>
                  <a:pt x="2749440" y="525018"/>
                  <a:pt x="2731464" y="536326"/>
                </a:cubicBezTo>
                <a:cubicBezTo>
                  <a:pt x="2636945" y="594804"/>
                  <a:pt x="2545985" y="657606"/>
                  <a:pt x="2475344" y="745277"/>
                </a:cubicBezTo>
                <a:cubicBezTo>
                  <a:pt x="2436689" y="793212"/>
                  <a:pt x="2418849" y="844391"/>
                  <a:pt x="2435968" y="907914"/>
                </a:cubicBezTo>
                <a:cubicBezTo>
                  <a:pt x="2503546" y="1158448"/>
                  <a:pt x="2661048" y="1318022"/>
                  <a:pt x="2911401" y="1385644"/>
                </a:cubicBezTo>
                <a:cubicBezTo>
                  <a:pt x="2938072" y="1392853"/>
                  <a:pt x="2965554" y="1397133"/>
                  <a:pt x="2992675" y="1402764"/>
                </a:cubicBezTo>
                <a:cubicBezTo>
                  <a:pt x="3029122" y="1400512"/>
                  <a:pt x="3065884" y="1404702"/>
                  <a:pt x="3102016" y="1396998"/>
                </a:cubicBezTo>
                <a:cubicBezTo>
                  <a:pt x="3198832" y="1386636"/>
                  <a:pt x="3290918" y="1358974"/>
                  <a:pt x="3380076" y="1320635"/>
                </a:cubicBezTo>
                <a:cubicBezTo>
                  <a:pt x="3426615" y="1307345"/>
                  <a:pt x="3467972" y="1282341"/>
                  <a:pt x="3511448" y="1262112"/>
                </a:cubicBezTo>
                <a:cubicBezTo>
                  <a:pt x="3551229" y="1243010"/>
                  <a:pt x="3589658" y="1221566"/>
                  <a:pt x="3625384" y="1195571"/>
                </a:cubicBezTo>
                <a:cubicBezTo>
                  <a:pt x="3625384" y="1195571"/>
                  <a:pt x="3625429" y="1195571"/>
                  <a:pt x="3625429" y="1195571"/>
                </a:cubicBezTo>
                <a:cubicBezTo>
                  <a:pt x="3650207" y="1187371"/>
                  <a:pt x="3666516" y="1167008"/>
                  <a:pt x="3686879" y="1152456"/>
                </a:cubicBezTo>
                <a:cubicBezTo>
                  <a:pt x="3703188" y="1140833"/>
                  <a:pt x="3718506" y="1127812"/>
                  <a:pt x="3734229" y="1115379"/>
                </a:cubicBezTo>
                <a:cubicBezTo>
                  <a:pt x="3740176" y="1110333"/>
                  <a:pt x="3746574" y="1105692"/>
                  <a:pt x="3749186" y="1097808"/>
                </a:cubicBezTo>
                <a:cubicBezTo>
                  <a:pt x="3784237" y="1068209"/>
                  <a:pt x="3797707" y="1026851"/>
                  <a:pt x="3807934" y="984773"/>
                </a:cubicBezTo>
                <a:cubicBezTo>
                  <a:pt x="3813295" y="962697"/>
                  <a:pt x="3821494" y="940442"/>
                  <a:pt x="3818341" y="916835"/>
                </a:cubicBezTo>
                <a:cubicBezTo>
                  <a:pt x="3833073" y="850608"/>
                  <a:pt x="3825279" y="784517"/>
                  <a:pt x="3819647" y="717975"/>
                </a:cubicBezTo>
                <a:cubicBezTo>
                  <a:pt x="3814872" y="661345"/>
                  <a:pt x="3791760" y="610076"/>
                  <a:pt x="3778695" y="555969"/>
                </a:cubicBezTo>
                <a:cubicBezTo>
                  <a:pt x="3773605" y="534884"/>
                  <a:pt x="3760044" y="515918"/>
                  <a:pt x="3751169" y="495464"/>
                </a:cubicBezTo>
                <a:cubicBezTo>
                  <a:pt x="3730220" y="447303"/>
                  <a:pt x="3699900" y="403873"/>
                  <a:pt x="3666246" y="364048"/>
                </a:cubicBezTo>
                <a:cubicBezTo>
                  <a:pt x="3648045" y="342513"/>
                  <a:pt x="3628042" y="318906"/>
                  <a:pt x="3597632" y="311247"/>
                </a:cubicBezTo>
                <a:cubicBezTo>
                  <a:pt x="3563910" y="282492"/>
                  <a:pt x="3525678" y="269653"/>
                  <a:pt x="3484570" y="267007"/>
                </a:cubicBezTo>
                <a:close/>
                <a:moveTo>
                  <a:pt x="3813070" y="151583"/>
                </a:moveTo>
                <a:cubicBezTo>
                  <a:pt x="3785092" y="148655"/>
                  <a:pt x="3759367" y="155412"/>
                  <a:pt x="3736301" y="171046"/>
                </a:cubicBezTo>
                <a:cubicBezTo>
                  <a:pt x="3724498" y="179020"/>
                  <a:pt x="3711252" y="188976"/>
                  <a:pt x="3716884" y="205375"/>
                </a:cubicBezTo>
                <a:cubicBezTo>
                  <a:pt x="3722200" y="220873"/>
                  <a:pt x="3738284" y="218981"/>
                  <a:pt x="3753556" y="219702"/>
                </a:cubicBezTo>
                <a:cubicBezTo>
                  <a:pt x="3780497" y="218801"/>
                  <a:pt x="3805906" y="209340"/>
                  <a:pt x="3826945" y="189382"/>
                </a:cubicBezTo>
                <a:cubicBezTo>
                  <a:pt x="3833884" y="182894"/>
                  <a:pt x="3837848" y="174740"/>
                  <a:pt x="3834514" y="165099"/>
                </a:cubicBezTo>
                <a:cubicBezTo>
                  <a:pt x="3831046" y="155232"/>
                  <a:pt x="3822440" y="152575"/>
                  <a:pt x="3813070" y="151583"/>
                </a:cubicBezTo>
                <a:close/>
                <a:moveTo>
                  <a:pt x="3847804" y="1425"/>
                </a:moveTo>
                <a:cubicBezTo>
                  <a:pt x="3879747" y="-4477"/>
                  <a:pt x="3901912" y="7958"/>
                  <a:pt x="3912725" y="38638"/>
                </a:cubicBezTo>
                <a:cubicBezTo>
                  <a:pt x="3928898" y="84546"/>
                  <a:pt x="3944261" y="130769"/>
                  <a:pt x="3959759" y="176903"/>
                </a:cubicBezTo>
                <a:cubicBezTo>
                  <a:pt x="3967688" y="200464"/>
                  <a:pt x="3965525" y="222180"/>
                  <a:pt x="3948631" y="242092"/>
                </a:cubicBezTo>
                <a:cubicBezTo>
                  <a:pt x="3935566" y="257455"/>
                  <a:pt x="3924618" y="274620"/>
                  <a:pt x="3911868" y="290298"/>
                </a:cubicBezTo>
                <a:cubicBezTo>
                  <a:pt x="3885648" y="322555"/>
                  <a:pt x="3879386" y="358146"/>
                  <a:pt x="3890694" y="397882"/>
                </a:cubicBezTo>
                <a:cubicBezTo>
                  <a:pt x="3916554" y="488707"/>
                  <a:pt x="3937188" y="580793"/>
                  <a:pt x="3950343" y="674456"/>
                </a:cubicBezTo>
                <a:cubicBezTo>
                  <a:pt x="3966832" y="791636"/>
                  <a:pt x="3972779" y="908816"/>
                  <a:pt x="3934935" y="1023518"/>
                </a:cubicBezTo>
                <a:cubicBezTo>
                  <a:pt x="3915292" y="1083031"/>
                  <a:pt x="3887045" y="1138085"/>
                  <a:pt x="3841182" y="1182461"/>
                </a:cubicBezTo>
                <a:cubicBezTo>
                  <a:pt x="3820188" y="1216475"/>
                  <a:pt x="3787750" y="1238956"/>
                  <a:pt x="3756935" y="1262158"/>
                </a:cubicBezTo>
                <a:cubicBezTo>
                  <a:pt x="3650567" y="1342215"/>
                  <a:pt x="3529918" y="1395331"/>
                  <a:pt x="3406341" y="1442321"/>
                </a:cubicBezTo>
                <a:cubicBezTo>
                  <a:pt x="3404269" y="1443086"/>
                  <a:pt x="3401881" y="1442996"/>
                  <a:pt x="3399674" y="1443311"/>
                </a:cubicBezTo>
                <a:cubicBezTo>
                  <a:pt x="3322950" y="1476109"/>
                  <a:pt x="3242352" y="1494265"/>
                  <a:pt x="3160133" y="1505799"/>
                </a:cubicBezTo>
                <a:cubicBezTo>
                  <a:pt x="3141030" y="1508457"/>
                  <a:pt x="3121883" y="1512691"/>
                  <a:pt x="3102286" y="1510664"/>
                </a:cubicBezTo>
                <a:cubicBezTo>
                  <a:pt x="3061514" y="1519494"/>
                  <a:pt x="3020111" y="1516611"/>
                  <a:pt x="2979294" y="1514043"/>
                </a:cubicBezTo>
                <a:cubicBezTo>
                  <a:pt x="2868467" y="1507060"/>
                  <a:pt x="2762099" y="1481381"/>
                  <a:pt x="2662444" y="1430562"/>
                </a:cubicBezTo>
                <a:cubicBezTo>
                  <a:pt x="2572611" y="1384744"/>
                  <a:pt x="2494626" y="1324510"/>
                  <a:pt x="2431373" y="1245714"/>
                </a:cubicBezTo>
                <a:cubicBezTo>
                  <a:pt x="2431328" y="1245714"/>
                  <a:pt x="2431328" y="1245669"/>
                  <a:pt x="2431328" y="1245669"/>
                </a:cubicBezTo>
                <a:cubicBezTo>
                  <a:pt x="2402089" y="1217106"/>
                  <a:pt x="2381140" y="1182822"/>
                  <a:pt x="2363570" y="1146284"/>
                </a:cubicBezTo>
                <a:cubicBezTo>
                  <a:pt x="2359200" y="1140382"/>
                  <a:pt x="2354785" y="1134481"/>
                  <a:pt x="2350415" y="1128579"/>
                </a:cubicBezTo>
                <a:cubicBezTo>
                  <a:pt x="2335953" y="1115965"/>
                  <a:pt x="2321942" y="1102899"/>
                  <a:pt x="2310003" y="1087762"/>
                </a:cubicBezTo>
                <a:cubicBezTo>
                  <a:pt x="2308291" y="1086816"/>
                  <a:pt x="2306715" y="1085825"/>
                  <a:pt x="2305138" y="1084834"/>
                </a:cubicBezTo>
                <a:cubicBezTo>
                  <a:pt x="2260987" y="1058388"/>
                  <a:pt x="2214042" y="1043070"/>
                  <a:pt x="2161197" y="1046855"/>
                </a:cubicBezTo>
                <a:cubicBezTo>
                  <a:pt x="2027213" y="1056406"/>
                  <a:pt x="1926116" y="1162999"/>
                  <a:pt x="1942875" y="1304191"/>
                </a:cubicBezTo>
                <a:cubicBezTo>
                  <a:pt x="1958283" y="1434031"/>
                  <a:pt x="1937289" y="1557563"/>
                  <a:pt x="1883047" y="1675870"/>
                </a:cubicBezTo>
                <a:cubicBezTo>
                  <a:pt x="1855159" y="1736735"/>
                  <a:pt x="1820695" y="1793680"/>
                  <a:pt x="1777490" y="1845040"/>
                </a:cubicBezTo>
                <a:cubicBezTo>
                  <a:pt x="1768389" y="1855807"/>
                  <a:pt x="1757487" y="1865088"/>
                  <a:pt x="1747395" y="1875044"/>
                </a:cubicBezTo>
                <a:cubicBezTo>
                  <a:pt x="1730636" y="1908382"/>
                  <a:pt x="1699325" y="1927980"/>
                  <a:pt x="1672429" y="1950821"/>
                </a:cubicBezTo>
                <a:cubicBezTo>
                  <a:pt x="1523352" y="2077597"/>
                  <a:pt x="1347289" y="2146437"/>
                  <a:pt x="1157846" y="2185406"/>
                </a:cubicBezTo>
                <a:cubicBezTo>
                  <a:pt x="1105496" y="2202211"/>
                  <a:pt x="1051163" y="2209194"/>
                  <a:pt x="997056" y="2215546"/>
                </a:cubicBezTo>
                <a:cubicBezTo>
                  <a:pt x="922495" y="2224332"/>
                  <a:pt x="847754" y="2224692"/>
                  <a:pt x="773734" y="2208158"/>
                </a:cubicBezTo>
                <a:cubicBezTo>
                  <a:pt x="666555" y="2184235"/>
                  <a:pt x="580191" y="2127109"/>
                  <a:pt x="508828" y="2044935"/>
                </a:cubicBezTo>
                <a:cubicBezTo>
                  <a:pt x="406110" y="1926583"/>
                  <a:pt x="337586" y="1788229"/>
                  <a:pt x="282217" y="1643973"/>
                </a:cubicBezTo>
                <a:cubicBezTo>
                  <a:pt x="255456" y="1574367"/>
                  <a:pt x="212657" y="1539723"/>
                  <a:pt x="141250" y="1532740"/>
                </a:cubicBezTo>
                <a:cubicBezTo>
                  <a:pt x="118319" y="1530487"/>
                  <a:pt x="95432" y="1525486"/>
                  <a:pt x="73987" y="1515710"/>
                </a:cubicBezTo>
                <a:cubicBezTo>
                  <a:pt x="57949" y="1508412"/>
                  <a:pt x="47902" y="1497104"/>
                  <a:pt x="42541" y="1480029"/>
                </a:cubicBezTo>
                <a:cubicBezTo>
                  <a:pt x="30918" y="1442861"/>
                  <a:pt x="18123" y="1406054"/>
                  <a:pt x="5779" y="1369111"/>
                </a:cubicBezTo>
                <a:cubicBezTo>
                  <a:pt x="-7827" y="1328294"/>
                  <a:pt x="2040" y="1299641"/>
                  <a:pt x="41280" y="1279683"/>
                </a:cubicBezTo>
                <a:cubicBezTo>
                  <a:pt x="112056" y="1243687"/>
                  <a:pt x="183373" y="1208636"/>
                  <a:pt x="255412" y="1175253"/>
                </a:cubicBezTo>
                <a:cubicBezTo>
                  <a:pt x="384665" y="1115379"/>
                  <a:pt x="517073" y="1063164"/>
                  <a:pt x="651733" y="1016670"/>
                </a:cubicBezTo>
                <a:cubicBezTo>
                  <a:pt x="668672" y="1010859"/>
                  <a:pt x="685026" y="1002929"/>
                  <a:pt x="703362" y="1001893"/>
                </a:cubicBezTo>
                <a:cubicBezTo>
                  <a:pt x="861495" y="945488"/>
                  <a:pt x="1022240" y="899490"/>
                  <a:pt x="1189022" y="875928"/>
                </a:cubicBezTo>
                <a:cubicBezTo>
                  <a:pt x="1276738" y="863539"/>
                  <a:pt x="1364499" y="856691"/>
                  <a:pt x="1453161" y="857682"/>
                </a:cubicBezTo>
                <a:cubicBezTo>
                  <a:pt x="1530245" y="858538"/>
                  <a:pt x="1607509" y="861737"/>
                  <a:pt x="1684548" y="854123"/>
                </a:cubicBezTo>
                <a:cubicBezTo>
                  <a:pt x="1766227" y="854438"/>
                  <a:pt x="1847275" y="847050"/>
                  <a:pt x="1928008" y="835066"/>
                </a:cubicBezTo>
                <a:cubicBezTo>
                  <a:pt x="2018067" y="821686"/>
                  <a:pt x="2097448" y="782220"/>
                  <a:pt x="2173541" y="734735"/>
                </a:cubicBezTo>
                <a:cubicBezTo>
                  <a:pt x="2181155" y="729960"/>
                  <a:pt x="2188453" y="724599"/>
                  <a:pt x="2197644" y="723112"/>
                </a:cubicBezTo>
                <a:cubicBezTo>
                  <a:pt x="2313788" y="648416"/>
                  <a:pt x="2420110" y="560294"/>
                  <a:pt x="2530802" y="478210"/>
                </a:cubicBezTo>
                <a:cubicBezTo>
                  <a:pt x="2592298" y="432572"/>
                  <a:pt x="2657849" y="393106"/>
                  <a:pt x="2725877" y="357876"/>
                </a:cubicBezTo>
                <a:cubicBezTo>
                  <a:pt x="2732500" y="354452"/>
                  <a:pt x="2739753" y="352334"/>
                  <a:pt x="2746691" y="349631"/>
                </a:cubicBezTo>
                <a:cubicBezTo>
                  <a:pt x="2749439" y="348009"/>
                  <a:pt x="2752143" y="346433"/>
                  <a:pt x="2754891" y="344856"/>
                </a:cubicBezTo>
                <a:cubicBezTo>
                  <a:pt x="2754891" y="344856"/>
                  <a:pt x="2754936" y="344856"/>
                  <a:pt x="2754936" y="344856"/>
                </a:cubicBezTo>
                <a:cubicBezTo>
                  <a:pt x="2782958" y="325439"/>
                  <a:pt x="2812782" y="309625"/>
                  <a:pt x="2845760" y="300165"/>
                </a:cubicBezTo>
                <a:cubicBezTo>
                  <a:pt x="2959426" y="239930"/>
                  <a:pt x="3081607" y="201456"/>
                  <a:pt x="3202977" y="160999"/>
                </a:cubicBezTo>
                <a:cubicBezTo>
                  <a:pt x="3261905" y="141356"/>
                  <a:pt x="3320923" y="121849"/>
                  <a:pt x="3381382" y="107162"/>
                </a:cubicBezTo>
                <a:cubicBezTo>
                  <a:pt x="3484101" y="76481"/>
                  <a:pt x="3588486" y="52559"/>
                  <a:pt x="3693367" y="30889"/>
                </a:cubicBezTo>
                <a:cubicBezTo>
                  <a:pt x="3744681" y="20302"/>
                  <a:pt x="3796265" y="10976"/>
                  <a:pt x="3847804" y="1425"/>
                </a:cubicBezTo>
                <a:close/>
              </a:path>
            </a:pathLst>
          </a:custGeom>
          <a:solidFill>
            <a:schemeClr val="accent3"/>
          </a:solidFill>
          <a:ln w="2721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0B7ED50-D42A-4A0F-94D6-77E5042FD558}"/>
              </a:ext>
            </a:extLst>
          </p:cNvPr>
          <p:cNvSpPr/>
          <p:nvPr/>
        </p:nvSpPr>
        <p:spPr>
          <a:xfrm>
            <a:off x="406820" y="2575330"/>
            <a:ext cx="630480" cy="924617"/>
          </a:xfrm>
          <a:custGeom>
            <a:avLst/>
            <a:gdLst>
              <a:gd name="connsiteX0" fmla="*/ 1354102 w 2358032"/>
              <a:gd name="connsiteY0" fmla="*/ 1885297 h 3458125"/>
              <a:gd name="connsiteX1" fmla="*/ 1422463 w 2358032"/>
              <a:gd name="connsiteY1" fmla="*/ 1663659 h 3458125"/>
              <a:gd name="connsiteX2" fmla="*/ 1965915 w 2358032"/>
              <a:gd name="connsiteY2" fmla="*/ 797859 h 3458125"/>
              <a:gd name="connsiteX3" fmla="*/ 2058003 w 2358032"/>
              <a:gd name="connsiteY3" fmla="*/ 570575 h 3458125"/>
              <a:gd name="connsiteX4" fmla="*/ 2203652 w 2358032"/>
              <a:gd name="connsiteY4" fmla="*/ 610859 h 3458125"/>
              <a:gd name="connsiteX5" fmla="*/ 2232720 w 2358032"/>
              <a:gd name="connsiteY5" fmla="*/ 966701 h 3458125"/>
              <a:gd name="connsiteX6" fmla="*/ 1599392 w 2358032"/>
              <a:gd name="connsiteY6" fmla="*/ 2392890 h 3458125"/>
              <a:gd name="connsiteX7" fmla="*/ 1525462 w 2358032"/>
              <a:gd name="connsiteY7" fmla="*/ 3068181 h 3458125"/>
              <a:gd name="connsiteX8" fmla="*/ 1534541 w 2358032"/>
              <a:gd name="connsiteY8" fmla="*/ 3127462 h 3458125"/>
              <a:gd name="connsiteX9" fmla="*/ 1557658 w 2358032"/>
              <a:gd name="connsiteY9" fmla="*/ 3064671 h 3458125"/>
              <a:gd name="connsiteX10" fmla="*/ 1711546 w 2358032"/>
              <a:gd name="connsiteY10" fmla="*/ 2346045 h 3458125"/>
              <a:gd name="connsiteX11" fmla="*/ 1945773 w 2358032"/>
              <a:gd name="connsiteY11" fmla="*/ 2055054 h 3458125"/>
              <a:gd name="connsiteX12" fmla="*/ 2033207 w 2358032"/>
              <a:gd name="connsiteY12" fmla="*/ 2009887 h 3458125"/>
              <a:gd name="connsiteX13" fmla="*/ 2321909 w 2358032"/>
              <a:gd name="connsiteY13" fmla="*/ 2020721 h 3458125"/>
              <a:gd name="connsiteX14" fmla="*/ 2291925 w 2358032"/>
              <a:gd name="connsiteY14" fmla="*/ 2251286 h 3458125"/>
              <a:gd name="connsiteX15" fmla="*/ 1850556 w 2358032"/>
              <a:gd name="connsiteY15" fmla="*/ 2960452 h 3458125"/>
              <a:gd name="connsiteX16" fmla="*/ 1571544 w 2358032"/>
              <a:gd name="connsiteY16" fmla="*/ 3379618 h 3458125"/>
              <a:gd name="connsiteX17" fmla="*/ 1254155 w 2358032"/>
              <a:gd name="connsiteY17" fmla="*/ 3436916 h 3458125"/>
              <a:gd name="connsiteX18" fmla="*/ 1208683 w 2358032"/>
              <a:gd name="connsiteY18" fmla="*/ 3370387 h 3458125"/>
              <a:gd name="connsiteX19" fmla="*/ 782574 w 2358032"/>
              <a:gd name="connsiteY19" fmla="*/ 2917116 h 3458125"/>
              <a:gd name="connsiteX20" fmla="*/ 488378 w 2358032"/>
              <a:gd name="connsiteY20" fmla="*/ 2805877 h 3458125"/>
              <a:gd name="connsiteX21" fmla="*/ 310915 w 2358032"/>
              <a:gd name="connsiteY21" fmla="*/ 2818542 h 3458125"/>
              <a:gd name="connsiteX22" fmla="*/ 561241 w 2358032"/>
              <a:gd name="connsiteY22" fmla="*/ 2491235 h 3458125"/>
              <a:gd name="connsiteX23" fmla="*/ 760829 w 2358032"/>
              <a:gd name="connsiteY23" fmla="*/ 2449883 h 3458125"/>
              <a:gd name="connsiteX24" fmla="*/ 743662 w 2358032"/>
              <a:gd name="connsiteY24" fmla="*/ 2380149 h 3458125"/>
              <a:gd name="connsiteX25" fmla="*/ 244768 w 2358032"/>
              <a:gd name="connsiteY25" fmla="*/ 1904295 h 3458125"/>
              <a:gd name="connsiteX26" fmla="*/ 4056 w 2358032"/>
              <a:gd name="connsiteY26" fmla="*/ 1392353 h 3458125"/>
              <a:gd name="connsiteX27" fmla="*/ 99958 w 2358032"/>
              <a:gd name="connsiteY27" fmla="*/ 1013928 h 3458125"/>
              <a:gd name="connsiteX28" fmla="*/ 227601 w 2358032"/>
              <a:gd name="connsiteY28" fmla="*/ 959300 h 3458125"/>
              <a:gd name="connsiteX29" fmla="*/ 298708 w 2358032"/>
              <a:gd name="connsiteY29" fmla="*/ 1040555 h 3458125"/>
              <a:gd name="connsiteX30" fmla="*/ 814770 w 2358032"/>
              <a:gd name="connsiteY30" fmla="*/ 1942595 h 3458125"/>
              <a:gd name="connsiteX31" fmla="*/ 1159472 w 2358032"/>
              <a:gd name="connsiteY31" fmla="*/ 2731337 h 3458125"/>
              <a:gd name="connsiteX32" fmla="*/ 1239812 w 2358032"/>
              <a:gd name="connsiteY32" fmla="*/ 2886827 h 3458125"/>
              <a:gd name="connsiteX33" fmla="*/ 1119646 w 2358032"/>
              <a:gd name="connsiteY33" fmla="*/ 2367484 h 3458125"/>
              <a:gd name="connsiteX34" fmla="*/ 782345 w 2358032"/>
              <a:gd name="connsiteY34" fmla="*/ 1801220 h 3458125"/>
              <a:gd name="connsiteX35" fmla="*/ 456411 w 2358032"/>
              <a:gd name="connsiteY35" fmla="*/ 990963 h 3458125"/>
              <a:gd name="connsiteX36" fmla="*/ 569939 w 2358032"/>
              <a:gd name="connsiteY36" fmla="*/ 510988 h 3458125"/>
              <a:gd name="connsiteX37" fmla="*/ 744883 w 2358032"/>
              <a:gd name="connsiteY37" fmla="*/ 343139 h 3458125"/>
              <a:gd name="connsiteX38" fmla="*/ 894346 w 2358032"/>
              <a:gd name="connsiteY38" fmla="*/ 434617 h 3458125"/>
              <a:gd name="connsiteX39" fmla="*/ 917922 w 2358032"/>
              <a:gd name="connsiteY39" fmla="*/ 1281648 h 3458125"/>
              <a:gd name="connsiteX40" fmla="*/ 933944 w 2358032"/>
              <a:gd name="connsiteY40" fmla="*/ 1350467 h 3458125"/>
              <a:gd name="connsiteX41" fmla="*/ 970718 w 2358032"/>
              <a:gd name="connsiteY41" fmla="*/ 1417072 h 3458125"/>
              <a:gd name="connsiteX42" fmla="*/ 1002839 w 2358032"/>
              <a:gd name="connsiteY42" fmla="*/ 1323840 h 3458125"/>
              <a:gd name="connsiteX43" fmla="*/ 1124072 w 2358032"/>
              <a:gd name="connsiteY43" fmla="*/ 843789 h 3458125"/>
              <a:gd name="connsiteX44" fmla="*/ 1380577 w 2358032"/>
              <a:gd name="connsiteY44" fmla="*/ 47723 h 3458125"/>
              <a:gd name="connsiteX45" fmla="*/ 1512338 w 2358032"/>
              <a:gd name="connsiteY45" fmla="*/ 3624 h 3458125"/>
              <a:gd name="connsiteX46" fmla="*/ 1576579 w 2358032"/>
              <a:gd name="connsiteY46" fmla="*/ 116923 h 3458125"/>
              <a:gd name="connsiteX47" fmla="*/ 1601681 w 2358032"/>
              <a:gd name="connsiteY47" fmla="*/ 629628 h 3458125"/>
              <a:gd name="connsiteX48" fmla="*/ 1334876 w 2358032"/>
              <a:gd name="connsiteY48" fmla="*/ 1795345 h 3458125"/>
              <a:gd name="connsiteX49" fmla="*/ 1354102 w 2358032"/>
              <a:gd name="connsiteY49" fmla="*/ 1885297 h 34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8032" h="3458125">
                <a:moveTo>
                  <a:pt x="1354102" y="1885297"/>
                </a:moveTo>
                <a:cubicBezTo>
                  <a:pt x="1392479" y="1812054"/>
                  <a:pt x="1398354" y="1742548"/>
                  <a:pt x="1422463" y="1663659"/>
                </a:cubicBezTo>
                <a:cubicBezTo>
                  <a:pt x="1555141" y="1228547"/>
                  <a:pt x="1822556" y="1117079"/>
                  <a:pt x="1965915" y="797859"/>
                </a:cubicBezTo>
                <a:cubicBezTo>
                  <a:pt x="1997043" y="728659"/>
                  <a:pt x="1978656" y="611927"/>
                  <a:pt x="2058003" y="570575"/>
                </a:cubicBezTo>
                <a:cubicBezTo>
                  <a:pt x="2126669" y="534793"/>
                  <a:pt x="2165732" y="529605"/>
                  <a:pt x="2203652" y="610859"/>
                </a:cubicBezTo>
                <a:cubicBezTo>
                  <a:pt x="2239663" y="687917"/>
                  <a:pt x="2249733" y="892618"/>
                  <a:pt x="2232720" y="966701"/>
                </a:cubicBezTo>
                <a:cubicBezTo>
                  <a:pt x="2119498" y="1459111"/>
                  <a:pt x="1672864" y="1836392"/>
                  <a:pt x="1599392" y="2392890"/>
                </a:cubicBezTo>
                <a:cubicBezTo>
                  <a:pt x="1565288" y="2651226"/>
                  <a:pt x="1576427" y="2828079"/>
                  <a:pt x="1525462" y="3068181"/>
                </a:cubicBezTo>
                <a:cubicBezTo>
                  <a:pt x="1519968" y="3093892"/>
                  <a:pt x="1502039" y="3123266"/>
                  <a:pt x="1534541" y="3127462"/>
                </a:cubicBezTo>
                <a:cubicBezTo>
                  <a:pt x="1558268" y="3130514"/>
                  <a:pt x="1551631" y="3088780"/>
                  <a:pt x="1557658" y="3064671"/>
                </a:cubicBezTo>
                <a:cubicBezTo>
                  <a:pt x="1616711" y="2827927"/>
                  <a:pt x="1633801" y="2587672"/>
                  <a:pt x="1711546" y="2346045"/>
                </a:cubicBezTo>
                <a:cubicBezTo>
                  <a:pt x="1745650" y="2240071"/>
                  <a:pt x="1847733" y="2122118"/>
                  <a:pt x="1945773" y="2055054"/>
                </a:cubicBezTo>
                <a:cubicBezTo>
                  <a:pt x="1970035" y="2038422"/>
                  <a:pt x="2012302" y="2017975"/>
                  <a:pt x="2033207" y="2009887"/>
                </a:cubicBezTo>
                <a:cubicBezTo>
                  <a:pt x="2122015" y="1975631"/>
                  <a:pt x="2257287" y="1944960"/>
                  <a:pt x="2321909" y="2020721"/>
                </a:cubicBezTo>
                <a:cubicBezTo>
                  <a:pt x="2386531" y="2096559"/>
                  <a:pt x="2357005" y="2185596"/>
                  <a:pt x="2291925" y="2251286"/>
                </a:cubicBezTo>
                <a:cubicBezTo>
                  <a:pt x="2093862" y="2451333"/>
                  <a:pt x="2009861" y="2717604"/>
                  <a:pt x="1850556" y="2960452"/>
                </a:cubicBezTo>
                <a:cubicBezTo>
                  <a:pt x="1763121" y="3093664"/>
                  <a:pt x="1682554" y="3252739"/>
                  <a:pt x="1571544" y="3379618"/>
                </a:cubicBezTo>
                <a:cubicBezTo>
                  <a:pt x="1493646" y="3468655"/>
                  <a:pt x="1363868" y="3473004"/>
                  <a:pt x="1254155" y="3436916"/>
                </a:cubicBezTo>
                <a:cubicBezTo>
                  <a:pt x="1221424" y="3426159"/>
                  <a:pt x="1216466" y="3396404"/>
                  <a:pt x="1208683" y="3370387"/>
                </a:cubicBezTo>
                <a:cubicBezTo>
                  <a:pt x="1142078" y="3146613"/>
                  <a:pt x="986053" y="3022098"/>
                  <a:pt x="782574" y="2917116"/>
                </a:cubicBezTo>
                <a:cubicBezTo>
                  <a:pt x="692774" y="2870805"/>
                  <a:pt x="597709" y="2813278"/>
                  <a:pt x="488378" y="2805877"/>
                </a:cubicBezTo>
                <a:cubicBezTo>
                  <a:pt x="419484" y="2801223"/>
                  <a:pt x="397130" y="2876832"/>
                  <a:pt x="310915" y="2818542"/>
                </a:cubicBezTo>
                <a:cubicBezTo>
                  <a:pt x="117889" y="2688154"/>
                  <a:pt x="401554" y="2518701"/>
                  <a:pt x="561241" y="2491235"/>
                </a:cubicBezTo>
                <a:cubicBezTo>
                  <a:pt x="586723" y="2486810"/>
                  <a:pt x="730922" y="2475442"/>
                  <a:pt x="760829" y="2449883"/>
                </a:cubicBezTo>
                <a:cubicBezTo>
                  <a:pt x="795162" y="2420509"/>
                  <a:pt x="764186" y="2399299"/>
                  <a:pt x="743662" y="2380149"/>
                </a:cubicBezTo>
                <a:cubicBezTo>
                  <a:pt x="576424" y="2224278"/>
                  <a:pt x="392246" y="2080308"/>
                  <a:pt x="244768" y="1904295"/>
                </a:cubicBezTo>
                <a:cubicBezTo>
                  <a:pt x="119261" y="1754527"/>
                  <a:pt x="27402" y="1591484"/>
                  <a:pt x="4056" y="1392353"/>
                </a:cubicBezTo>
                <a:cubicBezTo>
                  <a:pt x="-11814" y="1256928"/>
                  <a:pt x="18628" y="1127760"/>
                  <a:pt x="99958" y="1013928"/>
                </a:cubicBezTo>
                <a:cubicBezTo>
                  <a:pt x="129333" y="972881"/>
                  <a:pt x="175873" y="950831"/>
                  <a:pt x="227601" y="959300"/>
                </a:cubicBezTo>
                <a:cubicBezTo>
                  <a:pt x="274446" y="967006"/>
                  <a:pt x="289171" y="1000042"/>
                  <a:pt x="298708" y="1040555"/>
                </a:cubicBezTo>
                <a:cubicBezTo>
                  <a:pt x="385990" y="1410053"/>
                  <a:pt x="570854" y="1633980"/>
                  <a:pt x="814770" y="1942595"/>
                </a:cubicBezTo>
                <a:cubicBezTo>
                  <a:pt x="1060441" y="2253499"/>
                  <a:pt x="1053574" y="2378470"/>
                  <a:pt x="1159472" y="2731337"/>
                </a:cubicBezTo>
                <a:cubicBezTo>
                  <a:pt x="1175647" y="2785277"/>
                  <a:pt x="1196018" y="2851502"/>
                  <a:pt x="1239812" y="2886827"/>
                </a:cubicBezTo>
                <a:cubicBezTo>
                  <a:pt x="1204182" y="2721418"/>
                  <a:pt x="1180988" y="2518778"/>
                  <a:pt x="1119646" y="2367484"/>
                </a:cubicBezTo>
                <a:cubicBezTo>
                  <a:pt x="1026643" y="2138216"/>
                  <a:pt x="920439" y="2014618"/>
                  <a:pt x="782345" y="1801220"/>
                </a:cubicBezTo>
                <a:cubicBezTo>
                  <a:pt x="586113" y="1497869"/>
                  <a:pt x="468007" y="1393268"/>
                  <a:pt x="456411" y="990963"/>
                </a:cubicBezTo>
                <a:cubicBezTo>
                  <a:pt x="450765" y="796028"/>
                  <a:pt x="474493" y="665029"/>
                  <a:pt x="569939" y="510988"/>
                </a:cubicBezTo>
                <a:cubicBezTo>
                  <a:pt x="616173" y="436372"/>
                  <a:pt x="671106" y="382889"/>
                  <a:pt x="744883" y="343139"/>
                </a:cubicBezTo>
                <a:cubicBezTo>
                  <a:pt x="844526" y="289427"/>
                  <a:pt x="907317" y="310484"/>
                  <a:pt x="894346" y="434617"/>
                </a:cubicBezTo>
                <a:cubicBezTo>
                  <a:pt x="864439" y="721259"/>
                  <a:pt x="857572" y="995693"/>
                  <a:pt x="917922" y="1281648"/>
                </a:cubicBezTo>
                <a:cubicBezTo>
                  <a:pt x="922499" y="1303240"/>
                  <a:pt x="925169" y="1328417"/>
                  <a:pt x="933944" y="1350467"/>
                </a:cubicBezTo>
                <a:cubicBezTo>
                  <a:pt x="942718" y="1372592"/>
                  <a:pt x="937224" y="1413410"/>
                  <a:pt x="970718" y="1417072"/>
                </a:cubicBezTo>
                <a:cubicBezTo>
                  <a:pt x="994751" y="1419666"/>
                  <a:pt x="998032" y="1349322"/>
                  <a:pt x="1002839" y="1323840"/>
                </a:cubicBezTo>
                <a:cubicBezTo>
                  <a:pt x="1030838" y="1174377"/>
                  <a:pt x="1071657" y="980434"/>
                  <a:pt x="1124072" y="843789"/>
                </a:cubicBezTo>
                <a:cubicBezTo>
                  <a:pt x="1225011" y="580570"/>
                  <a:pt x="1269720" y="274931"/>
                  <a:pt x="1380577" y="47723"/>
                </a:cubicBezTo>
                <a:cubicBezTo>
                  <a:pt x="1406059" y="-4463"/>
                  <a:pt x="1461755" y="-3776"/>
                  <a:pt x="1512338" y="3624"/>
                </a:cubicBezTo>
                <a:cubicBezTo>
                  <a:pt x="1560099" y="10643"/>
                  <a:pt x="1563686" y="62143"/>
                  <a:pt x="1576579" y="116923"/>
                </a:cubicBezTo>
                <a:cubicBezTo>
                  <a:pt x="1605496" y="239835"/>
                  <a:pt x="1618847" y="522204"/>
                  <a:pt x="1601681" y="629628"/>
                </a:cubicBezTo>
                <a:cubicBezTo>
                  <a:pt x="1533854" y="1054212"/>
                  <a:pt x="1319464" y="1382205"/>
                  <a:pt x="1334876" y="1795345"/>
                </a:cubicBezTo>
                <a:cubicBezTo>
                  <a:pt x="1335944" y="1825939"/>
                  <a:pt x="1335333" y="1855161"/>
                  <a:pt x="1354102" y="1885297"/>
                </a:cubicBezTo>
                <a:close/>
              </a:path>
            </a:pathLst>
          </a:custGeom>
          <a:solidFill>
            <a:schemeClr val="accent3"/>
          </a:solidFill>
          <a:ln w="21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FE58773-36C7-4D34-BCBC-F7379ADA6541}"/>
              </a:ext>
            </a:extLst>
          </p:cNvPr>
          <p:cNvSpPr/>
          <p:nvPr/>
        </p:nvSpPr>
        <p:spPr>
          <a:xfrm>
            <a:off x="1189822" y="2559599"/>
            <a:ext cx="505483" cy="932089"/>
          </a:xfrm>
          <a:custGeom>
            <a:avLst/>
            <a:gdLst>
              <a:gd name="connsiteX0" fmla="*/ 1877286 w 1890541"/>
              <a:gd name="connsiteY0" fmla="*/ 1761470 h 3486071"/>
              <a:gd name="connsiteX1" fmla="*/ 1814953 w 1890541"/>
              <a:gd name="connsiteY1" fmla="*/ 1787868 h 3486071"/>
              <a:gd name="connsiteX2" fmla="*/ 1580878 w 1890541"/>
              <a:gd name="connsiteY2" fmla="*/ 2117007 h 3486071"/>
              <a:gd name="connsiteX3" fmla="*/ 1362674 w 1890541"/>
              <a:gd name="connsiteY3" fmla="*/ 2425087 h 3486071"/>
              <a:gd name="connsiteX4" fmla="*/ 1194824 w 1890541"/>
              <a:gd name="connsiteY4" fmla="*/ 2773986 h 3486071"/>
              <a:gd name="connsiteX5" fmla="*/ 822502 w 1890541"/>
              <a:gd name="connsiteY5" fmla="*/ 3022251 h 3486071"/>
              <a:gd name="connsiteX6" fmla="*/ 1002636 w 1890541"/>
              <a:gd name="connsiteY6" fmla="*/ 2873857 h 3486071"/>
              <a:gd name="connsiteX7" fmla="*/ 1317965 w 1890541"/>
              <a:gd name="connsiteY7" fmla="*/ 1858518 h 3486071"/>
              <a:gd name="connsiteX8" fmla="*/ 1411426 w 1890541"/>
              <a:gd name="connsiteY8" fmla="*/ 1708750 h 3486071"/>
              <a:gd name="connsiteX9" fmla="*/ 1564551 w 1890541"/>
              <a:gd name="connsiteY9" fmla="*/ 1038953 h 3486071"/>
              <a:gd name="connsiteX10" fmla="*/ 1535178 w 1890541"/>
              <a:gd name="connsiteY10" fmla="*/ 979519 h 3486071"/>
              <a:gd name="connsiteX11" fmla="*/ 1477956 w 1890541"/>
              <a:gd name="connsiteY11" fmla="*/ 1035214 h 3486071"/>
              <a:gd name="connsiteX12" fmla="*/ 1475438 w 1890541"/>
              <a:gd name="connsiteY12" fmla="*/ 1113341 h 3486071"/>
              <a:gd name="connsiteX13" fmla="*/ 1351535 w 1890541"/>
              <a:gd name="connsiteY13" fmla="*/ 1552344 h 3486071"/>
              <a:gd name="connsiteX14" fmla="*/ 1291872 w 1890541"/>
              <a:gd name="connsiteY14" fmla="*/ 1626046 h 3486071"/>
              <a:gd name="connsiteX15" fmla="*/ 1257844 w 1890541"/>
              <a:gd name="connsiteY15" fmla="*/ 1559821 h 3486071"/>
              <a:gd name="connsiteX16" fmla="*/ 1154311 w 1890541"/>
              <a:gd name="connsiteY16" fmla="*/ 983791 h 3486071"/>
              <a:gd name="connsiteX17" fmla="*/ 1083280 w 1890541"/>
              <a:gd name="connsiteY17" fmla="*/ 932444 h 3486071"/>
              <a:gd name="connsiteX18" fmla="*/ 1049939 w 1890541"/>
              <a:gd name="connsiteY18" fmla="*/ 1015072 h 3486071"/>
              <a:gd name="connsiteX19" fmla="*/ 1171020 w 1890541"/>
              <a:gd name="connsiteY19" fmla="*/ 1686395 h 3486071"/>
              <a:gd name="connsiteX20" fmla="*/ 1168273 w 1890541"/>
              <a:gd name="connsiteY20" fmla="*/ 1873929 h 3486071"/>
              <a:gd name="connsiteX21" fmla="*/ 713247 w 1890541"/>
              <a:gd name="connsiteY21" fmla="*/ 2571498 h 3486071"/>
              <a:gd name="connsiteX22" fmla="*/ 938242 w 1890541"/>
              <a:gd name="connsiteY22" fmla="*/ 1203446 h 3486071"/>
              <a:gd name="connsiteX23" fmla="*/ 609409 w 1890541"/>
              <a:gd name="connsiteY23" fmla="*/ 724845 h 3486071"/>
              <a:gd name="connsiteX24" fmla="*/ 537081 w 1890541"/>
              <a:gd name="connsiteY24" fmla="*/ 592548 h 3486071"/>
              <a:gd name="connsiteX25" fmla="*/ 636723 w 1890541"/>
              <a:gd name="connsiteY25" fmla="*/ 93500 h 3486071"/>
              <a:gd name="connsiteX26" fmla="*/ 576984 w 1890541"/>
              <a:gd name="connsiteY26" fmla="*/ 2175 h 3486071"/>
              <a:gd name="connsiteX27" fmla="*/ 538607 w 1890541"/>
              <a:gd name="connsiteY27" fmla="*/ 66568 h 3486071"/>
              <a:gd name="connsiteX28" fmla="*/ 460862 w 1890541"/>
              <a:gd name="connsiteY28" fmla="*/ 535861 h 3486071"/>
              <a:gd name="connsiteX29" fmla="*/ 463456 w 1890541"/>
              <a:gd name="connsiteY29" fmla="*/ 677084 h 3486071"/>
              <a:gd name="connsiteX30" fmla="*/ 514498 w 1890541"/>
              <a:gd name="connsiteY30" fmla="*/ 932216 h 3486071"/>
              <a:gd name="connsiteX31" fmla="*/ 409210 w 1890541"/>
              <a:gd name="connsiteY31" fmla="*/ 2447976 h 3486071"/>
              <a:gd name="connsiteX32" fmla="*/ 461015 w 1890541"/>
              <a:gd name="connsiteY32" fmla="*/ 3010197 h 3486071"/>
              <a:gd name="connsiteX33" fmla="*/ 445069 w 1890541"/>
              <a:gd name="connsiteY33" fmla="*/ 3041249 h 3486071"/>
              <a:gd name="connsiteX34" fmla="*/ 153621 w 1890541"/>
              <a:gd name="connsiteY34" fmla="*/ 2395866 h 3486071"/>
              <a:gd name="connsiteX35" fmla="*/ 205883 w 1890541"/>
              <a:gd name="connsiteY35" fmla="*/ 1819760 h 3486071"/>
              <a:gd name="connsiteX36" fmla="*/ 166286 w 1890541"/>
              <a:gd name="connsiteY36" fmla="*/ 1220536 h 3486071"/>
              <a:gd name="connsiteX37" fmla="*/ 96399 w 1890541"/>
              <a:gd name="connsiteY37" fmla="*/ 1101668 h 3486071"/>
              <a:gd name="connsiteX38" fmla="*/ 12093 w 1890541"/>
              <a:gd name="connsiteY38" fmla="*/ 1088392 h 3486071"/>
              <a:gd name="connsiteX39" fmla="*/ 22622 w 1890541"/>
              <a:gd name="connsiteY39" fmla="*/ 1150344 h 3486071"/>
              <a:gd name="connsiteX40" fmla="*/ 105097 w 1890541"/>
              <a:gd name="connsiteY40" fmla="*/ 1405476 h 3486071"/>
              <a:gd name="connsiteX41" fmla="*/ 51385 w 1890541"/>
              <a:gd name="connsiteY41" fmla="*/ 2106630 h 3486071"/>
              <a:gd name="connsiteX42" fmla="*/ 510225 w 1890541"/>
              <a:gd name="connsiteY42" fmla="*/ 3334452 h 3486071"/>
              <a:gd name="connsiteX43" fmla="*/ 549899 w 1890541"/>
              <a:gd name="connsiteY43" fmla="*/ 3450650 h 3486071"/>
              <a:gd name="connsiteX44" fmla="*/ 657857 w 1890541"/>
              <a:gd name="connsiteY44" fmla="*/ 3482694 h 3486071"/>
              <a:gd name="connsiteX45" fmla="*/ 689901 w 1890541"/>
              <a:gd name="connsiteY45" fmla="*/ 3424786 h 3486071"/>
              <a:gd name="connsiteX46" fmla="*/ 749869 w 1890541"/>
              <a:gd name="connsiteY46" fmla="*/ 3198265 h 3486071"/>
              <a:gd name="connsiteX47" fmla="*/ 1175216 w 1890541"/>
              <a:gd name="connsiteY47" fmla="*/ 2887437 h 3486071"/>
              <a:gd name="connsiteX48" fmla="*/ 1422565 w 1890541"/>
              <a:gd name="connsiteY48" fmla="*/ 2513132 h 3486071"/>
              <a:gd name="connsiteX49" fmla="*/ 1647713 w 1890541"/>
              <a:gd name="connsiteY49" fmla="*/ 2175525 h 3486071"/>
              <a:gd name="connsiteX50" fmla="*/ 1865155 w 1890541"/>
              <a:gd name="connsiteY50" fmla="*/ 1827160 h 3486071"/>
              <a:gd name="connsiteX51" fmla="*/ 1877286 w 1890541"/>
              <a:gd name="connsiteY51" fmla="*/ 1761470 h 3486071"/>
              <a:gd name="connsiteX52" fmla="*/ 537234 w 1890541"/>
              <a:gd name="connsiteY52" fmla="*/ 2700132 h 3486071"/>
              <a:gd name="connsiteX53" fmla="*/ 533038 w 1890541"/>
              <a:gd name="connsiteY53" fmla="*/ 2729353 h 3486071"/>
              <a:gd name="connsiteX54" fmla="*/ 524950 w 1890541"/>
              <a:gd name="connsiteY54" fmla="*/ 2356574 h 3486071"/>
              <a:gd name="connsiteX55" fmla="*/ 696157 w 1890541"/>
              <a:gd name="connsiteY55" fmla="*/ 1217942 h 3486071"/>
              <a:gd name="connsiteX56" fmla="*/ 629017 w 1890541"/>
              <a:gd name="connsiteY56" fmla="*/ 894907 h 3486071"/>
              <a:gd name="connsiteX57" fmla="*/ 783439 w 1890541"/>
              <a:gd name="connsiteY57" fmla="*/ 1109221 h 3486071"/>
              <a:gd name="connsiteX58" fmla="*/ 663579 w 1890541"/>
              <a:gd name="connsiteY58" fmla="*/ 2165836 h 3486071"/>
              <a:gd name="connsiteX59" fmla="*/ 537234 w 1890541"/>
              <a:gd name="connsiteY59" fmla="*/ 2700132 h 3486071"/>
              <a:gd name="connsiteX60" fmla="*/ 690893 w 1890541"/>
              <a:gd name="connsiteY60" fmla="*/ 3007679 h 3486071"/>
              <a:gd name="connsiteX61" fmla="*/ 696920 w 1890541"/>
              <a:gd name="connsiteY61" fmla="*/ 2952212 h 3486071"/>
              <a:gd name="connsiteX62" fmla="*/ 695623 w 1890541"/>
              <a:gd name="connsiteY62" fmla="*/ 2951983 h 3486071"/>
              <a:gd name="connsiteX63" fmla="*/ 696615 w 1890541"/>
              <a:gd name="connsiteY63" fmla="*/ 2951220 h 3486071"/>
              <a:gd name="connsiteX64" fmla="*/ 696081 w 1890541"/>
              <a:gd name="connsiteY64" fmla="*/ 2951373 h 3486071"/>
              <a:gd name="connsiteX65" fmla="*/ 696462 w 1890541"/>
              <a:gd name="connsiteY65" fmla="*/ 2949694 h 3486071"/>
              <a:gd name="connsiteX66" fmla="*/ 696310 w 1890541"/>
              <a:gd name="connsiteY66" fmla="*/ 2951220 h 3486071"/>
              <a:gd name="connsiteX67" fmla="*/ 834633 w 1890541"/>
              <a:gd name="connsiteY67" fmla="*/ 2549449 h 3486071"/>
              <a:gd name="connsiteX68" fmla="*/ 1102430 w 1890541"/>
              <a:gd name="connsiteY68" fmla="*/ 2151568 h 3486071"/>
              <a:gd name="connsiteX69" fmla="*/ 1256928 w 1890541"/>
              <a:gd name="connsiteY69" fmla="*/ 1931685 h 3486071"/>
              <a:gd name="connsiteX70" fmla="*/ 690893 w 1890541"/>
              <a:gd name="connsiteY70" fmla="*/ 3007679 h 34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0541" h="3486071">
                <a:moveTo>
                  <a:pt x="1877286" y="1761470"/>
                </a:moveTo>
                <a:cubicBezTo>
                  <a:pt x="1847073" y="1739497"/>
                  <a:pt x="1828457" y="1770168"/>
                  <a:pt x="1814953" y="1787868"/>
                </a:cubicBezTo>
                <a:cubicBezTo>
                  <a:pt x="1716837" y="1916121"/>
                  <a:pt x="1714243" y="1983032"/>
                  <a:pt x="1580878" y="2117007"/>
                </a:cubicBezTo>
                <a:cubicBezTo>
                  <a:pt x="1482686" y="2215656"/>
                  <a:pt x="1425160" y="2301260"/>
                  <a:pt x="1362674" y="2425087"/>
                </a:cubicBezTo>
                <a:cubicBezTo>
                  <a:pt x="1305757" y="2537852"/>
                  <a:pt x="1281114" y="2667325"/>
                  <a:pt x="1194824" y="2773986"/>
                </a:cubicBezTo>
                <a:cubicBezTo>
                  <a:pt x="1104643" y="2885454"/>
                  <a:pt x="963267" y="2975330"/>
                  <a:pt x="822502" y="3022251"/>
                </a:cubicBezTo>
                <a:cubicBezTo>
                  <a:pt x="875146" y="2945346"/>
                  <a:pt x="945414" y="2957553"/>
                  <a:pt x="1002636" y="2873857"/>
                </a:cubicBezTo>
                <a:cubicBezTo>
                  <a:pt x="1191238" y="2597896"/>
                  <a:pt x="1358859" y="2200931"/>
                  <a:pt x="1317965" y="1858518"/>
                </a:cubicBezTo>
                <a:cubicBezTo>
                  <a:pt x="1309572" y="1788250"/>
                  <a:pt x="1371219" y="1763454"/>
                  <a:pt x="1411426" y="1708750"/>
                </a:cubicBezTo>
                <a:cubicBezTo>
                  <a:pt x="1549826" y="1519995"/>
                  <a:pt x="1559745" y="1270204"/>
                  <a:pt x="1564551" y="1038953"/>
                </a:cubicBezTo>
                <a:cubicBezTo>
                  <a:pt x="1565009" y="1015225"/>
                  <a:pt x="1571647" y="979900"/>
                  <a:pt x="1535178" y="979519"/>
                </a:cubicBezTo>
                <a:cubicBezTo>
                  <a:pt x="1505346" y="979213"/>
                  <a:pt x="1483678" y="1004543"/>
                  <a:pt x="1477956" y="1035214"/>
                </a:cubicBezTo>
                <a:cubicBezTo>
                  <a:pt x="1473226" y="1060392"/>
                  <a:pt x="1476735" y="1086637"/>
                  <a:pt x="1475438" y="1113341"/>
                </a:cubicBezTo>
                <a:cubicBezTo>
                  <a:pt x="1467504" y="1272111"/>
                  <a:pt x="1427448" y="1413105"/>
                  <a:pt x="1351535" y="1552344"/>
                </a:cubicBezTo>
                <a:cubicBezTo>
                  <a:pt x="1336428" y="1580116"/>
                  <a:pt x="1325747" y="1624367"/>
                  <a:pt x="1291872" y="1626046"/>
                </a:cubicBezTo>
                <a:cubicBezTo>
                  <a:pt x="1253724" y="1627953"/>
                  <a:pt x="1264100" y="1585151"/>
                  <a:pt x="1257844" y="1559821"/>
                </a:cubicBezTo>
                <a:cubicBezTo>
                  <a:pt x="1210922" y="1370609"/>
                  <a:pt x="1215500" y="1169494"/>
                  <a:pt x="1154311" y="983791"/>
                </a:cubicBezTo>
                <a:cubicBezTo>
                  <a:pt x="1143401" y="950603"/>
                  <a:pt x="1124480" y="922144"/>
                  <a:pt x="1083280" y="932444"/>
                </a:cubicBezTo>
                <a:cubicBezTo>
                  <a:pt x="1036587" y="944118"/>
                  <a:pt x="1040631" y="975780"/>
                  <a:pt x="1049939" y="1015072"/>
                </a:cubicBezTo>
                <a:cubicBezTo>
                  <a:pt x="1102964" y="1238160"/>
                  <a:pt x="1116163" y="1456899"/>
                  <a:pt x="1171020" y="1686395"/>
                </a:cubicBezTo>
                <a:cubicBezTo>
                  <a:pt x="1185363" y="1746287"/>
                  <a:pt x="1200470" y="1807018"/>
                  <a:pt x="1168273" y="1873929"/>
                </a:cubicBezTo>
                <a:cubicBezTo>
                  <a:pt x="1070997" y="2076112"/>
                  <a:pt x="873468" y="2190860"/>
                  <a:pt x="713247" y="2571498"/>
                </a:cubicBezTo>
                <a:cubicBezTo>
                  <a:pt x="723013" y="2558299"/>
                  <a:pt x="1009884" y="1498022"/>
                  <a:pt x="938242" y="1203446"/>
                </a:cubicBezTo>
                <a:cubicBezTo>
                  <a:pt x="885065" y="984707"/>
                  <a:pt x="755897" y="872095"/>
                  <a:pt x="609409" y="724845"/>
                </a:cubicBezTo>
                <a:cubicBezTo>
                  <a:pt x="572101" y="687307"/>
                  <a:pt x="537539" y="658239"/>
                  <a:pt x="537081" y="592548"/>
                </a:cubicBezTo>
                <a:cubicBezTo>
                  <a:pt x="535784" y="410660"/>
                  <a:pt x="613301" y="264021"/>
                  <a:pt x="636723" y="93500"/>
                </a:cubicBezTo>
                <a:cubicBezTo>
                  <a:pt x="643971" y="40780"/>
                  <a:pt x="621617" y="13848"/>
                  <a:pt x="576984" y="2175"/>
                </a:cubicBezTo>
                <a:cubicBezTo>
                  <a:pt x="532351" y="-9498"/>
                  <a:pt x="546389" y="27810"/>
                  <a:pt x="538607" y="66568"/>
                </a:cubicBezTo>
                <a:cubicBezTo>
                  <a:pt x="501223" y="252805"/>
                  <a:pt x="467729" y="393112"/>
                  <a:pt x="460862" y="535861"/>
                </a:cubicBezTo>
                <a:cubicBezTo>
                  <a:pt x="-242428" y="129588"/>
                  <a:pt x="238232" y="535861"/>
                  <a:pt x="463456" y="677084"/>
                </a:cubicBezTo>
                <a:cubicBezTo>
                  <a:pt x="470170" y="754905"/>
                  <a:pt x="486116" y="837686"/>
                  <a:pt x="514498" y="932216"/>
                </a:cubicBezTo>
                <a:cubicBezTo>
                  <a:pt x="690206" y="1516867"/>
                  <a:pt x="448350" y="1944655"/>
                  <a:pt x="409210" y="2447976"/>
                </a:cubicBezTo>
                <a:cubicBezTo>
                  <a:pt x="390671" y="2687009"/>
                  <a:pt x="373428" y="2875306"/>
                  <a:pt x="461015" y="3010197"/>
                </a:cubicBezTo>
                <a:cubicBezTo>
                  <a:pt x="458802" y="2988529"/>
                  <a:pt x="451325" y="3038807"/>
                  <a:pt x="445069" y="3041249"/>
                </a:cubicBezTo>
                <a:cubicBezTo>
                  <a:pt x="303007" y="2862107"/>
                  <a:pt x="167888" y="2629483"/>
                  <a:pt x="153621" y="2395866"/>
                </a:cubicBezTo>
                <a:cubicBezTo>
                  <a:pt x="141795" y="2202991"/>
                  <a:pt x="180858" y="2012863"/>
                  <a:pt x="205883" y="1819760"/>
                </a:cubicBezTo>
                <a:cubicBezTo>
                  <a:pt x="232053" y="1617195"/>
                  <a:pt x="242200" y="1416844"/>
                  <a:pt x="166286" y="1220536"/>
                </a:cubicBezTo>
                <a:cubicBezTo>
                  <a:pt x="150416" y="1179565"/>
                  <a:pt x="129206" y="1135543"/>
                  <a:pt x="96399" y="1101668"/>
                </a:cubicBezTo>
                <a:cubicBezTo>
                  <a:pt x="74808" y="1079313"/>
                  <a:pt x="40627" y="1067792"/>
                  <a:pt x="12093" y="1088392"/>
                </a:cubicBezTo>
                <a:cubicBezTo>
                  <a:pt x="-16441" y="1108992"/>
                  <a:pt x="13237" y="1130965"/>
                  <a:pt x="22622" y="1150344"/>
                </a:cubicBezTo>
                <a:cubicBezTo>
                  <a:pt x="65271" y="1238236"/>
                  <a:pt x="95026" y="1310564"/>
                  <a:pt x="105097" y="1405476"/>
                </a:cubicBezTo>
                <a:cubicBezTo>
                  <a:pt x="132334" y="1661294"/>
                  <a:pt x="88388" y="1838147"/>
                  <a:pt x="51385" y="2106630"/>
                </a:cubicBezTo>
                <a:cubicBezTo>
                  <a:pt x="-27123" y="2676252"/>
                  <a:pt x="286527" y="2878205"/>
                  <a:pt x="510225" y="3334452"/>
                </a:cubicBezTo>
                <a:cubicBezTo>
                  <a:pt x="522051" y="3374965"/>
                  <a:pt x="531893" y="3418682"/>
                  <a:pt x="549899" y="3450650"/>
                </a:cubicBezTo>
                <a:cubicBezTo>
                  <a:pt x="574466" y="3494214"/>
                  <a:pt x="619099" y="3487195"/>
                  <a:pt x="657857" y="3482694"/>
                </a:cubicBezTo>
                <a:cubicBezTo>
                  <a:pt x="693182" y="3478574"/>
                  <a:pt x="692724" y="3450726"/>
                  <a:pt x="689901" y="3424786"/>
                </a:cubicBezTo>
                <a:cubicBezTo>
                  <a:pt x="680212" y="3335291"/>
                  <a:pt x="706533" y="3273950"/>
                  <a:pt x="749869" y="3198265"/>
                </a:cubicBezTo>
                <a:cubicBezTo>
                  <a:pt x="848748" y="3072835"/>
                  <a:pt x="1046734" y="2992191"/>
                  <a:pt x="1175216" y="2887437"/>
                </a:cubicBezTo>
                <a:cubicBezTo>
                  <a:pt x="1290956" y="2793060"/>
                  <a:pt x="1365039" y="2643750"/>
                  <a:pt x="1422565" y="2513132"/>
                </a:cubicBezTo>
                <a:cubicBezTo>
                  <a:pt x="1484212" y="2373283"/>
                  <a:pt x="1547385" y="2293325"/>
                  <a:pt x="1647713" y="2175525"/>
                </a:cubicBezTo>
                <a:cubicBezTo>
                  <a:pt x="1756053" y="2048264"/>
                  <a:pt x="1779323" y="1961440"/>
                  <a:pt x="1865155" y="1827160"/>
                </a:cubicBezTo>
                <a:cubicBezTo>
                  <a:pt x="1878278" y="1806942"/>
                  <a:pt x="1907575" y="1783443"/>
                  <a:pt x="1877286" y="1761470"/>
                </a:cubicBezTo>
                <a:close/>
                <a:moveTo>
                  <a:pt x="537234" y="2700132"/>
                </a:moveTo>
                <a:cubicBezTo>
                  <a:pt x="533190" y="2714018"/>
                  <a:pt x="533877" y="2718748"/>
                  <a:pt x="533038" y="2729353"/>
                </a:cubicBezTo>
                <a:cubicBezTo>
                  <a:pt x="503817" y="2602398"/>
                  <a:pt x="521593" y="2486047"/>
                  <a:pt x="524950" y="2356574"/>
                </a:cubicBezTo>
                <a:cubicBezTo>
                  <a:pt x="602314" y="2006683"/>
                  <a:pt x="727896" y="1569282"/>
                  <a:pt x="696157" y="1217942"/>
                </a:cubicBezTo>
                <a:cubicBezTo>
                  <a:pt x="684026" y="1083204"/>
                  <a:pt x="646031" y="1020871"/>
                  <a:pt x="629017" y="894907"/>
                </a:cubicBezTo>
                <a:cubicBezTo>
                  <a:pt x="695165" y="968608"/>
                  <a:pt x="742240" y="1015454"/>
                  <a:pt x="783439" y="1109221"/>
                </a:cubicBezTo>
                <a:cubicBezTo>
                  <a:pt x="914209" y="1406315"/>
                  <a:pt x="765357" y="1851880"/>
                  <a:pt x="663579" y="2165836"/>
                </a:cubicBezTo>
                <a:cubicBezTo>
                  <a:pt x="617115" y="2309195"/>
                  <a:pt x="540133" y="2527399"/>
                  <a:pt x="537234" y="2700132"/>
                </a:cubicBezTo>
                <a:close/>
                <a:moveTo>
                  <a:pt x="690893" y="3007679"/>
                </a:moveTo>
                <a:cubicBezTo>
                  <a:pt x="679372" y="2983417"/>
                  <a:pt x="696768" y="2974719"/>
                  <a:pt x="696920" y="2952212"/>
                </a:cubicBezTo>
                <a:cubicBezTo>
                  <a:pt x="696615" y="2952136"/>
                  <a:pt x="695776" y="2952060"/>
                  <a:pt x="695623" y="2951983"/>
                </a:cubicBezTo>
                <a:cubicBezTo>
                  <a:pt x="695471" y="2951907"/>
                  <a:pt x="697149" y="2951220"/>
                  <a:pt x="696615" y="2951220"/>
                </a:cubicBezTo>
                <a:cubicBezTo>
                  <a:pt x="696081" y="2951220"/>
                  <a:pt x="696997" y="2951297"/>
                  <a:pt x="696081" y="2951373"/>
                </a:cubicBezTo>
                <a:cubicBezTo>
                  <a:pt x="695165" y="2951449"/>
                  <a:pt x="696386" y="2949618"/>
                  <a:pt x="696462" y="2949694"/>
                </a:cubicBezTo>
                <a:cubicBezTo>
                  <a:pt x="696615" y="2949771"/>
                  <a:pt x="698599" y="2947940"/>
                  <a:pt x="696310" y="2951220"/>
                </a:cubicBezTo>
                <a:cubicBezTo>
                  <a:pt x="791527" y="2812973"/>
                  <a:pt x="769172" y="2719816"/>
                  <a:pt x="834633" y="2549449"/>
                </a:cubicBezTo>
                <a:cubicBezTo>
                  <a:pt x="874307" y="2446145"/>
                  <a:pt x="1041852" y="2262654"/>
                  <a:pt x="1102430" y="2151568"/>
                </a:cubicBezTo>
                <a:cubicBezTo>
                  <a:pt x="1153930" y="2057115"/>
                  <a:pt x="1208023" y="2015381"/>
                  <a:pt x="1256928" y="1931685"/>
                </a:cubicBezTo>
                <a:cubicBezTo>
                  <a:pt x="1296907" y="2297750"/>
                  <a:pt x="1021328" y="2822281"/>
                  <a:pt x="690893" y="3007679"/>
                </a:cubicBezTo>
                <a:close/>
              </a:path>
            </a:pathLst>
          </a:custGeom>
          <a:solidFill>
            <a:schemeClr val="accent1"/>
          </a:solidFill>
          <a:ln w="6913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BBBEADF-49CE-4489-BDD9-63B9B5063B68}"/>
              </a:ext>
            </a:extLst>
          </p:cNvPr>
          <p:cNvSpPr/>
          <p:nvPr/>
        </p:nvSpPr>
        <p:spPr>
          <a:xfrm>
            <a:off x="1812493" y="2559599"/>
            <a:ext cx="573428" cy="966056"/>
          </a:xfrm>
          <a:custGeom>
            <a:avLst/>
            <a:gdLst>
              <a:gd name="connsiteX0" fmla="*/ 1979844 w 2144656"/>
              <a:gd name="connsiteY0" fmla="*/ 1078904 h 3613108"/>
              <a:gd name="connsiteX1" fmla="*/ 2020738 w 2144656"/>
              <a:gd name="connsiteY1" fmla="*/ 854901 h 3613108"/>
              <a:gd name="connsiteX2" fmla="*/ 2049730 w 2144656"/>
              <a:gd name="connsiteY2" fmla="*/ 596717 h 3613108"/>
              <a:gd name="connsiteX3" fmla="*/ 2051714 w 2144656"/>
              <a:gd name="connsiteY3" fmla="*/ 341509 h 3613108"/>
              <a:gd name="connsiteX4" fmla="*/ 2098255 w 2144656"/>
              <a:gd name="connsiteY4" fmla="*/ 265671 h 3613108"/>
              <a:gd name="connsiteX5" fmla="*/ 2144032 w 2144656"/>
              <a:gd name="connsiteY5" fmla="*/ 193648 h 3613108"/>
              <a:gd name="connsiteX6" fmla="*/ 2081927 w 2144656"/>
              <a:gd name="connsiteY6" fmla="*/ 123151 h 3613108"/>
              <a:gd name="connsiteX7" fmla="*/ 2020357 w 2144656"/>
              <a:gd name="connsiteY7" fmla="*/ 65014 h 3613108"/>
              <a:gd name="connsiteX8" fmla="*/ 1948944 w 2144656"/>
              <a:gd name="connsiteY8" fmla="*/ 2223 h 3613108"/>
              <a:gd name="connsiteX9" fmla="*/ 1912780 w 2144656"/>
              <a:gd name="connsiteY9" fmla="*/ 92252 h 3613108"/>
              <a:gd name="connsiteX10" fmla="*/ 1940476 w 2144656"/>
              <a:gd name="connsiteY10" fmla="*/ 340517 h 3613108"/>
              <a:gd name="connsiteX11" fmla="*/ 1903014 w 2144656"/>
              <a:gd name="connsiteY11" fmla="*/ 423984 h 3613108"/>
              <a:gd name="connsiteX12" fmla="*/ 1901870 w 2144656"/>
              <a:gd name="connsiteY12" fmla="*/ 545675 h 3613108"/>
              <a:gd name="connsiteX13" fmla="*/ 1932007 w 2144656"/>
              <a:gd name="connsiteY13" fmla="*/ 606559 h 3613108"/>
              <a:gd name="connsiteX14" fmla="*/ 1898208 w 2144656"/>
              <a:gd name="connsiteY14" fmla="*/ 830257 h 3613108"/>
              <a:gd name="connsiteX15" fmla="*/ 1863570 w 2144656"/>
              <a:gd name="connsiteY15" fmla="*/ 1069291 h 3613108"/>
              <a:gd name="connsiteX16" fmla="*/ 1819089 w 2144656"/>
              <a:gd name="connsiteY16" fmla="*/ 1327932 h 3613108"/>
              <a:gd name="connsiteX17" fmla="*/ 1775372 w 2144656"/>
              <a:gd name="connsiteY17" fmla="*/ 1384467 h 3613108"/>
              <a:gd name="connsiteX18" fmla="*/ 1730434 w 2144656"/>
              <a:gd name="connsiteY18" fmla="*/ 1514093 h 3613108"/>
              <a:gd name="connsiteX19" fmla="*/ 1729290 w 2144656"/>
              <a:gd name="connsiteY19" fmla="*/ 1575816 h 3613108"/>
              <a:gd name="connsiteX20" fmla="*/ 1572274 w 2144656"/>
              <a:gd name="connsiteY20" fmla="*/ 1844909 h 3613108"/>
              <a:gd name="connsiteX21" fmla="*/ 1511390 w 2144656"/>
              <a:gd name="connsiteY21" fmla="*/ 1876343 h 3613108"/>
              <a:gd name="connsiteX22" fmla="*/ 1417394 w 2144656"/>
              <a:gd name="connsiteY22" fmla="*/ 2012988 h 3613108"/>
              <a:gd name="connsiteX23" fmla="*/ 1420522 w 2144656"/>
              <a:gd name="connsiteY23" fmla="*/ 2074558 h 3613108"/>
              <a:gd name="connsiteX24" fmla="*/ 1279605 w 2144656"/>
              <a:gd name="connsiteY24" fmla="*/ 2339456 h 3613108"/>
              <a:gd name="connsiteX25" fmla="*/ 1221774 w 2144656"/>
              <a:gd name="connsiteY25" fmla="*/ 1988803 h 3613108"/>
              <a:gd name="connsiteX26" fmla="*/ 1258471 w 2144656"/>
              <a:gd name="connsiteY26" fmla="*/ 1842468 h 3613108"/>
              <a:gd name="connsiteX27" fmla="*/ 1404730 w 2144656"/>
              <a:gd name="connsiteY27" fmla="*/ 1496392 h 3613108"/>
              <a:gd name="connsiteX28" fmla="*/ 1481864 w 2144656"/>
              <a:gd name="connsiteY28" fmla="*/ 1406669 h 3613108"/>
              <a:gd name="connsiteX29" fmla="*/ 1506737 w 2144656"/>
              <a:gd name="connsiteY29" fmla="*/ 1291768 h 3613108"/>
              <a:gd name="connsiteX30" fmla="*/ 1462714 w 2144656"/>
              <a:gd name="connsiteY30" fmla="*/ 1145281 h 3613108"/>
              <a:gd name="connsiteX31" fmla="*/ 1471030 w 2144656"/>
              <a:gd name="connsiteY31" fmla="*/ 930891 h 3613108"/>
              <a:gd name="connsiteX32" fmla="*/ 1518410 w 2144656"/>
              <a:gd name="connsiteY32" fmla="*/ 827968 h 3613108"/>
              <a:gd name="connsiteX33" fmla="*/ 1529396 w 2144656"/>
              <a:gd name="connsiteY33" fmla="*/ 713601 h 3613108"/>
              <a:gd name="connsiteX34" fmla="*/ 1435934 w 2144656"/>
              <a:gd name="connsiteY34" fmla="*/ 552847 h 3613108"/>
              <a:gd name="connsiteX35" fmla="*/ 1377111 w 2144656"/>
              <a:gd name="connsiteY35" fmla="*/ 483952 h 3613108"/>
              <a:gd name="connsiteX36" fmla="*/ 1328282 w 2144656"/>
              <a:gd name="connsiteY36" fmla="*/ 566580 h 3613108"/>
              <a:gd name="connsiteX37" fmla="*/ 1355748 w 2144656"/>
              <a:gd name="connsiteY37" fmla="*/ 833004 h 3613108"/>
              <a:gd name="connsiteX38" fmla="*/ 1318135 w 2144656"/>
              <a:gd name="connsiteY38" fmla="*/ 933714 h 3613108"/>
              <a:gd name="connsiteX39" fmla="*/ 1323169 w 2144656"/>
              <a:gd name="connsiteY39" fmla="*/ 1067994 h 3613108"/>
              <a:gd name="connsiteX40" fmla="*/ 1355977 w 2144656"/>
              <a:gd name="connsiteY40" fmla="*/ 1117204 h 3613108"/>
              <a:gd name="connsiteX41" fmla="*/ 1314395 w 2144656"/>
              <a:gd name="connsiteY41" fmla="*/ 1403388 h 3613108"/>
              <a:gd name="connsiteX42" fmla="*/ 1267093 w 2144656"/>
              <a:gd name="connsiteY42" fmla="*/ 1455727 h 3613108"/>
              <a:gd name="connsiteX43" fmla="*/ 1215670 w 2144656"/>
              <a:gd name="connsiteY43" fmla="*/ 1568033 h 3613108"/>
              <a:gd name="connsiteX44" fmla="*/ 1212770 w 2144656"/>
              <a:gd name="connsiteY44" fmla="*/ 1654247 h 3613108"/>
              <a:gd name="connsiteX45" fmla="*/ 1177064 w 2144656"/>
              <a:gd name="connsiteY45" fmla="*/ 1607020 h 3613108"/>
              <a:gd name="connsiteX46" fmla="*/ 1126633 w 2144656"/>
              <a:gd name="connsiteY46" fmla="*/ 1197314 h 3613108"/>
              <a:gd name="connsiteX47" fmla="*/ 1160126 w 2144656"/>
              <a:gd name="connsiteY47" fmla="*/ 1134523 h 3613108"/>
              <a:gd name="connsiteX48" fmla="*/ 1150284 w 2144656"/>
              <a:gd name="connsiteY48" fmla="*/ 971175 h 3613108"/>
              <a:gd name="connsiteX49" fmla="*/ 1095123 w 2144656"/>
              <a:gd name="connsiteY49" fmla="*/ 863751 h 3613108"/>
              <a:gd name="connsiteX50" fmla="*/ 1081008 w 2144656"/>
              <a:gd name="connsiteY50" fmla="*/ 719324 h 3613108"/>
              <a:gd name="connsiteX51" fmla="*/ 1126557 w 2144656"/>
              <a:gd name="connsiteY51" fmla="*/ 596259 h 3613108"/>
              <a:gd name="connsiteX52" fmla="*/ 1127853 w 2144656"/>
              <a:gd name="connsiteY52" fmla="*/ 461064 h 3613108"/>
              <a:gd name="connsiteX53" fmla="*/ 1075134 w 2144656"/>
              <a:gd name="connsiteY53" fmla="*/ 371417 h 3613108"/>
              <a:gd name="connsiteX54" fmla="*/ 1017149 w 2144656"/>
              <a:gd name="connsiteY54" fmla="*/ 312288 h 3613108"/>
              <a:gd name="connsiteX55" fmla="*/ 968091 w 2144656"/>
              <a:gd name="connsiteY55" fmla="*/ 373171 h 3613108"/>
              <a:gd name="connsiteX56" fmla="*/ 969006 w 2144656"/>
              <a:gd name="connsiteY56" fmla="*/ 556662 h 3613108"/>
              <a:gd name="connsiteX57" fmla="*/ 920330 w 2144656"/>
              <a:gd name="connsiteY57" fmla="*/ 696893 h 3613108"/>
              <a:gd name="connsiteX58" fmla="*/ 921932 w 2144656"/>
              <a:gd name="connsiteY58" fmla="*/ 819957 h 3613108"/>
              <a:gd name="connsiteX59" fmla="*/ 994642 w 2144656"/>
              <a:gd name="connsiteY59" fmla="*/ 1005889 h 3613108"/>
              <a:gd name="connsiteX60" fmla="*/ 1012724 w 2144656"/>
              <a:gd name="connsiteY60" fmla="*/ 1230655 h 3613108"/>
              <a:gd name="connsiteX61" fmla="*/ 1058806 w 2144656"/>
              <a:gd name="connsiteY61" fmla="*/ 1565211 h 3613108"/>
              <a:gd name="connsiteX62" fmla="*/ 1102905 w 2144656"/>
              <a:gd name="connsiteY62" fmla="*/ 1835906 h 3613108"/>
              <a:gd name="connsiteX63" fmla="*/ 1045150 w 2144656"/>
              <a:gd name="connsiteY63" fmla="*/ 1939592 h 3613108"/>
              <a:gd name="connsiteX64" fmla="*/ 961911 w 2144656"/>
              <a:gd name="connsiteY64" fmla="*/ 2106984 h 3613108"/>
              <a:gd name="connsiteX65" fmla="*/ 978162 w 2144656"/>
              <a:gd name="connsiteY65" fmla="*/ 2163977 h 3613108"/>
              <a:gd name="connsiteX66" fmla="*/ 892940 w 2144656"/>
              <a:gd name="connsiteY66" fmla="*/ 2592146 h 3613108"/>
              <a:gd name="connsiteX67" fmla="*/ 690681 w 2144656"/>
              <a:gd name="connsiteY67" fmla="*/ 2178091 h 3613108"/>
              <a:gd name="connsiteX68" fmla="*/ 730355 w 2144656"/>
              <a:gd name="connsiteY68" fmla="*/ 1934328 h 3613108"/>
              <a:gd name="connsiteX69" fmla="*/ 743554 w 2144656"/>
              <a:gd name="connsiteY69" fmla="*/ 1833465 h 3613108"/>
              <a:gd name="connsiteX70" fmla="*/ 698845 w 2144656"/>
              <a:gd name="connsiteY70" fmla="*/ 1684994 h 3613108"/>
              <a:gd name="connsiteX71" fmla="*/ 711586 w 2144656"/>
              <a:gd name="connsiteY71" fmla="*/ 1373175 h 3613108"/>
              <a:gd name="connsiteX72" fmla="*/ 784982 w 2144656"/>
              <a:gd name="connsiteY72" fmla="*/ 1285283 h 3613108"/>
              <a:gd name="connsiteX73" fmla="*/ 773156 w 2144656"/>
              <a:gd name="connsiteY73" fmla="*/ 1155962 h 3613108"/>
              <a:gd name="connsiteX74" fmla="*/ 728447 w 2144656"/>
              <a:gd name="connsiteY74" fmla="*/ 1084855 h 3613108"/>
              <a:gd name="connsiteX75" fmla="*/ 688926 w 2144656"/>
              <a:gd name="connsiteY75" fmla="*/ 755106 h 3613108"/>
              <a:gd name="connsiteX76" fmla="*/ 722344 w 2144656"/>
              <a:gd name="connsiteY76" fmla="*/ 655693 h 3613108"/>
              <a:gd name="connsiteX77" fmla="*/ 699455 w 2144656"/>
              <a:gd name="connsiteY77" fmla="*/ 527212 h 3613108"/>
              <a:gd name="connsiteX78" fmla="*/ 646048 w 2144656"/>
              <a:gd name="connsiteY78" fmla="*/ 455723 h 3613108"/>
              <a:gd name="connsiteX79" fmla="*/ 585394 w 2144656"/>
              <a:gd name="connsiteY79" fmla="*/ 161757 h 3613108"/>
              <a:gd name="connsiteX80" fmla="*/ 513218 w 2144656"/>
              <a:gd name="connsiteY80" fmla="*/ 89505 h 3613108"/>
              <a:gd name="connsiteX81" fmla="*/ 478809 w 2144656"/>
              <a:gd name="connsiteY81" fmla="*/ 184874 h 3613108"/>
              <a:gd name="connsiteX82" fmla="*/ 456683 w 2144656"/>
              <a:gd name="connsiteY82" fmla="*/ 308397 h 3613108"/>
              <a:gd name="connsiteX83" fmla="*/ 480335 w 2144656"/>
              <a:gd name="connsiteY83" fmla="*/ 412158 h 3613108"/>
              <a:gd name="connsiteX84" fmla="*/ 545186 w 2144656"/>
              <a:gd name="connsiteY84" fmla="*/ 516607 h 3613108"/>
              <a:gd name="connsiteX85" fmla="*/ 586233 w 2144656"/>
              <a:gd name="connsiteY85" fmla="*/ 798900 h 3613108"/>
              <a:gd name="connsiteX86" fmla="*/ 548695 w 2144656"/>
              <a:gd name="connsiteY86" fmla="*/ 912656 h 3613108"/>
              <a:gd name="connsiteX87" fmla="*/ 558614 w 2144656"/>
              <a:gd name="connsiteY87" fmla="*/ 1021911 h 3613108"/>
              <a:gd name="connsiteX88" fmla="*/ 620947 w 2144656"/>
              <a:gd name="connsiteY88" fmla="*/ 1132310 h 3613108"/>
              <a:gd name="connsiteX89" fmla="*/ 600118 w 2144656"/>
              <a:gd name="connsiteY89" fmla="*/ 1416206 h 3613108"/>
              <a:gd name="connsiteX90" fmla="*/ 571431 w 2144656"/>
              <a:gd name="connsiteY90" fmla="*/ 1479989 h 3613108"/>
              <a:gd name="connsiteX91" fmla="*/ 574178 w 2144656"/>
              <a:gd name="connsiteY91" fmla="*/ 1627544 h 3613108"/>
              <a:gd name="connsiteX92" fmla="*/ 574102 w 2144656"/>
              <a:gd name="connsiteY92" fmla="*/ 1874207 h 3613108"/>
              <a:gd name="connsiteX93" fmla="*/ 520619 w 2144656"/>
              <a:gd name="connsiteY93" fmla="*/ 1885422 h 3613108"/>
              <a:gd name="connsiteX94" fmla="*/ 504368 w 2144656"/>
              <a:gd name="connsiteY94" fmla="*/ 1833465 h 3613108"/>
              <a:gd name="connsiteX95" fmla="*/ 500400 w 2144656"/>
              <a:gd name="connsiteY95" fmla="*/ 1709256 h 3613108"/>
              <a:gd name="connsiteX96" fmla="*/ 340943 w 2144656"/>
              <a:gd name="connsiteY96" fmla="*/ 1565516 h 3613108"/>
              <a:gd name="connsiteX97" fmla="*/ 309662 w 2144656"/>
              <a:gd name="connsiteY97" fmla="*/ 1337621 h 3613108"/>
              <a:gd name="connsiteX98" fmla="*/ 273803 w 2144656"/>
              <a:gd name="connsiteY98" fmla="*/ 1243015 h 3613108"/>
              <a:gd name="connsiteX99" fmla="*/ 203306 w 2144656"/>
              <a:gd name="connsiteY99" fmla="*/ 1116136 h 3613108"/>
              <a:gd name="connsiteX100" fmla="*/ 170194 w 2144656"/>
              <a:gd name="connsiteY100" fmla="*/ 901975 h 3613108"/>
              <a:gd name="connsiteX101" fmla="*/ 205748 w 2144656"/>
              <a:gd name="connsiteY101" fmla="*/ 767619 h 3613108"/>
              <a:gd name="connsiteX102" fmla="*/ 198500 w 2144656"/>
              <a:gd name="connsiteY102" fmla="*/ 644936 h 3613108"/>
              <a:gd name="connsiteX103" fmla="*/ 153256 w 2144656"/>
              <a:gd name="connsiteY103" fmla="*/ 548422 h 3613108"/>
              <a:gd name="connsiteX104" fmla="*/ 95501 w 2144656"/>
              <a:gd name="connsiteY104" fmla="*/ 480977 h 3613108"/>
              <a:gd name="connsiteX105" fmla="*/ 40873 w 2144656"/>
              <a:gd name="connsiteY105" fmla="*/ 554297 h 3613108"/>
              <a:gd name="connsiteX106" fmla="*/ 49037 w 2144656"/>
              <a:gd name="connsiteY106" fmla="*/ 754420 h 3613108"/>
              <a:gd name="connsiteX107" fmla="*/ 13788 w 2144656"/>
              <a:gd name="connsiteY107" fmla="*/ 963240 h 3613108"/>
              <a:gd name="connsiteX108" fmla="*/ 29276 w 2144656"/>
              <a:gd name="connsiteY108" fmla="*/ 1060364 h 3613108"/>
              <a:gd name="connsiteX109" fmla="*/ 112667 w 2144656"/>
              <a:gd name="connsiteY109" fmla="*/ 1226688 h 3613108"/>
              <a:gd name="connsiteX110" fmla="*/ 177976 w 2144656"/>
              <a:gd name="connsiteY110" fmla="*/ 1457024 h 3613108"/>
              <a:gd name="connsiteX111" fmla="*/ 168210 w 2144656"/>
              <a:gd name="connsiteY111" fmla="*/ 1564677 h 3613108"/>
              <a:gd name="connsiteX112" fmla="*/ 201170 w 2144656"/>
              <a:gd name="connsiteY112" fmla="*/ 1683926 h 3613108"/>
              <a:gd name="connsiteX113" fmla="*/ 361390 w 2144656"/>
              <a:gd name="connsiteY113" fmla="*/ 1839035 h 3613108"/>
              <a:gd name="connsiteX114" fmla="*/ 383592 w 2144656"/>
              <a:gd name="connsiteY114" fmla="*/ 1997500 h 3613108"/>
              <a:gd name="connsiteX115" fmla="*/ 458819 w 2144656"/>
              <a:gd name="connsiteY115" fmla="*/ 2114308 h 3613108"/>
              <a:gd name="connsiteX116" fmla="*/ 554646 w 2144656"/>
              <a:gd name="connsiteY116" fmla="*/ 2180228 h 3613108"/>
              <a:gd name="connsiteX117" fmla="*/ 523976 w 2144656"/>
              <a:gd name="connsiteY117" fmla="*/ 2439784 h 3613108"/>
              <a:gd name="connsiteX118" fmla="*/ 520237 w 2144656"/>
              <a:gd name="connsiteY118" fmla="*/ 2560713 h 3613108"/>
              <a:gd name="connsiteX119" fmla="*/ 586690 w 2144656"/>
              <a:gd name="connsiteY119" fmla="*/ 2696595 h 3613108"/>
              <a:gd name="connsiteX120" fmla="*/ 640021 w 2144656"/>
              <a:gd name="connsiteY120" fmla="*/ 2949590 h 3613108"/>
              <a:gd name="connsiteX121" fmla="*/ 629873 w 2144656"/>
              <a:gd name="connsiteY121" fmla="*/ 3045951 h 3613108"/>
              <a:gd name="connsiteX122" fmla="*/ 656425 w 2144656"/>
              <a:gd name="connsiteY122" fmla="*/ 3158411 h 3613108"/>
              <a:gd name="connsiteX123" fmla="*/ 779031 w 2144656"/>
              <a:gd name="connsiteY123" fmla="*/ 3275295 h 3613108"/>
              <a:gd name="connsiteX124" fmla="*/ 954587 w 2144656"/>
              <a:gd name="connsiteY124" fmla="*/ 3532487 h 3613108"/>
              <a:gd name="connsiteX125" fmla="*/ 1249544 w 2144656"/>
              <a:gd name="connsiteY125" fmla="*/ 3554536 h 3613108"/>
              <a:gd name="connsiteX126" fmla="*/ 1661235 w 2144656"/>
              <a:gd name="connsiteY126" fmla="*/ 2922963 h 3613108"/>
              <a:gd name="connsiteX127" fmla="*/ 1741955 w 2144656"/>
              <a:gd name="connsiteY127" fmla="*/ 2809207 h 3613108"/>
              <a:gd name="connsiteX128" fmla="*/ 1779797 w 2144656"/>
              <a:gd name="connsiteY128" fmla="*/ 2680268 h 3613108"/>
              <a:gd name="connsiteX129" fmla="*/ 1772778 w 2144656"/>
              <a:gd name="connsiteY129" fmla="*/ 2502881 h 3613108"/>
              <a:gd name="connsiteX130" fmla="*/ 1859221 w 2144656"/>
              <a:gd name="connsiteY130" fmla="*/ 2219596 h 3613108"/>
              <a:gd name="connsiteX131" fmla="*/ 1837859 w 2144656"/>
              <a:gd name="connsiteY131" fmla="*/ 2116979 h 3613108"/>
              <a:gd name="connsiteX132" fmla="*/ 1754926 w 2144656"/>
              <a:gd name="connsiteY132" fmla="*/ 2177176 h 3613108"/>
              <a:gd name="connsiteX133" fmla="*/ 1735241 w 2144656"/>
              <a:gd name="connsiteY133" fmla="*/ 2235542 h 3613108"/>
              <a:gd name="connsiteX134" fmla="*/ 1667186 w 2144656"/>
              <a:gd name="connsiteY134" fmla="*/ 2339075 h 3613108"/>
              <a:gd name="connsiteX135" fmla="*/ 1620569 w 2144656"/>
              <a:gd name="connsiteY135" fmla="*/ 2487317 h 3613108"/>
              <a:gd name="connsiteX136" fmla="*/ 1626596 w 2144656"/>
              <a:gd name="connsiteY136" fmla="*/ 2639526 h 3613108"/>
              <a:gd name="connsiteX137" fmla="*/ 1565331 w 2144656"/>
              <a:gd name="connsiteY137" fmla="*/ 2855671 h 3613108"/>
              <a:gd name="connsiteX138" fmla="*/ 1466986 w 2144656"/>
              <a:gd name="connsiteY138" fmla="*/ 3103936 h 3613108"/>
              <a:gd name="connsiteX139" fmla="*/ 1426703 w 2144656"/>
              <a:gd name="connsiteY139" fmla="*/ 2901906 h 3613108"/>
              <a:gd name="connsiteX140" fmla="*/ 1367497 w 2144656"/>
              <a:gd name="connsiteY140" fmla="*/ 2516233 h 3613108"/>
              <a:gd name="connsiteX141" fmla="*/ 1432349 w 2144656"/>
              <a:gd name="connsiteY141" fmla="*/ 2407206 h 3613108"/>
              <a:gd name="connsiteX142" fmla="*/ 1494529 w 2144656"/>
              <a:gd name="connsiteY142" fmla="*/ 2300927 h 3613108"/>
              <a:gd name="connsiteX143" fmla="*/ 1526115 w 2144656"/>
              <a:gd name="connsiteY143" fmla="*/ 2122167 h 3613108"/>
              <a:gd name="connsiteX144" fmla="*/ 1661158 w 2144656"/>
              <a:gd name="connsiteY144" fmla="*/ 1912660 h 3613108"/>
              <a:gd name="connsiteX145" fmla="*/ 1760495 w 2144656"/>
              <a:gd name="connsiteY145" fmla="*/ 1839264 h 3613108"/>
              <a:gd name="connsiteX146" fmla="*/ 1834120 w 2144656"/>
              <a:gd name="connsiteY146" fmla="*/ 1741834 h 3613108"/>
              <a:gd name="connsiteX147" fmla="*/ 1856856 w 2144656"/>
              <a:gd name="connsiteY147" fmla="*/ 1564677 h 3613108"/>
              <a:gd name="connsiteX148" fmla="*/ 1927582 w 2144656"/>
              <a:gd name="connsiteY148" fmla="*/ 1352270 h 3613108"/>
              <a:gd name="connsiteX149" fmla="*/ 1981828 w 2144656"/>
              <a:gd name="connsiteY149" fmla="*/ 1275746 h 3613108"/>
              <a:gd name="connsiteX150" fmla="*/ 2004945 w 2144656"/>
              <a:gd name="connsiteY150" fmla="*/ 1149553 h 3613108"/>
              <a:gd name="connsiteX151" fmla="*/ 1979844 w 2144656"/>
              <a:gd name="connsiteY151" fmla="*/ 1078904 h 3613108"/>
              <a:gd name="connsiteX152" fmla="*/ 688316 w 2144656"/>
              <a:gd name="connsiteY152" fmla="*/ 2558653 h 3613108"/>
              <a:gd name="connsiteX153" fmla="*/ 998762 w 2144656"/>
              <a:gd name="connsiteY153" fmla="*/ 3281170 h 3613108"/>
              <a:gd name="connsiteX154" fmla="*/ 688316 w 2144656"/>
              <a:gd name="connsiteY154" fmla="*/ 2558653 h 3613108"/>
              <a:gd name="connsiteX155" fmla="*/ 1126099 w 2144656"/>
              <a:gd name="connsiteY155" fmla="*/ 3002921 h 3613108"/>
              <a:gd name="connsiteX156" fmla="*/ 1083755 w 2144656"/>
              <a:gd name="connsiteY156" fmla="*/ 2811724 h 3613108"/>
              <a:gd name="connsiteX157" fmla="*/ 1046751 w 2144656"/>
              <a:gd name="connsiteY157" fmla="*/ 2686982 h 3613108"/>
              <a:gd name="connsiteX158" fmla="*/ 987699 w 2144656"/>
              <a:gd name="connsiteY158" fmla="*/ 2555601 h 3613108"/>
              <a:gd name="connsiteX159" fmla="*/ 1057433 w 2144656"/>
              <a:gd name="connsiteY159" fmla="*/ 2436962 h 3613108"/>
              <a:gd name="connsiteX160" fmla="*/ 1100235 w 2144656"/>
              <a:gd name="connsiteY160" fmla="*/ 2306649 h 3613108"/>
              <a:gd name="connsiteX161" fmla="*/ 1139679 w 2144656"/>
              <a:gd name="connsiteY161" fmla="*/ 2114461 h 3613108"/>
              <a:gd name="connsiteX162" fmla="*/ 1223681 w 2144656"/>
              <a:gd name="connsiteY162" fmla="*/ 2449092 h 3613108"/>
              <a:gd name="connsiteX163" fmla="*/ 1223375 w 2144656"/>
              <a:gd name="connsiteY163" fmla="*/ 2520963 h 3613108"/>
              <a:gd name="connsiteX164" fmla="*/ 1126099 w 2144656"/>
              <a:gd name="connsiteY164" fmla="*/ 3002921 h 3613108"/>
              <a:gd name="connsiteX165" fmla="*/ 1230776 w 2144656"/>
              <a:gd name="connsiteY165" fmla="*/ 3312756 h 3613108"/>
              <a:gd name="connsiteX166" fmla="*/ 1304783 w 2144656"/>
              <a:gd name="connsiteY166" fmla="*/ 2698197 h 3613108"/>
              <a:gd name="connsiteX167" fmla="*/ 1230776 w 2144656"/>
              <a:gd name="connsiteY167" fmla="*/ 3312756 h 36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144656" h="3613108">
                <a:moveTo>
                  <a:pt x="1979844" y="1078904"/>
                </a:moveTo>
                <a:cubicBezTo>
                  <a:pt x="1989609" y="1003982"/>
                  <a:pt x="1984804" y="920209"/>
                  <a:pt x="2020738" y="854901"/>
                </a:cubicBezTo>
                <a:cubicBezTo>
                  <a:pt x="2073230" y="759379"/>
                  <a:pt x="2080325" y="701852"/>
                  <a:pt x="2049730" y="596717"/>
                </a:cubicBezTo>
                <a:cubicBezTo>
                  <a:pt x="2026384" y="516378"/>
                  <a:pt x="2047518" y="427952"/>
                  <a:pt x="2051714" y="341509"/>
                </a:cubicBezTo>
                <a:cubicBezTo>
                  <a:pt x="2053393" y="306642"/>
                  <a:pt x="2057589" y="280930"/>
                  <a:pt x="2098255" y="265671"/>
                </a:cubicBezTo>
                <a:cubicBezTo>
                  <a:pt x="2126713" y="254990"/>
                  <a:pt x="2148686" y="229584"/>
                  <a:pt x="2144032" y="193648"/>
                </a:cubicBezTo>
                <a:cubicBezTo>
                  <a:pt x="2139377" y="157637"/>
                  <a:pt x="2118472" y="131239"/>
                  <a:pt x="2081927" y="123151"/>
                </a:cubicBezTo>
                <a:cubicBezTo>
                  <a:pt x="2045382" y="115064"/>
                  <a:pt x="2029207" y="102704"/>
                  <a:pt x="2020357" y="65014"/>
                </a:cubicBezTo>
                <a:cubicBezTo>
                  <a:pt x="2011507" y="27324"/>
                  <a:pt x="1994264" y="-9526"/>
                  <a:pt x="1948944" y="2223"/>
                </a:cubicBezTo>
                <a:cubicBezTo>
                  <a:pt x="1903625" y="13973"/>
                  <a:pt x="1907211" y="55172"/>
                  <a:pt x="1912780" y="92252"/>
                </a:cubicBezTo>
                <a:cubicBezTo>
                  <a:pt x="1925522" y="176787"/>
                  <a:pt x="1940017" y="254685"/>
                  <a:pt x="1940476" y="340517"/>
                </a:cubicBezTo>
                <a:cubicBezTo>
                  <a:pt x="1940628" y="376223"/>
                  <a:pt x="1933761" y="398959"/>
                  <a:pt x="1903014" y="423984"/>
                </a:cubicBezTo>
                <a:cubicBezTo>
                  <a:pt x="1856932" y="461522"/>
                  <a:pt x="1856245" y="505468"/>
                  <a:pt x="1901870" y="545675"/>
                </a:cubicBezTo>
                <a:cubicBezTo>
                  <a:pt x="1921784" y="563223"/>
                  <a:pt x="1933838" y="581076"/>
                  <a:pt x="1932007" y="606559"/>
                </a:cubicBezTo>
                <a:cubicBezTo>
                  <a:pt x="1926590" y="680260"/>
                  <a:pt x="1934677" y="769068"/>
                  <a:pt x="1898208" y="830257"/>
                </a:cubicBezTo>
                <a:cubicBezTo>
                  <a:pt x="1844648" y="920133"/>
                  <a:pt x="1846098" y="970717"/>
                  <a:pt x="1863570" y="1069291"/>
                </a:cubicBezTo>
                <a:cubicBezTo>
                  <a:pt x="1879210" y="1157335"/>
                  <a:pt x="1844496" y="1241489"/>
                  <a:pt x="1819089" y="1327932"/>
                </a:cubicBezTo>
                <a:cubicBezTo>
                  <a:pt x="1812071" y="1351889"/>
                  <a:pt x="1802457" y="1372107"/>
                  <a:pt x="1775372" y="1384467"/>
                </a:cubicBezTo>
                <a:cubicBezTo>
                  <a:pt x="1713115" y="1412849"/>
                  <a:pt x="1693202" y="1451988"/>
                  <a:pt x="1730434" y="1514093"/>
                </a:cubicBezTo>
                <a:cubicBezTo>
                  <a:pt x="1743786" y="1536295"/>
                  <a:pt x="1740582" y="1552393"/>
                  <a:pt x="1729290" y="1575816"/>
                </a:cubicBezTo>
                <a:cubicBezTo>
                  <a:pt x="1684276" y="1668896"/>
                  <a:pt x="1627664" y="1756788"/>
                  <a:pt x="1572274" y="1844909"/>
                </a:cubicBezTo>
                <a:cubicBezTo>
                  <a:pt x="1557397" y="1868561"/>
                  <a:pt x="1538627" y="1873978"/>
                  <a:pt x="1511390" y="1876343"/>
                </a:cubicBezTo>
                <a:cubicBezTo>
                  <a:pt x="1421209" y="1884201"/>
                  <a:pt x="1396185" y="1924257"/>
                  <a:pt x="1417394" y="2012988"/>
                </a:cubicBezTo>
                <a:cubicBezTo>
                  <a:pt x="1422201" y="2032978"/>
                  <a:pt x="1428915" y="2055866"/>
                  <a:pt x="1420522" y="2074558"/>
                </a:cubicBezTo>
                <a:cubicBezTo>
                  <a:pt x="1397024" y="2126821"/>
                  <a:pt x="1342091" y="2393549"/>
                  <a:pt x="1279605" y="2339456"/>
                </a:cubicBezTo>
                <a:cubicBezTo>
                  <a:pt x="1242602" y="2226310"/>
                  <a:pt x="1236345" y="2105916"/>
                  <a:pt x="1221774" y="1988803"/>
                </a:cubicBezTo>
                <a:cubicBezTo>
                  <a:pt x="1216356" y="1945238"/>
                  <a:pt x="1244738" y="1870087"/>
                  <a:pt x="1258471" y="1842468"/>
                </a:cubicBezTo>
                <a:cubicBezTo>
                  <a:pt x="1320270" y="1718259"/>
                  <a:pt x="1365666" y="1623042"/>
                  <a:pt x="1404730" y="1496392"/>
                </a:cubicBezTo>
                <a:cubicBezTo>
                  <a:pt x="1418234" y="1452522"/>
                  <a:pt x="1432959" y="1424751"/>
                  <a:pt x="1481864" y="1406669"/>
                </a:cubicBezTo>
                <a:cubicBezTo>
                  <a:pt x="1533364" y="1387595"/>
                  <a:pt x="1546562" y="1326711"/>
                  <a:pt x="1506737" y="1291768"/>
                </a:cubicBezTo>
                <a:cubicBezTo>
                  <a:pt x="1453940" y="1245380"/>
                  <a:pt x="1459967" y="1202655"/>
                  <a:pt x="1462714" y="1145281"/>
                </a:cubicBezTo>
                <a:cubicBezTo>
                  <a:pt x="1466452" y="1068299"/>
                  <a:pt x="1471488" y="1004897"/>
                  <a:pt x="1471030" y="930891"/>
                </a:cubicBezTo>
                <a:cubicBezTo>
                  <a:pt x="1470725" y="885190"/>
                  <a:pt x="1477820" y="853375"/>
                  <a:pt x="1518410" y="827968"/>
                </a:cubicBezTo>
                <a:cubicBezTo>
                  <a:pt x="1563195" y="799968"/>
                  <a:pt x="1572960" y="734201"/>
                  <a:pt x="1529396" y="713601"/>
                </a:cubicBezTo>
                <a:cubicBezTo>
                  <a:pt x="1445166" y="673775"/>
                  <a:pt x="1451193" y="627006"/>
                  <a:pt x="1435934" y="552847"/>
                </a:cubicBezTo>
                <a:cubicBezTo>
                  <a:pt x="1427618" y="512258"/>
                  <a:pt x="1421438" y="480214"/>
                  <a:pt x="1377111" y="483952"/>
                </a:cubicBezTo>
                <a:cubicBezTo>
                  <a:pt x="1332783" y="487691"/>
                  <a:pt x="1323628" y="524847"/>
                  <a:pt x="1328282" y="566580"/>
                </a:cubicBezTo>
                <a:cubicBezTo>
                  <a:pt x="1338048" y="654015"/>
                  <a:pt x="1346745" y="742975"/>
                  <a:pt x="1355748" y="833004"/>
                </a:cubicBezTo>
                <a:cubicBezTo>
                  <a:pt x="1359944" y="874890"/>
                  <a:pt x="1353764" y="903272"/>
                  <a:pt x="1318135" y="933714"/>
                </a:cubicBezTo>
                <a:cubicBezTo>
                  <a:pt x="1264041" y="979872"/>
                  <a:pt x="1267398" y="1021682"/>
                  <a:pt x="1323169" y="1067994"/>
                </a:cubicBezTo>
                <a:cubicBezTo>
                  <a:pt x="1340260" y="1082184"/>
                  <a:pt x="1357884" y="1090653"/>
                  <a:pt x="1355977" y="1117204"/>
                </a:cubicBezTo>
                <a:cubicBezTo>
                  <a:pt x="1349034" y="1213565"/>
                  <a:pt x="1340412" y="1308171"/>
                  <a:pt x="1314395" y="1403388"/>
                </a:cubicBezTo>
                <a:cubicBezTo>
                  <a:pt x="1307529" y="1428489"/>
                  <a:pt x="1295170" y="1448784"/>
                  <a:pt x="1267093" y="1455727"/>
                </a:cubicBezTo>
                <a:cubicBezTo>
                  <a:pt x="1203996" y="1471291"/>
                  <a:pt x="1202851" y="1511956"/>
                  <a:pt x="1215670" y="1568033"/>
                </a:cubicBezTo>
                <a:cubicBezTo>
                  <a:pt x="1222994" y="1600078"/>
                  <a:pt x="1225206" y="1624263"/>
                  <a:pt x="1212770" y="1654247"/>
                </a:cubicBezTo>
                <a:cubicBezTo>
                  <a:pt x="1189576" y="1649517"/>
                  <a:pt x="1179506" y="1626476"/>
                  <a:pt x="1177064" y="1607020"/>
                </a:cubicBezTo>
                <a:cubicBezTo>
                  <a:pt x="1159898" y="1469612"/>
                  <a:pt x="1144028" y="1331823"/>
                  <a:pt x="1126633" y="1197314"/>
                </a:cubicBezTo>
                <a:cubicBezTo>
                  <a:pt x="1122284" y="1163744"/>
                  <a:pt x="1143647" y="1153292"/>
                  <a:pt x="1160126" y="1134523"/>
                </a:cubicBezTo>
                <a:cubicBezTo>
                  <a:pt x="1215211" y="1071808"/>
                  <a:pt x="1216051" y="1019241"/>
                  <a:pt x="1150284" y="971175"/>
                </a:cubicBezTo>
                <a:cubicBezTo>
                  <a:pt x="1108475" y="940657"/>
                  <a:pt x="1098861" y="912732"/>
                  <a:pt x="1095123" y="863751"/>
                </a:cubicBezTo>
                <a:cubicBezTo>
                  <a:pt x="1091385" y="814769"/>
                  <a:pt x="1085128" y="768839"/>
                  <a:pt x="1081008" y="719324"/>
                </a:cubicBezTo>
                <a:cubicBezTo>
                  <a:pt x="1076583" y="665459"/>
                  <a:pt x="1079025" y="632118"/>
                  <a:pt x="1126557" y="596259"/>
                </a:cubicBezTo>
                <a:cubicBezTo>
                  <a:pt x="1174089" y="560400"/>
                  <a:pt x="1176530" y="500966"/>
                  <a:pt x="1127853" y="461064"/>
                </a:cubicBezTo>
                <a:cubicBezTo>
                  <a:pt x="1095275" y="434284"/>
                  <a:pt x="1075439" y="416355"/>
                  <a:pt x="1075134" y="371417"/>
                </a:cubicBezTo>
                <a:cubicBezTo>
                  <a:pt x="1074904" y="335558"/>
                  <a:pt x="1056212" y="309083"/>
                  <a:pt x="1017149" y="312288"/>
                </a:cubicBezTo>
                <a:cubicBezTo>
                  <a:pt x="982358" y="315187"/>
                  <a:pt x="968930" y="338457"/>
                  <a:pt x="968091" y="373171"/>
                </a:cubicBezTo>
                <a:cubicBezTo>
                  <a:pt x="966565" y="434437"/>
                  <a:pt x="968854" y="492497"/>
                  <a:pt x="969006" y="556662"/>
                </a:cubicBezTo>
                <a:cubicBezTo>
                  <a:pt x="969083" y="611671"/>
                  <a:pt x="966641" y="654701"/>
                  <a:pt x="920330" y="696893"/>
                </a:cubicBezTo>
                <a:cubicBezTo>
                  <a:pt x="883250" y="730692"/>
                  <a:pt x="882564" y="787608"/>
                  <a:pt x="921932" y="819957"/>
                </a:cubicBezTo>
                <a:cubicBezTo>
                  <a:pt x="984876" y="871762"/>
                  <a:pt x="986402" y="934858"/>
                  <a:pt x="994642" y="1005889"/>
                </a:cubicBezTo>
                <a:cubicBezTo>
                  <a:pt x="1003492" y="1081650"/>
                  <a:pt x="1025312" y="1162142"/>
                  <a:pt x="1012724" y="1230655"/>
                </a:cubicBezTo>
                <a:cubicBezTo>
                  <a:pt x="987928" y="1365317"/>
                  <a:pt x="1002042" y="1441994"/>
                  <a:pt x="1058806" y="1565211"/>
                </a:cubicBezTo>
                <a:cubicBezTo>
                  <a:pt x="1095504" y="1644863"/>
                  <a:pt x="1097793" y="1742063"/>
                  <a:pt x="1102905" y="1835906"/>
                </a:cubicBezTo>
                <a:cubicBezTo>
                  <a:pt x="1105575" y="1884812"/>
                  <a:pt x="1104278" y="1923951"/>
                  <a:pt x="1045150" y="1939592"/>
                </a:cubicBezTo>
                <a:cubicBezTo>
                  <a:pt x="956418" y="1963015"/>
                  <a:pt x="931774" y="2018558"/>
                  <a:pt x="961911" y="2106984"/>
                </a:cubicBezTo>
                <a:cubicBezTo>
                  <a:pt x="967786" y="2124150"/>
                  <a:pt x="982587" y="2148794"/>
                  <a:pt x="978162" y="2163977"/>
                </a:cubicBezTo>
                <a:cubicBezTo>
                  <a:pt x="955121" y="2242942"/>
                  <a:pt x="939862" y="2569105"/>
                  <a:pt x="892940" y="2592146"/>
                </a:cubicBezTo>
                <a:cubicBezTo>
                  <a:pt x="762475" y="2492733"/>
                  <a:pt x="732720" y="2331674"/>
                  <a:pt x="690681" y="2178091"/>
                </a:cubicBezTo>
                <a:cubicBezTo>
                  <a:pt x="667563" y="2093709"/>
                  <a:pt x="649558" y="1995974"/>
                  <a:pt x="730355" y="1934328"/>
                </a:cubicBezTo>
                <a:cubicBezTo>
                  <a:pt x="766747" y="1906632"/>
                  <a:pt x="776513" y="1863754"/>
                  <a:pt x="743554" y="1833465"/>
                </a:cubicBezTo>
                <a:cubicBezTo>
                  <a:pt x="693962" y="1787917"/>
                  <a:pt x="695793" y="1742140"/>
                  <a:pt x="698845" y="1684994"/>
                </a:cubicBezTo>
                <a:cubicBezTo>
                  <a:pt x="704720" y="1574976"/>
                  <a:pt x="704643" y="1483346"/>
                  <a:pt x="711586" y="1373175"/>
                </a:cubicBezTo>
                <a:cubicBezTo>
                  <a:pt x="714027" y="1334264"/>
                  <a:pt x="750420" y="1311300"/>
                  <a:pt x="784982" y="1285283"/>
                </a:cubicBezTo>
                <a:cubicBezTo>
                  <a:pt x="837702" y="1245533"/>
                  <a:pt x="829386" y="1192431"/>
                  <a:pt x="773156" y="1155962"/>
                </a:cubicBezTo>
                <a:cubicBezTo>
                  <a:pt x="744622" y="1137499"/>
                  <a:pt x="732186" y="1116975"/>
                  <a:pt x="728447" y="1084855"/>
                </a:cubicBezTo>
                <a:cubicBezTo>
                  <a:pt x="715630" y="972929"/>
                  <a:pt x="702125" y="868557"/>
                  <a:pt x="688926" y="755106"/>
                </a:cubicBezTo>
                <a:cubicBezTo>
                  <a:pt x="684348" y="715661"/>
                  <a:pt x="686485" y="687814"/>
                  <a:pt x="722344" y="655693"/>
                </a:cubicBezTo>
                <a:cubicBezTo>
                  <a:pt x="770410" y="612586"/>
                  <a:pt x="759118" y="553152"/>
                  <a:pt x="699455" y="527212"/>
                </a:cubicBezTo>
                <a:cubicBezTo>
                  <a:pt x="661002" y="510503"/>
                  <a:pt x="653067" y="490819"/>
                  <a:pt x="646048" y="455723"/>
                </a:cubicBezTo>
                <a:cubicBezTo>
                  <a:pt x="625983" y="355547"/>
                  <a:pt x="607595" y="260941"/>
                  <a:pt x="585394" y="161757"/>
                </a:cubicBezTo>
                <a:cubicBezTo>
                  <a:pt x="576543" y="122236"/>
                  <a:pt x="562886" y="77908"/>
                  <a:pt x="513218" y="89505"/>
                </a:cubicBezTo>
                <a:cubicBezTo>
                  <a:pt x="463550" y="101102"/>
                  <a:pt x="467746" y="141234"/>
                  <a:pt x="478809" y="184874"/>
                </a:cubicBezTo>
                <a:cubicBezTo>
                  <a:pt x="490711" y="231720"/>
                  <a:pt x="490634" y="267502"/>
                  <a:pt x="456683" y="308397"/>
                </a:cubicBezTo>
                <a:cubicBezTo>
                  <a:pt x="425250" y="346163"/>
                  <a:pt x="439898" y="391101"/>
                  <a:pt x="480335" y="412158"/>
                </a:cubicBezTo>
                <a:cubicBezTo>
                  <a:pt x="528096" y="436954"/>
                  <a:pt x="538472" y="471058"/>
                  <a:pt x="545186" y="516607"/>
                </a:cubicBezTo>
                <a:cubicBezTo>
                  <a:pt x="559529" y="614799"/>
                  <a:pt x="572881" y="700860"/>
                  <a:pt x="586233" y="798900"/>
                </a:cubicBezTo>
                <a:cubicBezTo>
                  <a:pt x="592489" y="844601"/>
                  <a:pt x="589132" y="878018"/>
                  <a:pt x="548695" y="912656"/>
                </a:cubicBezTo>
                <a:cubicBezTo>
                  <a:pt x="510929" y="945005"/>
                  <a:pt x="516346" y="997954"/>
                  <a:pt x="558614" y="1021911"/>
                </a:cubicBezTo>
                <a:cubicBezTo>
                  <a:pt x="607443" y="1049606"/>
                  <a:pt x="619497" y="1084779"/>
                  <a:pt x="620947" y="1132310"/>
                </a:cubicBezTo>
                <a:cubicBezTo>
                  <a:pt x="624075" y="1232105"/>
                  <a:pt x="600881" y="1318090"/>
                  <a:pt x="600118" y="1416206"/>
                </a:cubicBezTo>
                <a:cubicBezTo>
                  <a:pt x="599889" y="1442222"/>
                  <a:pt x="593099" y="1460228"/>
                  <a:pt x="571431" y="1479989"/>
                </a:cubicBezTo>
                <a:cubicBezTo>
                  <a:pt x="499638" y="1545374"/>
                  <a:pt x="502766" y="1561014"/>
                  <a:pt x="574178" y="1627544"/>
                </a:cubicBezTo>
                <a:cubicBezTo>
                  <a:pt x="599661" y="1711927"/>
                  <a:pt x="578527" y="1786620"/>
                  <a:pt x="574102" y="1874207"/>
                </a:cubicBezTo>
                <a:cubicBezTo>
                  <a:pt x="573491" y="1885804"/>
                  <a:pt x="532597" y="1892976"/>
                  <a:pt x="520619" y="1885422"/>
                </a:cubicBezTo>
                <a:cubicBezTo>
                  <a:pt x="501087" y="1873139"/>
                  <a:pt x="493458" y="1852768"/>
                  <a:pt x="504368" y="1833465"/>
                </a:cubicBezTo>
                <a:cubicBezTo>
                  <a:pt x="530689" y="1786772"/>
                  <a:pt x="520771" y="1754194"/>
                  <a:pt x="500400" y="1709256"/>
                </a:cubicBezTo>
                <a:cubicBezTo>
                  <a:pt x="417391" y="1682934"/>
                  <a:pt x="372758" y="1653332"/>
                  <a:pt x="340943" y="1565516"/>
                </a:cubicBezTo>
                <a:cubicBezTo>
                  <a:pt x="313477" y="1489754"/>
                  <a:pt x="267623" y="1424598"/>
                  <a:pt x="309662" y="1337621"/>
                </a:cubicBezTo>
                <a:cubicBezTo>
                  <a:pt x="325150" y="1305577"/>
                  <a:pt x="307984" y="1260945"/>
                  <a:pt x="273803" y="1243015"/>
                </a:cubicBezTo>
                <a:cubicBezTo>
                  <a:pt x="220320" y="1215015"/>
                  <a:pt x="211470" y="1169924"/>
                  <a:pt x="203306" y="1116136"/>
                </a:cubicBezTo>
                <a:cubicBezTo>
                  <a:pt x="192320" y="1043274"/>
                  <a:pt x="181791" y="973769"/>
                  <a:pt x="170194" y="901975"/>
                </a:cubicBezTo>
                <a:cubicBezTo>
                  <a:pt x="161420" y="847500"/>
                  <a:pt x="166150" y="807674"/>
                  <a:pt x="205748" y="767619"/>
                </a:cubicBezTo>
                <a:cubicBezTo>
                  <a:pt x="247252" y="725580"/>
                  <a:pt x="240233" y="680413"/>
                  <a:pt x="198500" y="644936"/>
                </a:cubicBezTo>
                <a:cubicBezTo>
                  <a:pt x="163862" y="615409"/>
                  <a:pt x="153638" y="589850"/>
                  <a:pt x="153256" y="548422"/>
                </a:cubicBezTo>
                <a:cubicBezTo>
                  <a:pt x="152799" y="506994"/>
                  <a:pt x="138455" y="478688"/>
                  <a:pt x="95501" y="480977"/>
                </a:cubicBezTo>
                <a:cubicBezTo>
                  <a:pt x="52546" y="483266"/>
                  <a:pt x="40721" y="514089"/>
                  <a:pt x="40873" y="554297"/>
                </a:cubicBezTo>
                <a:cubicBezTo>
                  <a:pt x="41179" y="621589"/>
                  <a:pt x="45375" y="683923"/>
                  <a:pt x="49037" y="754420"/>
                </a:cubicBezTo>
                <a:cubicBezTo>
                  <a:pt x="52928" y="828579"/>
                  <a:pt x="67577" y="898541"/>
                  <a:pt x="13788" y="963240"/>
                </a:cubicBezTo>
                <a:cubicBezTo>
                  <a:pt x="-11618" y="993758"/>
                  <a:pt x="742" y="1036483"/>
                  <a:pt x="29276" y="1060364"/>
                </a:cubicBezTo>
                <a:cubicBezTo>
                  <a:pt x="84133" y="1106294"/>
                  <a:pt x="96645" y="1163134"/>
                  <a:pt x="112667" y="1226688"/>
                </a:cubicBezTo>
                <a:cubicBezTo>
                  <a:pt x="132657" y="1305959"/>
                  <a:pt x="153486" y="1381568"/>
                  <a:pt x="177976" y="1457024"/>
                </a:cubicBezTo>
                <a:cubicBezTo>
                  <a:pt x="191786" y="1499444"/>
                  <a:pt x="193159" y="1529046"/>
                  <a:pt x="168210" y="1564677"/>
                </a:cubicBezTo>
                <a:cubicBezTo>
                  <a:pt x="134412" y="1612971"/>
                  <a:pt x="150815" y="1670880"/>
                  <a:pt x="201170" y="1683926"/>
                </a:cubicBezTo>
                <a:cubicBezTo>
                  <a:pt x="298828" y="1709104"/>
                  <a:pt x="316147" y="1760450"/>
                  <a:pt x="361390" y="1839035"/>
                </a:cubicBezTo>
                <a:cubicBezTo>
                  <a:pt x="394274" y="1896180"/>
                  <a:pt x="404268" y="1929521"/>
                  <a:pt x="383592" y="1997500"/>
                </a:cubicBezTo>
                <a:cubicBezTo>
                  <a:pt x="365510" y="2057163"/>
                  <a:pt x="393053" y="2092030"/>
                  <a:pt x="458819" y="2114308"/>
                </a:cubicBezTo>
                <a:cubicBezTo>
                  <a:pt x="487583" y="2124074"/>
                  <a:pt x="539540" y="2136739"/>
                  <a:pt x="554646" y="2180228"/>
                </a:cubicBezTo>
                <a:cubicBezTo>
                  <a:pt x="578985" y="2250267"/>
                  <a:pt x="565862" y="2389430"/>
                  <a:pt x="523976" y="2439784"/>
                </a:cubicBezTo>
                <a:cubicBezTo>
                  <a:pt x="478885" y="2493954"/>
                  <a:pt x="482242" y="2531644"/>
                  <a:pt x="520237" y="2560713"/>
                </a:cubicBezTo>
                <a:cubicBezTo>
                  <a:pt x="576085" y="2603514"/>
                  <a:pt x="577001" y="2640899"/>
                  <a:pt x="586690" y="2696595"/>
                </a:cubicBezTo>
                <a:cubicBezTo>
                  <a:pt x="602560" y="2788073"/>
                  <a:pt x="620489" y="2863300"/>
                  <a:pt x="640021" y="2949590"/>
                </a:cubicBezTo>
                <a:cubicBezTo>
                  <a:pt x="648184" y="2985754"/>
                  <a:pt x="650550" y="3015357"/>
                  <a:pt x="629873" y="3045951"/>
                </a:cubicBezTo>
                <a:cubicBezTo>
                  <a:pt x="600576" y="3089287"/>
                  <a:pt x="610113" y="3145593"/>
                  <a:pt x="656425" y="3158411"/>
                </a:cubicBezTo>
                <a:cubicBezTo>
                  <a:pt x="728295" y="3178400"/>
                  <a:pt x="745842" y="3224940"/>
                  <a:pt x="779031" y="3275295"/>
                </a:cubicBezTo>
                <a:cubicBezTo>
                  <a:pt x="838465" y="3365553"/>
                  <a:pt x="883403" y="3455581"/>
                  <a:pt x="954587" y="3532487"/>
                </a:cubicBezTo>
                <a:cubicBezTo>
                  <a:pt x="1037596" y="3622210"/>
                  <a:pt x="1152879" y="3647388"/>
                  <a:pt x="1249544" y="3554536"/>
                </a:cubicBezTo>
                <a:cubicBezTo>
                  <a:pt x="1436621" y="3374861"/>
                  <a:pt x="1576623" y="3174433"/>
                  <a:pt x="1661235" y="2922963"/>
                </a:cubicBezTo>
                <a:cubicBezTo>
                  <a:pt x="1676112" y="2878788"/>
                  <a:pt x="1697017" y="2834689"/>
                  <a:pt x="1741955" y="2809207"/>
                </a:cubicBezTo>
                <a:cubicBezTo>
                  <a:pt x="1794446" y="2779375"/>
                  <a:pt x="1809324" y="2730623"/>
                  <a:pt x="1779797" y="2680268"/>
                </a:cubicBezTo>
                <a:cubicBezTo>
                  <a:pt x="1744473" y="2619994"/>
                  <a:pt x="1755001" y="2561170"/>
                  <a:pt x="1772778" y="2502881"/>
                </a:cubicBezTo>
                <a:cubicBezTo>
                  <a:pt x="1802838" y="2404002"/>
                  <a:pt x="1823743" y="2311608"/>
                  <a:pt x="1859221" y="2219596"/>
                </a:cubicBezTo>
                <a:cubicBezTo>
                  <a:pt x="1876083" y="2175803"/>
                  <a:pt x="1885543" y="2137350"/>
                  <a:pt x="1837859" y="2116979"/>
                </a:cubicBezTo>
                <a:cubicBezTo>
                  <a:pt x="1790174" y="2096684"/>
                  <a:pt x="1771177" y="2138113"/>
                  <a:pt x="1754926" y="2177176"/>
                </a:cubicBezTo>
                <a:cubicBezTo>
                  <a:pt x="1746838" y="2196479"/>
                  <a:pt x="1742947" y="2212730"/>
                  <a:pt x="1735241" y="2235542"/>
                </a:cubicBezTo>
                <a:cubicBezTo>
                  <a:pt x="1720440" y="2278954"/>
                  <a:pt x="1716396" y="2316186"/>
                  <a:pt x="1667186" y="2339075"/>
                </a:cubicBezTo>
                <a:cubicBezTo>
                  <a:pt x="1599130" y="2370737"/>
                  <a:pt x="1589593" y="2422084"/>
                  <a:pt x="1620569" y="2487317"/>
                </a:cubicBezTo>
                <a:cubicBezTo>
                  <a:pt x="1646128" y="2541257"/>
                  <a:pt x="1641398" y="2583907"/>
                  <a:pt x="1626596" y="2639526"/>
                </a:cubicBezTo>
                <a:cubicBezTo>
                  <a:pt x="1606607" y="2714601"/>
                  <a:pt x="1590203" y="2774111"/>
                  <a:pt x="1565331" y="2855671"/>
                </a:cubicBezTo>
                <a:cubicBezTo>
                  <a:pt x="1554039" y="2892521"/>
                  <a:pt x="1526650" y="3110574"/>
                  <a:pt x="1466986" y="3103936"/>
                </a:cubicBezTo>
                <a:cubicBezTo>
                  <a:pt x="1415487" y="3098214"/>
                  <a:pt x="1424643" y="2946004"/>
                  <a:pt x="1426703" y="2901906"/>
                </a:cubicBezTo>
                <a:cubicBezTo>
                  <a:pt x="1433264" y="2766100"/>
                  <a:pt x="1407933" y="2646316"/>
                  <a:pt x="1367497" y="2516233"/>
                </a:cubicBezTo>
                <a:cubicBezTo>
                  <a:pt x="1349034" y="2456875"/>
                  <a:pt x="1361470" y="2418574"/>
                  <a:pt x="1432349" y="2407206"/>
                </a:cubicBezTo>
                <a:cubicBezTo>
                  <a:pt x="1484611" y="2398814"/>
                  <a:pt x="1515968" y="2347467"/>
                  <a:pt x="1494529" y="2300927"/>
                </a:cubicBezTo>
                <a:cubicBezTo>
                  <a:pt x="1459891" y="2225623"/>
                  <a:pt x="1491325" y="2180151"/>
                  <a:pt x="1526115" y="2122167"/>
                </a:cubicBezTo>
                <a:cubicBezTo>
                  <a:pt x="1571817" y="2045948"/>
                  <a:pt x="1616983" y="1984225"/>
                  <a:pt x="1661158" y="1912660"/>
                </a:cubicBezTo>
                <a:cubicBezTo>
                  <a:pt x="1687252" y="1870392"/>
                  <a:pt x="1711895" y="1844375"/>
                  <a:pt x="1760495" y="1839264"/>
                </a:cubicBezTo>
                <a:cubicBezTo>
                  <a:pt x="1815580" y="1833465"/>
                  <a:pt x="1850447" y="1789138"/>
                  <a:pt x="1834120" y="1741834"/>
                </a:cubicBezTo>
                <a:cubicBezTo>
                  <a:pt x="1809095" y="1669049"/>
                  <a:pt x="1834501" y="1625179"/>
                  <a:pt x="1856856" y="1564677"/>
                </a:cubicBezTo>
                <a:cubicBezTo>
                  <a:pt x="1885009" y="1488229"/>
                  <a:pt x="1902938" y="1427879"/>
                  <a:pt x="1927582" y="1352270"/>
                </a:cubicBezTo>
                <a:cubicBezTo>
                  <a:pt x="1938339" y="1319234"/>
                  <a:pt x="1947342" y="1295812"/>
                  <a:pt x="1981828" y="1275746"/>
                </a:cubicBezTo>
                <a:cubicBezTo>
                  <a:pt x="2035845" y="1244388"/>
                  <a:pt x="2045611" y="1198916"/>
                  <a:pt x="2004945" y="1149553"/>
                </a:cubicBezTo>
                <a:cubicBezTo>
                  <a:pt x="1985490" y="1126207"/>
                  <a:pt x="1976029" y="1107667"/>
                  <a:pt x="1979844" y="1078904"/>
                </a:cubicBezTo>
                <a:close/>
                <a:moveTo>
                  <a:pt x="688316" y="2558653"/>
                </a:moveTo>
                <a:cubicBezTo>
                  <a:pt x="808481" y="2686524"/>
                  <a:pt x="1072997" y="3113625"/>
                  <a:pt x="998762" y="3281170"/>
                </a:cubicBezTo>
                <a:cubicBezTo>
                  <a:pt x="737450" y="3211817"/>
                  <a:pt x="715782" y="2767778"/>
                  <a:pt x="688316" y="2558653"/>
                </a:cubicBezTo>
                <a:close/>
                <a:moveTo>
                  <a:pt x="1126099" y="3002921"/>
                </a:moveTo>
                <a:cubicBezTo>
                  <a:pt x="1063079" y="2944097"/>
                  <a:pt x="1047286" y="2890614"/>
                  <a:pt x="1083755" y="2811724"/>
                </a:cubicBezTo>
                <a:cubicBezTo>
                  <a:pt x="1109466" y="2756105"/>
                  <a:pt x="1099395" y="2711549"/>
                  <a:pt x="1046751" y="2686982"/>
                </a:cubicBezTo>
                <a:cubicBezTo>
                  <a:pt x="979917" y="2655777"/>
                  <a:pt x="988233" y="2618239"/>
                  <a:pt x="987699" y="2555601"/>
                </a:cubicBezTo>
                <a:cubicBezTo>
                  <a:pt x="987165" y="2492962"/>
                  <a:pt x="993116" y="2465115"/>
                  <a:pt x="1057433" y="2436962"/>
                </a:cubicBezTo>
                <a:cubicBezTo>
                  <a:pt x="1109771" y="2414073"/>
                  <a:pt x="1128922" y="2365091"/>
                  <a:pt x="1100235" y="2306649"/>
                </a:cubicBezTo>
                <a:cubicBezTo>
                  <a:pt x="1063155" y="2231269"/>
                  <a:pt x="1092834" y="2178626"/>
                  <a:pt x="1139679" y="2114461"/>
                </a:cubicBezTo>
                <a:cubicBezTo>
                  <a:pt x="1163331" y="2225471"/>
                  <a:pt x="1191865" y="2342355"/>
                  <a:pt x="1223681" y="2449092"/>
                </a:cubicBezTo>
                <a:cubicBezTo>
                  <a:pt x="1232378" y="2478161"/>
                  <a:pt x="1230470" y="2497006"/>
                  <a:pt x="1223375" y="2520963"/>
                </a:cubicBezTo>
                <a:cubicBezTo>
                  <a:pt x="1175996" y="2680191"/>
                  <a:pt x="1145630" y="2838809"/>
                  <a:pt x="1126099" y="3002921"/>
                </a:cubicBezTo>
                <a:close/>
                <a:moveTo>
                  <a:pt x="1230776" y="3312756"/>
                </a:moveTo>
                <a:cubicBezTo>
                  <a:pt x="1226808" y="3259807"/>
                  <a:pt x="1247866" y="2582304"/>
                  <a:pt x="1304783" y="2698197"/>
                </a:cubicBezTo>
                <a:cubicBezTo>
                  <a:pt x="1315159" y="2758165"/>
                  <a:pt x="1302723" y="3629077"/>
                  <a:pt x="1230776" y="3312756"/>
                </a:cubicBezTo>
                <a:close/>
              </a:path>
            </a:pathLst>
          </a:custGeom>
          <a:solidFill>
            <a:schemeClr val="accent2"/>
          </a:solidFill>
          <a:ln w="5708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12301D5F-8865-44A9-B2F8-E06A1B6C8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8816" y="6173779"/>
            <a:ext cx="1081020" cy="622667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FCD5328-8282-4421-ADF2-7EEE67B1C4F5}"/>
              </a:ext>
            </a:extLst>
          </p:cNvPr>
          <p:cNvGrpSpPr/>
          <p:nvPr/>
        </p:nvGrpSpPr>
        <p:grpSpPr>
          <a:xfrm>
            <a:off x="8541985" y="1098194"/>
            <a:ext cx="3296365" cy="2791575"/>
            <a:chOff x="3866112" y="2177043"/>
            <a:chExt cx="4326766" cy="366418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4275F8-9F5F-412E-9D06-A84830E030CF}"/>
                </a:ext>
              </a:extLst>
            </p:cNvPr>
            <p:cNvGrpSpPr/>
            <p:nvPr/>
          </p:nvGrpSpPr>
          <p:grpSpPr>
            <a:xfrm>
              <a:off x="4509981" y="2177043"/>
              <a:ext cx="3149798" cy="3148183"/>
              <a:chOff x="4574848" y="1897856"/>
              <a:chExt cx="3028217" cy="3026664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0098616-F2EC-41F9-B66D-1DE4DB5F73B3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56004F1-EF05-468A-9E42-2A9DE37BE45F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5CA33CC-98EB-4936-8DFA-40BC2E0068D5}"/>
                </a:ext>
              </a:extLst>
            </p:cNvPr>
            <p:cNvGrpSpPr/>
            <p:nvPr/>
          </p:nvGrpSpPr>
          <p:grpSpPr>
            <a:xfrm>
              <a:off x="3866112" y="2997302"/>
              <a:ext cx="4326766" cy="2843926"/>
              <a:chOff x="2342111" y="3039830"/>
              <a:chExt cx="4326766" cy="28439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Block Arc 37">
                <a:extLst>
                  <a:ext uri="{FF2B5EF4-FFF2-40B4-BE49-F238E27FC236}">
                    <a16:creationId xmlns:a16="http://schemas.microsoft.com/office/drawing/2014/main" id="{99DE6783-5BF6-4A1B-8B51-351C4681B1FD}"/>
                  </a:ext>
                </a:extLst>
              </p:cNvPr>
              <p:cNvSpPr/>
              <p:nvPr/>
            </p:nvSpPr>
            <p:spPr>
              <a:xfrm rot="6256377" flipH="1" flipV="1">
                <a:off x="2244391" y="3361854"/>
                <a:ext cx="985957" cy="509038"/>
              </a:xfrm>
              <a:custGeom>
                <a:avLst/>
                <a:gdLst/>
                <a:ahLst/>
                <a:cxnLst/>
                <a:rect l="l" t="t" r="r" b="b"/>
                <a:pathLst>
                  <a:path w="985957" h="509038">
                    <a:moveTo>
                      <a:pt x="985957" y="503056"/>
                    </a:moveTo>
                    <a:cubicBezTo>
                      <a:pt x="942220" y="497776"/>
                      <a:pt x="896993" y="499225"/>
                      <a:pt x="851805" y="509038"/>
                    </a:cubicBezTo>
                    <a:cubicBezTo>
                      <a:pt x="643248" y="258146"/>
                      <a:pt x="331813" y="110489"/>
                      <a:pt x="231" y="111177"/>
                    </a:cubicBezTo>
                    <a:lnTo>
                      <a:pt x="0" y="3"/>
                    </a:lnTo>
                    <a:cubicBezTo>
                      <a:pt x="392438" y="-812"/>
                      <a:pt x="759230" y="187213"/>
                      <a:pt x="985957" y="5030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Rectangle 38">
                <a:extLst>
                  <a:ext uri="{FF2B5EF4-FFF2-40B4-BE49-F238E27FC236}">
                    <a16:creationId xmlns:a16="http://schemas.microsoft.com/office/drawing/2014/main" id="{095D9CA0-1570-4222-A68B-1B9437D14725}"/>
                  </a:ext>
                </a:extLst>
              </p:cNvPr>
              <p:cNvSpPr/>
              <p:nvPr/>
            </p:nvSpPr>
            <p:spPr>
              <a:xfrm rot="19185974">
                <a:off x="6173969" y="4001220"/>
                <a:ext cx="110305" cy="515283"/>
              </a:xfrm>
              <a:custGeom>
                <a:avLst/>
                <a:gdLst/>
                <a:ahLst/>
                <a:cxnLst/>
                <a:rect l="l" t="t" r="r" b="b"/>
                <a:pathLst>
                  <a:path w="110305" h="515283">
                    <a:moveTo>
                      <a:pt x="110305" y="0"/>
                    </a:moveTo>
                    <a:lnTo>
                      <a:pt x="110304" y="515283"/>
                    </a:lnTo>
                    <a:lnTo>
                      <a:pt x="0" y="515283"/>
                    </a:lnTo>
                    <a:lnTo>
                      <a:pt x="0" y="98288"/>
                    </a:lnTo>
                    <a:cubicBezTo>
                      <a:pt x="38480" y="68162"/>
                      <a:pt x="75378" y="35439"/>
                      <a:pt x="11030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EDDABCA-313D-44C6-8303-3034ED7CE816}"/>
                  </a:ext>
                </a:extLst>
              </p:cNvPr>
              <p:cNvSpPr/>
              <p:nvPr userDrawn="1"/>
            </p:nvSpPr>
            <p:spPr>
              <a:xfrm>
                <a:off x="3749238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3BF80618-FE62-4001-BCEA-93A963248B6E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</p:grpSpPr>
            <p:sp>
              <p:nvSpPr>
                <p:cNvPr id="88" name="Freeform 36">
                  <a:extLst>
                    <a:ext uri="{FF2B5EF4-FFF2-40B4-BE49-F238E27FC236}">
                      <a16:creationId xmlns:a16="http://schemas.microsoft.com/office/drawing/2014/main" id="{EBCB726E-A2AA-471A-9B5B-FC267B7FB5F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9" name="Freeform 36">
                  <a:extLst>
                    <a:ext uri="{FF2B5EF4-FFF2-40B4-BE49-F238E27FC236}">
                      <a16:creationId xmlns:a16="http://schemas.microsoft.com/office/drawing/2014/main" id="{45B3B8FA-3C1B-45C3-8BF7-50BE1E9E50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3" name="Block Arc 82">
                <a:extLst>
                  <a:ext uri="{FF2B5EF4-FFF2-40B4-BE49-F238E27FC236}">
                    <a16:creationId xmlns:a16="http://schemas.microsoft.com/office/drawing/2014/main" id="{8DD3A673-9AA9-4995-9B50-DEACD6AFAA3A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51337595-A751-4238-AE1E-5484728FBC5E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39" cy="686839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Block Arc 84">
                <a:extLst>
                  <a:ext uri="{FF2B5EF4-FFF2-40B4-BE49-F238E27FC236}">
                    <a16:creationId xmlns:a16="http://schemas.microsoft.com/office/drawing/2014/main" id="{6EDB4117-7907-4427-84A3-7592E834FE2A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Block Arc 85">
                <a:extLst>
                  <a:ext uri="{FF2B5EF4-FFF2-40B4-BE49-F238E27FC236}">
                    <a16:creationId xmlns:a16="http://schemas.microsoft.com/office/drawing/2014/main" id="{4D40F108-F4C5-4399-8E19-5DC256B98DCE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9D3A72C4-80DA-4D23-99EA-C42FCA1092C6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D3FCD2-D556-4596-8940-077BA8FC8755}"/>
              </a:ext>
            </a:extLst>
          </p:cNvPr>
          <p:cNvGrpSpPr/>
          <p:nvPr/>
        </p:nvGrpSpPr>
        <p:grpSpPr>
          <a:xfrm>
            <a:off x="7134441" y="1343232"/>
            <a:ext cx="1664415" cy="690248"/>
            <a:chOff x="4588462" y="2135462"/>
            <a:chExt cx="2363745" cy="98026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33F3C68-A822-43A8-BEC1-E22F0F89E771}"/>
                </a:ext>
              </a:extLst>
            </p:cNvPr>
            <p:cNvGrpSpPr/>
            <p:nvPr/>
          </p:nvGrpSpPr>
          <p:grpSpPr>
            <a:xfrm>
              <a:off x="4588462" y="2135462"/>
              <a:ext cx="2363745" cy="980266"/>
              <a:chOff x="1606393" y="3832261"/>
              <a:chExt cx="2729456" cy="113193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8F9BA70-E974-4C96-B3BF-5DE61B8FFD65}"/>
                  </a:ext>
                </a:extLst>
              </p:cNvPr>
              <p:cNvSpPr/>
              <p:nvPr/>
            </p:nvSpPr>
            <p:spPr>
              <a:xfrm flipH="1">
                <a:off x="2000997" y="3832261"/>
                <a:ext cx="1852092" cy="1131930"/>
              </a:xfrm>
              <a:custGeom>
                <a:avLst/>
                <a:gdLst>
                  <a:gd name="connsiteX0" fmla="*/ 849793 w 981144"/>
                  <a:gd name="connsiteY0" fmla="*/ 470487 h 599639"/>
                  <a:gd name="connsiteX1" fmla="*/ 830003 w 981144"/>
                  <a:gd name="connsiteY1" fmla="*/ 470702 h 599639"/>
                  <a:gd name="connsiteX2" fmla="*/ 830003 w 981144"/>
                  <a:gd name="connsiteY2" fmla="*/ 470487 h 599639"/>
                  <a:gd name="connsiteX3" fmla="*/ 141471 w 981144"/>
                  <a:gd name="connsiteY3" fmla="*/ 129103 h 599639"/>
                  <a:gd name="connsiteX4" fmla="*/ 141471 w 981144"/>
                  <a:gd name="connsiteY4" fmla="*/ 129505 h 599639"/>
                  <a:gd name="connsiteX5" fmla="*/ 104518 w 981144"/>
                  <a:gd name="connsiteY5" fmla="*/ 129505 h 599639"/>
                  <a:gd name="connsiteX6" fmla="*/ 489767 w 981144"/>
                  <a:gd name="connsiteY6" fmla="*/ 59 h 599639"/>
                  <a:gd name="connsiteX7" fmla="*/ 121188 w 981144"/>
                  <a:gd name="connsiteY7" fmla="*/ 74524 h 599639"/>
                  <a:gd name="connsiteX8" fmla="*/ 7950 w 981144"/>
                  <a:gd name="connsiteY8" fmla="*/ 129505 h 599639"/>
                  <a:gd name="connsiteX9" fmla="*/ 0 w 981144"/>
                  <a:gd name="connsiteY9" fmla="*/ 129505 h 599639"/>
                  <a:gd name="connsiteX10" fmla="*/ 36734 w 981144"/>
                  <a:gd name="connsiteY10" fmla="*/ 304608 h 599639"/>
                  <a:gd name="connsiteX11" fmla="*/ 0 w 981144"/>
                  <a:gd name="connsiteY11" fmla="*/ 479711 h 599639"/>
                  <a:gd name="connsiteX12" fmla="*/ 10466 w 981144"/>
                  <a:gd name="connsiteY12" fmla="*/ 479711 h 599639"/>
                  <a:gd name="connsiteX13" fmla="*/ 126899 w 981144"/>
                  <a:gd name="connsiteY13" fmla="*/ 533147 h 599639"/>
                  <a:gd name="connsiteX14" fmla="*/ 865589 w 981144"/>
                  <a:gd name="connsiteY14" fmla="*/ 525115 h 599639"/>
                  <a:gd name="connsiteX15" fmla="*/ 978100 w 981144"/>
                  <a:gd name="connsiteY15" fmla="*/ 470487 h 599639"/>
                  <a:gd name="connsiteX16" fmla="*/ 981144 w 981144"/>
                  <a:gd name="connsiteY16" fmla="*/ 470487 h 599639"/>
                  <a:gd name="connsiteX17" fmla="*/ 980123 w 981144"/>
                  <a:gd name="connsiteY17" fmla="*/ 469505 h 599639"/>
                  <a:gd name="connsiteX18" fmla="*/ 981039 w 981144"/>
                  <a:gd name="connsiteY18" fmla="*/ 469060 h 599639"/>
                  <a:gd name="connsiteX19" fmla="*/ 979677 w 981144"/>
                  <a:gd name="connsiteY19" fmla="*/ 469075 h 599639"/>
                  <a:gd name="connsiteX20" fmla="*/ 966843 w 981144"/>
                  <a:gd name="connsiteY20" fmla="*/ 456725 h 599639"/>
                  <a:gd name="connsiteX21" fmla="*/ 944411 w 981144"/>
                  <a:gd name="connsiteY21" fmla="*/ 295384 h 599639"/>
                  <a:gd name="connsiteX22" fmla="*/ 981144 w 981144"/>
                  <a:gd name="connsiteY22" fmla="*/ 120281 h 599639"/>
                  <a:gd name="connsiteX23" fmla="*/ 952883 w 981144"/>
                  <a:gd name="connsiteY23" fmla="*/ 120281 h 599639"/>
                  <a:gd name="connsiteX24" fmla="*/ 976520 w 981144"/>
                  <a:gd name="connsiteY24" fmla="*/ 120024 h 599639"/>
                  <a:gd name="connsiteX25" fmla="*/ 489767 w 981144"/>
                  <a:gd name="connsiteY25" fmla="*/ 59 h 59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144" h="599639">
                    <a:moveTo>
                      <a:pt x="849793" y="470487"/>
                    </a:moveTo>
                    <a:lnTo>
                      <a:pt x="830003" y="470702"/>
                    </a:lnTo>
                    <a:lnTo>
                      <a:pt x="830003" y="470487"/>
                    </a:lnTo>
                    <a:close/>
                    <a:moveTo>
                      <a:pt x="141471" y="129103"/>
                    </a:moveTo>
                    <a:lnTo>
                      <a:pt x="141471" y="129505"/>
                    </a:lnTo>
                    <a:lnTo>
                      <a:pt x="104518" y="129505"/>
                    </a:lnTo>
                    <a:close/>
                    <a:moveTo>
                      <a:pt x="489767" y="59"/>
                    </a:moveTo>
                    <a:cubicBezTo>
                      <a:pt x="364380" y="1422"/>
                      <a:pt x="239248" y="26268"/>
                      <a:pt x="121188" y="74524"/>
                    </a:cubicBezTo>
                    <a:lnTo>
                      <a:pt x="7950" y="129505"/>
                    </a:lnTo>
                    <a:lnTo>
                      <a:pt x="0" y="129505"/>
                    </a:lnTo>
                    <a:cubicBezTo>
                      <a:pt x="20295" y="129505"/>
                      <a:pt x="36734" y="207916"/>
                      <a:pt x="36734" y="304608"/>
                    </a:cubicBezTo>
                    <a:cubicBezTo>
                      <a:pt x="36734" y="401300"/>
                      <a:pt x="20295" y="479711"/>
                      <a:pt x="0" y="479711"/>
                    </a:cubicBezTo>
                    <a:lnTo>
                      <a:pt x="10466" y="479711"/>
                    </a:lnTo>
                    <a:lnTo>
                      <a:pt x="126899" y="533147"/>
                    </a:lnTo>
                    <a:cubicBezTo>
                      <a:pt x="365061" y="624501"/>
                      <a:pt x="629468" y="621626"/>
                      <a:pt x="865589" y="525115"/>
                    </a:cubicBezTo>
                    <a:lnTo>
                      <a:pt x="978100" y="470487"/>
                    </a:lnTo>
                    <a:lnTo>
                      <a:pt x="981144" y="470487"/>
                    </a:lnTo>
                    <a:lnTo>
                      <a:pt x="980123" y="469505"/>
                    </a:lnTo>
                    <a:lnTo>
                      <a:pt x="981039" y="469060"/>
                    </a:lnTo>
                    <a:lnTo>
                      <a:pt x="979677" y="469075"/>
                    </a:lnTo>
                    <a:lnTo>
                      <a:pt x="966843" y="456725"/>
                    </a:lnTo>
                    <a:cubicBezTo>
                      <a:pt x="953657" y="430139"/>
                      <a:pt x="944411" y="367903"/>
                      <a:pt x="944411" y="295384"/>
                    </a:cubicBezTo>
                    <a:cubicBezTo>
                      <a:pt x="944411" y="198692"/>
                      <a:pt x="960849" y="120281"/>
                      <a:pt x="981144" y="120281"/>
                    </a:cubicBezTo>
                    <a:lnTo>
                      <a:pt x="952883" y="120281"/>
                    </a:lnTo>
                    <a:lnTo>
                      <a:pt x="976520" y="120024"/>
                    </a:lnTo>
                    <a:cubicBezTo>
                      <a:pt x="824587" y="38171"/>
                      <a:pt x="656950" y="-1759"/>
                      <a:pt x="489767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59234CF-0933-4201-ADCD-4BDD48F5D90A}"/>
                  </a:ext>
                </a:extLst>
              </p:cNvPr>
              <p:cNvSpPr/>
              <p:nvPr/>
            </p:nvSpPr>
            <p:spPr>
              <a:xfrm rot="20526603">
                <a:off x="3787208" y="3992375"/>
                <a:ext cx="548641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F2A4967-9465-48FF-BF22-D67004D6B190}"/>
                  </a:ext>
                </a:extLst>
              </p:cNvPr>
              <p:cNvSpPr/>
              <p:nvPr/>
            </p:nvSpPr>
            <p:spPr>
              <a:xfrm rot="11700000" flipH="1">
                <a:off x="1606393" y="3996595"/>
                <a:ext cx="457199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F8B7534-99C2-4DC0-886D-B759B553C9DF}"/>
                  </a:ext>
                </a:extLst>
              </p:cNvPr>
              <p:cNvGrpSpPr/>
              <p:nvPr/>
            </p:nvGrpSpPr>
            <p:grpSpPr>
              <a:xfrm flipV="1">
                <a:off x="1801721" y="4723286"/>
                <a:ext cx="2250879" cy="48765"/>
                <a:chOff x="7956756" y="2685004"/>
                <a:chExt cx="1192401" cy="25833"/>
              </a:xfrm>
              <a:grpFill/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9F785B7-B113-4E60-A009-FBA736560D3B}"/>
                    </a:ext>
                  </a:extLst>
                </p:cNvPr>
                <p:cNvSpPr/>
                <p:nvPr/>
              </p:nvSpPr>
              <p:spPr>
                <a:xfrm rot="20526603">
                  <a:off x="9003836" y="2692549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0645171-EAB2-472D-924D-67583A009179}"/>
                    </a:ext>
                  </a:extLst>
                </p:cNvPr>
                <p:cNvSpPr/>
                <p:nvPr/>
              </p:nvSpPr>
              <p:spPr>
                <a:xfrm rot="11700000" flipH="1">
                  <a:off x="7956756" y="2685004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1EF261-6B64-4CA1-A699-FEEBEB67402E}"/>
                </a:ext>
              </a:extLst>
            </p:cNvPr>
            <p:cNvGrpSpPr/>
            <p:nvPr/>
          </p:nvGrpSpPr>
          <p:grpSpPr>
            <a:xfrm>
              <a:off x="5152853" y="2336303"/>
              <a:ext cx="1125585" cy="578584"/>
              <a:chOff x="8054369" y="2526090"/>
              <a:chExt cx="688532" cy="353926"/>
            </a:xfrm>
            <a:solidFill>
              <a:schemeClr val="accent3"/>
            </a:solidFill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ADD620F-F4FB-4EAA-85DC-5D75F6BB37D7}"/>
                  </a:ext>
                </a:extLst>
              </p:cNvPr>
              <p:cNvSpPr/>
              <p:nvPr/>
            </p:nvSpPr>
            <p:spPr>
              <a:xfrm>
                <a:off x="8054369" y="2526090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89FB70-C7B8-418E-A2B0-F2F79C90D3EA}"/>
                  </a:ext>
                </a:extLst>
              </p:cNvPr>
              <p:cNvSpPr/>
              <p:nvPr/>
            </p:nvSpPr>
            <p:spPr>
              <a:xfrm rot="10800000">
                <a:off x="8054369" y="2787402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B2E6253-D48C-446A-BC1A-29920B1D7115}"/>
                  </a:ext>
                </a:extLst>
              </p:cNvPr>
              <p:cNvSpPr/>
              <p:nvPr/>
            </p:nvSpPr>
            <p:spPr>
              <a:xfrm>
                <a:off x="8069307" y="2693909"/>
                <a:ext cx="673594" cy="1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2089AE02-923E-4C95-A414-62CB8F599603}"/>
              </a:ext>
            </a:extLst>
          </p:cNvPr>
          <p:cNvSpPr/>
          <p:nvPr/>
        </p:nvSpPr>
        <p:spPr>
          <a:xfrm>
            <a:off x="2545324" y="5075510"/>
            <a:ext cx="959952" cy="990178"/>
          </a:xfrm>
          <a:custGeom>
            <a:avLst/>
            <a:gdLst>
              <a:gd name="connsiteX0" fmla="*/ 1720539 w 1869345"/>
              <a:gd name="connsiteY0" fmla="*/ 1228227 h 1928206"/>
              <a:gd name="connsiteX1" fmla="*/ 1753607 w 1869345"/>
              <a:gd name="connsiteY1" fmla="*/ 1246798 h 1928206"/>
              <a:gd name="connsiteX2" fmla="*/ 1661896 w 1869345"/>
              <a:gd name="connsiteY2" fmla="*/ 1286789 h 1928206"/>
              <a:gd name="connsiteX3" fmla="*/ 1625162 w 1869345"/>
              <a:gd name="connsiteY3" fmla="*/ 1194263 h 1928206"/>
              <a:gd name="connsiteX4" fmla="*/ 1624347 w 1869345"/>
              <a:gd name="connsiteY4" fmla="*/ 995120 h 1928206"/>
              <a:gd name="connsiteX5" fmla="*/ 1662303 w 1869345"/>
              <a:gd name="connsiteY5" fmla="*/ 955780 h 1928206"/>
              <a:gd name="connsiteX6" fmla="*/ 1691869 w 1869345"/>
              <a:gd name="connsiteY6" fmla="*/ 944703 h 1928206"/>
              <a:gd name="connsiteX7" fmla="*/ 1661488 w 1869345"/>
              <a:gd name="connsiteY7" fmla="*/ 925970 h 1928206"/>
              <a:gd name="connsiteX8" fmla="*/ 1637461 w 1869345"/>
              <a:gd name="connsiteY8" fmla="*/ 815200 h 1928206"/>
              <a:gd name="connsiteX9" fmla="*/ 1622881 w 1869345"/>
              <a:gd name="connsiteY9" fmla="*/ 789218 h 1928206"/>
              <a:gd name="connsiteX10" fmla="*/ 1610583 w 1869345"/>
              <a:gd name="connsiteY10" fmla="*/ 460245 h 1928206"/>
              <a:gd name="connsiteX11" fmla="*/ 1636076 w 1869345"/>
              <a:gd name="connsiteY11" fmla="*/ 436381 h 1928206"/>
              <a:gd name="connsiteX12" fmla="*/ 1686981 w 1869345"/>
              <a:gd name="connsiteY12" fmla="*/ 375131 h 1928206"/>
              <a:gd name="connsiteX13" fmla="*/ 1684212 w 1869345"/>
              <a:gd name="connsiteY13" fmla="*/ 363402 h 1928206"/>
              <a:gd name="connsiteX14" fmla="*/ 1671588 w 1869345"/>
              <a:gd name="connsiteY14" fmla="*/ 180305 h 1928206"/>
              <a:gd name="connsiteX15" fmla="*/ 1566763 w 1869345"/>
              <a:gd name="connsiteY15" fmla="*/ 75562 h 1928206"/>
              <a:gd name="connsiteX16" fmla="*/ 1494192 w 1869345"/>
              <a:gd name="connsiteY16" fmla="*/ 110504 h 1928206"/>
              <a:gd name="connsiteX17" fmla="*/ 1458924 w 1869345"/>
              <a:gd name="connsiteY17" fmla="*/ 129074 h 1928206"/>
              <a:gd name="connsiteX18" fmla="*/ 1365991 w 1869345"/>
              <a:gd name="connsiteY18" fmla="*/ 193255 h 1928206"/>
              <a:gd name="connsiteX19" fmla="*/ 1308407 w 1869345"/>
              <a:gd name="connsiteY19" fmla="*/ 197247 h 1928206"/>
              <a:gd name="connsiteX20" fmla="*/ 828429 w 1869345"/>
              <a:gd name="connsiteY20" fmla="*/ 1199 h 1928206"/>
              <a:gd name="connsiteX21" fmla="*/ 464108 w 1869345"/>
              <a:gd name="connsiteY21" fmla="*/ 348986 h 1928206"/>
              <a:gd name="connsiteX22" fmla="*/ 494243 w 1869345"/>
              <a:gd name="connsiteY22" fmla="*/ 638293 h 1928206"/>
              <a:gd name="connsiteX23" fmla="*/ 387464 w 1869345"/>
              <a:gd name="connsiteY23" fmla="*/ 827173 h 1928206"/>
              <a:gd name="connsiteX24" fmla="*/ 25342 w 1869345"/>
              <a:gd name="connsiteY24" fmla="*/ 1016460 h 1928206"/>
              <a:gd name="connsiteX25" fmla="*/ 1966 w 1869345"/>
              <a:gd name="connsiteY25" fmla="*/ 1076732 h 1928206"/>
              <a:gd name="connsiteX26" fmla="*/ 1013562 w 1869345"/>
              <a:gd name="connsiteY26" fmla="*/ 1928118 h 1928206"/>
              <a:gd name="connsiteX27" fmla="*/ 1061617 w 1869345"/>
              <a:gd name="connsiteY27" fmla="*/ 1905475 h 1928206"/>
              <a:gd name="connsiteX28" fmla="*/ 1275664 w 1869345"/>
              <a:gd name="connsiteY28" fmla="*/ 1557199 h 1928206"/>
              <a:gd name="connsiteX29" fmla="*/ 1244632 w 1869345"/>
              <a:gd name="connsiteY29" fmla="*/ 807788 h 1928206"/>
              <a:gd name="connsiteX30" fmla="*/ 1152270 w 1869345"/>
              <a:gd name="connsiteY30" fmla="*/ 664600 h 1928206"/>
              <a:gd name="connsiteX31" fmla="*/ 1115210 w 1869345"/>
              <a:gd name="connsiteY31" fmla="*/ 541857 h 1928206"/>
              <a:gd name="connsiteX32" fmla="*/ 1150477 w 1869345"/>
              <a:gd name="connsiteY32" fmla="*/ 483214 h 1928206"/>
              <a:gd name="connsiteX33" fmla="*/ 1289185 w 1869345"/>
              <a:gd name="connsiteY33" fmla="*/ 417403 h 1928206"/>
              <a:gd name="connsiteX34" fmla="*/ 1343756 w 1869345"/>
              <a:gd name="connsiteY34" fmla="*/ 418380 h 1928206"/>
              <a:gd name="connsiteX35" fmla="*/ 1344245 w 1869345"/>
              <a:gd name="connsiteY35" fmla="*/ 455277 h 1928206"/>
              <a:gd name="connsiteX36" fmla="*/ 1339113 w 1869345"/>
              <a:gd name="connsiteY36" fmla="*/ 499585 h 1928206"/>
              <a:gd name="connsiteX37" fmla="*/ 1352878 w 1869345"/>
              <a:gd name="connsiteY37" fmla="*/ 542835 h 1928206"/>
              <a:gd name="connsiteX38" fmla="*/ 1393928 w 1869345"/>
              <a:gd name="connsiteY38" fmla="*/ 523694 h 1928206"/>
              <a:gd name="connsiteX39" fmla="*/ 1427648 w 1869345"/>
              <a:gd name="connsiteY39" fmla="*/ 499829 h 1928206"/>
              <a:gd name="connsiteX40" fmla="*/ 1556989 w 1869345"/>
              <a:gd name="connsiteY40" fmla="*/ 446317 h 1928206"/>
              <a:gd name="connsiteX41" fmla="*/ 1584030 w 1869345"/>
              <a:gd name="connsiteY41" fmla="*/ 433774 h 1928206"/>
              <a:gd name="connsiteX42" fmla="*/ 1593967 w 1869345"/>
              <a:gd name="connsiteY42" fmla="*/ 457557 h 1928206"/>
              <a:gd name="connsiteX43" fmla="*/ 1605940 w 1869345"/>
              <a:gd name="connsiteY43" fmla="*/ 786530 h 1928206"/>
              <a:gd name="connsiteX44" fmla="*/ 1596329 w 1869345"/>
              <a:gd name="connsiteY44" fmla="*/ 814548 h 1928206"/>
              <a:gd name="connsiteX45" fmla="*/ 1570591 w 1869345"/>
              <a:gd name="connsiteY45" fmla="*/ 927355 h 1928206"/>
              <a:gd name="connsiteX46" fmla="*/ 1563424 w 1869345"/>
              <a:gd name="connsiteY46" fmla="*/ 930857 h 1928206"/>
              <a:gd name="connsiteX47" fmla="*/ 1528808 w 1869345"/>
              <a:gd name="connsiteY47" fmla="*/ 945925 h 1928206"/>
              <a:gd name="connsiteX48" fmla="*/ 1562853 w 1869345"/>
              <a:gd name="connsiteY48" fmla="*/ 955618 h 1928206"/>
              <a:gd name="connsiteX49" fmla="*/ 1595351 w 1869345"/>
              <a:gd name="connsiteY49" fmla="*/ 991944 h 1928206"/>
              <a:gd name="connsiteX50" fmla="*/ 1595026 w 1869345"/>
              <a:gd name="connsiteY50" fmla="*/ 1195159 h 1928206"/>
              <a:gd name="connsiteX51" fmla="*/ 1602845 w 1869345"/>
              <a:gd name="connsiteY51" fmla="*/ 1259259 h 1928206"/>
              <a:gd name="connsiteX52" fmla="*/ 1729417 w 1869345"/>
              <a:gd name="connsiteY52" fmla="*/ 1307721 h 1928206"/>
              <a:gd name="connsiteX53" fmla="*/ 1791562 w 1869345"/>
              <a:gd name="connsiteY53" fmla="*/ 1261947 h 1928206"/>
              <a:gd name="connsiteX54" fmla="*/ 1814775 w 1869345"/>
              <a:gd name="connsiteY54" fmla="*/ 1314563 h 1928206"/>
              <a:gd name="connsiteX55" fmla="*/ 1869346 w 1869345"/>
              <a:gd name="connsiteY55" fmla="*/ 1152805 h 1928206"/>
              <a:gd name="connsiteX56" fmla="*/ 1720539 w 1869345"/>
              <a:gd name="connsiteY56" fmla="*/ 1228227 h 1928206"/>
              <a:gd name="connsiteX57" fmla="*/ 976340 w 1869345"/>
              <a:gd name="connsiteY57" fmla="*/ 287655 h 1928206"/>
              <a:gd name="connsiteX58" fmla="*/ 923724 w 1869345"/>
              <a:gd name="connsiteY58" fmla="*/ 233573 h 1928206"/>
              <a:gd name="connsiteX59" fmla="*/ 969173 w 1869345"/>
              <a:gd name="connsiteY59" fmla="*/ 180631 h 1928206"/>
              <a:gd name="connsiteX60" fmla="*/ 1026187 w 1869345"/>
              <a:gd name="connsiteY60" fmla="*/ 235120 h 1928206"/>
              <a:gd name="connsiteX61" fmla="*/ 976340 w 1869345"/>
              <a:gd name="connsiteY61" fmla="*/ 287655 h 1928206"/>
              <a:gd name="connsiteX62" fmla="*/ 1467884 w 1869345"/>
              <a:gd name="connsiteY62" fmla="*/ 181934 h 1928206"/>
              <a:gd name="connsiteX63" fmla="*/ 1476355 w 1869345"/>
              <a:gd name="connsiteY63" fmla="*/ 212478 h 1928206"/>
              <a:gd name="connsiteX64" fmla="*/ 1434327 w 1869345"/>
              <a:gd name="connsiteY64" fmla="*/ 223148 h 1928206"/>
              <a:gd name="connsiteX65" fmla="*/ 1467884 w 1869345"/>
              <a:gd name="connsiteY65" fmla="*/ 181934 h 1928206"/>
              <a:gd name="connsiteX66" fmla="*/ 1451838 w 1869345"/>
              <a:gd name="connsiteY66" fmla="*/ 149355 h 1928206"/>
              <a:gd name="connsiteX67" fmla="*/ 1376743 w 1869345"/>
              <a:gd name="connsiteY67" fmla="*/ 227301 h 1928206"/>
              <a:gd name="connsiteX68" fmla="*/ 1451838 w 1869345"/>
              <a:gd name="connsiteY68" fmla="*/ 149355 h 1928206"/>
              <a:gd name="connsiteX69" fmla="*/ 1375928 w 1869345"/>
              <a:gd name="connsiteY69" fmla="*/ 518400 h 1928206"/>
              <a:gd name="connsiteX70" fmla="*/ 1354263 w 1869345"/>
              <a:gd name="connsiteY70" fmla="*/ 508544 h 1928206"/>
              <a:gd name="connsiteX71" fmla="*/ 1361674 w 1869345"/>
              <a:gd name="connsiteY71" fmla="*/ 444037 h 1928206"/>
              <a:gd name="connsiteX72" fmla="*/ 1375928 w 1869345"/>
              <a:gd name="connsiteY72" fmla="*/ 518400 h 1928206"/>
              <a:gd name="connsiteX73" fmla="*/ 1408589 w 1869345"/>
              <a:gd name="connsiteY73" fmla="*/ 460652 h 1928206"/>
              <a:gd name="connsiteX74" fmla="*/ 1393440 w 1869345"/>
              <a:gd name="connsiteY74" fmla="*/ 424489 h 1928206"/>
              <a:gd name="connsiteX75" fmla="*/ 1444916 w 1869345"/>
              <a:gd name="connsiteY75" fmla="*/ 422046 h 1928206"/>
              <a:gd name="connsiteX76" fmla="*/ 1408589 w 1869345"/>
              <a:gd name="connsiteY76" fmla="*/ 460652 h 1928206"/>
              <a:gd name="connsiteX77" fmla="*/ 1458680 w 1869345"/>
              <a:gd name="connsiteY77" fmla="*/ 488996 h 1928206"/>
              <a:gd name="connsiteX78" fmla="*/ 1433024 w 1869345"/>
              <a:gd name="connsiteY78" fmla="*/ 481585 h 1928206"/>
              <a:gd name="connsiteX79" fmla="*/ 1441250 w 1869345"/>
              <a:gd name="connsiteY79" fmla="*/ 460734 h 1928206"/>
              <a:gd name="connsiteX80" fmla="*/ 1546156 w 1869345"/>
              <a:gd name="connsiteY80" fmla="*/ 431005 h 1928206"/>
              <a:gd name="connsiteX81" fmla="*/ 1458680 w 1869345"/>
              <a:gd name="connsiteY81" fmla="*/ 488996 h 1928206"/>
              <a:gd name="connsiteX82" fmla="*/ 1489794 w 1869345"/>
              <a:gd name="connsiteY82" fmla="*/ 181934 h 1928206"/>
              <a:gd name="connsiteX83" fmla="*/ 1475377 w 1869345"/>
              <a:gd name="connsiteY83" fmla="*/ 151554 h 1928206"/>
              <a:gd name="connsiteX84" fmla="*/ 1519034 w 1869345"/>
              <a:gd name="connsiteY84" fmla="*/ 172893 h 1928206"/>
              <a:gd name="connsiteX85" fmla="*/ 1566519 w 1869345"/>
              <a:gd name="connsiteY85" fmla="*/ 241799 h 1928206"/>
              <a:gd name="connsiteX86" fmla="*/ 1489794 w 1869345"/>
              <a:gd name="connsiteY86" fmla="*/ 181934 h 1928206"/>
              <a:gd name="connsiteX87" fmla="*/ 1592827 w 1869345"/>
              <a:gd name="connsiteY87" fmla="*/ 254587 h 1928206"/>
              <a:gd name="connsiteX88" fmla="*/ 1501767 w 1869345"/>
              <a:gd name="connsiteY88" fmla="*/ 137952 h 1928206"/>
              <a:gd name="connsiteX89" fmla="*/ 1500301 w 1869345"/>
              <a:gd name="connsiteY89" fmla="*/ 127771 h 1928206"/>
              <a:gd name="connsiteX90" fmla="*/ 1599832 w 1869345"/>
              <a:gd name="connsiteY90" fmla="*/ 91200 h 1928206"/>
              <a:gd name="connsiteX91" fmla="*/ 1660022 w 1869345"/>
              <a:gd name="connsiteY91" fmla="*/ 165237 h 1928206"/>
              <a:gd name="connsiteX92" fmla="*/ 1623859 w 1869345"/>
              <a:gd name="connsiteY92" fmla="*/ 261266 h 1928206"/>
              <a:gd name="connsiteX93" fmla="*/ 1592827 w 1869345"/>
              <a:gd name="connsiteY93" fmla="*/ 254587 h 1928206"/>
              <a:gd name="connsiteX94" fmla="*/ 1612538 w 1869345"/>
              <a:gd name="connsiteY94" fmla="*/ 907237 h 1928206"/>
              <a:gd name="connsiteX95" fmla="*/ 1584112 w 1869345"/>
              <a:gd name="connsiteY95" fmla="*/ 874657 h 1928206"/>
              <a:gd name="connsiteX96" fmla="*/ 1619461 w 1869345"/>
              <a:gd name="connsiteY96" fmla="*/ 845010 h 1928206"/>
              <a:gd name="connsiteX97" fmla="*/ 1647397 w 1869345"/>
              <a:gd name="connsiteY97" fmla="*/ 880114 h 1928206"/>
              <a:gd name="connsiteX98" fmla="*/ 1612538 w 1869345"/>
              <a:gd name="connsiteY98" fmla="*/ 907237 h 19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869345" h="1928206">
                <a:moveTo>
                  <a:pt x="1720539" y="1228227"/>
                </a:moveTo>
                <a:cubicBezTo>
                  <a:pt x="1730801" y="1240771"/>
                  <a:pt x="1747498" y="1232544"/>
                  <a:pt x="1753607" y="1246798"/>
                </a:cubicBezTo>
                <a:cubicBezTo>
                  <a:pt x="1725589" y="1269278"/>
                  <a:pt x="1699443" y="1302835"/>
                  <a:pt x="1661896" y="1286789"/>
                </a:cubicBezTo>
                <a:cubicBezTo>
                  <a:pt x="1625325" y="1271151"/>
                  <a:pt x="1625488" y="1229693"/>
                  <a:pt x="1625162" y="1194263"/>
                </a:cubicBezTo>
                <a:cubicBezTo>
                  <a:pt x="1624429" y="1127882"/>
                  <a:pt x="1626383" y="1061420"/>
                  <a:pt x="1624347" y="995120"/>
                </a:cubicBezTo>
                <a:cubicBezTo>
                  <a:pt x="1623451" y="965636"/>
                  <a:pt x="1630619" y="951871"/>
                  <a:pt x="1662303" y="955780"/>
                </a:cubicBezTo>
                <a:cubicBezTo>
                  <a:pt x="1672565" y="957002"/>
                  <a:pt x="1690403" y="962622"/>
                  <a:pt x="1691869" y="944703"/>
                </a:cubicBezTo>
                <a:cubicBezTo>
                  <a:pt x="1693335" y="926622"/>
                  <a:pt x="1672647" y="935663"/>
                  <a:pt x="1661488" y="925970"/>
                </a:cubicBezTo>
                <a:cubicBezTo>
                  <a:pt x="1693742" y="873599"/>
                  <a:pt x="1688611" y="847779"/>
                  <a:pt x="1637461" y="815200"/>
                </a:cubicBezTo>
                <a:cubicBezTo>
                  <a:pt x="1626302" y="808114"/>
                  <a:pt x="1623289" y="800702"/>
                  <a:pt x="1622881" y="789218"/>
                </a:cubicBezTo>
                <a:cubicBezTo>
                  <a:pt x="1618972" y="679587"/>
                  <a:pt x="1615062" y="569876"/>
                  <a:pt x="1610583" y="460245"/>
                </a:cubicBezTo>
                <a:cubicBezTo>
                  <a:pt x="1609768" y="440942"/>
                  <a:pt x="1615714" y="435159"/>
                  <a:pt x="1636076" y="436381"/>
                </a:cubicBezTo>
                <a:cubicBezTo>
                  <a:pt x="1701887" y="440535"/>
                  <a:pt x="1701968" y="439557"/>
                  <a:pt x="1686981" y="375131"/>
                </a:cubicBezTo>
                <a:cubicBezTo>
                  <a:pt x="1686086" y="371140"/>
                  <a:pt x="1686493" y="366172"/>
                  <a:pt x="1684212" y="363402"/>
                </a:cubicBezTo>
                <a:cubicBezTo>
                  <a:pt x="1637054" y="305004"/>
                  <a:pt x="1645931" y="247256"/>
                  <a:pt x="1671588" y="180305"/>
                </a:cubicBezTo>
                <a:cubicBezTo>
                  <a:pt x="1694719" y="119789"/>
                  <a:pt x="1631759" y="62856"/>
                  <a:pt x="1566763" y="75562"/>
                </a:cubicBezTo>
                <a:cubicBezTo>
                  <a:pt x="1539722" y="80856"/>
                  <a:pt x="1516183" y="94295"/>
                  <a:pt x="1494192" y="110504"/>
                </a:cubicBezTo>
                <a:cubicBezTo>
                  <a:pt x="1483441" y="118485"/>
                  <a:pt x="1473830" y="128259"/>
                  <a:pt x="1458924" y="129074"/>
                </a:cubicBezTo>
                <a:cubicBezTo>
                  <a:pt x="1414942" y="131436"/>
                  <a:pt x="1387820" y="158966"/>
                  <a:pt x="1365991" y="193255"/>
                </a:cubicBezTo>
                <a:cubicBezTo>
                  <a:pt x="1341312" y="231944"/>
                  <a:pt x="1341801" y="232025"/>
                  <a:pt x="1308407" y="197247"/>
                </a:cubicBezTo>
                <a:cubicBezTo>
                  <a:pt x="1177437" y="61145"/>
                  <a:pt x="1019997" y="-10285"/>
                  <a:pt x="828429" y="1199"/>
                </a:cubicBezTo>
                <a:cubicBezTo>
                  <a:pt x="613811" y="13987"/>
                  <a:pt x="485773" y="136486"/>
                  <a:pt x="464108" y="348986"/>
                </a:cubicBezTo>
                <a:cubicBezTo>
                  <a:pt x="454008" y="447702"/>
                  <a:pt x="472660" y="542835"/>
                  <a:pt x="494243" y="638293"/>
                </a:cubicBezTo>
                <a:cubicBezTo>
                  <a:pt x="515827" y="733669"/>
                  <a:pt x="478605" y="797444"/>
                  <a:pt x="387464" y="827173"/>
                </a:cubicBezTo>
                <a:cubicBezTo>
                  <a:pt x="256087" y="870096"/>
                  <a:pt x="138149" y="937862"/>
                  <a:pt x="25342" y="1016460"/>
                </a:cubicBezTo>
                <a:cubicBezTo>
                  <a:pt x="1559" y="1033076"/>
                  <a:pt x="-3409" y="1049121"/>
                  <a:pt x="1966" y="1076732"/>
                </a:cubicBezTo>
                <a:cubicBezTo>
                  <a:pt x="116565" y="1669680"/>
                  <a:pt x="561358" y="1907593"/>
                  <a:pt x="1013562" y="1928118"/>
                </a:cubicBezTo>
                <a:cubicBezTo>
                  <a:pt x="1034739" y="1929095"/>
                  <a:pt x="1048422" y="1922009"/>
                  <a:pt x="1061617" y="1905475"/>
                </a:cubicBezTo>
                <a:cubicBezTo>
                  <a:pt x="1147220" y="1798044"/>
                  <a:pt x="1222560" y="1684341"/>
                  <a:pt x="1275664" y="1557199"/>
                </a:cubicBezTo>
                <a:cubicBezTo>
                  <a:pt x="1381956" y="1302753"/>
                  <a:pt x="1384888" y="1051890"/>
                  <a:pt x="1244632" y="807788"/>
                </a:cubicBezTo>
                <a:cubicBezTo>
                  <a:pt x="1216370" y="758593"/>
                  <a:pt x="1181428" y="713226"/>
                  <a:pt x="1152270" y="664600"/>
                </a:cubicBezTo>
                <a:cubicBezTo>
                  <a:pt x="1129871" y="627297"/>
                  <a:pt x="1113825" y="586898"/>
                  <a:pt x="1115210" y="541857"/>
                </a:cubicBezTo>
                <a:cubicBezTo>
                  <a:pt x="1116025" y="515549"/>
                  <a:pt x="1124333" y="490626"/>
                  <a:pt x="1150477" y="483214"/>
                </a:cubicBezTo>
                <a:cubicBezTo>
                  <a:pt x="1200813" y="468960"/>
                  <a:pt x="1246099" y="446317"/>
                  <a:pt x="1289185" y="417403"/>
                </a:cubicBezTo>
                <a:cubicBezTo>
                  <a:pt x="1306289" y="405919"/>
                  <a:pt x="1327873" y="411050"/>
                  <a:pt x="1343756" y="418380"/>
                </a:cubicBezTo>
                <a:cubicBezTo>
                  <a:pt x="1357765" y="424815"/>
                  <a:pt x="1343919" y="442489"/>
                  <a:pt x="1344245" y="455277"/>
                </a:cubicBezTo>
                <a:cubicBezTo>
                  <a:pt x="1344652" y="470019"/>
                  <a:pt x="1340009" y="484761"/>
                  <a:pt x="1339113" y="499585"/>
                </a:cubicBezTo>
                <a:cubicBezTo>
                  <a:pt x="1338218" y="515549"/>
                  <a:pt x="1334715" y="534690"/>
                  <a:pt x="1352878" y="542835"/>
                </a:cubicBezTo>
                <a:cubicBezTo>
                  <a:pt x="1371448" y="551224"/>
                  <a:pt x="1381385" y="533224"/>
                  <a:pt x="1393928" y="523694"/>
                </a:cubicBezTo>
                <a:cubicBezTo>
                  <a:pt x="1404924" y="515305"/>
                  <a:pt x="1407612" y="494454"/>
                  <a:pt x="1427648" y="499829"/>
                </a:cubicBezTo>
                <a:cubicBezTo>
                  <a:pt x="1484581" y="515060"/>
                  <a:pt x="1524165" y="488508"/>
                  <a:pt x="1556989" y="446317"/>
                </a:cubicBezTo>
                <a:cubicBezTo>
                  <a:pt x="1564319" y="436951"/>
                  <a:pt x="1571813" y="430272"/>
                  <a:pt x="1584030" y="433774"/>
                </a:cubicBezTo>
                <a:cubicBezTo>
                  <a:pt x="1596655" y="437358"/>
                  <a:pt x="1593560" y="448680"/>
                  <a:pt x="1593967" y="457557"/>
                </a:cubicBezTo>
                <a:cubicBezTo>
                  <a:pt x="1598202" y="567188"/>
                  <a:pt x="1602193" y="676899"/>
                  <a:pt x="1605940" y="786530"/>
                </a:cubicBezTo>
                <a:cubicBezTo>
                  <a:pt x="1606266" y="796548"/>
                  <a:pt x="1608057" y="805833"/>
                  <a:pt x="1596329" y="814548"/>
                </a:cubicBezTo>
                <a:cubicBezTo>
                  <a:pt x="1541677" y="855028"/>
                  <a:pt x="1538663" y="871237"/>
                  <a:pt x="1570591" y="927355"/>
                </a:cubicBezTo>
                <a:cubicBezTo>
                  <a:pt x="1568229" y="928577"/>
                  <a:pt x="1565867" y="929880"/>
                  <a:pt x="1563424" y="930857"/>
                </a:cubicBezTo>
                <a:cubicBezTo>
                  <a:pt x="1551369" y="935663"/>
                  <a:pt x="1527505" y="922468"/>
                  <a:pt x="1528808" y="945925"/>
                </a:cubicBezTo>
                <a:cubicBezTo>
                  <a:pt x="1529867" y="963763"/>
                  <a:pt x="1551206" y="956758"/>
                  <a:pt x="1562853" y="955618"/>
                </a:cubicBezTo>
                <a:cubicBezTo>
                  <a:pt x="1592338" y="952767"/>
                  <a:pt x="1595759" y="967754"/>
                  <a:pt x="1595351" y="991944"/>
                </a:cubicBezTo>
                <a:cubicBezTo>
                  <a:pt x="1594212" y="1059709"/>
                  <a:pt x="1594944" y="1127475"/>
                  <a:pt x="1595026" y="1195159"/>
                </a:cubicBezTo>
                <a:cubicBezTo>
                  <a:pt x="1595026" y="1216825"/>
                  <a:pt x="1595678" y="1238246"/>
                  <a:pt x="1602845" y="1259259"/>
                </a:cubicBezTo>
                <a:cubicBezTo>
                  <a:pt x="1624917" y="1323767"/>
                  <a:pt x="1671751" y="1342663"/>
                  <a:pt x="1729417" y="1307721"/>
                </a:cubicBezTo>
                <a:cubicBezTo>
                  <a:pt x="1750838" y="1294771"/>
                  <a:pt x="1769978" y="1278074"/>
                  <a:pt x="1791562" y="1261947"/>
                </a:cubicBezTo>
                <a:cubicBezTo>
                  <a:pt x="1798974" y="1278807"/>
                  <a:pt x="1805571" y="1293793"/>
                  <a:pt x="1814775" y="1314563"/>
                </a:cubicBezTo>
                <a:cubicBezTo>
                  <a:pt x="1833509" y="1259015"/>
                  <a:pt x="1850205" y="1209657"/>
                  <a:pt x="1869346" y="1152805"/>
                </a:cubicBezTo>
                <a:cubicBezTo>
                  <a:pt x="1815427" y="1180417"/>
                  <a:pt x="1769164" y="1203711"/>
                  <a:pt x="1720539" y="1228227"/>
                </a:cubicBezTo>
                <a:close/>
                <a:moveTo>
                  <a:pt x="976340" y="287655"/>
                </a:moveTo>
                <a:cubicBezTo>
                  <a:pt x="947018" y="289284"/>
                  <a:pt x="921769" y="263790"/>
                  <a:pt x="923724" y="233573"/>
                </a:cubicBezTo>
                <a:cubicBezTo>
                  <a:pt x="925679" y="203029"/>
                  <a:pt x="942457" y="184296"/>
                  <a:pt x="969173" y="180631"/>
                </a:cubicBezTo>
                <a:cubicBezTo>
                  <a:pt x="1002648" y="179898"/>
                  <a:pt x="1027897" y="205066"/>
                  <a:pt x="1026187" y="235120"/>
                </a:cubicBezTo>
                <a:cubicBezTo>
                  <a:pt x="1024558" y="265908"/>
                  <a:pt x="1008594" y="285782"/>
                  <a:pt x="976340" y="287655"/>
                </a:cubicBezTo>
                <a:close/>
                <a:moveTo>
                  <a:pt x="1467884" y="181934"/>
                </a:moveTo>
                <a:cubicBezTo>
                  <a:pt x="1480672" y="182178"/>
                  <a:pt x="1478717" y="203274"/>
                  <a:pt x="1476355" y="212478"/>
                </a:cubicBezTo>
                <a:cubicBezTo>
                  <a:pt x="1469594" y="238867"/>
                  <a:pt x="1451350" y="217364"/>
                  <a:pt x="1434327" y="223148"/>
                </a:cubicBezTo>
                <a:cubicBezTo>
                  <a:pt x="1445649" y="204007"/>
                  <a:pt x="1448418" y="181608"/>
                  <a:pt x="1467884" y="181934"/>
                </a:cubicBezTo>
                <a:close/>
                <a:moveTo>
                  <a:pt x="1451838" y="149355"/>
                </a:moveTo>
                <a:cubicBezTo>
                  <a:pt x="1421295" y="173545"/>
                  <a:pt x="1412499" y="210686"/>
                  <a:pt x="1376743" y="227301"/>
                </a:cubicBezTo>
                <a:cubicBezTo>
                  <a:pt x="1381711" y="185274"/>
                  <a:pt x="1403865" y="161979"/>
                  <a:pt x="1451838" y="149355"/>
                </a:cubicBezTo>
                <a:close/>
                <a:moveTo>
                  <a:pt x="1375928" y="518400"/>
                </a:moveTo>
                <a:cubicBezTo>
                  <a:pt x="1361105" y="529558"/>
                  <a:pt x="1353285" y="526789"/>
                  <a:pt x="1354263" y="508544"/>
                </a:cubicBezTo>
                <a:cubicBezTo>
                  <a:pt x="1355403" y="487693"/>
                  <a:pt x="1358905" y="467006"/>
                  <a:pt x="1361674" y="444037"/>
                </a:cubicBezTo>
                <a:cubicBezTo>
                  <a:pt x="1406961" y="485006"/>
                  <a:pt x="1408182" y="494128"/>
                  <a:pt x="1375928" y="518400"/>
                </a:cubicBezTo>
                <a:close/>
                <a:moveTo>
                  <a:pt x="1408589" y="460652"/>
                </a:moveTo>
                <a:cubicBezTo>
                  <a:pt x="1396046" y="458698"/>
                  <a:pt x="1385620" y="435566"/>
                  <a:pt x="1393440" y="424489"/>
                </a:cubicBezTo>
                <a:cubicBezTo>
                  <a:pt x="1405657" y="407303"/>
                  <a:pt x="1424065" y="424652"/>
                  <a:pt x="1444916" y="422046"/>
                </a:cubicBezTo>
                <a:cubicBezTo>
                  <a:pt x="1431965" y="440860"/>
                  <a:pt x="1428219" y="463747"/>
                  <a:pt x="1408589" y="460652"/>
                </a:cubicBezTo>
                <a:close/>
                <a:moveTo>
                  <a:pt x="1458680" y="488996"/>
                </a:moveTo>
                <a:cubicBezTo>
                  <a:pt x="1449640" y="490137"/>
                  <a:pt x="1438562" y="491684"/>
                  <a:pt x="1433024" y="481585"/>
                </a:cubicBezTo>
                <a:cubicBezTo>
                  <a:pt x="1428137" y="472544"/>
                  <a:pt x="1438481" y="467738"/>
                  <a:pt x="1441250" y="460734"/>
                </a:cubicBezTo>
                <a:cubicBezTo>
                  <a:pt x="1462020" y="407629"/>
                  <a:pt x="1503070" y="428317"/>
                  <a:pt x="1546156" y="431005"/>
                </a:cubicBezTo>
                <a:cubicBezTo>
                  <a:pt x="1522210" y="468716"/>
                  <a:pt x="1493785" y="484435"/>
                  <a:pt x="1458680" y="488996"/>
                </a:cubicBezTo>
                <a:close/>
                <a:moveTo>
                  <a:pt x="1489794" y="181934"/>
                </a:moveTo>
                <a:cubicBezTo>
                  <a:pt x="1491586" y="166215"/>
                  <a:pt x="1453631" y="167192"/>
                  <a:pt x="1475377" y="151554"/>
                </a:cubicBezTo>
                <a:cubicBezTo>
                  <a:pt x="1490527" y="140640"/>
                  <a:pt x="1506246" y="161491"/>
                  <a:pt x="1519034" y="172893"/>
                </a:cubicBezTo>
                <a:cubicBezTo>
                  <a:pt x="1538582" y="190242"/>
                  <a:pt x="1549822" y="213455"/>
                  <a:pt x="1566519" y="241799"/>
                </a:cubicBezTo>
                <a:cubicBezTo>
                  <a:pt x="1524247" y="235202"/>
                  <a:pt x="1483604" y="235854"/>
                  <a:pt x="1489794" y="181934"/>
                </a:cubicBezTo>
                <a:close/>
                <a:moveTo>
                  <a:pt x="1592827" y="254587"/>
                </a:moveTo>
                <a:cubicBezTo>
                  <a:pt x="1566519" y="212396"/>
                  <a:pt x="1547704" y="164911"/>
                  <a:pt x="1501767" y="137952"/>
                </a:cubicBezTo>
                <a:cubicBezTo>
                  <a:pt x="1499894" y="136811"/>
                  <a:pt x="1499242" y="130703"/>
                  <a:pt x="1500301" y="127771"/>
                </a:cubicBezTo>
                <a:cubicBezTo>
                  <a:pt x="1506328" y="111399"/>
                  <a:pt x="1574012" y="86883"/>
                  <a:pt x="1599832" y="91200"/>
                </a:cubicBezTo>
                <a:cubicBezTo>
                  <a:pt x="1632411" y="96739"/>
                  <a:pt x="1659533" y="129237"/>
                  <a:pt x="1660022" y="165237"/>
                </a:cubicBezTo>
                <a:cubicBezTo>
                  <a:pt x="1656764" y="199120"/>
                  <a:pt x="1641615" y="231129"/>
                  <a:pt x="1623859" y="261266"/>
                </a:cubicBezTo>
                <a:cubicBezTo>
                  <a:pt x="1612538" y="280732"/>
                  <a:pt x="1596981" y="261184"/>
                  <a:pt x="1592827" y="254587"/>
                </a:cubicBezTo>
                <a:close/>
                <a:moveTo>
                  <a:pt x="1612538" y="907237"/>
                </a:moveTo>
                <a:cubicBezTo>
                  <a:pt x="1593478" y="905853"/>
                  <a:pt x="1583053" y="892332"/>
                  <a:pt x="1584112" y="874657"/>
                </a:cubicBezTo>
                <a:cubicBezTo>
                  <a:pt x="1585333" y="854865"/>
                  <a:pt x="1598610" y="842811"/>
                  <a:pt x="1619461" y="845010"/>
                </a:cubicBezTo>
                <a:cubicBezTo>
                  <a:pt x="1637868" y="846883"/>
                  <a:pt x="1648049" y="858286"/>
                  <a:pt x="1647397" y="880114"/>
                </a:cubicBezTo>
                <a:cubicBezTo>
                  <a:pt x="1645524" y="898929"/>
                  <a:pt x="1632737" y="908703"/>
                  <a:pt x="1612538" y="907237"/>
                </a:cubicBezTo>
                <a:close/>
              </a:path>
            </a:pathLst>
          </a:custGeom>
          <a:solidFill>
            <a:schemeClr val="accent3"/>
          </a:solidFill>
          <a:ln w="8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4" name="Graphic 170">
            <a:extLst>
              <a:ext uri="{FF2B5EF4-FFF2-40B4-BE49-F238E27FC236}">
                <a16:creationId xmlns:a16="http://schemas.microsoft.com/office/drawing/2014/main" id="{E0E8845C-159A-486E-9FC1-EE0EFBE036E0}"/>
              </a:ext>
            </a:extLst>
          </p:cNvPr>
          <p:cNvGrpSpPr/>
          <p:nvPr/>
        </p:nvGrpSpPr>
        <p:grpSpPr>
          <a:xfrm>
            <a:off x="1358282" y="4997441"/>
            <a:ext cx="912424" cy="946166"/>
            <a:chOff x="5207225" y="833059"/>
            <a:chExt cx="1562961" cy="1620760"/>
          </a:xfrm>
          <a:solidFill>
            <a:schemeClr val="accent2"/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39AB1F4-9B12-4B46-AA5C-7E362D11CD1B}"/>
                </a:ext>
              </a:extLst>
            </p:cNvPr>
            <p:cNvSpPr/>
            <p:nvPr/>
          </p:nvSpPr>
          <p:spPr>
            <a:xfrm>
              <a:off x="5207225" y="1217417"/>
              <a:ext cx="1525216" cy="1236402"/>
            </a:xfrm>
            <a:custGeom>
              <a:avLst/>
              <a:gdLst>
                <a:gd name="connsiteX0" fmla="*/ 1320617 w 1525216"/>
                <a:gd name="connsiteY0" fmla="*/ 822064 h 1236402"/>
                <a:gd name="connsiteX1" fmla="*/ 1252607 w 1525216"/>
                <a:gd name="connsiteY1" fmla="*/ 609727 h 1236402"/>
                <a:gd name="connsiteX2" fmla="*/ 1333160 w 1525216"/>
                <a:gd name="connsiteY2" fmla="*/ 441453 h 1236402"/>
                <a:gd name="connsiteX3" fmla="*/ 1373314 w 1525216"/>
                <a:gd name="connsiteY3" fmla="*/ 120626 h 1236402"/>
                <a:gd name="connsiteX4" fmla="*/ 1337884 w 1525216"/>
                <a:gd name="connsiteY4" fmla="*/ 133821 h 1236402"/>
                <a:gd name="connsiteX5" fmla="*/ 1296752 w 1525216"/>
                <a:gd name="connsiteY5" fmla="*/ 144328 h 1236402"/>
                <a:gd name="connsiteX6" fmla="*/ 1334952 w 1525216"/>
                <a:gd name="connsiteY6" fmla="*/ 220319 h 1236402"/>
                <a:gd name="connsiteX7" fmla="*/ 1297322 w 1525216"/>
                <a:gd name="connsiteY7" fmla="*/ 271714 h 1236402"/>
                <a:gd name="connsiteX8" fmla="*/ 1270362 w 1525216"/>
                <a:gd name="connsiteY8" fmla="*/ 299732 h 1236402"/>
                <a:gd name="connsiteX9" fmla="*/ 1235014 w 1525216"/>
                <a:gd name="connsiteY9" fmla="*/ 337606 h 1236402"/>
                <a:gd name="connsiteX10" fmla="*/ 1207321 w 1525216"/>
                <a:gd name="connsiteY10" fmla="*/ 369127 h 1236402"/>
                <a:gd name="connsiteX11" fmla="*/ 1130352 w 1525216"/>
                <a:gd name="connsiteY11" fmla="*/ 412376 h 1236402"/>
                <a:gd name="connsiteX12" fmla="*/ 1083438 w 1525216"/>
                <a:gd name="connsiteY12" fmla="*/ 312357 h 1236402"/>
                <a:gd name="connsiteX13" fmla="*/ 1068451 w 1525216"/>
                <a:gd name="connsiteY13" fmla="*/ 280510 h 1236402"/>
                <a:gd name="connsiteX14" fmla="*/ 1007201 w 1525216"/>
                <a:gd name="connsiteY14" fmla="*/ 199876 h 1236402"/>
                <a:gd name="connsiteX15" fmla="*/ 1058921 w 1525216"/>
                <a:gd name="connsiteY15" fmla="*/ 127305 h 1236402"/>
                <a:gd name="connsiteX16" fmla="*/ 1077084 w 1525216"/>
                <a:gd name="connsiteY16" fmla="*/ 113458 h 1236402"/>
                <a:gd name="connsiteX17" fmla="*/ 1132225 w 1525216"/>
                <a:gd name="connsiteY17" fmla="*/ 59458 h 1236402"/>
                <a:gd name="connsiteX18" fmla="*/ 1097691 w 1525216"/>
                <a:gd name="connsiteY18" fmla="*/ 0 h 1236402"/>
                <a:gd name="connsiteX19" fmla="*/ 953770 w 1525216"/>
                <a:gd name="connsiteY19" fmla="*/ 171857 h 1236402"/>
                <a:gd name="connsiteX20" fmla="*/ 902458 w 1525216"/>
                <a:gd name="connsiteY20" fmla="*/ 239623 h 1236402"/>
                <a:gd name="connsiteX21" fmla="*/ 689876 w 1525216"/>
                <a:gd name="connsiteY21" fmla="*/ 387127 h 1236402"/>
                <a:gd name="connsiteX22" fmla="*/ 548644 w 1525216"/>
                <a:gd name="connsiteY22" fmla="*/ 494476 h 1236402"/>
                <a:gd name="connsiteX23" fmla="*/ 336713 w 1525216"/>
                <a:gd name="connsiteY23" fmla="*/ 791521 h 1236402"/>
                <a:gd name="connsiteX24" fmla="*/ 268785 w 1525216"/>
                <a:gd name="connsiteY24" fmla="*/ 865802 h 1236402"/>
                <a:gd name="connsiteX25" fmla="*/ 144331 w 1525216"/>
                <a:gd name="connsiteY25" fmla="*/ 818888 h 1236402"/>
                <a:gd name="connsiteX26" fmla="*/ 103118 w 1525216"/>
                <a:gd name="connsiteY26" fmla="*/ 722533 h 1236402"/>
                <a:gd name="connsiteX27" fmla="*/ 7334 w 1525216"/>
                <a:gd name="connsiteY27" fmla="*/ 707954 h 1236402"/>
                <a:gd name="connsiteX28" fmla="*/ 3995 w 1525216"/>
                <a:gd name="connsiteY28" fmla="*/ 716751 h 1236402"/>
                <a:gd name="connsiteX29" fmla="*/ 36900 w 1525216"/>
                <a:gd name="connsiteY29" fmla="*/ 727257 h 1236402"/>
                <a:gd name="connsiteX30" fmla="*/ 4 w 1525216"/>
                <a:gd name="connsiteY30" fmla="*/ 755276 h 1236402"/>
                <a:gd name="connsiteX31" fmla="*/ 37715 w 1525216"/>
                <a:gd name="connsiteY31" fmla="*/ 782969 h 1236402"/>
                <a:gd name="connsiteX32" fmla="*/ 17759 w 1525216"/>
                <a:gd name="connsiteY32" fmla="*/ 819783 h 1236402"/>
                <a:gd name="connsiteX33" fmla="*/ 131706 w 1525216"/>
                <a:gd name="connsiteY33" fmla="*/ 943260 h 1236402"/>
                <a:gd name="connsiteX34" fmla="*/ 184323 w 1525216"/>
                <a:gd name="connsiteY34" fmla="*/ 1059814 h 1236402"/>
                <a:gd name="connsiteX35" fmla="*/ 187988 w 1525216"/>
                <a:gd name="connsiteY35" fmla="*/ 1067796 h 1236402"/>
                <a:gd name="connsiteX36" fmla="*/ 254857 w 1525216"/>
                <a:gd name="connsiteY36" fmla="*/ 1039777 h 1236402"/>
                <a:gd name="connsiteX37" fmla="*/ 284749 w 1525216"/>
                <a:gd name="connsiteY37" fmla="*/ 1060139 h 1236402"/>
                <a:gd name="connsiteX38" fmla="*/ 428506 w 1525216"/>
                <a:gd name="connsiteY38" fmla="*/ 1224096 h 1236402"/>
                <a:gd name="connsiteX39" fmla="*/ 483159 w 1525216"/>
                <a:gd name="connsiteY39" fmla="*/ 1186467 h 1236402"/>
                <a:gd name="connsiteX40" fmla="*/ 574219 w 1525216"/>
                <a:gd name="connsiteY40" fmla="*/ 1231426 h 1236402"/>
                <a:gd name="connsiteX41" fmla="*/ 574463 w 1525216"/>
                <a:gd name="connsiteY41" fmla="*/ 1194937 h 1236402"/>
                <a:gd name="connsiteX42" fmla="*/ 615025 w 1525216"/>
                <a:gd name="connsiteY42" fmla="*/ 1230368 h 1236402"/>
                <a:gd name="connsiteX43" fmla="*/ 657622 w 1525216"/>
                <a:gd name="connsiteY43" fmla="*/ 1215381 h 1236402"/>
                <a:gd name="connsiteX44" fmla="*/ 638237 w 1525216"/>
                <a:gd name="connsiteY44" fmla="*/ 1147534 h 1236402"/>
                <a:gd name="connsiteX45" fmla="*/ 571205 w 1525216"/>
                <a:gd name="connsiteY45" fmla="*/ 1112918 h 1236402"/>
                <a:gd name="connsiteX46" fmla="*/ 514435 w 1525216"/>
                <a:gd name="connsiteY46" fmla="*/ 1110801 h 1236402"/>
                <a:gd name="connsiteX47" fmla="*/ 397881 w 1525216"/>
                <a:gd name="connsiteY47" fmla="*/ 1032365 h 1236402"/>
                <a:gd name="connsiteX48" fmla="*/ 472570 w 1525216"/>
                <a:gd name="connsiteY48" fmla="*/ 939921 h 1236402"/>
                <a:gd name="connsiteX49" fmla="*/ 499041 w 1525216"/>
                <a:gd name="connsiteY49" fmla="*/ 929495 h 1236402"/>
                <a:gd name="connsiteX50" fmla="*/ 654364 w 1525216"/>
                <a:gd name="connsiteY50" fmla="*/ 900337 h 1236402"/>
                <a:gd name="connsiteX51" fmla="*/ 1037256 w 1525216"/>
                <a:gd name="connsiteY51" fmla="*/ 801620 h 1236402"/>
                <a:gd name="connsiteX52" fmla="*/ 1066414 w 1525216"/>
                <a:gd name="connsiteY52" fmla="*/ 804145 h 1236402"/>
                <a:gd name="connsiteX53" fmla="*/ 1129456 w 1525216"/>
                <a:gd name="connsiteY53" fmla="*/ 889585 h 1236402"/>
                <a:gd name="connsiteX54" fmla="*/ 1226950 w 1525216"/>
                <a:gd name="connsiteY54" fmla="*/ 946762 h 1236402"/>
                <a:gd name="connsiteX55" fmla="*/ 1213511 w 1525216"/>
                <a:gd name="connsiteY55" fmla="*/ 981053 h 1236402"/>
                <a:gd name="connsiteX56" fmla="*/ 1415423 w 1525216"/>
                <a:gd name="connsiteY56" fmla="*/ 1025849 h 1236402"/>
                <a:gd name="connsiteX57" fmla="*/ 1410781 w 1525216"/>
                <a:gd name="connsiteY57" fmla="*/ 1003207 h 1236402"/>
                <a:gd name="connsiteX58" fmla="*/ 1418763 w 1525216"/>
                <a:gd name="connsiteY58" fmla="*/ 978283 h 1236402"/>
                <a:gd name="connsiteX59" fmla="*/ 1525216 w 1525216"/>
                <a:gd name="connsiteY59" fmla="*/ 1065596 h 1236402"/>
                <a:gd name="connsiteX60" fmla="*/ 1465596 w 1525216"/>
                <a:gd name="connsiteY60" fmla="*/ 924283 h 1236402"/>
                <a:gd name="connsiteX61" fmla="*/ 1320617 w 1525216"/>
                <a:gd name="connsiteY61" fmla="*/ 822064 h 123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25216" h="1236402">
                  <a:moveTo>
                    <a:pt x="1320617" y="822064"/>
                  </a:moveTo>
                  <a:cubicBezTo>
                    <a:pt x="1238679" y="782317"/>
                    <a:pt x="1208787" y="689384"/>
                    <a:pt x="1252607" y="609727"/>
                  </a:cubicBezTo>
                  <a:cubicBezTo>
                    <a:pt x="1282661" y="555156"/>
                    <a:pt x="1311087" y="499771"/>
                    <a:pt x="1333160" y="441453"/>
                  </a:cubicBezTo>
                  <a:cubicBezTo>
                    <a:pt x="1372093" y="338339"/>
                    <a:pt x="1398156" y="233514"/>
                    <a:pt x="1373314" y="120626"/>
                  </a:cubicBezTo>
                  <a:cubicBezTo>
                    <a:pt x="1360526" y="125431"/>
                    <a:pt x="1349449" y="130318"/>
                    <a:pt x="1337884" y="133821"/>
                  </a:cubicBezTo>
                  <a:cubicBezTo>
                    <a:pt x="1325096" y="137730"/>
                    <a:pt x="1311902" y="140499"/>
                    <a:pt x="1296752" y="144328"/>
                  </a:cubicBezTo>
                  <a:cubicBezTo>
                    <a:pt x="1314752" y="168762"/>
                    <a:pt x="1333485" y="190509"/>
                    <a:pt x="1334952" y="220319"/>
                  </a:cubicBezTo>
                  <a:cubicBezTo>
                    <a:pt x="1336336" y="247686"/>
                    <a:pt x="1327947" y="273098"/>
                    <a:pt x="1297322" y="271714"/>
                  </a:cubicBezTo>
                  <a:cubicBezTo>
                    <a:pt x="1271259" y="270492"/>
                    <a:pt x="1271259" y="280592"/>
                    <a:pt x="1270362" y="299732"/>
                  </a:cubicBezTo>
                  <a:cubicBezTo>
                    <a:pt x="1269385" y="320664"/>
                    <a:pt x="1256109" y="338013"/>
                    <a:pt x="1235014" y="337606"/>
                  </a:cubicBezTo>
                  <a:cubicBezTo>
                    <a:pt x="1209032" y="337036"/>
                    <a:pt x="1205937" y="344610"/>
                    <a:pt x="1207321" y="369127"/>
                  </a:cubicBezTo>
                  <a:cubicBezTo>
                    <a:pt x="1210090" y="416367"/>
                    <a:pt x="1171972" y="436322"/>
                    <a:pt x="1130352" y="412376"/>
                  </a:cubicBezTo>
                  <a:cubicBezTo>
                    <a:pt x="1096632" y="392991"/>
                    <a:pt x="1075130" y="351208"/>
                    <a:pt x="1083438" y="312357"/>
                  </a:cubicBezTo>
                  <a:cubicBezTo>
                    <a:pt x="1087184" y="294764"/>
                    <a:pt x="1087021" y="288166"/>
                    <a:pt x="1068451" y="280510"/>
                  </a:cubicBezTo>
                  <a:cubicBezTo>
                    <a:pt x="1033672" y="266257"/>
                    <a:pt x="1014368" y="236772"/>
                    <a:pt x="1007201" y="199876"/>
                  </a:cubicBezTo>
                  <a:cubicBezTo>
                    <a:pt x="998649" y="156219"/>
                    <a:pt x="1015020" y="132762"/>
                    <a:pt x="1058921" y="127305"/>
                  </a:cubicBezTo>
                  <a:cubicBezTo>
                    <a:pt x="1069102" y="126083"/>
                    <a:pt x="1077247" y="127630"/>
                    <a:pt x="1077084" y="113458"/>
                  </a:cubicBezTo>
                  <a:cubicBezTo>
                    <a:pt x="1076677" y="78272"/>
                    <a:pt x="1098342" y="62390"/>
                    <a:pt x="1132225" y="59458"/>
                  </a:cubicBezTo>
                  <a:cubicBezTo>
                    <a:pt x="1118949" y="36571"/>
                    <a:pt x="1108116" y="17919"/>
                    <a:pt x="1097691" y="0"/>
                  </a:cubicBezTo>
                  <a:cubicBezTo>
                    <a:pt x="1034079" y="44553"/>
                    <a:pt x="986268" y="101648"/>
                    <a:pt x="953770" y="171857"/>
                  </a:cubicBezTo>
                  <a:cubicBezTo>
                    <a:pt x="941716" y="197758"/>
                    <a:pt x="922494" y="219179"/>
                    <a:pt x="902458" y="239623"/>
                  </a:cubicBezTo>
                  <a:cubicBezTo>
                    <a:pt x="840882" y="302257"/>
                    <a:pt x="768474" y="349823"/>
                    <a:pt x="689876" y="387127"/>
                  </a:cubicBezTo>
                  <a:cubicBezTo>
                    <a:pt x="634735" y="413353"/>
                    <a:pt x="589286" y="450250"/>
                    <a:pt x="548644" y="494476"/>
                  </a:cubicBezTo>
                  <a:cubicBezTo>
                    <a:pt x="465647" y="584722"/>
                    <a:pt x="399022" y="686615"/>
                    <a:pt x="336713" y="791521"/>
                  </a:cubicBezTo>
                  <a:cubicBezTo>
                    <a:pt x="319039" y="821331"/>
                    <a:pt x="297211" y="846662"/>
                    <a:pt x="268785" y="865802"/>
                  </a:cubicBezTo>
                  <a:cubicBezTo>
                    <a:pt x="213481" y="903187"/>
                    <a:pt x="162738" y="883721"/>
                    <a:pt x="144331" y="818888"/>
                  </a:cubicBezTo>
                  <a:cubicBezTo>
                    <a:pt x="134720" y="784923"/>
                    <a:pt x="125516" y="750796"/>
                    <a:pt x="103118" y="722533"/>
                  </a:cubicBezTo>
                  <a:cubicBezTo>
                    <a:pt x="75588" y="687755"/>
                    <a:pt x="44312" y="683194"/>
                    <a:pt x="7334" y="707954"/>
                  </a:cubicBezTo>
                  <a:cubicBezTo>
                    <a:pt x="4972" y="709583"/>
                    <a:pt x="4809" y="714470"/>
                    <a:pt x="3995" y="716751"/>
                  </a:cubicBezTo>
                  <a:cubicBezTo>
                    <a:pt x="13932" y="725303"/>
                    <a:pt x="28022" y="715447"/>
                    <a:pt x="36900" y="727257"/>
                  </a:cubicBezTo>
                  <a:cubicBezTo>
                    <a:pt x="21343" y="733040"/>
                    <a:pt x="-322" y="726850"/>
                    <a:pt x="4" y="755276"/>
                  </a:cubicBezTo>
                  <a:cubicBezTo>
                    <a:pt x="248" y="781421"/>
                    <a:pt x="18737" y="778245"/>
                    <a:pt x="37715" y="782969"/>
                  </a:cubicBezTo>
                  <a:cubicBezTo>
                    <a:pt x="9044" y="786797"/>
                    <a:pt x="7985" y="799340"/>
                    <a:pt x="17759" y="819783"/>
                  </a:cubicBezTo>
                  <a:cubicBezTo>
                    <a:pt x="43090" y="872970"/>
                    <a:pt x="80638" y="917034"/>
                    <a:pt x="131706" y="943260"/>
                  </a:cubicBezTo>
                  <a:cubicBezTo>
                    <a:pt x="184241" y="970220"/>
                    <a:pt x="212096" y="1000274"/>
                    <a:pt x="184323" y="1059814"/>
                  </a:cubicBezTo>
                  <a:cubicBezTo>
                    <a:pt x="183671" y="1061280"/>
                    <a:pt x="186277" y="1064293"/>
                    <a:pt x="187988" y="1067796"/>
                  </a:cubicBezTo>
                  <a:cubicBezTo>
                    <a:pt x="210305" y="1058429"/>
                    <a:pt x="232459" y="1048655"/>
                    <a:pt x="254857" y="1039777"/>
                  </a:cubicBezTo>
                  <a:cubicBezTo>
                    <a:pt x="274242" y="1032121"/>
                    <a:pt x="282550" y="1036031"/>
                    <a:pt x="284749" y="1060139"/>
                  </a:cubicBezTo>
                  <a:cubicBezTo>
                    <a:pt x="293057" y="1148919"/>
                    <a:pt x="340460" y="1201372"/>
                    <a:pt x="428506" y="1224096"/>
                  </a:cubicBezTo>
                  <a:cubicBezTo>
                    <a:pt x="457828" y="1231671"/>
                    <a:pt x="488534" y="1241445"/>
                    <a:pt x="483159" y="1186467"/>
                  </a:cubicBezTo>
                  <a:cubicBezTo>
                    <a:pt x="496109" y="1240793"/>
                    <a:pt x="497575" y="1241445"/>
                    <a:pt x="574219" y="1231426"/>
                  </a:cubicBezTo>
                  <a:cubicBezTo>
                    <a:pt x="582934" y="1219372"/>
                    <a:pt x="563712" y="1207562"/>
                    <a:pt x="574463" y="1194937"/>
                  </a:cubicBezTo>
                  <a:cubicBezTo>
                    <a:pt x="589042" y="1206503"/>
                    <a:pt x="583911" y="1240223"/>
                    <a:pt x="615025" y="1230368"/>
                  </a:cubicBezTo>
                  <a:cubicBezTo>
                    <a:pt x="629604" y="1225725"/>
                    <a:pt x="652491" y="1234766"/>
                    <a:pt x="657622" y="1215381"/>
                  </a:cubicBezTo>
                  <a:cubicBezTo>
                    <a:pt x="664138" y="1191028"/>
                    <a:pt x="654690" y="1167245"/>
                    <a:pt x="638237" y="1147534"/>
                  </a:cubicBezTo>
                  <a:cubicBezTo>
                    <a:pt x="620807" y="1126683"/>
                    <a:pt x="597187" y="1116421"/>
                    <a:pt x="571205" y="1112918"/>
                  </a:cubicBezTo>
                  <a:cubicBezTo>
                    <a:pt x="552553" y="1110393"/>
                    <a:pt x="533331" y="1110719"/>
                    <a:pt x="514435" y="1110801"/>
                  </a:cubicBezTo>
                  <a:cubicBezTo>
                    <a:pt x="463855" y="1111045"/>
                    <a:pt x="407330" y="1073253"/>
                    <a:pt x="397881" y="1032365"/>
                  </a:cubicBezTo>
                  <a:cubicBezTo>
                    <a:pt x="389411" y="995713"/>
                    <a:pt x="412868" y="966555"/>
                    <a:pt x="472570" y="939921"/>
                  </a:cubicBezTo>
                  <a:cubicBezTo>
                    <a:pt x="481204" y="936093"/>
                    <a:pt x="490082" y="932753"/>
                    <a:pt x="499041" y="929495"/>
                  </a:cubicBezTo>
                  <a:cubicBezTo>
                    <a:pt x="549214" y="911414"/>
                    <a:pt x="602074" y="907504"/>
                    <a:pt x="654364" y="900337"/>
                  </a:cubicBezTo>
                  <a:cubicBezTo>
                    <a:pt x="785823" y="882499"/>
                    <a:pt x="918340" y="867920"/>
                    <a:pt x="1037256" y="801620"/>
                  </a:cubicBezTo>
                  <a:cubicBezTo>
                    <a:pt x="1049147" y="794942"/>
                    <a:pt x="1057048" y="797385"/>
                    <a:pt x="1066414" y="804145"/>
                  </a:cubicBezTo>
                  <a:cubicBezTo>
                    <a:pt x="1096551" y="825892"/>
                    <a:pt x="1120578" y="849838"/>
                    <a:pt x="1129456" y="889585"/>
                  </a:cubicBezTo>
                  <a:cubicBezTo>
                    <a:pt x="1143628" y="953441"/>
                    <a:pt x="1185900" y="975921"/>
                    <a:pt x="1226950" y="946762"/>
                  </a:cubicBezTo>
                  <a:cubicBezTo>
                    <a:pt x="1230208" y="961016"/>
                    <a:pt x="1208054" y="965170"/>
                    <a:pt x="1213511" y="981053"/>
                  </a:cubicBezTo>
                  <a:cubicBezTo>
                    <a:pt x="1276716" y="1011188"/>
                    <a:pt x="1344400" y="1019252"/>
                    <a:pt x="1415423" y="1025849"/>
                  </a:cubicBezTo>
                  <a:cubicBezTo>
                    <a:pt x="1413387" y="1015994"/>
                    <a:pt x="1411432" y="1009641"/>
                    <a:pt x="1410781" y="1003207"/>
                  </a:cubicBezTo>
                  <a:cubicBezTo>
                    <a:pt x="1410129" y="996772"/>
                    <a:pt x="1404835" y="989197"/>
                    <a:pt x="1418763" y="978283"/>
                  </a:cubicBezTo>
                  <a:cubicBezTo>
                    <a:pt x="1419984" y="1053053"/>
                    <a:pt x="1484736" y="1036275"/>
                    <a:pt x="1525216" y="1065596"/>
                  </a:cubicBezTo>
                  <a:cubicBezTo>
                    <a:pt x="1523669" y="1005243"/>
                    <a:pt x="1499641" y="962401"/>
                    <a:pt x="1465596" y="924283"/>
                  </a:cubicBezTo>
                  <a:cubicBezTo>
                    <a:pt x="1425278" y="879323"/>
                    <a:pt x="1374617" y="848291"/>
                    <a:pt x="1320617" y="82206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9B5955-56A8-4A6F-AB2A-8C36C59EFF11}"/>
                </a:ext>
              </a:extLst>
            </p:cNvPr>
            <p:cNvSpPr/>
            <p:nvPr/>
          </p:nvSpPr>
          <p:spPr>
            <a:xfrm>
              <a:off x="6230856" y="1360774"/>
              <a:ext cx="103463" cy="127358"/>
            </a:xfrm>
            <a:custGeom>
              <a:avLst/>
              <a:gdLst>
                <a:gd name="connsiteX0" fmla="*/ 103463 w 103463"/>
                <a:gd name="connsiteY0" fmla="*/ 86166 h 127358"/>
                <a:gd name="connsiteX1" fmla="*/ 49870 w 103463"/>
                <a:gd name="connsiteY1" fmla="*/ 6346 h 127358"/>
                <a:gd name="connsiteX2" fmla="*/ 104 w 103463"/>
                <a:gd name="connsiteY2" fmla="*/ 36238 h 127358"/>
                <a:gd name="connsiteX3" fmla="*/ 47263 w 103463"/>
                <a:gd name="connsiteY3" fmla="*/ 119560 h 127358"/>
                <a:gd name="connsiteX4" fmla="*/ 103463 w 103463"/>
                <a:gd name="connsiteY4" fmla="*/ 86166 h 12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63" h="127358">
                  <a:moveTo>
                    <a:pt x="103463" y="86166"/>
                  </a:moveTo>
                  <a:cubicBezTo>
                    <a:pt x="102893" y="48048"/>
                    <a:pt x="78051" y="24346"/>
                    <a:pt x="49870" y="6346"/>
                  </a:cubicBezTo>
                  <a:cubicBezTo>
                    <a:pt x="25028" y="-9536"/>
                    <a:pt x="1489" y="5858"/>
                    <a:pt x="104" y="36238"/>
                  </a:cubicBezTo>
                  <a:cubicBezTo>
                    <a:pt x="-1525" y="73297"/>
                    <a:pt x="15987" y="101316"/>
                    <a:pt x="47263" y="119560"/>
                  </a:cubicBezTo>
                  <a:cubicBezTo>
                    <a:pt x="78947" y="137968"/>
                    <a:pt x="103626" y="122574"/>
                    <a:pt x="103463" y="8616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319C1FD-D455-45D6-B8D9-CC99B970C580}"/>
                </a:ext>
              </a:extLst>
            </p:cNvPr>
            <p:cNvSpPr/>
            <p:nvPr/>
          </p:nvSpPr>
          <p:spPr>
            <a:xfrm>
              <a:off x="6306178" y="1510742"/>
              <a:ext cx="92087" cy="110922"/>
            </a:xfrm>
            <a:custGeom>
              <a:avLst/>
              <a:gdLst>
                <a:gd name="connsiteX0" fmla="*/ 61942 w 92087"/>
                <a:gd name="connsiteY0" fmla="*/ 110906 h 110922"/>
                <a:gd name="connsiteX1" fmla="*/ 92079 w 92087"/>
                <a:gd name="connsiteY1" fmla="*/ 77104 h 110922"/>
                <a:gd name="connsiteX2" fmla="*/ 28305 w 92087"/>
                <a:gd name="connsiteY2" fmla="*/ 54 h 110922"/>
                <a:gd name="connsiteX3" fmla="*/ 41 w 92087"/>
                <a:gd name="connsiteY3" fmla="*/ 36461 h 110922"/>
                <a:gd name="connsiteX4" fmla="*/ 61942 w 92087"/>
                <a:gd name="connsiteY4" fmla="*/ 110906 h 11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7" h="110922">
                  <a:moveTo>
                    <a:pt x="61942" y="110906"/>
                  </a:moveTo>
                  <a:cubicBezTo>
                    <a:pt x="84993" y="111476"/>
                    <a:pt x="91672" y="97222"/>
                    <a:pt x="92079" y="77104"/>
                  </a:cubicBezTo>
                  <a:cubicBezTo>
                    <a:pt x="92730" y="41593"/>
                    <a:pt x="57626" y="-1738"/>
                    <a:pt x="28305" y="54"/>
                  </a:cubicBezTo>
                  <a:cubicBezTo>
                    <a:pt x="6313" y="1438"/>
                    <a:pt x="-610" y="16506"/>
                    <a:pt x="41" y="36461"/>
                  </a:cubicBezTo>
                  <a:cubicBezTo>
                    <a:pt x="123" y="70588"/>
                    <a:pt x="32866" y="110173"/>
                    <a:pt x="61942" y="110906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F2E1E2B-BD40-4C68-B6FE-D731BB36F432}"/>
                </a:ext>
              </a:extLst>
            </p:cNvPr>
            <p:cNvSpPr/>
            <p:nvPr/>
          </p:nvSpPr>
          <p:spPr>
            <a:xfrm>
              <a:off x="6372030" y="1432780"/>
              <a:ext cx="89270" cy="105927"/>
            </a:xfrm>
            <a:custGeom>
              <a:avLst/>
              <a:gdLst>
                <a:gd name="connsiteX0" fmla="*/ 0 w 89270"/>
                <a:gd name="connsiteY0" fmla="*/ 32893 h 105927"/>
                <a:gd name="connsiteX1" fmla="*/ 58562 w 89270"/>
                <a:gd name="connsiteY1" fmla="*/ 105871 h 105927"/>
                <a:gd name="connsiteX2" fmla="*/ 89268 w 89270"/>
                <a:gd name="connsiteY2" fmla="*/ 72803 h 105927"/>
                <a:gd name="connsiteX3" fmla="*/ 30625 w 89270"/>
                <a:gd name="connsiteY3" fmla="*/ 69 h 105927"/>
                <a:gd name="connsiteX4" fmla="*/ 0 w 89270"/>
                <a:gd name="connsiteY4" fmla="*/ 32893 h 1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70" h="105927">
                  <a:moveTo>
                    <a:pt x="0" y="32893"/>
                  </a:moveTo>
                  <a:cubicBezTo>
                    <a:pt x="0" y="65472"/>
                    <a:pt x="30625" y="104486"/>
                    <a:pt x="58562" y="105871"/>
                  </a:cubicBezTo>
                  <a:cubicBezTo>
                    <a:pt x="81367" y="106930"/>
                    <a:pt x="89105" y="93084"/>
                    <a:pt x="89268" y="72803"/>
                  </a:cubicBezTo>
                  <a:cubicBezTo>
                    <a:pt x="89594" y="40060"/>
                    <a:pt x="58643" y="1453"/>
                    <a:pt x="30625" y="69"/>
                  </a:cubicBezTo>
                  <a:cubicBezTo>
                    <a:pt x="7656" y="-1071"/>
                    <a:pt x="82" y="12042"/>
                    <a:pt x="0" y="3289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BE59D41-8AED-47FA-BB20-6819F34A1AE6}"/>
                </a:ext>
              </a:extLst>
            </p:cNvPr>
            <p:cNvSpPr/>
            <p:nvPr/>
          </p:nvSpPr>
          <p:spPr>
            <a:xfrm>
              <a:off x="6301527" y="1297464"/>
              <a:ext cx="89745" cy="107045"/>
            </a:xfrm>
            <a:custGeom>
              <a:avLst/>
              <a:gdLst>
                <a:gd name="connsiteX0" fmla="*/ 28556 w 89745"/>
                <a:gd name="connsiteY0" fmla="*/ 17 h 107045"/>
                <a:gd name="connsiteX1" fmla="*/ 49 w 89745"/>
                <a:gd name="connsiteY1" fmla="*/ 32271 h 107045"/>
                <a:gd name="connsiteX2" fmla="*/ 62358 w 89745"/>
                <a:gd name="connsiteY2" fmla="*/ 107041 h 107045"/>
                <a:gd name="connsiteX3" fmla="*/ 89725 w 89745"/>
                <a:gd name="connsiteY3" fmla="*/ 74624 h 107045"/>
                <a:gd name="connsiteX4" fmla="*/ 28556 w 89745"/>
                <a:gd name="connsiteY4" fmla="*/ 17 h 10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45" h="107045">
                  <a:moveTo>
                    <a:pt x="28556" y="17"/>
                  </a:moveTo>
                  <a:cubicBezTo>
                    <a:pt x="8357" y="750"/>
                    <a:pt x="1027" y="14515"/>
                    <a:pt x="49" y="32271"/>
                  </a:cubicBezTo>
                  <a:cubicBezTo>
                    <a:pt x="-1580" y="60941"/>
                    <a:pt x="37516" y="107611"/>
                    <a:pt x="62358" y="107041"/>
                  </a:cubicBezTo>
                  <a:cubicBezTo>
                    <a:pt x="83371" y="106552"/>
                    <a:pt x="89154" y="92706"/>
                    <a:pt x="89725" y="74624"/>
                  </a:cubicBezTo>
                  <a:cubicBezTo>
                    <a:pt x="90702" y="40904"/>
                    <a:pt x="56901" y="-961"/>
                    <a:pt x="28556" y="1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ACC8719-FC9D-4B56-A6C2-7FCAEE195AEB}"/>
                </a:ext>
              </a:extLst>
            </p:cNvPr>
            <p:cNvSpPr/>
            <p:nvPr/>
          </p:nvSpPr>
          <p:spPr>
            <a:xfrm>
              <a:off x="6437638" y="1364206"/>
              <a:ext cx="87679" cy="108577"/>
            </a:xfrm>
            <a:custGeom>
              <a:avLst/>
              <a:gdLst>
                <a:gd name="connsiteX0" fmla="*/ 63000 w 87679"/>
                <a:gd name="connsiteY0" fmla="*/ 108553 h 108577"/>
                <a:gd name="connsiteX1" fmla="*/ 87679 w 87679"/>
                <a:gd name="connsiteY1" fmla="*/ 78010 h 108577"/>
                <a:gd name="connsiteX2" fmla="*/ 22357 w 87679"/>
                <a:gd name="connsiteY2" fmla="*/ 144 h 108577"/>
                <a:gd name="connsiteX3" fmla="*/ 40 w 87679"/>
                <a:gd name="connsiteY3" fmla="*/ 32806 h 108577"/>
                <a:gd name="connsiteX4" fmla="*/ 63000 w 87679"/>
                <a:gd name="connsiteY4" fmla="*/ 108553 h 10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79" h="108577">
                  <a:moveTo>
                    <a:pt x="63000" y="108553"/>
                  </a:moveTo>
                  <a:cubicBezTo>
                    <a:pt x="82140" y="107657"/>
                    <a:pt x="87597" y="94707"/>
                    <a:pt x="87679" y="78010"/>
                  </a:cubicBezTo>
                  <a:cubicBezTo>
                    <a:pt x="87841" y="44371"/>
                    <a:pt x="48502" y="-2951"/>
                    <a:pt x="22357" y="144"/>
                  </a:cubicBezTo>
                  <a:cubicBezTo>
                    <a:pt x="3379" y="2425"/>
                    <a:pt x="-449" y="16516"/>
                    <a:pt x="40" y="32806"/>
                  </a:cubicBezTo>
                  <a:cubicBezTo>
                    <a:pt x="1099" y="65629"/>
                    <a:pt x="37424" y="109775"/>
                    <a:pt x="63000" y="10855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B17D550-DCF5-41FF-B444-4B5CBAF23D06}"/>
                </a:ext>
              </a:extLst>
            </p:cNvPr>
            <p:cNvSpPr/>
            <p:nvPr/>
          </p:nvSpPr>
          <p:spPr>
            <a:xfrm>
              <a:off x="6398299" y="1340893"/>
              <a:ext cx="33057" cy="74375"/>
            </a:xfrm>
            <a:custGeom>
              <a:avLst/>
              <a:gdLst>
                <a:gd name="connsiteX0" fmla="*/ 11605 w 33057"/>
                <a:gd name="connsiteY0" fmla="*/ 74118 h 74375"/>
                <a:gd name="connsiteX1" fmla="*/ 24393 w 33057"/>
                <a:gd name="connsiteY1" fmla="*/ 36652 h 74375"/>
                <a:gd name="connsiteX2" fmla="*/ 6637 w 33057"/>
                <a:gd name="connsiteY2" fmla="*/ 0 h 74375"/>
                <a:gd name="connsiteX3" fmla="*/ 9488 w 33057"/>
                <a:gd name="connsiteY3" fmla="*/ 35430 h 74375"/>
                <a:gd name="connsiteX4" fmla="*/ 11605 w 33057"/>
                <a:gd name="connsiteY4" fmla="*/ 74118 h 7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7" h="74375">
                  <a:moveTo>
                    <a:pt x="11605" y="74118"/>
                  </a:moveTo>
                  <a:cubicBezTo>
                    <a:pt x="37099" y="77376"/>
                    <a:pt x="16248" y="48788"/>
                    <a:pt x="24393" y="36652"/>
                  </a:cubicBezTo>
                  <a:cubicBezTo>
                    <a:pt x="37017" y="17919"/>
                    <a:pt x="39461" y="2199"/>
                    <a:pt x="6637" y="0"/>
                  </a:cubicBezTo>
                  <a:cubicBezTo>
                    <a:pt x="7533" y="14091"/>
                    <a:pt x="5904" y="25738"/>
                    <a:pt x="9488" y="35430"/>
                  </a:cubicBezTo>
                  <a:cubicBezTo>
                    <a:pt x="14538" y="49358"/>
                    <a:pt x="-15762" y="70616"/>
                    <a:pt x="11605" y="7411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ADE08F-9101-4AE8-B7E6-BD7CDE561A1E}"/>
                </a:ext>
              </a:extLst>
            </p:cNvPr>
            <p:cNvSpPr/>
            <p:nvPr/>
          </p:nvSpPr>
          <p:spPr>
            <a:xfrm>
              <a:off x="6317557" y="833059"/>
              <a:ext cx="452629" cy="508316"/>
            </a:xfrm>
            <a:custGeom>
              <a:avLst/>
              <a:gdLst>
                <a:gd name="connsiteX0" fmla="*/ 437772 w 452629"/>
                <a:gd name="connsiteY0" fmla="*/ 258356 h 508316"/>
                <a:gd name="connsiteX1" fmla="*/ 432070 w 452629"/>
                <a:gd name="connsiteY1" fmla="*/ 130318 h 508316"/>
                <a:gd name="connsiteX2" fmla="*/ 372613 w 452629"/>
                <a:gd name="connsiteY2" fmla="*/ 106780 h 508316"/>
                <a:gd name="connsiteX3" fmla="*/ 378477 w 452629"/>
                <a:gd name="connsiteY3" fmla="*/ 68580 h 508316"/>
                <a:gd name="connsiteX4" fmla="*/ 412197 w 452629"/>
                <a:gd name="connsiteY4" fmla="*/ 12217 h 508316"/>
                <a:gd name="connsiteX5" fmla="*/ 349155 w 452629"/>
                <a:gd name="connsiteY5" fmla="*/ 113784 h 508316"/>
                <a:gd name="connsiteX6" fmla="*/ 331399 w 452629"/>
                <a:gd name="connsiteY6" fmla="*/ 134146 h 508316"/>
                <a:gd name="connsiteX7" fmla="*/ 323254 w 452629"/>
                <a:gd name="connsiteY7" fmla="*/ 111096 h 508316"/>
                <a:gd name="connsiteX8" fmla="*/ 332458 w 452629"/>
                <a:gd name="connsiteY8" fmla="*/ 73956 h 508316"/>
                <a:gd name="connsiteX9" fmla="*/ 364223 w 452629"/>
                <a:gd name="connsiteY9" fmla="*/ 11321 h 508316"/>
                <a:gd name="connsiteX10" fmla="*/ 324232 w 452629"/>
                <a:gd name="connsiteY10" fmla="*/ 56770 h 508316"/>
                <a:gd name="connsiteX11" fmla="*/ 314865 w 452629"/>
                <a:gd name="connsiteY11" fmla="*/ 80064 h 508316"/>
                <a:gd name="connsiteX12" fmla="*/ 313562 w 452629"/>
                <a:gd name="connsiteY12" fmla="*/ 0 h 508316"/>
                <a:gd name="connsiteX13" fmla="*/ 291815 w 452629"/>
                <a:gd name="connsiteY13" fmla="*/ 48706 h 508316"/>
                <a:gd name="connsiteX14" fmla="*/ 291815 w 452629"/>
                <a:gd name="connsiteY14" fmla="*/ 48706 h 508316"/>
                <a:gd name="connsiteX15" fmla="*/ 291815 w 452629"/>
                <a:gd name="connsiteY15" fmla="*/ 48706 h 508316"/>
                <a:gd name="connsiteX16" fmla="*/ 284810 w 452629"/>
                <a:gd name="connsiteY16" fmla="*/ 111422 h 508316"/>
                <a:gd name="connsiteX17" fmla="*/ 258584 w 452629"/>
                <a:gd name="connsiteY17" fmla="*/ 133006 h 508316"/>
                <a:gd name="connsiteX18" fmla="*/ 153433 w 452629"/>
                <a:gd name="connsiteY18" fmla="*/ 142291 h 508316"/>
                <a:gd name="connsiteX19" fmla="*/ 21405 w 452629"/>
                <a:gd name="connsiteY19" fmla="*/ 294927 h 508316"/>
                <a:gd name="connsiteX20" fmla="*/ 472 w 452629"/>
                <a:gd name="connsiteY20" fmla="*/ 367416 h 508316"/>
                <a:gd name="connsiteX21" fmla="*/ 255082 w 452629"/>
                <a:gd name="connsiteY21" fmla="*/ 489752 h 508316"/>
                <a:gd name="connsiteX22" fmla="*/ 276014 w 452629"/>
                <a:gd name="connsiteY22" fmla="*/ 467191 h 508316"/>
                <a:gd name="connsiteX23" fmla="*/ 328548 w 452629"/>
                <a:gd name="connsiteY23" fmla="*/ 397226 h 508316"/>
                <a:gd name="connsiteX24" fmla="*/ 376848 w 452629"/>
                <a:gd name="connsiteY24" fmla="*/ 412865 h 508316"/>
                <a:gd name="connsiteX25" fmla="*/ 367074 w 452629"/>
                <a:gd name="connsiteY25" fmla="*/ 386312 h 508316"/>
                <a:gd name="connsiteX26" fmla="*/ 369517 w 452629"/>
                <a:gd name="connsiteY26" fmla="*/ 360982 h 508316"/>
                <a:gd name="connsiteX27" fmla="*/ 391509 w 452629"/>
                <a:gd name="connsiteY27" fmla="*/ 372955 h 508316"/>
                <a:gd name="connsiteX28" fmla="*/ 425391 w 452629"/>
                <a:gd name="connsiteY28" fmla="*/ 396086 h 508316"/>
                <a:gd name="connsiteX29" fmla="*/ 392730 w 452629"/>
                <a:gd name="connsiteY29" fmla="*/ 352918 h 508316"/>
                <a:gd name="connsiteX30" fmla="*/ 397373 w 452629"/>
                <a:gd name="connsiteY30" fmla="*/ 328484 h 508316"/>
                <a:gd name="connsiteX31" fmla="*/ 414721 w 452629"/>
                <a:gd name="connsiteY31" fmla="*/ 338257 h 508316"/>
                <a:gd name="connsiteX32" fmla="*/ 427835 w 452629"/>
                <a:gd name="connsiteY32" fmla="*/ 353651 h 508316"/>
                <a:gd name="connsiteX33" fmla="*/ 448930 w 452629"/>
                <a:gd name="connsiteY33" fmla="*/ 360330 h 508316"/>
                <a:gd name="connsiteX34" fmla="*/ 437772 w 452629"/>
                <a:gd name="connsiteY34" fmla="*/ 258356 h 508316"/>
                <a:gd name="connsiteX35" fmla="*/ 235045 w 452629"/>
                <a:gd name="connsiteY35" fmla="*/ 259008 h 508316"/>
                <a:gd name="connsiteX36" fmla="*/ 217533 w 452629"/>
                <a:gd name="connsiteY36" fmla="*/ 241415 h 508316"/>
                <a:gd name="connsiteX37" fmla="*/ 232602 w 452629"/>
                <a:gd name="connsiteY37" fmla="*/ 221541 h 508316"/>
                <a:gd name="connsiteX38" fmla="*/ 250358 w 452629"/>
                <a:gd name="connsiteY38" fmla="*/ 238645 h 508316"/>
                <a:gd name="connsiteX39" fmla="*/ 235045 w 452629"/>
                <a:gd name="connsiteY39" fmla="*/ 259008 h 50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52629" h="508316">
                  <a:moveTo>
                    <a:pt x="437772" y="258356"/>
                  </a:moveTo>
                  <a:cubicBezTo>
                    <a:pt x="460822" y="216817"/>
                    <a:pt x="455609" y="172183"/>
                    <a:pt x="432070" y="130318"/>
                  </a:cubicBezTo>
                  <a:cubicBezTo>
                    <a:pt x="418387" y="106047"/>
                    <a:pt x="401120" y="92689"/>
                    <a:pt x="372613" y="106780"/>
                  </a:cubicBezTo>
                  <a:cubicBezTo>
                    <a:pt x="357055" y="91549"/>
                    <a:pt x="373183" y="79820"/>
                    <a:pt x="378477" y="68580"/>
                  </a:cubicBezTo>
                  <a:cubicBezTo>
                    <a:pt x="387843" y="48869"/>
                    <a:pt x="400794" y="30951"/>
                    <a:pt x="412197" y="12217"/>
                  </a:cubicBezTo>
                  <a:cubicBezTo>
                    <a:pt x="375056" y="36815"/>
                    <a:pt x="353065" y="70046"/>
                    <a:pt x="349155" y="113784"/>
                  </a:cubicBezTo>
                  <a:cubicBezTo>
                    <a:pt x="348015" y="124861"/>
                    <a:pt x="345897" y="136753"/>
                    <a:pt x="331399" y="134146"/>
                  </a:cubicBezTo>
                  <a:cubicBezTo>
                    <a:pt x="318286" y="131784"/>
                    <a:pt x="325616" y="119078"/>
                    <a:pt x="323254" y="111096"/>
                  </a:cubicBezTo>
                  <a:cubicBezTo>
                    <a:pt x="319101" y="96843"/>
                    <a:pt x="332051" y="86987"/>
                    <a:pt x="332458" y="73956"/>
                  </a:cubicBezTo>
                  <a:cubicBezTo>
                    <a:pt x="343047" y="53105"/>
                    <a:pt x="353635" y="32172"/>
                    <a:pt x="364223" y="11321"/>
                  </a:cubicBezTo>
                  <a:cubicBezTo>
                    <a:pt x="344920" y="22073"/>
                    <a:pt x="330096" y="35756"/>
                    <a:pt x="324232" y="56770"/>
                  </a:cubicBezTo>
                  <a:cubicBezTo>
                    <a:pt x="318367" y="63449"/>
                    <a:pt x="313481" y="70535"/>
                    <a:pt x="314865" y="80064"/>
                  </a:cubicBezTo>
                  <a:cubicBezTo>
                    <a:pt x="293118" y="55059"/>
                    <a:pt x="319019" y="28426"/>
                    <a:pt x="313562" y="0"/>
                  </a:cubicBezTo>
                  <a:cubicBezTo>
                    <a:pt x="299390" y="15557"/>
                    <a:pt x="293037" y="30951"/>
                    <a:pt x="291815" y="48706"/>
                  </a:cubicBezTo>
                  <a:lnTo>
                    <a:pt x="291815" y="48706"/>
                  </a:lnTo>
                  <a:lnTo>
                    <a:pt x="291815" y="48706"/>
                  </a:lnTo>
                  <a:cubicBezTo>
                    <a:pt x="282448" y="68824"/>
                    <a:pt x="277887" y="90571"/>
                    <a:pt x="284810" y="111422"/>
                  </a:cubicBezTo>
                  <a:cubicBezTo>
                    <a:pt x="295969" y="145061"/>
                    <a:pt x="275362" y="140092"/>
                    <a:pt x="258584" y="133006"/>
                  </a:cubicBezTo>
                  <a:cubicBezTo>
                    <a:pt x="221199" y="117205"/>
                    <a:pt x="186339" y="126164"/>
                    <a:pt x="153433" y="142291"/>
                  </a:cubicBezTo>
                  <a:cubicBezTo>
                    <a:pt x="88356" y="174219"/>
                    <a:pt x="47142" y="228546"/>
                    <a:pt x="21405" y="294927"/>
                  </a:cubicBezTo>
                  <a:cubicBezTo>
                    <a:pt x="12283" y="318547"/>
                    <a:pt x="-2867" y="344692"/>
                    <a:pt x="472" y="367416"/>
                  </a:cubicBezTo>
                  <a:cubicBezTo>
                    <a:pt x="16762" y="477617"/>
                    <a:pt x="155551" y="542287"/>
                    <a:pt x="255082" y="489752"/>
                  </a:cubicBezTo>
                  <a:cubicBezTo>
                    <a:pt x="265263" y="484377"/>
                    <a:pt x="272838" y="478920"/>
                    <a:pt x="276014" y="467191"/>
                  </a:cubicBezTo>
                  <a:cubicBezTo>
                    <a:pt x="284159" y="436892"/>
                    <a:pt x="307616" y="418647"/>
                    <a:pt x="328548" y="397226"/>
                  </a:cubicBezTo>
                  <a:cubicBezTo>
                    <a:pt x="348340" y="377027"/>
                    <a:pt x="357544" y="390466"/>
                    <a:pt x="376848" y="412865"/>
                  </a:cubicBezTo>
                  <a:cubicBezTo>
                    <a:pt x="370658" y="395842"/>
                    <a:pt x="369273" y="390955"/>
                    <a:pt x="367074" y="386312"/>
                  </a:cubicBezTo>
                  <a:cubicBezTo>
                    <a:pt x="362757" y="377190"/>
                    <a:pt x="359499" y="367090"/>
                    <a:pt x="369517" y="360982"/>
                  </a:cubicBezTo>
                  <a:cubicBezTo>
                    <a:pt x="381328" y="353814"/>
                    <a:pt x="384911" y="367823"/>
                    <a:pt x="391509" y="372955"/>
                  </a:cubicBezTo>
                  <a:cubicBezTo>
                    <a:pt x="401445" y="380774"/>
                    <a:pt x="409101" y="391851"/>
                    <a:pt x="425391" y="396086"/>
                  </a:cubicBezTo>
                  <a:cubicBezTo>
                    <a:pt x="413174" y="379878"/>
                    <a:pt x="403156" y="366276"/>
                    <a:pt x="392730" y="352918"/>
                  </a:cubicBezTo>
                  <a:cubicBezTo>
                    <a:pt x="384748" y="342737"/>
                    <a:pt x="389554" y="334266"/>
                    <a:pt x="397373" y="328484"/>
                  </a:cubicBezTo>
                  <a:cubicBezTo>
                    <a:pt x="407799" y="320909"/>
                    <a:pt x="409997" y="333208"/>
                    <a:pt x="414721" y="338257"/>
                  </a:cubicBezTo>
                  <a:cubicBezTo>
                    <a:pt x="419364" y="343226"/>
                    <a:pt x="422622" y="349579"/>
                    <a:pt x="427835" y="353651"/>
                  </a:cubicBezTo>
                  <a:cubicBezTo>
                    <a:pt x="432803" y="357561"/>
                    <a:pt x="435817" y="368312"/>
                    <a:pt x="448930" y="360330"/>
                  </a:cubicBezTo>
                  <a:cubicBezTo>
                    <a:pt x="417817" y="328972"/>
                    <a:pt x="416351" y="297044"/>
                    <a:pt x="437772" y="258356"/>
                  </a:cubicBezTo>
                  <a:close/>
                  <a:moveTo>
                    <a:pt x="235045" y="259008"/>
                  </a:moveTo>
                  <a:cubicBezTo>
                    <a:pt x="224294" y="258275"/>
                    <a:pt x="218430" y="251922"/>
                    <a:pt x="217533" y="241415"/>
                  </a:cubicBezTo>
                  <a:cubicBezTo>
                    <a:pt x="216638" y="230663"/>
                    <a:pt x="222339" y="222600"/>
                    <a:pt x="232602" y="221541"/>
                  </a:cubicBezTo>
                  <a:cubicBezTo>
                    <a:pt x="243435" y="220401"/>
                    <a:pt x="249706" y="228220"/>
                    <a:pt x="250358" y="238645"/>
                  </a:cubicBezTo>
                  <a:cubicBezTo>
                    <a:pt x="251091" y="248989"/>
                    <a:pt x="246122" y="256320"/>
                    <a:pt x="235045" y="2590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170">
            <a:extLst>
              <a:ext uri="{FF2B5EF4-FFF2-40B4-BE49-F238E27FC236}">
                <a16:creationId xmlns:a16="http://schemas.microsoft.com/office/drawing/2014/main" id="{C1B1C40B-1458-41BA-B76C-2B594B0E02E2}"/>
              </a:ext>
            </a:extLst>
          </p:cNvPr>
          <p:cNvGrpSpPr/>
          <p:nvPr/>
        </p:nvGrpSpPr>
        <p:grpSpPr>
          <a:xfrm>
            <a:off x="285867" y="5018679"/>
            <a:ext cx="919277" cy="974275"/>
            <a:chOff x="1570736" y="669294"/>
            <a:chExt cx="1790138" cy="1897237"/>
          </a:xfrm>
          <a:solidFill>
            <a:schemeClr val="accent1"/>
          </a:solidFill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C536106-E4FE-4899-9993-CEDF1433B425}"/>
                </a:ext>
              </a:extLst>
            </p:cNvPr>
            <p:cNvSpPr/>
            <p:nvPr/>
          </p:nvSpPr>
          <p:spPr>
            <a:xfrm>
              <a:off x="2300724" y="854423"/>
              <a:ext cx="825585" cy="583801"/>
            </a:xfrm>
            <a:custGeom>
              <a:avLst/>
              <a:gdLst>
                <a:gd name="connsiteX0" fmla="*/ 607039 w 825585"/>
                <a:gd name="connsiteY0" fmla="*/ 583802 h 583801"/>
                <a:gd name="connsiteX1" fmla="*/ 578287 w 825585"/>
                <a:gd name="connsiteY1" fmla="*/ 503901 h 583801"/>
                <a:gd name="connsiteX2" fmla="*/ 599301 w 825585"/>
                <a:gd name="connsiteY2" fmla="*/ 456416 h 583801"/>
                <a:gd name="connsiteX3" fmla="*/ 824263 w 825585"/>
                <a:gd name="connsiteY3" fmla="*/ 67742 h 583801"/>
                <a:gd name="connsiteX4" fmla="*/ 775638 w 825585"/>
                <a:gd name="connsiteY4" fmla="*/ 5433 h 583801"/>
                <a:gd name="connsiteX5" fmla="*/ 620234 w 825585"/>
                <a:gd name="connsiteY5" fmla="*/ 17732 h 583801"/>
                <a:gd name="connsiteX6" fmla="*/ 392339 w 825585"/>
                <a:gd name="connsiteY6" fmla="*/ 263626 h 583801"/>
                <a:gd name="connsiteX7" fmla="*/ 336628 w 825585"/>
                <a:gd name="connsiteY7" fmla="*/ 296206 h 583801"/>
                <a:gd name="connsiteX8" fmla="*/ 185948 w 825585"/>
                <a:gd name="connsiteY8" fmla="*/ 214675 h 583801"/>
                <a:gd name="connsiteX9" fmla="*/ 31195 w 825585"/>
                <a:gd name="connsiteY9" fmla="*/ 106023 h 583801"/>
                <a:gd name="connsiteX10" fmla="*/ 0 w 825585"/>
                <a:gd name="connsiteY10" fmla="*/ 104068 h 583801"/>
                <a:gd name="connsiteX11" fmla="*/ 607039 w 825585"/>
                <a:gd name="connsiteY11" fmla="*/ 583802 h 5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85" h="583801">
                  <a:moveTo>
                    <a:pt x="607039" y="583802"/>
                  </a:moveTo>
                  <a:cubicBezTo>
                    <a:pt x="595880" y="551955"/>
                    <a:pt x="589853" y="526543"/>
                    <a:pt x="578287" y="503901"/>
                  </a:cubicBezTo>
                  <a:cubicBezTo>
                    <a:pt x="564441" y="476697"/>
                    <a:pt x="575192" y="466760"/>
                    <a:pt x="599301" y="456416"/>
                  </a:cubicBezTo>
                  <a:cubicBezTo>
                    <a:pt x="771403" y="382379"/>
                    <a:pt x="835910" y="248232"/>
                    <a:pt x="824263" y="67742"/>
                  </a:cubicBezTo>
                  <a:cubicBezTo>
                    <a:pt x="822227" y="36302"/>
                    <a:pt x="807322" y="11379"/>
                    <a:pt x="775638" y="5433"/>
                  </a:cubicBezTo>
                  <a:cubicBezTo>
                    <a:pt x="723185" y="-4341"/>
                    <a:pt x="667067" y="-1327"/>
                    <a:pt x="620234" y="17732"/>
                  </a:cubicBezTo>
                  <a:cubicBezTo>
                    <a:pt x="508323" y="63262"/>
                    <a:pt x="421254" y="138928"/>
                    <a:pt x="392339" y="263626"/>
                  </a:cubicBezTo>
                  <a:cubicBezTo>
                    <a:pt x="384358" y="298079"/>
                    <a:pt x="369941" y="302233"/>
                    <a:pt x="336628" y="296206"/>
                  </a:cubicBezTo>
                  <a:cubicBezTo>
                    <a:pt x="276275" y="285292"/>
                    <a:pt x="225695" y="267047"/>
                    <a:pt x="185948" y="214675"/>
                  </a:cubicBezTo>
                  <a:cubicBezTo>
                    <a:pt x="147341" y="163770"/>
                    <a:pt x="90653" y="131109"/>
                    <a:pt x="31195" y="106023"/>
                  </a:cubicBezTo>
                  <a:cubicBezTo>
                    <a:pt x="21991" y="102113"/>
                    <a:pt x="13113" y="93154"/>
                    <a:pt x="0" y="104068"/>
                  </a:cubicBezTo>
                  <a:cubicBezTo>
                    <a:pt x="127468" y="354279"/>
                    <a:pt x="321398" y="519783"/>
                    <a:pt x="607039" y="5838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45C0FC6-3343-4F61-A2E4-8E48E7E017D4}"/>
                </a:ext>
              </a:extLst>
            </p:cNvPr>
            <p:cNvSpPr/>
            <p:nvPr/>
          </p:nvSpPr>
          <p:spPr>
            <a:xfrm>
              <a:off x="2118715" y="1530995"/>
              <a:ext cx="209962" cy="427199"/>
            </a:xfrm>
            <a:custGeom>
              <a:avLst/>
              <a:gdLst>
                <a:gd name="connsiteX0" fmla="*/ 133465 w 209962"/>
                <a:gd name="connsiteY0" fmla="*/ 427200 h 427199"/>
                <a:gd name="connsiteX1" fmla="*/ 198299 w 209962"/>
                <a:gd name="connsiteY1" fmla="*/ 226184 h 427199"/>
                <a:gd name="connsiteX2" fmla="*/ 201801 w 209962"/>
                <a:gd name="connsiteY2" fmla="*/ 160617 h 427199"/>
                <a:gd name="connsiteX3" fmla="*/ 91926 w 209962"/>
                <a:gd name="connsiteY3" fmla="*/ 0 h 427199"/>
                <a:gd name="connsiteX4" fmla="*/ 47537 w 209962"/>
                <a:gd name="connsiteY4" fmla="*/ 65485 h 427199"/>
                <a:gd name="connsiteX5" fmla="*/ 60894 w 209962"/>
                <a:gd name="connsiteY5" fmla="*/ 351208 h 427199"/>
                <a:gd name="connsiteX6" fmla="*/ 133465 w 209962"/>
                <a:gd name="connsiteY6" fmla="*/ 427200 h 42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62" h="427199">
                  <a:moveTo>
                    <a:pt x="133465" y="427200"/>
                  </a:moveTo>
                  <a:cubicBezTo>
                    <a:pt x="146497" y="353814"/>
                    <a:pt x="166941" y="288248"/>
                    <a:pt x="198299" y="226184"/>
                  </a:cubicBezTo>
                  <a:cubicBezTo>
                    <a:pt x="209050" y="204926"/>
                    <a:pt x="216380" y="182364"/>
                    <a:pt x="201801" y="160617"/>
                  </a:cubicBezTo>
                  <a:cubicBezTo>
                    <a:pt x="166045" y="106942"/>
                    <a:pt x="129067" y="54082"/>
                    <a:pt x="91926" y="0"/>
                  </a:cubicBezTo>
                  <a:cubicBezTo>
                    <a:pt x="71645" y="20199"/>
                    <a:pt x="60568" y="43575"/>
                    <a:pt x="47537" y="65485"/>
                  </a:cubicBezTo>
                  <a:cubicBezTo>
                    <a:pt x="-10781" y="163549"/>
                    <a:pt x="-25360" y="258845"/>
                    <a:pt x="60894" y="351208"/>
                  </a:cubicBezTo>
                  <a:cubicBezTo>
                    <a:pt x="84189" y="376213"/>
                    <a:pt x="102759" y="405453"/>
                    <a:pt x="133465" y="42720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42B73CB-7BFD-424F-B940-EDB09F752CC0}"/>
                </a:ext>
              </a:extLst>
            </p:cNvPr>
            <p:cNvSpPr/>
            <p:nvPr/>
          </p:nvSpPr>
          <p:spPr>
            <a:xfrm>
              <a:off x="2384659" y="1511607"/>
              <a:ext cx="258941" cy="342840"/>
            </a:xfrm>
            <a:custGeom>
              <a:avLst/>
              <a:gdLst>
                <a:gd name="connsiteX0" fmla="*/ 179063 w 258941"/>
                <a:gd name="connsiteY0" fmla="*/ 325311 h 342840"/>
                <a:gd name="connsiteX1" fmla="*/ 252937 w 258941"/>
                <a:gd name="connsiteY1" fmla="*/ 132765 h 342840"/>
                <a:gd name="connsiteX2" fmla="*/ 258802 w 258941"/>
                <a:gd name="connsiteY2" fmla="*/ 117127 h 342840"/>
                <a:gd name="connsiteX3" fmla="*/ 242838 w 258941"/>
                <a:gd name="connsiteY3" fmla="*/ 96602 h 342840"/>
                <a:gd name="connsiteX4" fmla="*/ 126447 w 258941"/>
                <a:gd name="connsiteY4" fmla="*/ 8800 h 342840"/>
                <a:gd name="connsiteX5" fmla="*/ 90772 w 258941"/>
                <a:gd name="connsiteY5" fmla="*/ 16945 h 342840"/>
                <a:gd name="connsiteX6" fmla="*/ 6880 w 258941"/>
                <a:gd name="connsiteY6" fmla="*/ 169254 h 342840"/>
                <a:gd name="connsiteX7" fmla="*/ 14292 w 258941"/>
                <a:gd name="connsiteY7" fmla="*/ 218857 h 342840"/>
                <a:gd name="connsiteX8" fmla="*/ 144936 w 258941"/>
                <a:gd name="connsiteY8" fmla="*/ 333618 h 342840"/>
                <a:gd name="connsiteX9" fmla="*/ 179063 w 258941"/>
                <a:gd name="connsiteY9" fmla="*/ 325311 h 3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41" h="342840">
                  <a:moveTo>
                    <a:pt x="179063" y="325311"/>
                  </a:moveTo>
                  <a:cubicBezTo>
                    <a:pt x="202683" y="260803"/>
                    <a:pt x="228177" y="196947"/>
                    <a:pt x="252937" y="132765"/>
                  </a:cubicBezTo>
                  <a:cubicBezTo>
                    <a:pt x="254892" y="127715"/>
                    <a:pt x="256684" y="122666"/>
                    <a:pt x="258802" y="117127"/>
                  </a:cubicBezTo>
                  <a:cubicBezTo>
                    <a:pt x="260268" y="105480"/>
                    <a:pt x="249924" y="101896"/>
                    <a:pt x="242838" y="96602"/>
                  </a:cubicBezTo>
                  <a:cubicBezTo>
                    <a:pt x="204068" y="67280"/>
                    <a:pt x="164321" y="39180"/>
                    <a:pt x="126447" y="8800"/>
                  </a:cubicBezTo>
                  <a:cubicBezTo>
                    <a:pt x="108528" y="-5535"/>
                    <a:pt x="100709" y="-2033"/>
                    <a:pt x="90772" y="16945"/>
                  </a:cubicBezTo>
                  <a:cubicBezTo>
                    <a:pt x="63894" y="68258"/>
                    <a:pt x="36039" y="119245"/>
                    <a:pt x="6880" y="169254"/>
                  </a:cubicBezTo>
                  <a:cubicBezTo>
                    <a:pt x="-4930" y="189535"/>
                    <a:pt x="-939" y="202730"/>
                    <a:pt x="14292" y="218857"/>
                  </a:cubicBezTo>
                  <a:cubicBezTo>
                    <a:pt x="54446" y="261129"/>
                    <a:pt x="98021" y="299084"/>
                    <a:pt x="144936" y="333618"/>
                  </a:cubicBezTo>
                  <a:cubicBezTo>
                    <a:pt x="161715" y="345917"/>
                    <a:pt x="170592" y="348442"/>
                    <a:pt x="179063" y="32531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D30ECFC-4019-4B1B-946B-D8DF20E8A571}"/>
                </a:ext>
              </a:extLst>
            </p:cNvPr>
            <p:cNvSpPr/>
            <p:nvPr/>
          </p:nvSpPr>
          <p:spPr>
            <a:xfrm>
              <a:off x="2286830" y="1744066"/>
              <a:ext cx="246368" cy="353620"/>
            </a:xfrm>
            <a:custGeom>
              <a:avLst/>
              <a:gdLst>
                <a:gd name="connsiteX0" fmla="*/ 16663 w 246368"/>
                <a:gd name="connsiteY0" fmla="*/ 251433 h 353620"/>
                <a:gd name="connsiteX1" fmla="*/ 134031 w 246368"/>
                <a:gd name="connsiteY1" fmla="*/ 345181 h 353620"/>
                <a:gd name="connsiteX2" fmla="*/ 166285 w 246368"/>
                <a:gd name="connsiteY2" fmla="*/ 337280 h 353620"/>
                <a:gd name="connsiteX3" fmla="*/ 240077 w 246368"/>
                <a:gd name="connsiteY3" fmla="*/ 179513 h 353620"/>
                <a:gd name="connsiteX4" fmla="*/ 227941 w 246368"/>
                <a:gd name="connsiteY4" fmla="*/ 129259 h 353620"/>
                <a:gd name="connsiteX5" fmla="*/ 74003 w 246368"/>
                <a:gd name="connsiteY5" fmla="*/ 0 h 353620"/>
                <a:gd name="connsiteX6" fmla="*/ 617 w 246368"/>
                <a:gd name="connsiteY6" fmla="*/ 212908 h 353620"/>
                <a:gd name="connsiteX7" fmla="*/ 16663 w 246368"/>
                <a:gd name="connsiteY7" fmla="*/ 251433 h 35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368" h="353620">
                  <a:moveTo>
                    <a:pt x="16663" y="251433"/>
                  </a:moveTo>
                  <a:cubicBezTo>
                    <a:pt x="56084" y="282302"/>
                    <a:pt x="95343" y="313415"/>
                    <a:pt x="134031" y="345181"/>
                  </a:cubicBezTo>
                  <a:cubicBezTo>
                    <a:pt x="149588" y="357968"/>
                    <a:pt x="157651" y="356909"/>
                    <a:pt x="166285" y="337280"/>
                  </a:cubicBezTo>
                  <a:cubicBezTo>
                    <a:pt x="189579" y="284094"/>
                    <a:pt x="213443" y="231071"/>
                    <a:pt x="240077" y="179513"/>
                  </a:cubicBezTo>
                  <a:cubicBezTo>
                    <a:pt x="252050" y="156301"/>
                    <a:pt x="246349" y="144165"/>
                    <a:pt x="227941" y="129259"/>
                  </a:cubicBezTo>
                  <a:cubicBezTo>
                    <a:pt x="176629" y="87639"/>
                    <a:pt x="126619" y="44390"/>
                    <a:pt x="74003" y="0"/>
                  </a:cubicBezTo>
                  <a:cubicBezTo>
                    <a:pt x="39224" y="67684"/>
                    <a:pt x="12428" y="137567"/>
                    <a:pt x="617" y="212908"/>
                  </a:cubicBezTo>
                  <a:cubicBezTo>
                    <a:pt x="-1989" y="229442"/>
                    <a:pt x="3712" y="241252"/>
                    <a:pt x="16663" y="25143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9F8AF3A-0B44-4C38-A58F-9D77AD007D0A}"/>
                </a:ext>
              </a:extLst>
            </p:cNvPr>
            <p:cNvSpPr/>
            <p:nvPr/>
          </p:nvSpPr>
          <p:spPr>
            <a:xfrm>
              <a:off x="2468751" y="1917168"/>
              <a:ext cx="290540" cy="271046"/>
            </a:xfrm>
            <a:custGeom>
              <a:avLst/>
              <a:gdLst>
                <a:gd name="connsiteX0" fmla="*/ 289309 w 290540"/>
                <a:gd name="connsiteY0" fmla="*/ 107570 h 271046"/>
                <a:gd name="connsiteX1" fmla="*/ 116719 w 290540"/>
                <a:gd name="connsiteY1" fmla="*/ 2501 h 271046"/>
                <a:gd name="connsiteX2" fmla="*/ 92610 w 290540"/>
                <a:gd name="connsiteY2" fmla="*/ 14148 h 271046"/>
                <a:gd name="connsiteX3" fmla="*/ 4400 w 290540"/>
                <a:gd name="connsiteY3" fmla="*/ 196350 h 271046"/>
                <a:gd name="connsiteX4" fmla="*/ 9857 w 290540"/>
                <a:gd name="connsiteY4" fmla="*/ 227463 h 271046"/>
                <a:gd name="connsiteX5" fmla="*/ 46265 w 290540"/>
                <a:gd name="connsiteY5" fmla="*/ 259717 h 271046"/>
                <a:gd name="connsiteX6" fmla="*/ 87071 w 290540"/>
                <a:gd name="connsiteY6" fmla="*/ 263545 h 271046"/>
                <a:gd name="connsiteX7" fmla="*/ 290368 w 290540"/>
                <a:gd name="connsiteY7" fmla="*/ 118647 h 271046"/>
                <a:gd name="connsiteX8" fmla="*/ 289309 w 290540"/>
                <a:gd name="connsiteY8" fmla="*/ 107570 h 27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40" h="271046">
                  <a:moveTo>
                    <a:pt x="289309" y="107570"/>
                  </a:moveTo>
                  <a:cubicBezTo>
                    <a:pt x="236448" y="65054"/>
                    <a:pt x="178457" y="30764"/>
                    <a:pt x="116719" y="2501"/>
                  </a:cubicBezTo>
                  <a:cubicBezTo>
                    <a:pt x="102139" y="-4178"/>
                    <a:pt x="97741" y="3479"/>
                    <a:pt x="92610" y="14148"/>
                  </a:cubicBezTo>
                  <a:cubicBezTo>
                    <a:pt x="63451" y="74991"/>
                    <a:pt x="34374" y="135915"/>
                    <a:pt x="4400" y="196350"/>
                  </a:cubicBezTo>
                  <a:cubicBezTo>
                    <a:pt x="-2034" y="209300"/>
                    <a:pt x="-2360" y="218178"/>
                    <a:pt x="9857" y="227463"/>
                  </a:cubicBezTo>
                  <a:cubicBezTo>
                    <a:pt x="22726" y="237237"/>
                    <a:pt x="35758" y="247500"/>
                    <a:pt x="46265" y="259717"/>
                  </a:cubicBezTo>
                  <a:cubicBezTo>
                    <a:pt x="59623" y="275355"/>
                    <a:pt x="70618" y="272993"/>
                    <a:pt x="87071" y="263545"/>
                  </a:cubicBezTo>
                  <a:cubicBezTo>
                    <a:pt x="159642" y="221843"/>
                    <a:pt x="229525" y="176639"/>
                    <a:pt x="290368" y="118647"/>
                  </a:cubicBezTo>
                  <a:cubicBezTo>
                    <a:pt x="290205" y="114819"/>
                    <a:pt x="291345" y="109199"/>
                    <a:pt x="289309" y="107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497A9A3-4480-4465-A681-0376F6A5B365}"/>
                </a:ext>
              </a:extLst>
            </p:cNvPr>
            <p:cNvSpPr/>
            <p:nvPr/>
          </p:nvSpPr>
          <p:spPr>
            <a:xfrm>
              <a:off x="2759200" y="2035245"/>
              <a:ext cx="733" cy="814"/>
            </a:xfrm>
            <a:custGeom>
              <a:avLst/>
              <a:gdLst>
                <a:gd name="connsiteX0" fmla="*/ 0 w 733"/>
                <a:gd name="connsiteY0" fmla="*/ 652 h 814"/>
                <a:gd name="connsiteX1" fmla="*/ 0 w 733"/>
                <a:gd name="connsiteY1" fmla="*/ 814 h 814"/>
                <a:gd name="connsiteX2" fmla="*/ 0 w 733"/>
                <a:gd name="connsiteY2" fmla="*/ 814 h 814"/>
                <a:gd name="connsiteX3" fmla="*/ 326 w 733"/>
                <a:gd name="connsiteY3" fmla="*/ 652 h 814"/>
                <a:gd name="connsiteX4" fmla="*/ 733 w 733"/>
                <a:gd name="connsiteY4" fmla="*/ 0 h 814"/>
                <a:gd name="connsiteX5" fmla="*/ 0 w 733"/>
                <a:gd name="connsiteY5" fmla="*/ 652 h 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" h="814">
                  <a:moveTo>
                    <a:pt x="0" y="652"/>
                  </a:moveTo>
                  <a:cubicBezTo>
                    <a:pt x="0" y="733"/>
                    <a:pt x="0" y="814"/>
                    <a:pt x="0" y="814"/>
                  </a:cubicBezTo>
                  <a:lnTo>
                    <a:pt x="0" y="814"/>
                  </a:lnTo>
                  <a:cubicBezTo>
                    <a:pt x="81" y="733"/>
                    <a:pt x="163" y="733"/>
                    <a:pt x="326" y="652"/>
                  </a:cubicBezTo>
                  <a:cubicBezTo>
                    <a:pt x="407" y="407"/>
                    <a:pt x="570" y="244"/>
                    <a:pt x="733" y="0"/>
                  </a:cubicBezTo>
                  <a:cubicBezTo>
                    <a:pt x="489" y="244"/>
                    <a:pt x="244" y="407"/>
                    <a:pt x="0" y="65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E9BD946-2BBA-41DE-8071-EBEFD386670C}"/>
                </a:ext>
              </a:extLst>
            </p:cNvPr>
            <p:cNvSpPr/>
            <p:nvPr/>
          </p:nvSpPr>
          <p:spPr>
            <a:xfrm>
              <a:off x="2694219" y="1432315"/>
              <a:ext cx="221962" cy="246211"/>
            </a:xfrm>
            <a:custGeom>
              <a:avLst/>
              <a:gdLst>
                <a:gd name="connsiteX0" fmla="*/ 221770 w 221962"/>
                <a:gd name="connsiteY0" fmla="*/ 156102 h 246211"/>
                <a:gd name="connsiteX1" fmla="*/ 111000 w 221962"/>
                <a:gd name="connsiteY1" fmla="*/ 12507 h 246211"/>
                <a:gd name="connsiteX2" fmla="*/ 83877 w 221962"/>
                <a:gd name="connsiteY2" fmla="*/ 4281 h 246211"/>
                <a:gd name="connsiteX3" fmla="*/ 46329 w 221962"/>
                <a:gd name="connsiteY3" fmla="*/ 22688 h 246211"/>
                <a:gd name="connsiteX4" fmla="*/ 4628 w 221962"/>
                <a:gd name="connsiteY4" fmla="*/ 140952 h 246211"/>
                <a:gd name="connsiteX5" fmla="*/ 21487 w 221962"/>
                <a:gd name="connsiteY5" fmla="*/ 184853 h 246211"/>
                <a:gd name="connsiteX6" fmla="*/ 150014 w 221962"/>
                <a:gd name="connsiteY6" fmla="*/ 233885 h 246211"/>
                <a:gd name="connsiteX7" fmla="*/ 221770 w 221962"/>
                <a:gd name="connsiteY7" fmla="*/ 180373 h 246211"/>
                <a:gd name="connsiteX8" fmla="*/ 221770 w 221962"/>
                <a:gd name="connsiteY8" fmla="*/ 156102 h 2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62" h="246211">
                  <a:moveTo>
                    <a:pt x="221770" y="156102"/>
                  </a:moveTo>
                  <a:cubicBezTo>
                    <a:pt x="217779" y="47123"/>
                    <a:pt x="214196" y="42562"/>
                    <a:pt x="111000" y="12507"/>
                  </a:cubicBezTo>
                  <a:cubicBezTo>
                    <a:pt x="101959" y="9901"/>
                    <a:pt x="92592" y="7946"/>
                    <a:pt x="83877" y="4281"/>
                  </a:cubicBezTo>
                  <a:cubicBezTo>
                    <a:pt x="63841" y="-4190"/>
                    <a:pt x="53008" y="-1095"/>
                    <a:pt x="46329" y="22688"/>
                  </a:cubicBezTo>
                  <a:cubicBezTo>
                    <a:pt x="34927" y="62843"/>
                    <a:pt x="20591" y="102345"/>
                    <a:pt x="4628" y="140952"/>
                  </a:cubicBezTo>
                  <a:cubicBezTo>
                    <a:pt x="-4739" y="163513"/>
                    <a:pt x="-259" y="174672"/>
                    <a:pt x="21487" y="184853"/>
                  </a:cubicBezTo>
                  <a:cubicBezTo>
                    <a:pt x="63189" y="204401"/>
                    <a:pt x="105868" y="220935"/>
                    <a:pt x="150014" y="233885"/>
                  </a:cubicBezTo>
                  <a:cubicBezTo>
                    <a:pt x="222748" y="255306"/>
                    <a:pt x="222748" y="255306"/>
                    <a:pt x="221770" y="180373"/>
                  </a:cubicBezTo>
                  <a:cubicBezTo>
                    <a:pt x="221852" y="172310"/>
                    <a:pt x="222096" y="164165"/>
                    <a:pt x="221770" y="15610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419C37A-BC62-4733-99FA-FB87769A4D23}"/>
                </a:ext>
              </a:extLst>
            </p:cNvPr>
            <p:cNvSpPr/>
            <p:nvPr/>
          </p:nvSpPr>
          <p:spPr>
            <a:xfrm>
              <a:off x="2239341" y="1357793"/>
              <a:ext cx="219011" cy="318506"/>
            </a:xfrm>
            <a:custGeom>
              <a:avLst/>
              <a:gdLst>
                <a:gd name="connsiteX0" fmla="*/ 112940 w 219011"/>
                <a:gd name="connsiteY0" fmla="*/ 318507 h 318506"/>
                <a:gd name="connsiteX1" fmla="*/ 160913 w 219011"/>
                <a:gd name="connsiteY1" fmla="*/ 235266 h 318506"/>
                <a:gd name="connsiteX2" fmla="*/ 217927 w 219011"/>
                <a:gd name="connsiteY2" fmla="*/ 119690 h 318506"/>
                <a:gd name="connsiteX3" fmla="*/ 135338 w 219011"/>
                <a:gd name="connsiteY3" fmla="*/ 12014 h 318506"/>
                <a:gd name="connsiteX4" fmla="*/ 101781 w 219011"/>
                <a:gd name="connsiteY4" fmla="*/ 11689 h 318506"/>
                <a:gd name="connsiteX5" fmla="*/ 9336 w 219011"/>
                <a:gd name="connsiteY5" fmla="*/ 119283 h 318506"/>
                <a:gd name="connsiteX6" fmla="*/ 4205 w 219011"/>
                <a:gd name="connsiteY6" fmla="*/ 152025 h 318506"/>
                <a:gd name="connsiteX7" fmla="*/ 112940 w 219011"/>
                <a:gd name="connsiteY7" fmla="*/ 318507 h 31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11" h="318506">
                  <a:moveTo>
                    <a:pt x="112940" y="318507"/>
                  </a:moveTo>
                  <a:cubicBezTo>
                    <a:pt x="130533" y="288208"/>
                    <a:pt x="146659" y="262226"/>
                    <a:pt x="160913" y="235266"/>
                  </a:cubicBezTo>
                  <a:cubicBezTo>
                    <a:pt x="181438" y="196415"/>
                    <a:pt x="226561" y="158297"/>
                    <a:pt x="217927" y="119690"/>
                  </a:cubicBezTo>
                  <a:cubicBezTo>
                    <a:pt x="209049" y="79699"/>
                    <a:pt x="163438" y="48259"/>
                    <a:pt x="135338" y="12014"/>
                  </a:cubicBezTo>
                  <a:cubicBezTo>
                    <a:pt x="122632" y="-4357"/>
                    <a:pt x="114406" y="-3542"/>
                    <a:pt x="101781" y="11689"/>
                  </a:cubicBezTo>
                  <a:cubicBezTo>
                    <a:pt x="71645" y="48096"/>
                    <a:pt x="40450" y="83608"/>
                    <a:pt x="9336" y="119283"/>
                  </a:cubicBezTo>
                  <a:cubicBezTo>
                    <a:pt x="540" y="129382"/>
                    <a:pt x="-3777" y="139238"/>
                    <a:pt x="4205" y="152025"/>
                  </a:cubicBezTo>
                  <a:cubicBezTo>
                    <a:pt x="38251" y="206677"/>
                    <a:pt x="68061" y="264017"/>
                    <a:pt x="112940" y="318507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824B876-0023-420B-AAEA-E9777ADB0892}"/>
                </a:ext>
              </a:extLst>
            </p:cNvPr>
            <p:cNvSpPr/>
            <p:nvPr/>
          </p:nvSpPr>
          <p:spPr>
            <a:xfrm>
              <a:off x="2021515" y="1303889"/>
              <a:ext cx="164556" cy="396520"/>
            </a:xfrm>
            <a:custGeom>
              <a:avLst/>
              <a:gdLst>
                <a:gd name="connsiteX0" fmla="*/ 65976 w 164556"/>
                <a:gd name="connsiteY0" fmla="*/ 396520 h 396520"/>
                <a:gd name="connsiteX1" fmla="*/ 149542 w 164556"/>
                <a:gd name="connsiteY1" fmla="*/ 221731 h 396520"/>
                <a:gd name="connsiteX2" fmla="*/ 160131 w 164556"/>
                <a:gd name="connsiteY2" fmla="*/ 156490 h 396520"/>
                <a:gd name="connsiteX3" fmla="*/ 102954 w 164556"/>
                <a:gd name="connsiteY3" fmla="*/ 13873 h 396520"/>
                <a:gd name="connsiteX4" fmla="*/ 83732 w 164556"/>
                <a:gd name="connsiteY4" fmla="*/ 2633 h 396520"/>
                <a:gd name="connsiteX5" fmla="*/ 247 w 164556"/>
                <a:gd name="connsiteY5" fmla="*/ 137431 h 396520"/>
                <a:gd name="connsiteX6" fmla="*/ 65976 w 164556"/>
                <a:gd name="connsiteY6" fmla="*/ 396520 h 3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56" h="396520">
                  <a:moveTo>
                    <a:pt x="65976" y="396520"/>
                  </a:moveTo>
                  <a:cubicBezTo>
                    <a:pt x="86582" y="328429"/>
                    <a:pt x="111750" y="271985"/>
                    <a:pt x="149542" y="221731"/>
                  </a:cubicBezTo>
                  <a:cubicBezTo>
                    <a:pt x="164366" y="202101"/>
                    <a:pt x="168846" y="179459"/>
                    <a:pt x="160131" y="156490"/>
                  </a:cubicBezTo>
                  <a:cubicBezTo>
                    <a:pt x="141886" y="108598"/>
                    <a:pt x="122257" y="61276"/>
                    <a:pt x="102954" y="13873"/>
                  </a:cubicBezTo>
                  <a:cubicBezTo>
                    <a:pt x="99614" y="5647"/>
                    <a:pt x="98230" y="-5023"/>
                    <a:pt x="83732" y="2633"/>
                  </a:cubicBezTo>
                  <a:cubicBezTo>
                    <a:pt x="57749" y="16316"/>
                    <a:pt x="-4396" y="110390"/>
                    <a:pt x="247" y="137431"/>
                  </a:cubicBezTo>
                  <a:cubicBezTo>
                    <a:pt x="14907" y="222301"/>
                    <a:pt x="31116" y="306926"/>
                    <a:pt x="65976" y="3965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8B65D59-BF84-4983-A9B6-6E245069DD61}"/>
                </a:ext>
              </a:extLst>
            </p:cNvPr>
            <p:cNvSpPr/>
            <p:nvPr/>
          </p:nvSpPr>
          <p:spPr>
            <a:xfrm>
              <a:off x="1942430" y="935196"/>
              <a:ext cx="814" cy="1303"/>
            </a:xfrm>
            <a:custGeom>
              <a:avLst/>
              <a:gdLst>
                <a:gd name="connsiteX0" fmla="*/ 570 w 814"/>
                <a:gd name="connsiteY0" fmla="*/ 570 h 1303"/>
                <a:gd name="connsiteX1" fmla="*/ 815 w 814"/>
                <a:gd name="connsiteY1" fmla="*/ 0 h 1303"/>
                <a:gd name="connsiteX2" fmla="*/ 0 w 814"/>
                <a:gd name="connsiteY2" fmla="*/ 81 h 1303"/>
                <a:gd name="connsiteX3" fmla="*/ 326 w 814"/>
                <a:gd name="connsiteY3" fmla="*/ 1303 h 1303"/>
                <a:gd name="connsiteX4" fmla="*/ 570 w 814"/>
                <a:gd name="connsiteY4" fmla="*/ 570 h 1303"/>
                <a:gd name="connsiteX5" fmla="*/ 570 w 814"/>
                <a:gd name="connsiteY5" fmla="*/ 570 h 1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4" h="1303">
                  <a:moveTo>
                    <a:pt x="570" y="570"/>
                  </a:moveTo>
                  <a:cubicBezTo>
                    <a:pt x="652" y="407"/>
                    <a:pt x="733" y="163"/>
                    <a:pt x="815" y="0"/>
                  </a:cubicBezTo>
                  <a:cubicBezTo>
                    <a:pt x="570" y="0"/>
                    <a:pt x="326" y="81"/>
                    <a:pt x="0" y="81"/>
                  </a:cubicBezTo>
                  <a:cubicBezTo>
                    <a:pt x="163" y="489"/>
                    <a:pt x="244" y="896"/>
                    <a:pt x="326" y="1303"/>
                  </a:cubicBezTo>
                  <a:cubicBezTo>
                    <a:pt x="407" y="1140"/>
                    <a:pt x="570" y="896"/>
                    <a:pt x="570" y="570"/>
                  </a:cubicBezTo>
                  <a:cubicBezTo>
                    <a:pt x="652" y="652"/>
                    <a:pt x="570" y="652"/>
                    <a:pt x="570" y="5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C1BC8D6-61B1-4D0F-9118-BDB95199DBB4}"/>
                </a:ext>
              </a:extLst>
            </p:cNvPr>
            <p:cNvSpPr/>
            <p:nvPr/>
          </p:nvSpPr>
          <p:spPr>
            <a:xfrm>
              <a:off x="1717031" y="936581"/>
              <a:ext cx="236469" cy="188996"/>
            </a:xfrm>
            <a:custGeom>
              <a:avLst/>
              <a:gdLst>
                <a:gd name="connsiteX0" fmla="*/ 213914 w 236469"/>
                <a:gd name="connsiteY0" fmla="*/ 188473 h 188996"/>
                <a:gd name="connsiteX1" fmla="*/ 236231 w 236469"/>
                <a:gd name="connsiteY1" fmla="*/ 170717 h 188996"/>
                <a:gd name="connsiteX2" fmla="*/ 225725 w 236469"/>
                <a:gd name="connsiteY2" fmla="*/ 0 h 188996"/>
                <a:gd name="connsiteX3" fmla="*/ 203326 w 236469"/>
                <a:gd name="connsiteY3" fmla="*/ 13521 h 188996"/>
                <a:gd name="connsiteX4" fmla="*/ 32691 w 236469"/>
                <a:gd name="connsiteY4" fmla="*/ 76073 h 188996"/>
                <a:gd name="connsiteX5" fmla="*/ 21043 w 236469"/>
                <a:gd name="connsiteY5" fmla="*/ 124698 h 188996"/>
                <a:gd name="connsiteX6" fmla="*/ 213914 w 236469"/>
                <a:gd name="connsiteY6" fmla="*/ 188473 h 1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469" h="188996">
                  <a:moveTo>
                    <a:pt x="213914" y="188473"/>
                  </a:moveTo>
                  <a:cubicBezTo>
                    <a:pt x="226050" y="187903"/>
                    <a:pt x="236802" y="183993"/>
                    <a:pt x="236231" y="170717"/>
                  </a:cubicBezTo>
                  <a:cubicBezTo>
                    <a:pt x="233951" y="113703"/>
                    <a:pt x="242584" y="56037"/>
                    <a:pt x="225725" y="0"/>
                  </a:cubicBezTo>
                  <a:cubicBezTo>
                    <a:pt x="222222" y="10751"/>
                    <a:pt x="211389" y="10588"/>
                    <a:pt x="203326" y="13521"/>
                  </a:cubicBezTo>
                  <a:cubicBezTo>
                    <a:pt x="146556" y="34697"/>
                    <a:pt x="89379" y="54652"/>
                    <a:pt x="32691" y="76073"/>
                  </a:cubicBezTo>
                  <a:cubicBezTo>
                    <a:pt x="-8848" y="91793"/>
                    <a:pt x="-8604" y="93666"/>
                    <a:pt x="21043" y="124698"/>
                  </a:cubicBezTo>
                  <a:cubicBezTo>
                    <a:pt x="74148" y="180165"/>
                    <a:pt x="141506" y="191812"/>
                    <a:pt x="213914" y="188473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5E0A43-0099-458E-BB55-38F72CACE1E4}"/>
                </a:ext>
              </a:extLst>
            </p:cNvPr>
            <p:cNvSpPr/>
            <p:nvPr/>
          </p:nvSpPr>
          <p:spPr>
            <a:xfrm>
              <a:off x="2514251" y="1351156"/>
              <a:ext cx="200970" cy="231524"/>
            </a:xfrm>
            <a:custGeom>
              <a:avLst/>
              <a:gdLst>
                <a:gd name="connsiteX0" fmla="*/ 152748 w 200970"/>
                <a:gd name="connsiteY0" fmla="*/ 213478 h 231524"/>
                <a:gd name="connsiteX1" fmla="*/ 194858 w 200970"/>
                <a:gd name="connsiteY1" fmla="*/ 91141 h 231524"/>
                <a:gd name="connsiteX2" fmla="*/ 197220 w 200970"/>
                <a:gd name="connsiteY2" fmla="*/ 64508 h 231524"/>
                <a:gd name="connsiteX3" fmla="*/ 84006 w 200970"/>
                <a:gd name="connsiteY3" fmla="*/ 0 h 231524"/>
                <a:gd name="connsiteX4" fmla="*/ 72521 w 200970"/>
                <a:gd name="connsiteY4" fmla="*/ 10507 h 231524"/>
                <a:gd name="connsiteX5" fmla="*/ 4348 w 200970"/>
                <a:gd name="connsiteY5" fmla="*/ 110933 h 231524"/>
                <a:gd name="connsiteX6" fmla="*/ 10864 w 200970"/>
                <a:gd name="connsiteY6" fmla="*/ 137323 h 231524"/>
                <a:gd name="connsiteX7" fmla="*/ 123427 w 200970"/>
                <a:gd name="connsiteY7" fmla="*/ 223414 h 231524"/>
                <a:gd name="connsiteX8" fmla="*/ 152748 w 200970"/>
                <a:gd name="connsiteY8" fmla="*/ 213478 h 23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970" h="231524">
                  <a:moveTo>
                    <a:pt x="152748" y="213478"/>
                  </a:moveTo>
                  <a:cubicBezTo>
                    <a:pt x="166350" y="172590"/>
                    <a:pt x="181256" y="132029"/>
                    <a:pt x="194858" y="91141"/>
                  </a:cubicBezTo>
                  <a:cubicBezTo>
                    <a:pt x="197708" y="82671"/>
                    <a:pt x="205609" y="71594"/>
                    <a:pt x="197220" y="64508"/>
                  </a:cubicBezTo>
                  <a:cubicBezTo>
                    <a:pt x="164070" y="36408"/>
                    <a:pt x="122286" y="23213"/>
                    <a:pt x="84006" y="0"/>
                  </a:cubicBezTo>
                  <a:cubicBezTo>
                    <a:pt x="79852" y="3747"/>
                    <a:pt x="75291" y="6516"/>
                    <a:pt x="72521" y="10507"/>
                  </a:cubicBezTo>
                  <a:cubicBezTo>
                    <a:pt x="49634" y="43901"/>
                    <a:pt x="27480" y="77784"/>
                    <a:pt x="4348" y="110933"/>
                  </a:cubicBezTo>
                  <a:cubicBezTo>
                    <a:pt x="-4285" y="123395"/>
                    <a:pt x="1009" y="129911"/>
                    <a:pt x="10864" y="137323"/>
                  </a:cubicBezTo>
                  <a:cubicBezTo>
                    <a:pt x="48657" y="165667"/>
                    <a:pt x="86938" y="193441"/>
                    <a:pt x="123427" y="223414"/>
                  </a:cubicBezTo>
                  <a:cubicBezTo>
                    <a:pt x="141834" y="238564"/>
                    <a:pt x="146966" y="230908"/>
                    <a:pt x="152748" y="21347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1E879FB-9533-4443-86D2-B64C0DDCD4CE}"/>
                </a:ext>
              </a:extLst>
            </p:cNvPr>
            <p:cNvSpPr/>
            <p:nvPr/>
          </p:nvSpPr>
          <p:spPr>
            <a:xfrm>
              <a:off x="2151331" y="1209388"/>
              <a:ext cx="185037" cy="248628"/>
            </a:xfrm>
            <a:custGeom>
              <a:avLst/>
              <a:gdLst>
                <a:gd name="connsiteX0" fmla="*/ 180913 w 185037"/>
                <a:gd name="connsiteY0" fmla="*/ 99170 h 248628"/>
                <a:gd name="connsiteX1" fmla="*/ 115021 w 185037"/>
                <a:gd name="connsiteY1" fmla="*/ 1513 h 248628"/>
                <a:gd name="connsiteX2" fmla="*/ 17038 w 185037"/>
                <a:gd name="connsiteY2" fmla="*/ 49323 h 248628"/>
                <a:gd name="connsiteX3" fmla="*/ 3110 w 185037"/>
                <a:gd name="connsiteY3" fmla="*/ 85242 h 248628"/>
                <a:gd name="connsiteX4" fmla="*/ 64523 w 185037"/>
                <a:gd name="connsiteY4" fmla="*/ 248629 h 248628"/>
                <a:gd name="connsiteX5" fmla="*/ 178551 w 185037"/>
                <a:gd name="connsiteY5" fmla="*/ 124338 h 248628"/>
                <a:gd name="connsiteX6" fmla="*/ 180913 w 185037"/>
                <a:gd name="connsiteY6" fmla="*/ 99170 h 2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037" h="248628">
                  <a:moveTo>
                    <a:pt x="180913" y="99170"/>
                  </a:moveTo>
                  <a:cubicBezTo>
                    <a:pt x="158352" y="65857"/>
                    <a:pt x="148660" y="12916"/>
                    <a:pt x="115021" y="1513"/>
                  </a:cubicBezTo>
                  <a:cubicBezTo>
                    <a:pt x="86025" y="-8342"/>
                    <a:pt x="50514" y="32545"/>
                    <a:pt x="17038" y="49323"/>
                  </a:cubicBezTo>
                  <a:cubicBezTo>
                    <a:pt x="1400" y="57142"/>
                    <a:pt x="-4057" y="67161"/>
                    <a:pt x="3110" y="85242"/>
                  </a:cubicBezTo>
                  <a:cubicBezTo>
                    <a:pt x="23391" y="136474"/>
                    <a:pt x="42043" y="188357"/>
                    <a:pt x="64523" y="248629"/>
                  </a:cubicBezTo>
                  <a:cubicBezTo>
                    <a:pt x="105817" y="203506"/>
                    <a:pt x="142062" y="163759"/>
                    <a:pt x="178551" y="124338"/>
                  </a:cubicBezTo>
                  <a:cubicBezTo>
                    <a:pt x="186126" y="116111"/>
                    <a:pt x="187266" y="108618"/>
                    <a:pt x="180913" y="9917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C16194D-39C4-4780-BA98-585C19422F86}"/>
                </a:ext>
              </a:extLst>
            </p:cNvPr>
            <p:cNvSpPr/>
            <p:nvPr/>
          </p:nvSpPr>
          <p:spPr>
            <a:xfrm>
              <a:off x="2390342" y="1256698"/>
              <a:ext cx="172498" cy="189054"/>
            </a:xfrm>
            <a:custGeom>
              <a:avLst/>
              <a:gdLst>
                <a:gd name="connsiteX0" fmla="*/ 99669 w 172498"/>
                <a:gd name="connsiteY0" fmla="*/ 185192 h 189054"/>
                <a:gd name="connsiteX1" fmla="*/ 172484 w 172498"/>
                <a:gd name="connsiteY1" fmla="*/ 79960 h 189054"/>
                <a:gd name="connsiteX2" fmla="*/ 75967 w 172498"/>
                <a:gd name="connsiteY2" fmla="*/ 140 h 189054"/>
                <a:gd name="connsiteX3" fmla="*/ 69451 w 172498"/>
                <a:gd name="connsiteY3" fmla="*/ 4864 h 189054"/>
                <a:gd name="connsiteX4" fmla="*/ 1034 w 172498"/>
                <a:gd name="connsiteY4" fmla="*/ 71734 h 189054"/>
                <a:gd name="connsiteX5" fmla="*/ 45342 w 172498"/>
                <a:gd name="connsiteY5" fmla="*/ 134368 h 189054"/>
                <a:gd name="connsiteX6" fmla="*/ 81505 w 172498"/>
                <a:gd name="connsiteY6" fmla="*/ 178187 h 189054"/>
                <a:gd name="connsiteX7" fmla="*/ 99669 w 172498"/>
                <a:gd name="connsiteY7" fmla="*/ 185192 h 1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498" h="189054">
                  <a:moveTo>
                    <a:pt x="99669" y="185192"/>
                  </a:moveTo>
                  <a:cubicBezTo>
                    <a:pt x="125244" y="150332"/>
                    <a:pt x="149027" y="114169"/>
                    <a:pt x="172484" y="79960"/>
                  </a:cubicBezTo>
                  <a:cubicBezTo>
                    <a:pt x="173787" y="65869"/>
                    <a:pt x="87696" y="-3525"/>
                    <a:pt x="75967" y="140"/>
                  </a:cubicBezTo>
                  <a:cubicBezTo>
                    <a:pt x="73523" y="873"/>
                    <a:pt x="71406" y="3072"/>
                    <a:pt x="69451" y="4864"/>
                  </a:cubicBezTo>
                  <a:cubicBezTo>
                    <a:pt x="45505" y="26692"/>
                    <a:pt x="11867" y="44693"/>
                    <a:pt x="1034" y="71734"/>
                  </a:cubicBezTo>
                  <a:cubicBezTo>
                    <a:pt x="-6541" y="90793"/>
                    <a:pt x="29460" y="113028"/>
                    <a:pt x="45342" y="134368"/>
                  </a:cubicBezTo>
                  <a:cubicBezTo>
                    <a:pt x="56664" y="149517"/>
                    <a:pt x="69207" y="163852"/>
                    <a:pt x="81505" y="178187"/>
                  </a:cubicBezTo>
                  <a:cubicBezTo>
                    <a:pt x="86311" y="183563"/>
                    <a:pt x="92420" y="195047"/>
                    <a:pt x="99669" y="18519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5B3204-F9A0-44BB-A96F-C00D756BF071}"/>
                </a:ext>
              </a:extLst>
            </p:cNvPr>
            <p:cNvSpPr/>
            <p:nvPr/>
          </p:nvSpPr>
          <p:spPr>
            <a:xfrm>
              <a:off x="3139131" y="1683467"/>
              <a:ext cx="89132" cy="257867"/>
            </a:xfrm>
            <a:custGeom>
              <a:avLst/>
              <a:gdLst>
                <a:gd name="connsiteX0" fmla="*/ 10860 w 89132"/>
                <a:gd name="connsiteY0" fmla="*/ 0 h 257867"/>
                <a:gd name="connsiteX1" fmla="*/ 89133 w 89132"/>
                <a:gd name="connsiteY1" fmla="*/ 257867 h 257867"/>
                <a:gd name="connsiteX2" fmla="*/ 10860 w 89132"/>
                <a:gd name="connsiteY2" fmla="*/ 0 h 25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132" h="257867">
                  <a:moveTo>
                    <a:pt x="10860" y="0"/>
                  </a:moveTo>
                  <a:cubicBezTo>
                    <a:pt x="-16262" y="114762"/>
                    <a:pt x="6544" y="189939"/>
                    <a:pt x="89133" y="257867"/>
                  </a:cubicBezTo>
                  <a:cubicBezTo>
                    <a:pt x="82861" y="149214"/>
                    <a:pt x="53947" y="54001"/>
                    <a:pt x="10860" y="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24D2F10-ED0A-4726-8C71-ECAE6DDDBDDC}"/>
                </a:ext>
              </a:extLst>
            </p:cNvPr>
            <p:cNvSpPr/>
            <p:nvPr/>
          </p:nvSpPr>
          <p:spPr>
            <a:xfrm>
              <a:off x="2091156" y="986440"/>
              <a:ext cx="120055" cy="128847"/>
            </a:xfrm>
            <a:custGeom>
              <a:avLst/>
              <a:gdLst>
                <a:gd name="connsiteX0" fmla="*/ 74689 w 120055"/>
                <a:gd name="connsiteY0" fmla="*/ 232 h 128847"/>
                <a:gd name="connsiteX1" fmla="*/ 0 w 120055"/>
                <a:gd name="connsiteY1" fmla="*/ 41364 h 128847"/>
                <a:gd name="connsiteX2" fmla="*/ 28100 w 120055"/>
                <a:gd name="connsiteY2" fmla="*/ 128025 h 128847"/>
                <a:gd name="connsiteX3" fmla="*/ 120056 w 120055"/>
                <a:gd name="connsiteY3" fmla="*/ 81681 h 128847"/>
                <a:gd name="connsiteX4" fmla="*/ 74689 w 120055"/>
                <a:gd name="connsiteY4" fmla="*/ 232 h 12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55" h="128847">
                  <a:moveTo>
                    <a:pt x="74689" y="232"/>
                  </a:moveTo>
                  <a:cubicBezTo>
                    <a:pt x="48869" y="10576"/>
                    <a:pt x="9774" y="-420"/>
                    <a:pt x="0" y="41364"/>
                  </a:cubicBezTo>
                  <a:cubicBezTo>
                    <a:pt x="17104" y="69219"/>
                    <a:pt x="-5213" y="109048"/>
                    <a:pt x="28100" y="128025"/>
                  </a:cubicBezTo>
                  <a:cubicBezTo>
                    <a:pt x="41050" y="135437"/>
                    <a:pt x="120219" y="90559"/>
                    <a:pt x="120056" y="81681"/>
                  </a:cubicBezTo>
                  <a:cubicBezTo>
                    <a:pt x="119567" y="57409"/>
                    <a:pt x="85847" y="-4248"/>
                    <a:pt x="74689" y="23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587F1E3-37C8-412B-B14F-D165A62AC880}"/>
                </a:ext>
              </a:extLst>
            </p:cNvPr>
            <p:cNvSpPr/>
            <p:nvPr/>
          </p:nvSpPr>
          <p:spPr>
            <a:xfrm>
              <a:off x="2304552" y="1178793"/>
              <a:ext cx="137869" cy="110701"/>
            </a:xfrm>
            <a:custGeom>
              <a:avLst/>
              <a:gdLst>
                <a:gd name="connsiteX0" fmla="*/ 58643 w 137869"/>
                <a:gd name="connsiteY0" fmla="*/ 1320 h 110701"/>
                <a:gd name="connsiteX1" fmla="*/ 0 w 137869"/>
                <a:gd name="connsiteY1" fmla="*/ 14108 h 110701"/>
                <a:gd name="connsiteX2" fmla="*/ 19629 w 137869"/>
                <a:gd name="connsiteY2" fmla="*/ 50678 h 110701"/>
                <a:gd name="connsiteX3" fmla="*/ 129178 w 137869"/>
                <a:gd name="connsiteY3" fmla="*/ 61104 h 110701"/>
                <a:gd name="connsiteX4" fmla="*/ 136427 w 137869"/>
                <a:gd name="connsiteY4" fmla="*/ 40823 h 110701"/>
                <a:gd name="connsiteX5" fmla="*/ 58643 w 137869"/>
                <a:gd name="connsiteY5" fmla="*/ 1320 h 1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69" h="110701">
                  <a:moveTo>
                    <a:pt x="58643" y="1320"/>
                  </a:moveTo>
                  <a:cubicBezTo>
                    <a:pt x="40154" y="5311"/>
                    <a:pt x="21747" y="9384"/>
                    <a:pt x="0" y="14108"/>
                  </a:cubicBezTo>
                  <a:cubicBezTo>
                    <a:pt x="7086" y="27384"/>
                    <a:pt x="12950" y="39276"/>
                    <a:pt x="19629" y="50678"/>
                  </a:cubicBezTo>
                  <a:cubicBezTo>
                    <a:pt x="64915" y="128625"/>
                    <a:pt x="69965" y="129114"/>
                    <a:pt x="129178" y="61104"/>
                  </a:cubicBezTo>
                  <a:cubicBezTo>
                    <a:pt x="134228" y="55321"/>
                    <a:pt x="140825" y="51411"/>
                    <a:pt x="136427" y="40823"/>
                  </a:cubicBezTo>
                  <a:cubicBezTo>
                    <a:pt x="125106" y="13619"/>
                    <a:pt x="89512" y="-5277"/>
                    <a:pt x="58643" y="132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A8ADCD5-06F6-40E5-B7A2-C4A984A28E49}"/>
                </a:ext>
              </a:extLst>
            </p:cNvPr>
            <p:cNvSpPr/>
            <p:nvPr/>
          </p:nvSpPr>
          <p:spPr>
            <a:xfrm>
              <a:off x="1953261" y="1030003"/>
              <a:ext cx="183982" cy="352266"/>
            </a:xfrm>
            <a:custGeom>
              <a:avLst/>
              <a:gdLst>
                <a:gd name="connsiteX0" fmla="*/ 60762 w 183982"/>
                <a:gd name="connsiteY0" fmla="*/ 100345 h 352266"/>
                <a:gd name="connsiteX1" fmla="*/ 113134 w 183982"/>
                <a:gd name="connsiteY1" fmla="*/ 36978 h 352266"/>
                <a:gd name="connsiteX2" fmla="*/ 104093 w 183982"/>
                <a:gd name="connsiteY2" fmla="*/ 0 h 352266"/>
                <a:gd name="connsiteX3" fmla="*/ 42273 w 183982"/>
                <a:gd name="connsiteY3" fmla="*/ 74363 h 352266"/>
                <a:gd name="connsiteX4" fmla="*/ 32092 w 183982"/>
                <a:gd name="connsiteY4" fmla="*/ 94888 h 352266"/>
                <a:gd name="connsiteX5" fmla="*/ 7983 w 183982"/>
                <a:gd name="connsiteY5" fmla="*/ 155567 h 352266"/>
                <a:gd name="connsiteX6" fmla="*/ 7983 w 183982"/>
                <a:gd name="connsiteY6" fmla="*/ 155567 h 352266"/>
                <a:gd name="connsiteX7" fmla="*/ 7983 w 183982"/>
                <a:gd name="connsiteY7" fmla="*/ 155567 h 352266"/>
                <a:gd name="connsiteX8" fmla="*/ 23947 w 183982"/>
                <a:gd name="connsiteY8" fmla="*/ 352267 h 352266"/>
                <a:gd name="connsiteX9" fmla="*/ 115822 w 183982"/>
                <a:gd name="connsiteY9" fmla="*/ 260718 h 352266"/>
                <a:gd name="connsiteX10" fmla="*/ 54246 w 183982"/>
                <a:gd name="connsiteY10" fmla="*/ 305189 h 352266"/>
                <a:gd name="connsiteX11" fmla="*/ 80147 w 183982"/>
                <a:gd name="connsiteY11" fmla="*/ 196211 h 352266"/>
                <a:gd name="connsiteX12" fmla="*/ 127957 w 183982"/>
                <a:gd name="connsiteY12" fmla="*/ 156219 h 352266"/>
                <a:gd name="connsiteX13" fmla="*/ 146609 w 183982"/>
                <a:gd name="connsiteY13" fmla="*/ 201260 h 352266"/>
                <a:gd name="connsiteX14" fmla="*/ 164528 w 183982"/>
                <a:gd name="connsiteY14" fmla="*/ 213804 h 352266"/>
                <a:gd name="connsiteX15" fmla="*/ 181144 w 183982"/>
                <a:gd name="connsiteY15" fmla="*/ 189287 h 352266"/>
                <a:gd name="connsiteX16" fmla="*/ 166238 w 183982"/>
                <a:gd name="connsiteY16" fmla="*/ 138870 h 352266"/>
                <a:gd name="connsiteX17" fmla="*/ 109061 w 183982"/>
                <a:gd name="connsiteY17" fmla="*/ 121522 h 352266"/>
                <a:gd name="connsiteX18" fmla="*/ 41214 w 183982"/>
                <a:gd name="connsiteY18" fmla="*/ 176418 h 352266"/>
                <a:gd name="connsiteX19" fmla="*/ 38771 w 183982"/>
                <a:gd name="connsiteY19" fmla="*/ 123884 h 352266"/>
                <a:gd name="connsiteX20" fmla="*/ 60762 w 183982"/>
                <a:gd name="connsiteY20" fmla="*/ 100345 h 3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982" h="352266">
                  <a:moveTo>
                    <a:pt x="60762" y="100345"/>
                  </a:moveTo>
                  <a:cubicBezTo>
                    <a:pt x="124048" y="99612"/>
                    <a:pt x="124129" y="98879"/>
                    <a:pt x="113134" y="36978"/>
                  </a:cubicBezTo>
                  <a:cubicBezTo>
                    <a:pt x="111016" y="25331"/>
                    <a:pt x="107514" y="13846"/>
                    <a:pt x="104093" y="0"/>
                  </a:cubicBezTo>
                  <a:cubicBezTo>
                    <a:pt x="72817" y="18000"/>
                    <a:pt x="55549" y="44553"/>
                    <a:pt x="42273" y="74363"/>
                  </a:cubicBezTo>
                  <a:cubicBezTo>
                    <a:pt x="39097" y="81612"/>
                    <a:pt x="36002" y="94562"/>
                    <a:pt x="32092" y="94888"/>
                  </a:cubicBezTo>
                  <a:cubicBezTo>
                    <a:pt x="-18325" y="99042"/>
                    <a:pt x="4970" y="131133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7983" y="155567"/>
                    <a:pt x="7983" y="155567"/>
                    <a:pt x="7983" y="155567"/>
                  </a:cubicBezTo>
                  <a:cubicBezTo>
                    <a:pt x="8553" y="221134"/>
                    <a:pt x="16943" y="285886"/>
                    <a:pt x="23947" y="352267"/>
                  </a:cubicBezTo>
                  <a:cubicBezTo>
                    <a:pt x="63043" y="327180"/>
                    <a:pt x="93260" y="299732"/>
                    <a:pt x="115822" y="260718"/>
                  </a:cubicBezTo>
                  <a:cubicBezTo>
                    <a:pt x="91631" y="272935"/>
                    <a:pt x="79984" y="296637"/>
                    <a:pt x="54246" y="305189"/>
                  </a:cubicBezTo>
                  <a:cubicBezTo>
                    <a:pt x="44798" y="262347"/>
                    <a:pt x="58319" y="228138"/>
                    <a:pt x="80147" y="196211"/>
                  </a:cubicBezTo>
                  <a:cubicBezTo>
                    <a:pt x="92364" y="178292"/>
                    <a:pt x="107188" y="155079"/>
                    <a:pt x="127957" y="156219"/>
                  </a:cubicBezTo>
                  <a:cubicBezTo>
                    <a:pt x="144899" y="157115"/>
                    <a:pt x="140582" y="185459"/>
                    <a:pt x="146609" y="201260"/>
                  </a:cubicBezTo>
                  <a:cubicBezTo>
                    <a:pt x="150193" y="210627"/>
                    <a:pt x="151741" y="221948"/>
                    <a:pt x="164528" y="213804"/>
                  </a:cubicBezTo>
                  <a:cubicBezTo>
                    <a:pt x="172347" y="208754"/>
                    <a:pt x="191080" y="209731"/>
                    <a:pt x="181144" y="189287"/>
                  </a:cubicBezTo>
                  <a:cubicBezTo>
                    <a:pt x="173569" y="173731"/>
                    <a:pt x="171614" y="155567"/>
                    <a:pt x="166238" y="138870"/>
                  </a:cubicBezTo>
                  <a:cubicBezTo>
                    <a:pt x="155487" y="105476"/>
                    <a:pt x="137324" y="100345"/>
                    <a:pt x="109061" y="121522"/>
                  </a:cubicBezTo>
                  <a:cubicBezTo>
                    <a:pt x="85767" y="138952"/>
                    <a:pt x="69803" y="165504"/>
                    <a:pt x="41214" y="176418"/>
                  </a:cubicBezTo>
                  <a:cubicBezTo>
                    <a:pt x="40481" y="158907"/>
                    <a:pt x="40400" y="141314"/>
                    <a:pt x="38771" y="123884"/>
                  </a:cubicBezTo>
                  <a:cubicBezTo>
                    <a:pt x="37142" y="107024"/>
                    <a:pt x="42273" y="100508"/>
                    <a:pt x="60762" y="10034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CF2D9FB-7E4F-4DDD-B3D0-1BDB3C2D9C61}"/>
                </a:ext>
              </a:extLst>
            </p:cNvPr>
            <p:cNvSpPr/>
            <p:nvPr/>
          </p:nvSpPr>
          <p:spPr>
            <a:xfrm>
              <a:off x="2139048" y="1116203"/>
              <a:ext cx="112083" cy="94779"/>
            </a:xfrm>
            <a:custGeom>
              <a:avLst/>
              <a:gdLst>
                <a:gd name="connsiteX0" fmla="*/ 0 w 112083"/>
                <a:gd name="connsiteY0" fmla="*/ 29050 h 94779"/>
                <a:gd name="connsiteX1" fmla="*/ 42761 w 112083"/>
                <a:gd name="connsiteY1" fmla="*/ 94779 h 94779"/>
                <a:gd name="connsiteX2" fmla="*/ 111585 w 112083"/>
                <a:gd name="connsiteY2" fmla="*/ 48435 h 94779"/>
                <a:gd name="connsiteX3" fmla="*/ 88209 w 112083"/>
                <a:gd name="connsiteY3" fmla="*/ 1032 h 94779"/>
                <a:gd name="connsiteX4" fmla="*/ 0 w 112083"/>
                <a:gd name="connsiteY4" fmla="*/ 29050 h 9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083" h="94779">
                  <a:moveTo>
                    <a:pt x="0" y="29050"/>
                  </a:moveTo>
                  <a:cubicBezTo>
                    <a:pt x="59784" y="70915"/>
                    <a:pt x="59784" y="70915"/>
                    <a:pt x="42761" y="94779"/>
                  </a:cubicBezTo>
                  <a:cubicBezTo>
                    <a:pt x="69395" y="74173"/>
                    <a:pt x="104418" y="76535"/>
                    <a:pt x="111585" y="48435"/>
                  </a:cubicBezTo>
                  <a:cubicBezTo>
                    <a:pt x="115087" y="34751"/>
                    <a:pt x="99368" y="3231"/>
                    <a:pt x="88209" y="1032"/>
                  </a:cubicBezTo>
                  <a:cubicBezTo>
                    <a:pt x="57259" y="-4996"/>
                    <a:pt x="30381" y="16833"/>
                    <a:pt x="0" y="29050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0241001-AFD9-44AA-9779-D0864906C70B}"/>
                </a:ext>
              </a:extLst>
            </p:cNvPr>
            <p:cNvSpPr/>
            <p:nvPr/>
          </p:nvSpPr>
          <p:spPr>
            <a:xfrm>
              <a:off x="2222462" y="982214"/>
              <a:ext cx="86274" cy="85682"/>
            </a:xfrm>
            <a:custGeom>
              <a:avLst/>
              <a:gdLst>
                <a:gd name="connsiteX0" fmla="*/ 41366 w 86274"/>
                <a:gd name="connsiteY0" fmla="*/ 6494 h 85682"/>
                <a:gd name="connsiteX1" fmla="*/ 1374 w 86274"/>
                <a:gd name="connsiteY1" fmla="*/ 8531 h 85682"/>
                <a:gd name="connsiteX2" fmla="*/ 20270 w 86274"/>
                <a:gd name="connsiteY2" fmla="*/ 72794 h 85682"/>
                <a:gd name="connsiteX3" fmla="*/ 50325 w 86274"/>
                <a:gd name="connsiteY3" fmla="*/ 84197 h 85682"/>
                <a:gd name="connsiteX4" fmla="*/ 85430 w 86274"/>
                <a:gd name="connsiteY4" fmla="*/ 62043 h 85682"/>
                <a:gd name="connsiteX5" fmla="*/ 41366 w 86274"/>
                <a:gd name="connsiteY5" fmla="*/ 6494 h 8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274" h="85682">
                  <a:moveTo>
                    <a:pt x="41366" y="6494"/>
                  </a:moveTo>
                  <a:cubicBezTo>
                    <a:pt x="28252" y="-184"/>
                    <a:pt x="5284" y="-4745"/>
                    <a:pt x="1374" y="8531"/>
                  </a:cubicBezTo>
                  <a:cubicBezTo>
                    <a:pt x="-5060" y="30278"/>
                    <a:pt x="12777" y="51373"/>
                    <a:pt x="20270" y="72794"/>
                  </a:cubicBezTo>
                  <a:cubicBezTo>
                    <a:pt x="24506" y="84767"/>
                    <a:pt x="34687" y="87943"/>
                    <a:pt x="50325" y="84197"/>
                  </a:cubicBezTo>
                  <a:cubicBezTo>
                    <a:pt x="58063" y="73853"/>
                    <a:pt x="92027" y="93238"/>
                    <a:pt x="85430" y="62043"/>
                  </a:cubicBezTo>
                  <a:cubicBezTo>
                    <a:pt x="80543" y="39563"/>
                    <a:pt x="64090" y="18060"/>
                    <a:pt x="41366" y="649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36D8EF9-0143-420F-A556-25360BEE8F90}"/>
                </a:ext>
              </a:extLst>
            </p:cNvPr>
            <p:cNvSpPr/>
            <p:nvPr/>
          </p:nvSpPr>
          <p:spPr>
            <a:xfrm>
              <a:off x="2266092" y="1092679"/>
              <a:ext cx="99978" cy="67303"/>
            </a:xfrm>
            <a:custGeom>
              <a:avLst/>
              <a:gdLst>
                <a:gd name="connsiteX0" fmla="*/ 54342 w 99978"/>
                <a:gd name="connsiteY0" fmla="*/ 39 h 67303"/>
                <a:gd name="connsiteX1" fmla="*/ 993 w 99978"/>
                <a:gd name="connsiteY1" fmla="*/ 15596 h 67303"/>
                <a:gd name="connsiteX2" fmla="*/ 16061 w 99978"/>
                <a:gd name="connsiteY2" fmla="*/ 55099 h 67303"/>
                <a:gd name="connsiteX3" fmla="*/ 66315 w 99978"/>
                <a:gd name="connsiteY3" fmla="*/ 57623 h 67303"/>
                <a:gd name="connsiteX4" fmla="*/ 99465 w 99978"/>
                <a:gd name="connsiteY4" fmla="*/ 40601 h 67303"/>
                <a:gd name="connsiteX5" fmla="*/ 54342 w 99978"/>
                <a:gd name="connsiteY5" fmla="*/ 39 h 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78" h="67303">
                  <a:moveTo>
                    <a:pt x="54342" y="39"/>
                  </a:moveTo>
                  <a:cubicBezTo>
                    <a:pt x="37400" y="6555"/>
                    <a:pt x="12477" y="-1753"/>
                    <a:pt x="993" y="15596"/>
                  </a:cubicBezTo>
                  <a:cubicBezTo>
                    <a:pt x="-3568" y="22519"/>
                    <a:pt x="8649" y="42637"/>
                    <a:pt x="16061" y="55099"/>
                  </a:cubicBezTo>
                  <a:cubicBezTo>
                    <a:pt x="30477" y="79289"/>
                    <a:pt x="49781" y="60556"/>
                    <a:pt x="66315" y="57623"/>
                  </a:cubicBezTo>
                  <a:cubicBezTo>
                    <a:pt x="78940" y="55424"/>
                    <a:pt x="103863" y="57786"/>
                    <a:pt x="99465" y="40601"/>
                  </a:cubicBezTo>
                  <a:cubicBezTo>
                    <a:pt x="94903" y="22926"/>
                    <a:pt x="83826" y="-1101"/>
                    <a:pt x="54342" y="39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51C4396-4426-49F5-A873-4001515E88C2}"/>
                </a:ext>
              </a:extLst>
            </p:cNvPr>
            <p:cNvSpPr/>
            <p:nvPr/>
          </p:nvSpPr>
          <p:spPr>
            <a:xfrm>
              <a:off x="1570736" y="1392776"/>
              <a:ext cx="1683094" cy="1173755"/>
            </a:xfrm>
            <a:custGeom>
              <a:avLst/>
              <a:gdLst>
                <a:gd name="connsiteX0" fmla="*/ 1650687 w 1683094"/>
                <a:gd name="connsiteY0" fmla="*/ 677329 h 1173755"/>
                <a:gd name="connsiteX1" fmla="*/ 1548305 w 1683094"/>
                <a:gd name="connsiteY1" fmla="*/ 462386 h 1173755"/>
                <a:gd name="connsiteX2" fmla="*/ 1469707 w 1683094"/>
                <a:gd name="connsiteY2" fmla="*/ 631962 h 1173755"/>
                <a:gd name="connsiteX3" fmla="*/ 1450730 w 1683094"/>
                <a:gd name="connsiteY3" fmla="*/ 595310 h 1173755"/>
                <a:gd name="connsiteX4" fmla="*/ 1355027 w 1683094"/>
                <a:gd name="connsiteY4" fmla="*/ 736461 h 1173755"/>
                <a:gd name="connsiteX5" fmla="*/ 1297524 w 1683094"/>
                <a:gd name="connsiteY5" fmla="*/ 676270 h 1173755"/>
                <a:gd name="connsiteX6" fmla="*/ 1284004 w 1683094"/>
                <a:gd name="connsiteY6" fmla="*/ 571446 h 1173755"/>
                <a:gd name="connsiteX7" fmla="*/ 1323262 w 1683094"/>
                <a:gd name="connsiteY7" fmla="*/ 491300 h 1173755"/>
                <a:gd name="connsiteX8" fmla="*/ 1358937 w 1683094"/>
                <a:gd name="connsiteY8" fmla="*/ 400810 h 1173755"/>
                <a:gd name="connsiteX9" fmla="*/ 1455861 w 1683094"/>
                <a:gd name="connsiteY9" fmla="*/ 580161 h 1173755"/>
                <a:gd name="connsiteX10" fmla="*/ 1473943 w 1683094"/>
                <a:gd name="connsiteY10" fmla="*/ 541717 h 1173755"/>
                <a:gd name="connsiteX11" fmla="*/ 1404141 w 1683094"/>
                <a:gd name="connsiteY11" fmla="*/ 355362 h 1173755"/>
                <a:gd name="connsiteX12" fmla="*/ 1357389 w 1683094"/>
                <a:gd name="connsiteY12" fmla="*/ 376213 h 1173755"/>
                <a:gd name="connsiteX13" fmla="*/ 1263397 w 1683094"/>
                <a:gd name="connsiteY13" fmla="*/ 549129 h 1173755"/>
                <a:gd name="connsiteX14" fmla="*/ 1332059 w 1683094"/>
                <a:gd name="connsiteY14" fmla="*/ 359679 h 1173755"/>
                <a:gd name="connsiteX15" fmla="*/ 1312104 w 1683094"/>
                <a:gd name="connsiteY15" fmla="*/ 320664 h 1173755"/>
                <a:gd name="connsiteX16" fmla="*/ 1132264 w 1683094"/>
                <a:gd name="connsiteY16" fmla="*/ 256808 h 1173755"/>
                <a:gd name="connsiteX17" fmla="*/ 1093495 w 1683094"/>
                <a:gd name="connsiteY17" fmla="*/ 274890 h 1173755"/>
                <a:gd name="connsiteX18" fmla="*/ 1021412 w 1683094"/>
                <a:gd name="connsiteY18" fmla="*/ 460105 h 1173755"/>
                <a:gd name="connsiteX19" fmla="*/ 1040227 w 1683094"/>
                <a:gd name="connsiteY19" fmla="*/ 502784 h 1173755"/>
                <a:gd name="connsiteX20" fmla="*/ 1187324 w 1683094"/>
                <a:gd name="connsiteY20" fmla="*/ 588713 h 1173755"/>
                <a:gd name="connsiteX21" fmla="*/ 1188871 w 1683094"/>
                <a:gd name="connsiteY21" fmla="*/ 642958 h 1173755"/>
                <a:gd name="connsiteX22" fmla="*/ 1024752 w 1683094"/>
                <a:gd name="connsiteY22" fmla="*/ 824752 h 1173755"/>
                <a:gd name="connsiteX23" fmla="*/ 977919 w 1683094"/>
                <a:gd name="connsiteY23" fmla="*/ 822471 h 1173755"/>
                <a:gd name="connsiteX24" fmla="*/ 946479 w 1683094"/>
                <a:gd name="connsiteY24" fmla="*/ 808299 h 1173755"/>
                <a:gd name="connsiteX25" fmla="*/ 909583 w 1683094"/>
                <a:gd name="connsiteY25" fmla="*/ 798607 h 1173755"/>
                <a:gd name="connsiteX26" fmla="*/ 732024 w 1683094"/>
                <a:gd name="connsiteY26" fmla="*/ 644587 h 1173755"/>
                <a:gd name="connsiteX27" fmla="*/ 464383 w 1683094"/>
                <a:gd name="connsiteY27" fmla="*/ 261777 h 1173755"/>
                <a:gd name="connsiteX28" fmla="*/ 407369 w 1683094"/>
                <a:gd name="connsiteY28" fmla="*/ 0 h 1173755"/>
                <a:gd name="connsiteX29" fmla="*/ 387332 w 1683094"/>
                <a:gd name="connsiteY29" fmla="*/ 25738 h 1173755"/>
                <a:gd name="connsiteX30" fmla="*/ 252209 w 1683094"/>
                <a:gd name="connsiteY30" fmla="*/ 357316 h 1173755"/>
                <a:gd name="connsiteX31" fmla="*/ 199104 w 1683094"/>
                <a:gd name="connsiteY31" fmla="*/ 409118 h 1173755"/>
                <a:gd name="connsiteX32" fmla="*/ 79781 w 1683094"/>
                <a:gd name="connsiteY32" fmla="*/ 431924 h 1173755"/>
                <a:gd name="connsiteX33" fmla="*/ 1183 w 1683094"/>
                <a:gd name="connsiteY33" fmla="*/ 512884 h 1173755"/>
                <a:gd name="connsiteX34" fmla="*/ 36043 w 1683094"/>
                <a:gd name="connsiteY34" fmla="*/ 647845 h 1173755"/>
                <a:gd name="connsiteX35" fmla="*/ 210425 w 1683094"/>
                <a:gd name="connsiteY35" fmla="*/ 729619 h 1173755"/>
                <a:gd name="connsiteX36" fmla="*/ 265322 w 1683094"/>
                <a:gd name="connsiteY36" fmla="*/ 767005 h 1173755"/>
                <a:gd name="connsiteX37" fmla="*/ 394744 w 1683094"/>
                <a:gd name="connsiteY37" fmla="*/ 880219 h 1173755"/>
                <a:gd name="connsiteX38" fmla="*/ 418609 w 1683094"/>
                <a:gd name="connsiteY38" fmla="*/ 884617 h 1173755"/>
                <a:gd name="connsiteX39" fmla="*/ 442718 w 1683094"/>
                <a:gd name="connsiteY39" fmla="*/ 919314 h 1173755"/>
                <a:gd name="connsiteX40" fmla="*/ 543226 w 1683094"/>
                <a:gd name="connsiteY40" fmla="*/ 1106076 h 1173755"/>
                <a:gd name="connsiteX41" fmla="*/ 632005 w 1683094"/>
                <a:gd name="connsiteY41" fmla="*/ 1133688 h 1173755"/>
                <a:gd name="connsiteX42" fmla="*/ 739355 w 1683094"/>
                <a:gd name="connsiteY42" fmla="*/ 1080339 h 1173755"/>
                <a:gd name="connsiteX43" fmla="*/ 759635 w 1683094"/>
                <a:gd name="connsiteY43" fmla="*/ 924853 h 1173755"/>
                <a:gd name="connsiteX44" fmla="*/ 765581 w 1683094"/>
                <a:gd name="connsiteY44" fmla="*/ 869956 h 1173755"/>
                <a:gd name="connsiteX45" fmla="*/ 765581 w 1683094"/>
                <a:gd name="connsiteY45" fmla="*/ 869956 h 1173755"/>
                <a:gd name="connsiteX46" fmla="*/ 909176 w 1683094"/>
                <a:gd name="connsiteY46" fmla="*/ 826462 h 1173755"/>
                <a:gd name="connsiteX47" fmla="*/ 943954 w 1683094"/>
                <a:gd name="connsiteY47" fmla="*/ 835014 h 1173755"/>
                <a:gd name="connsiteX48" fmla="*/ 1063114 w 1683094"/>
                <a:gd name="connsiteY48" fmla="*/ 1148919 h 1173755"/>
                <a:gd name="connsiteX49" fmla="*/ 1072481 w 1683094"/>
                <a:gd name="connsiteY49" fmla="*/ 1172458 h 1173755"/>
                <a:gd name="connsiteX50" fmla="*/ 1096101 w 1683094"/>
                <a:gd name="connsiteY50" fmla="*/ 1156901 h 1173755"/>
                <a:gd name="connsiteX51" fmla="*/ 1102698 w 1683094"/>
                <a:gd name="connsiteY51" fmla="*/ 1064700 h 1173755"/>
                <a:gd name="connsiteX52" fmla="*/ 1116952 w 1683094"/>
                <a:gd name="connsiteY52" fmla="*/ 1013795 h 1173755"/>
                <a:gd name="connsiteX53" fmla="*/ 1339308 w 1683094"/>
                <a:gd name="connsiteY53" fmla="*/ 817421 h 1173755"/>
                <a:gd name="connsiteX54" fmla="*/ 1374656 w 1683094"/>
                <a:gd name="connsiteY54" fmla="*/ 825159 h 1173755"/>
                <a:gd name="connsiteX55" fmla="*/ 1424422 w 1683094"/>
                <a:gd name="connsiteY55" fmla="*/ 973966 h 1173755"/>
                <a:gd name="connsiteX56" fmla="*/ 1446250 w 1683094"/>
                <a:gd name="connsiteY56" fmla="*/ 1004591 h 1173755"/>
                <a:gd name="connsiteX57" fmla="*/ 1457979 w 1683094"/>
                <a:gd name="connsiteY57" fmla="*/ 970871 h 1173755"/>
                <a:gd name="connsiteX58" fmla="*/ 1392005 w 1683094"/>
                <a:gd name="connsiteY58" fmla="*/ 789648 h 1173755"/>
                <a:gd name="connsiteX59" fmla="*/ 1383453 w 1683094"/>
                <a:gd name="connsiteY59" fmla="*/ 754380 h 1173755"/>
                <a:gd name="connsiteX60" fmla="*/ 1467264 w 1683094"/>
                <a:gd name="connsiteY60" fmla="*/ 636768 h 1173755"/>
                <a:gd name="connsiteX61" fmla="*/ 1482658 w 1683094"/>
                <a:gd name="connsiteY61" fmla="*/ 725140 h 1173755"/>
                <a:gd name="connsiteX62" fmla="*/ 1576161 w 1683094"/>
                <a:gd name="connsiteY62" fmla="*/ 871666 h 1173755"/>
                <a:gd name="connsiteX63" fmla="*/ 1615419 w 1683094"/>
                <a:gd name="connsiteY63" fmla="*/ 857087 h 1173755"/>
                <a:gd name="connsiteX64" fmla="*/ 1639528 w 1683094"/>
                <a:gd name="connsiteY64" fmla="*/ 767330 h 1173755"/>
                <a:gd name="connsiteX65" fmla="*/ 1643357 w 1683094"/>
                <a:gd name="connsiteY65" fmla="*/ 792498 h 1173755"/>
                <a:gd name="connsiteX66" fmla="*/ 1656144 w 1683094"/>
                <a:gd name="connsiteY66" fmla="*/ 814163 h 1173755"/>
                <a:gd name="connsiteX67" fmla="*/ 1676832 w 1683094"/>
                <a:gd name="connsiteY67" fmla="*/ 794697 h 1173755"/>
                <a:gd name="connsiteX68" fmla="*/ 1661194 w 1683094"/>
                <a:gd name="connsiteY68" fmla="*/ 601582 h 1173755"/>
                <a:gd name="connsiteX69" fmla="*/ 1650687 w 1683094"/>
                <a:gd name="connsiteY69" fmla="*/ 677329 h 1173755"/>
                <a:gd name="connsiteX70" fmla="*/ 1313651 w 1683094"/>
                <a:gd name="connsiteY70" fmla="*/ 782561 h 1173755"/>
                <a:gd name="connsiteX71" fmla="*/ 1111739 w 1683094"/>
                <a:gd name="connsiteY71" fmla="*/ 975188 h 1173755"/>
                <a:gd name="connsiteX72" fmla="*/ 1073540 w 1683094"/>
                <a:gd name="connsiteY72" fmla="*/ 966392 h 1173755"/>
                <a:gd name="connsiteX73" fmla="*/ 1093169 w 1683094"/>
                <a:gd name="connsiteY73" fmla="*/ 806100 h 1173755"/>
                <a:gd name="connsiteX74" fmla="*/ 1208093 w 1683094"/>
                <a:gd name="connsiteY74" fmla="*/ 686370 h 1173755"/>
                <a:gd name="connsiteX75" fmla="*/ 1262746 w 1683094"/>
                <a:gd name="connsiteY75" fmla="*/ 687999 h 1173755"/>
                <a:gd name="connsiteX76" fmla="*/ 1313162 w 1683094"/>
                <a:gd name="connsiteY76" fmla="*/ 740534 h 1173755"/>
                <a:gd name="connsiteX77" fmla="*/ 1328149 w 1683094"/>
                <a:gd name="connsiteY77" fmla="*/ 757312 h 1173755"/>
                <a:gd name="connsiteX78" fmla="*/ 1313651 w 1683094"/>
                <a:gd name="connsiteY78" fmla="*/ 782561 h 117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683094" h="1173755">
                  <a:moveTo>
                    <a:pt x="1650687" y="677329"/>
                  </a:moveTo>
                  <a:cubicBezTo>
                    <a:pt x="1636840" y="596858"/>
                    <a:pt x="1609229" y="524368"/>
                    <a:pt x="1548305" y="462386"/>
                  </a:cubicBezTo>
                  <a:cubicBezTo>
                    <a:pt x="1521509" y="520133"/>
                    <a:pt x="1496830" y="573482"/>
                    <a:pt x="1469707" y="631962"/>
                  </a:cubicBezTo>
                  <a:cubicBezTo>
                    <a:pt x="1462133" y="617383"/>
                    <a:pt x="1457246" y="607853"/>
                    <a:pt x="1450730" y="595310"/>
                  </a:cubicBezTo>
                  <a:cubicBezTo>
                    <a:pt x="1417417" y="644505"/>
                    <a:pt x="1387200" y="689058"/>
                    <a:pt x="1355027" y="736461"/>
                  </a:cubicBezTo>
                  <a:cubicBezTo>
                    <a:pt x="1334583" y="715122"/>
                    <a:pt x="1315932" y="695818"/>
                    <a:pt x="1297524" y="676270"/>
                  </a:cubicBezTo>
                  <a:cubicBezTo>
                    <a:pt x="1252076" y="628053"/>
                    <a:pt x="1252564" y="628216"/>
                    <a:pt x="1284004" y="571446"/>
                  </a:cubicBezTo>
                  <a:cubicBezTo>
                    <a:pt x="1298420" y="545464"/>
                    <a:pt x="1311371" y="518585"/>
                    <a:pt x="1323262" y="491300"/>
                  </a:cubicBezTo>
                  <a:cubicBezTo>
                    <a:pt x="1335805" y="462548"/>
                    <a:pt x="1346312" y="432901"/>
                    <a:pt x="1358937" y="400810"/>
                  </a:cubicBezTo>
                  <a:cubicBezTo>
                    <a:pt x="1409354" y="452612"/>
                    <a:pt x="1424585" y="517934"/>
                    <a:pt x="1455861" y="580161"/>
                  </a:cubicBezTo>
                  <a:cubicBezTo>
                    <a:pt x="1463761" y="563464"/>
                    <a:pt x="1469137" y="552712"/>
                    <a:pt x="1473943" y="541717"/>
                  </a:cubicBezTo>
                  <a:cubicBezTo>
                    <a:pt x="1526803" y="419055"/>
                    <a:pt x="1524359" y="415552"/>
                    <a:pt x="1404141" y="355362"/>
                  </a:cubicBezTo>
                  <a:cubicBezTo>
                    <a:pt x="1373923" y="340212"/>
                    <a:pt x="1367245" y="349660"/>
                    <a:pt x="1357389" y="376213"/>
                  </a:cubicBezTo>
                  <a:cubicBezTo>
                    <a:pt x="1334421" y="438032"/>
                    <a:pt x="1308357" y="498793"/>
                    <a:pt x="1263397" y="549129"/>
                  </a:cubicBezTo>
                  <a:cubicBezTo>
                    <a:pt x="1290357" y="487228"/>
                    <a:pt x="1316665" y="425571"/>
                    <a:pt x="1332059" y="359679"/>
                  </a:cubicBezTo>
                  <a:cubicBezTo>
                    <a:pt x="1336864" y="338909"/>
                    <a:pt x="1334421" y="327995"/>
                    <a:pt x="1312104" y="320664"/>
                  </a:cubicBezTo>
                  <a:cubicBezTo>
                    <a:pt x="1251669" y="300872"/>
                    <a:pt x="1191641" y="279614"/>
                    <a:pt x="1132264" y="256808"/>
                  </a:cubicBezTo>
                  <a:cubicBezTo>
                    <a:pt x="1110110" y="248338"/>
                    <a:pt x="1101232" y="253876"/>
                    <a:pt x="1093495" y="274890"/>
                  </a:cubicBezTo>
                  <a:cubicBezTo>
                    <a:pt x="1070608" y="337117"/>
                    <a:pt x="1047395" y="399181"/>
                    <a:pt x="1021412" y="460105"/>
                  </a:cubicBezTo>
                  <a:cubicBezTo>
                    <a:pt x="1010905" y="484784"/>
                    <a:pt x="1020353" y="493499"/>
                    <a:pt x="1040227" y="502784"/>
                  </a:cubicBezTo>
                  <a:cubicBezTo>
                    <a:pt x="1091866" y="526812"/>
                    <a:pt x="1139758" y="557355"/>
                    <a:pt x="1187324" y="588713"/>
                  </a:cubicBezTo>
                  <a:cubicBezTo>
                    <a:pt x="1216971" y="608179"/>
                    <a:pt x="1222021" y="624062"/>
                    <a:pt x="1188871" y="642958"/>
                  </a:cubicBezTo>
                  <a:cubicBezTo>
                    <a:pt x="1148065" y="716099"/>
                    <a:pt x="1083965" y="768145"/>
                    <a:pt x="1024752" y="824752"/>
                  </a:cubicBezTo>
                  <a:cubicBezTo>
                    <a:pt x="1006751" y="841938"/>
                    <a:pt x="993312" y="846906"/>
                    <a:pt x="977919" y="822471"/>
                  </a:cubicBezTo>
                  <a:cubicBezTo>
                    <a:pt x="971321" y="812127"/>
                    <a:pt x="963176" y="795919"/>
                    <a:pt x="946479" y="808299"/>
                  </a:cubicBezTo>
                  <a:cubicBezTo>
                    <a:pt x="928805" y="821413"/>
                    <a:pt x="920171" y="809440"/>
                    <a:pt x="909583" y="798607"/>
                  </a:cubicBezTo>
                  <a:cubicBezTo>
                    <a:pt x="854605" y="742407"/>
                    <a:pt x="798812" y="685800"/>
                    <a:pt x="732024" y="644587"/>
                  </a:cubicBezTo>
                  <a:cubicBezTo>
                    <a:pt x="586638" y="554993"/>
                    <a:pt x="511461" y="419055"/>
                    <a:pt x="464383" y="261777"/>
                  </a:cubicBezTo>
                  <a:cubicBezTo>
                    <a:pt x="439134" y="177559"/>
                    <a:pt x="424799" y="90978"/>
                    <a:pt x="407369" y="0"/>
                  </a:cubicBezTo>
                  <a:cubicBezTo>
                    <a:pt x="398491" y="11321"/>
                    <a:pt x="392301" y="18163"/>
                    <a:pt x="387332" y="25738"/>
                  </a:cubicBezTo>
                  <a:cubicBezTo>
                    <a:pt x="320056" y="127223"/>
                    <a:pt x="271919" y="236691"/>
                    <a:pt x="252209" y="357316"/>
                  </a:cubicBezTo>
                  <a:cubicBezTo>
                    <a:pt x="246914" y="389896"/>
                    <a:pt x="235349" y="406593"/>
                    <a:pt x="199104" y="409118"/>
                  </a:cubicBezTo>
                  <a:cubicBezTo>
                    <a:pt x="158950" y="411887"/>
                    <a:pt x="118795" y="421417"/>
                    <a:pt x="79781" y="431924"/>
                  </a:cubicBezTo>
                  <a:cubicBezTo>
                    <a:pt x="38894" y="443001"/>
                    <a:pt x="5663" y="464911"/>
                    <a:pt x="1183" y="512884"/>
                  </a:cubicBezTo>
                  <a:cubicBezTo>
                    <a:pt x="-5007" y="562405"/>
                    <a:pt x="14052" y="606143"/>
                    <a:pt x="36043" y="647845"/>
                  </a:cubicBezTo>
                  <a:cubicBezTo>
                    <a:pt x="75302" y="722289"/>
                    <a:pt x="128814" y="749330"/>
                    <a:pt x="210425" y="729619"/>
                  </a:cubicBezTo>
                  <a:cubicBezTo>
                    <a:pt x="250172" y="720009"/>
                    <a:pt x="262797" y="733936"/>
                    <a:pt x="265322" y="767005"/>
                  </a:cubicBezTo>
                  <a:cubicBezTo>
                    <a:pt x="271431" y="847802"/>
                    <a:pt x="313865" y="885268"/>
                    <a:pt x="394744" y="880219"/>
                  </a:cubicBezTo>
                  <a:cubicBezTo>
                    <a:pt x="402563" y="879730"/>
                    <a:pt x="410627" y="884454"/>
                    <a:pt x="418609" y="884617"/>
                  </a:cubicBezTo>
                  <a:cubicBezTo>
                    <a:pt x="443695" y="884943"/>
                    <a:pt x="448582" y="893006"/>
                    <a:pt x="442718" y="919314"/>
                  </a:cubicBezTo>
                  <a:cubicBezTo>
                    <a:pt x="422600" y="1009560"/>
                    <a:pt x="456564" y="1070972"/>
                    <a:pt x="543226" y="1106076"/>
                  </a:cubicBezTo>
                  <a:cubicBezTo>
                    <a:pt x="571896" y="1117642"/>
                    <a:pt x="601950" y="1126194"/>
                    <a:pt x="632005" y="1133688"/>
                  </a:cubicBezTo>
                  <a:cubicBezTo>
                    <a:pt x="684621" y="1146801"/>
                    <a:pt x="717282" y="1130022"/>
                    <a:pt x="739355" y="1080339"/>
                  </a:cubicBezTo>
                  <a:cubicBezTo>
                    <a:pt x="761427" y="1030573"/>
                    <a:pt x="760613" y="977794"/>
                    <a:pt x="759635" y="924853"/>
                  </a:cubicBezTo>
                  <a:cubicBezTo>
                    <a:pt x="759310" y="906527"/>
                    <a:pt x="751979" y="886979"/>
                    <a:pt x="765581" y="869956"/>
                  </a:cubicBezTo>
                  <a:lnTo>
                    <a:pt x="765581" y="869956"/>
                  </a:lnTo>
                  <a:cubicBezTo>
                    <a:pt x="813555" y="855621"/>
                    <a:pt x="861772" y="842345"/>
                    <a:pt x="909176" y="826462"/>
                  </a:cubicBezTo>
                  <a:cubicBezTo>
                    <a:pt x="924570" y="821331"/>
                    <a:pt x="933773" y="822716"/>
                    <a:pt x="943954" y="835014"/>
                  </a:cubicBezTo>
                  <a:cubicBezTo>
                    <a:pt x="1019702" y="926074"/>
                    <a:pt x="1089096" y="1019415"/>
                    <a:pt x="1063114" y="1148919"/>
                  </a:cubicBezTo>
                  <a:cubicBezTo>
                    <a:pt x="1060997" y="1159344"/>
                    <a:pt x="1061567" y="1168548"/>
                    <a:pt x="1072481" y="1172458"/>
                  </a:cubicBezTo>
                  <a:cubicBezTo>
                    <a:pt x="1086083" y="1177263"/>
                    <a:pt x="1093087" y="1167978"/>
                    <a:pt x="1096101" y="1156901"/>
                  </a:cubicBezTo>
                  <a:cubicBezTo>
                    <a:pt x="1104327" y="1126683"/>
                    <a:pt x="1109459" y="1096058"/>
                    <a:pt x="1102698" y="1064700"/>
                  </a:cubicBezTo>
                  <a:cubicBezTo>
                    <a:pt x="1098463" y="1045234"/>
                    <a:pt x="1099522" y="1028781"/>
                    <a:pt x="1116952" y="1013795"/>
                  </a:cubicBezTo>
                  <a:cubicBezTo>
                    <a:pt x="1191803" y="949206"/>
                    <a:pt x="1266166" y="883965"/>
                    <a:pt x="1339308" y="817421"/>
                  </a:cubicBezTo>
                  <a:cubicBezTo>
                    <a:pt x="1358448" y="799991"/>
                    <a:pt x="1365127" y="808543"/>
                    <a:pt x="1374656" y="825159"/>
                  </a:cubicBezTo>
                  <a:cubicBezTo>
                    <a:pt x="1401209" y="871504"/>
                    <a:pt x="1419861" y="920291"/>
                    <a:pt x="1424422" y="973966"/>
                  </a:cubicBezTo>
                  <a:cubicBezTo>
                    <a:pt x="1425643" y="988139"/>
                    <a:pt x="1423933" y="1008175"/>
                    <a:pt x="1446250" y="1004591"/>
                  </a:cubicBezTo>
                  <a:cubicBezTo>
                    <a:pt x="1464983" y="1001578"/>
                    <a:pt x="1459200" y="983659"/>
                    <a:pt x="1457979" y="970871"/>
                  </a:cubicBezTo>
                  <a:cubicBezTo>
                    <a:pt x="1451870" y="904735"/>
                    <a:pt x="1428494" y="844870"/>
                    <a:pt x="1392005" y="789648"/>
                  </a:cubicBezTo>
                  <a:cubicBezTo>
                    <a:pt x="1385245" y="779466"/>
                    <a:pt x="1371561" y="770507"/>
                    <a:pt x="1383453" y="754380"/>
                  </a:cubicBezTo>
                  <a:cubicBezTo>
                    <a:pt x="1410168" y="717972"/>
                    <a:pt x="1435906" y="680832"/>
                    <a:pt x="1467264" y="636768"/>
                  </a:cubicBezTo>
                  <a:cubicBezTo>
                    <a:pt x="1473372" y="672687"/>
                    <a:pt x="1476793" y="699158"/>
                    <a:pt x="1482658" y="725140"/>
                  </a:cubicBezTo>
                  <a:cubicBezTo>
                    <a:pt x="1496097" y="785005"/>
                    <a:pt x="1522242" y="837295"/>
                    <a:pt x="1576161" y="871666"/>
                  </a:cubicBezTo>
                  <a:cubicBezTo>
                    <a:pt x="1595383" y="883884"/>
                    <a:pt x="1609799" y="887305"/>
                    <a:pt x="1615419" y="857087"/>
                  </a:cubicBezTo>
                  <a:cubicBezTo>
                    <a:pt x="1621039" y="826707"/>
                    <a:pt x="1631302" y="797222"/>
                    <a:pt x="1639528" y="767330"/>
                  </a:cubicBezTo>
                  <a:cubicBezTo>
                    <a:pt x="1643438" y="776371"/>
                    <a:pt x="1643519" y="784435"/>
                    <a:pt x="1643357" y="792498"/>
                  </a:cubicBezTo>
                  <a:cubicBezTo>
                    <a:pt x="1643193" y="802354"/>
                    <a:pt x="1643519" y="812453"/>
                    <a:pt x="1656144" y="814163"/>
                  </a:cubicBezTo>
                  <a:cubicBezTo>
                    <a:pt x="1670316" y="816118"/>
                    <a:pt x="1673981" y="806182"/>
                    <a:pt x="1676832" y="794697"/>
                  </a:cubicBezTo>
                  <a:cubicBezTo>
                    <a:pt x="1689456" y="743955"/>
                    <a:pt x="1682370" y="648904"/>
                    <a:pt x="1661194" y="601582"/>
                  </a:cubicBezTo>
                  <a:cubicBezTo>
                    <a:pt x="1657366" y="628216"/>
                    <a:pt x="1654026" y="652732"/>
                    <a:pt x="1650687" y="677329"/>
                  </a:cubicBezTo>
                  <a:close/>
                  <a:moveTo>
                    <a:pt x="1313651" y="782561"/>
                  </a:moveTo>
                  <a:cubicBezTo>
                    <a:pt x="1251587" y="852282"/>
                    <a:pt x="1183822" y="915893"/>
                    <a:pt x="1111739" y="975188"/>
                  </a:cubicBezTo>
                  <a:cubicBezTo>
                    <a:pt x="1092029" y="991396"/>
                    <a:pt x="1084861" y="986021"/>
                    <a:pt x="1073540" y="966392"/>
                  </a:cubicBezTo>
                  <a:cubicBezTo>
                    <a:pt x="1023041" y="878671"/>
                    <a:pt x="1022471" y="879078"/>
                    <a:pt x="1093169" y="806100"/>
                  </a:cubicBezTo>
                  <a:cubicBezTo>
                    <a:pt x="1131694" y="766353"/>
                    <a:pt x="1172011" y="728153"/>
                    <a:pt x="1208093" y="686370"/>
                  </a:cubicBezTo>
                  <a:cubicBezTo>
                    <a:pt x="1230247" y="660714"/>
                    <a:pt x="1243931" y="664542"/>
                    <a:pt x="1262746" y="687999"/>
                  </a:cubicBezTo>
                  <a:cubicBezTo>
                    <a:pt x="1277895" y="706895"/>
                    <a:pt x="1296384" y="723022"/>
                    <a:pt x="1313162" y="740534"/>
                  </a:cubicBezTo>
                  <a:cubicBezTo>
                    <a:pt x="1318701" y="746317"/>
                    <a:pt x="1323832" y="752425"/>
                    <a:pt x="1328149" y="757312"/>
                  </a:cubicBezTo>
                  <a:cubicBezTo>
                    <a:pt x="1328068" y="770018"/>
                    <a:pt x="1319678" y="775801"/>
                    <a:pt x="1313651" y="782561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4DF9177-EE98-42CD-9C89-D081E4C19B15}"/>
                </a:ext>
              </a:extLst>
            </p:cNvPr>
            <p:cNvSpPr/>
            <p:nvPr/>
          </p:nvSpPr>
          <p:spPr>
            <a:xfrm>
              <a:off x="2911917" y="1445311"/>
              <a:ext cx="448957" cy="532901"/>
            </a:xfrm>
            <a:custGeom>
              <a:avLst/>
              <a:gdLst>
                <a:gd name="connsiteX0" fmla="*/ 0 w 448957"/>
                <a:gd name="connsiteY0" fmla="*/ 0 h 532901"/>
                <a:gd name="connsiteX1" fmla="*/ 32498 w 448957"/>
                <a:gd name="connsiteY1" fmla="*/ 232211 h 532901"/>
                <a:gd name="connsiteX2" fmla="*/ 44878 w 448957"/>
                <a:gd name="connsiteY2" fmla="*/ 255505 h 532901"/>
                <a:gd name="connsiteX3" fmla="*/ 188799 w 448957"/>
                <a:gd name="connsiteY3" fmla="*/ 338095 h 532901"/>
                <a:gd name="connsiteX4" fmla="*/ 202401 w 448957"/>
                <a:gd name="connsiteY4" fmla="*/ 187088 h 532901"/>
                <a:gd name="connsiteX5" fmla="*/ 235876 w 448957"/>
                <a:gd name="connsiteY5" fmla="*/ 210138 h 532901"/>
                <a:gd name="connsiteX6" fmla="*/ 219993 w 448957"/>
                <a:gd name="connsiteY6" fmla="*/ 81612 h 532901"/>
                <a:gd name="connsiteX7" fmla="*/ 408711 w 448957"/>
                <a:gd name="connsiteY7" fmla="*/ 327669 h 532901"/>
                <a:gd name="connsiteX8" fmla="*/ 410014 w 448957"/>
                <a:gd name="connsiteY8" fmla="*/ 501481 h 532901"/>
                <a:gd name="connsiteX9" fmla="*/ 423697 w 448957"/>
                <a:gd name="connsiteY9" fmla="*/ 532839 h 532901"/>
                <a:gd name="connsiteX10" fmla="*/ 443164 w 448957"/>
                <a:gd name="connsiteY10" fmla="*/ 503762 h 532901"/>
                <a:gd name="connsiteX11" fmla="*/ 448946 w 448957"/>
                <a:gd name="connsiteY11" fmla="*/ 398367 h 532901"/>
                <a:gd name="connsiteX12" fmla="*/ 0 w 448957"/>
                <a:gd name="connsiteY12" fmla="*/ 0 h 532901"/>
                <a:gd name="connsiteX13" fmla="*/ 46996 w 448957"/>
                <a:gd name="connsiteY13" fmla="*/ 37955 h 532901"/>
                <a:gd name="connsiteX14" fmla="*/ 194256 w 448957"/>
                <a:gd name="connsiteY14" fmla="*/ 159314 h 532901"/>
                <a:gd name="connsiteX15" fmla="*/ 46996 w 448957"/>
                <a:gd name="connsiteY15" fmla="*/ 37955 h 53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957" h="532901">
                  <a:moveTo>
                    <a:pt x="0" y="0"/>
                  </a:moveTo>
                  <a:cubicBezTo>
                    <a:pt x="21747" y="76236"/>
                    <a:pt x="37629" y="152880"/>
                    <a:pt x="32498" y="232211"/>
                  </a:cubicBezTo>
                  <a:cubicBezTo>
                    <a:pt x="31765" y="242962"/>
                    <a:pt x="35675" y="250211"/>
                    <a:pt x="44878" y="255505"/>
                  </a:cubicBezTo>
                  <a:cubicBezTo>
                    <a:pt x="91549" y="282221"/>
                    <a:pt x="138219" y="309099"/>
                    <a:pt x="188799" y="338095"/>
                  </a:cubicBezTo>
                  <a:cubicBezTo>
                    <a:pt x="193604" y="284746"/>
                    <a:pt x="198002" y="236365"/>
                    <a:pt x="202401" y="187088"/>
                  </a:cubicBezTo>
                  <a:cubicBezTo>
                    <a:pt x="219098" y="192301"/>
                    <a:pt x="218690" y="211116"/>
                    <a:pt x="235876" y="210138"/>
                  </a:cubicBezTo>
                  <a:cubicBezTo>
                    <a:pt x="230745" y="168681"/>
                    <a:pt x="225695" y="127386"/>
                    <a:pt x="219993" y="81612"/>
                  </a:cubicBezTo>
                  <a:cubicBezTo>
                    <a:pt x="320664" y="119160"/>
                    <a:pt x="388674" y="210301"/>
                    <a:pt x="408711" y="327669"/>
                  </a:cubicBezTo>
                  <a:cubicBezTo>
                    <a:pt x="418647" y="385661"/>
                    <a:pt x="418729" y="443408"/>
                    <a:pt x="410014" y="501481"/>
                  </a:cubicBezTo>
                  <a:cubicBezTo>
                    <a:pt x="408059" y="514187"/>
                    <a:pt x="403009" y="531536"/>
                    <a:pt x="423697" y="532839"/>
                  </a:cubicBezTo>
                  <a:cubicBezTo>
                    <a:pt x="443001" y="534061"/>
                    <a:pt x="442349" y="517282"/>
                    <a:pt x="443164" y="503762"/>
                  </a:cubicBezTo>
                  <a:cubicBezTo>
                    <a:pt x="445281" y="468657"/>
                    <a:pt x="449191" y="433471"/>
                    <a:pt x="448946" y="398367"/>
                  </a:cubicBezTo>
                  <a:cubicBezTo>
                    <a:pt x="446503" y="129097"/>
                    <a:pt x="262510" y="7575"/>
                    <a:pt x="0" y="0"/>
                  </a:cubicBezTo>
                  <a:close/>
                  <a:moveTo>
                    <a:pt x="46996" y="37955"/>
                  </a:moveTo>
                  <a:cubicBezTo>
                    <a:pt x="195070" y="63449"/>
                    <a:pt x="171206" y="39747"/>
                    <a:pt x="194256" y="159314"/>
                  </a:cubicBezTo>
                  <a:cubicBezTo>
                    <a:pt x="146282" y="119730"/>
                    <a:pt x="100671" y="82182"/>
                    <a:pt x="46996" y="37955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9BE5E50-521B-4462-A10D-3A9463CEC5BB}"/>
                </a:ext>
              </a:extLst>
            </p:cNvPr>
            <p:cNvSpPr/>
            <p:nvPr/>
          </p:nvSpPr>
          <p:spPr>
            <a:xfrm>
              <a:off x="1943244" y="669294"/>
              <a:ext cx="343397" cy="370889"/>
            </a:xfrm>
            <a:custGeom>
              <a:avLst/>
              <a:gdLst>
                <a:gd name="connsiteX0" fmla="*/ 43168 w 343397"/>
                <a:gd name="connsiteY0" fmla="*/ 314201 h 370889"/>
                <a:gd name="connsiteX1" fmla="*/ 42761 w 343397"/>
                <a:gd name="connsiteY1" fmla="*/ 370890 h 370889"/>
                <a:gd name="connsiteX2" fmla="*/ 108164 w 343397"/>
                <a:gd name="connsiteY2" fmla="*/ 267531 h 370889"/>
                <a:gd name="connsiteX3" fmla="*/ 122662 w 343397"/>
                <a:gd name="connsiteY3" fmla="*/ 253277 h 370889"/>
                <a:gd name="connsiteX4" fmla="*/ 134472 w 343397"/>
                <a:gd name="connsiteY4" fmla="*/ 264354 h 370889"/>
                <a:gd name="connsiteX5" fmla="*/ 153531 w 343397"/>
                <a:gd name="connsiteY5" fmla="*/ 296934 h 370889"/>
                <a:gd name="connsiteX6" fmla="*/ 220564 w 343397"/>
                <a:gd name="connsiteY6" fmla="*/ 272662 h 370889"/>
                <a:gd name="connsiteX7" fmla="*/ 253632 w 343397"/>
                <a:gd name="connsiteY7" fmla="*/ 251486 h 370889"/>
                <a:gd name="connsiteX8" fmla="*/ 262591 w 343397"/>
                <a:gd name="connsiteY8" fmla="*/ 272581 h 370889"/>
                <a:gd name="connsiteX9" fmla="*/ 334511 w 343397"/>
                <a:gd name="connsiteY9" fmla="*/ 269323 h 370889"/>
                <a:gd name="connsiteX10" fmla="*/ 339235 w 343397"/>
                <a:gd name="connsiteY10" fmla="*/ 252789 h 370889"/>
                <a:gd name="connsiteX11" fmla="*/ 268944 w 343397"/>
                <a:gd name="connsiteY11" fmla="*/ 20171 h 370889"/>
                <a:gd name="connsiteX12" fmla="*/ 236283 w 343397"/>
                <a:gd name="connsiteY12" fmla="*/ 1682 h 370889"/>
                <a:gd name="connsiteX13" fmla="*/ 64182 w 343397"/>
                <a:gd name="connsiteY13" fmla="*/ 61139 h 370889"/>
                <a:gd name="connsiteX14" fmla="*/ 9285 w 343397"/>
                <a:gd name="connsiteY14" fmla="*/ 151140 h 370889"/>
                <a:gd name="connsiteX15" fmla="*/ 0 w 343397"/>
                <a:gd name="connsiteY15" fmla="*/ 265902 h 370889"/>
                <a:gd name="connsiteX16" fmla="*/ 43168 w 343397"/>
                <a:gd name="connsiteY16" fmla="*/ 314201 h 370889"/>
                <a:gd name="connsiteX17" fmla="*/ 275705 w 343397"/>
                <a:gd name="connsiteY17" fmla="*/ 188281 h 370889"/>
                <a:gd name="connsiteX18" fmla="*/ 303805 w 343397"/>
                <a:gd name="connsiteY18" fmla="*/ 256780 h 370889"/>
                <a:gd name="connsiteX19" fmla="*/ 253795 w 343397"/>
                <a:gd name="connsiteY19" fmla="*/ 250671 h 370889"/>
                <a:gd name="connsiteX20" fmla="*/ 253958 w 343397"/>
                <a:gd name="connsiteY20" fmla="*/ 251323 h 370889"/>
                <a:gd name="connsiteX21" fmla="*/ 253143 w 343397"/>
                <a:gd name="connsiteY21" fmla="*/ 250345 h 370889"/>
                <a:gd name="connsiteX22" fmla="*/ 253713 w 343397"/>
                <a:gd name="connsiteY22" fmla="*/ 250671 h 370889"/>
                <a:gd name="connsiteX23" fmla="*/ 240437 w 343397"/>
                <a:gd name="connsiteY23" fmla="*/ 201150 h 370889"/>
                <a:gd name="connsiteX24" fmla="*/ 246872 w 343397"/>
                <a:gd name="connsiteY24" fmla="*/ 173946 h 370889"/>
                <a:gd name="connsiteX25" fmla="*/ 275705 w 343397"/>
                <a:gd name="connsiteY25" fmla="*/ 188281 h 370889"/>
                <a:gd name="connsiteX26" fmla="*/ 213722 w 343397"/>
                <a:gd name="connsiteY26" fmla="*/ 48433 h 370889"/>
                <a:gd name="connsiteX27" fmla="*/ 220808 w 343397"/>
                <a:gd name="connsiteY27" fmla="*/ 42080 h 370889"/>
                <a:gd name="connsiteX28" fmla="*/ 234980 w 343397"/>
                <a:gd name="connsiteY28" fmla="*/ 49411 h 370889"/>
                <a:gd name="connsiteX29" fmla="*/ 254609 w 343397"/>
                <a:gd name="connsiteY29" fmla="*/ 122715 h 370889"/>
                <a:gd name="connsiteX30" fmla="*/ 246302 w 343397"/>
                <a:gd name="connsiteY30" fmla="*/ 138271 h 370889"/>
                <a:gd name="connsiteX31" fmla="*/ 228546 w 343397"/>
                <a:gd name="connsiteY31" fmla="*/ 134036 h 370889"/>
                <a:gd name="connsiteX32" fmla="*/ 213722 w 343397"/>
                <a:gd name="connsiteY32" fmla="*/ 48433 h 370889"/>
                <a:gd name="connsiteX33" fmla="*/ 212663 w 343397"/>
                <a:gd name="connsiteY33" fmla="*/ 234218 h 370889"/>
                <a:gd name="connsiteX34" fmla="*/ 166074 w 343397"/>
                <a:gd name="connsiteY34" fmla="*/ 250590 h 370889"/>
                <a:gd name="connsiteX35" fmla="*/ 134065 w 343397"/>
                <a:gd name="connsiteY35" fmla="*/ 222164 h 370889"/>
                <a:gd name="connsiteX36" fmla="*/ 184319 w 343397"/>
                <a:gd name="connsiteY36" fmla="*/ 182172 h 370889"/>
                <a:gd name="connsiteX37" fmla="*/ 212663 w 343397"/>
                <a:gd name="connsiteY37" fmla="*/ 234218 h 370889"/>
                <a:gd name="connsiteX38" fmla="*/ 164853 w 343397"/>
                <a:gd name="connsiteY38" fmla="*/ 59836 h 370889"/>
                <a:gd name="connsiteX39" fmla="*/ 190265 w 343397"/>
                <a:gd name="connsiteY39" fmla="*/ 124344 h 370889"/>
                <a:gd name="connsiteX40" fmla="*/ 147911 w 343397"/>
                <a:gd name="connsiteY40" fmla="*/ 153910 h 370889"/>
                <a:gd name="connsiteX41" fmla="*/ 132680 w 343397"/>
                <a:gd name="connsiteY41" fmla="*/ 130697 h 370889"/>
                <a:gd name="connsiteX42" fmla="*/ 132680 w 343397"/>
                <a:gd name="connsiteY42" fmla="*/ 126706 h 370889"/>
                <a:gd name="connsiteX43" fmla="*/ 164853 w 343397"/>
                <a:gd name="connsiteY43" fmla="*/ 59836 h 370889"/>
                <a:gd name="connsiteX44" fmla="*/ 53675 w 343397"/>
                <a:gd name="connsiteY44" fmla="*/ 258164 h 370889"/>
                <a:gd name="connsiteX45" fmla="*/ 95947 w 343397"/>
                <a:gd name="connsiteY45" fmla="*/ 210272 h 370889"/>
                <a:gd name="connsiteX46" fmla="*/ 53675 w 343397"/>
                <a:gd name="connsiteY46" fmla="*/ 258164 h 370889"/>
                <a:gd name="connsiteX47" fmla="*/ 45286 w 343397"/>
                <a:gd name="connsiteY47" fmla="*/ 132244 h 370889"/>
                <a:gd name="connsiteX48" fmla="*/ 79250 w 343397"/>
                <a:gd name="connsiteY48" fmla="*/ 91275 h 370889"/>
                <a:gd name="connsiteX49" fmla="*/ 99531 w 343397"/>
                <a:gd name="connsiteY49" fmla="*/ 103819 h 370889"/>
                <a:gd name="connsiteX50" fmla="*/ 45041 w 343397"/>
                <a:gd name="connsiteY50" fmla="*/ 202779 h 370889"/>
                <a:gd name="connsiteX51" fmla="*/ 45286 w 343397"/>
                <a:gd name="connsiteY51" fmla="*/ 132244 h 3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397" h="370889">
                  <a:moveTo>
                    <a:pt x="43168" y="314201"/>
                  </a:moveTo>
                  <a:cubicBezTo>
                    <a:pt x="40887" y="331794"/>
                    <a:pt x="42761" y="349876"/>
                    <a:pt x="42761" y="370890"/>
                  </a:cubicBezTo>
                  <a:cubicBezTo>
                    <a:pt x="84137" y="343278"/>
                    <a:pt x="118997" y="319170"/>
                    <a:pt x="108164" y="267531"/>
                  </a:cubicBezTo>
                  <a:cubicBezTo>
                    <a:pt x="105884" y="256617"/>
                    <a:pt x="113540" y="254010"/>
                    <a:pt x="122662" y="253277"/>
                  </a:cubicBezTo>
                  <a:cubicBezTo>
                    <a:pt x="131051" y="252544"/>
                    <a:pt x="136183" y="255802"/>
                    <a:pt x="134472" y="264354"/>
                  </a:cubicBezTo>
                  <a:cubicBezTo>
                    <a:pt x="131051" y="281622"/>
                    <a:pt x="138708" y="298970"/>
                    <a:pt x="153531" y="296934"/>
                  </a:cubicBezTo>
                  <a:cubicBezTo>
                    <a:pt x="177396" y="293676"/>
                    <a:pt x="215514" y="297015"/>
                    <a:pt x="220564" y="272662"/>
                  </a:cubicBezTo>
                  <a:cubicBezTo>
                    <a:pt x="226265" y="245051"/>
                    <a:pt x="242066" y="256454"/>
                    <a:pt x="253632" y="251486"/>
                  </a:cubicBezTo>
                  <a:cubicBezTo>
                    <a:pt x="256401" y="258653"/>
                    <a:pt x="258030" y="266798"/>
                    <a:pt x="262591" y="272581"/>
                  </a:cubicBezTo>
                  <a:cubicBezTo>
                    <a:pt x="287270" y="303613"/>
                    <a:pt x="309995" y="266554"/>
                    <a:pt x="334511" y="269323"/>
                  </a:cubicBezTo>
                  <a:cubicBezTo>
                    <a:pt x="348846" y="270952"/>
                    <a:pt x="342248" y="259223"/>
                    <a:pt x="339235" y="252789"/>
                  </a:cubicBezTo>
                  <a:cubicBezTo>
                    <a:pt x="305108" y="178507"/>
                    <a:pt x="289062" y="98687"/>
                    <a:pt x="268944" y="20171"/>
                  </a:cubicBezTo>
                  <a:cubicBezTo>
                    <a:pt x="263976" y="867"/>
                    <a:pt x="253306" y="-2717"/>
                    <a:pt x="236283" y="1682"/>
                  </a:cubicBezTo>
                  <a:cubicBezTo>
                    <a:pt x="177314" y="16831"/>
                    <a:pt x="118834" y="32795"/>
                    <a:pt x="64182" y="61139"/>
                  </a:cubicBezTo>
                  <a:cubicBezTo>
                    <a:pt x="26552" y="80687"/>
                    <a:pt x="7819" y="106914"/>
                    <a:pt x="9285" y="151140"/>
                  </a:cubicBezTo>
                  <a:cubicBezTo>
                    <a:pt x="10507" y="189259"/>
                    <a:pt x="16045" y="228761"/>
                    <a:pt x="0" y="265902"/>
                  </a:cubicBezTo>
                  <a:cubicBezTo>
                    <a:pt x="37792" y="260689"/>
                    <a:pt x="47566" y="279830"/>
                    <a:pt x="43168" y="314201"/>
                  </a:cubicBezTo>
                  <a:close/>
                  <a:moveTo>
                    <a:pt x="275705" y="188281"/>
                  </a:moveTo>
                  <a:cubicBezTo>
                    <a:pt x="285153" y="210354"/>
                    <a:pt x="293949" y="232752"/>
                    <a:pt x="303805" y="256780"/>
                  </a:cubicBezTo>
                  <a:cubicBezTo>
                    <a:pt x="284908" y="261992"/>
                    <a:pt x="269107" y="259142"/>
                    <a:pt x="253795" y="250671"/>
                  </a:cubicBezTo>
                  <a:cubicBezTo>
                    <a:pt x="253876" y="250915"/>
                    <a:pt x="253876" y="251078"/>
                    <a:pt x="253958" y="251323"/>
                  </a:cubicBezTo>
                  <a:cubicBezTo>
                    <a:pt x="253958" y="251323"/>
                    <a:pt x="253143" y="250345"/>
                    <a:pt x="253143" y="250345"/>
                  </a:cubicBezTo>
                  <a:cubicBezTo>
                    <a:pt x="253306" y="250427"/>
                    <a:pt x="253551" y="250508"/>
                    <a:pt x="253713" y="250671"/>
                  </a:cubicBezTo>
                  <a:cubicBezTo>
                    <a:pt x="249234" y="234137"/>
                    <a:pt x="244428" y="217766"/>
                    <a:pt x="240437" y="201150"/>
                  </a:cubicBezTo>
                  <a:cubicBezTo>
                    <a:pt x="238075" y="191295"/>
                    <a:pt x="231804" y="179485"/>
                    <a:pt x="246872" y="173946"/>
                  </a:cubicBezTo>
                  <a:cubicBezTo>
                    <a:pt x="261044" y="168815"/>
                    <a:pt x="270410" y="175738"/>
                    <a:pt x="275705" y="188281"/>
                  </a:cubicBezTo>
                  <a:close/>
                  <a:moveTo>
                    <a:pt x="213722" y="48433"/>
                  </a:moveTo>
                  <a:cubicBezTo>
                    <a:pt x="213803" y="45908"/>
                    <a:pt x="219098" y="43546"/>
                    <a:pt x="220808" y="42080"/>
                  </a:cubicBezTo>
                  <a:cubicBezTo>
                    <a:pt x="228709" y="40940"/>
                    <a:pt x="233433" y="44116"/>
                    <a:pt x="234980" y="49411"/>
                  </a:cubicBezTo>
                  <a:cubicBezTo>
                    <a:pt x="241903" y="73764"/>
                    <a:pt x="248256" y="98199"/>
                    <a:pt x="254609" y="122715"/>
                  </a:cubicBezTo>
                  <a:cubicBezTo>
                    <a:pt x="256483" y="129964"/>
                    <a:pt x="253876" y="135747"/>
                    <a:pt x="246302" y="138271"/>
                  </a:cubicBezTo>
                  <a:cubicBezTo>
                    <a:pt x="239541" y="140552"/>
                    <a:pt x="231152" y="140471"/>
                    <a:pt x="228546" y="134036"/>
                  </a:cubicBezTo>
                  <a:cubicBezTo>
                    <a:pt x="217387" y="106669"/>
                    <a:pt x="212745" y="77918"/>
                    <a:pt x="213722" y="48433"/>
                  </a:cubicBezTo>
                  <a:close/>
                  <a:moveTo>
                    <a:pt x="212663" y="234218"/>
                  </a:moveTo>
                  <a:cubicBezTo>
                    <a:pt x="218527" y="249042"/>
                    <a:pt x="213966" y="250834"/>
                    <a:pt x="166074" y="250590"/>
                  </a:cubicBezTo>
                  <a:cubicBezTo>
                    <a:pt x="153613" y="250915"/>
                    <a:pt x="133250" y="255802"/>
                    <a:pt x="134065" y="222164"/>
                  </a:cubicBezTo>
                  <a:cubicBezTo>
                    <a:pt x="134879" y="185512"/>
                    <a:pt x="162979" y="182824"/>
                    <a:pt x="184319" y="182172"/>
                  </a:cubicBezTo>
                  <a:cubicBezTo>
                    <a:pt x="217794" y="181032"/>
                    <a:pt x="205414" y="215811"/>
                    <a:pt x="212663" y="234218"/>
                  </a:cubicBezTo>
                  <a:close/>
                  <a:moveTo>
                    <a:pt x="164853" y="59836"/>
                  </a:moveTo>
                  <a:cubicBezTo>
                    <a:pt x="195559" y="62361"/>
                    <a:pt x="175034" y="106669"/>
                    <a:pt x="190265" y="124344"/>
                  </a:cubicBezTo>
                  <a:cubicBezTo>
                    <a:pt x="188636" y="157575"/>
                    <a:pt x="163061" y="149593"/>
                    <a:pt x="147911" y="153910"/>
                  </a:cubicBezTo>
                  <a:cubicBezTo>
                    <a:pt x="126083" y="160100"/>
                    <a:pt x="135042" y="140471"/>
                    <a:pt x="132680" y="130697"/>
                  </a:cubicBezTo>
                  <a:cubicBezTo>
                    <a:pt x="132355" y="129394"/>
                    <a:pt x="132517" y="128009"/>
                    <a:pt x="132680" y="126706"/>
                  </a:cubicBezTo>
                  <a:cubicBezTo>
                    <a:pt x="135938" y="99990"/>
                    <a:pt x="119160" y="56089"/>
                    <a:pt x="164853" y="59836"/>
                  </a:cubicBezTo>
                  <a:close/>
                  <a:moveTo>
                    <a:pt x="53675" y="258164"/>
                  </a:moveTo>
                  <a:cubicBezTo>
                    <a:pt x="61901" y="236417"/>
                    <a:pt x="81449" y="227947"/>
                    <a:pt x="95947" y="210272"/>
                  </a:cubicBezTo>
                  <a:cubicBezTo>
                    <a:pt x="104906" y="256454"/>
                    <a:pt x="104906" y="256454"/>
                    <a:pt x="53675" y="258164"/>
                  </a:cubicBezTo>
                  <a:close/>
                  <a:moveTo>
                    <a:pt x="45286" y="132244"/>
                  </a:moveTo>
                  <a:cubicBezTo>
                    <a:pt x="46344" y="110905"/>
                    <a:pt x="61575" y="99746"/>
                    <a:pt x="79250" y="91275"/>
                  </a:cubicBezTo>
                  <a:cubicBezTo>
                    <a:pt x="92770" y="84760"/>
                    <a:pt x="97413" y="88995"/>
                    <a:pt x="99531" y="103819"/>
                  </a:cubicBezTo>
                  <a:cubicBezTo>
                    <a:pt x="107594" y="159774"/>
                    <a:pt x="100182" y="175005"/>
                    <a:pt x="45041" y="202779"/>
                  </a:cubicBezTo>
                  <a:cubicBezTo>
                    <a:pt x="45041" y="177530"/>
                    <a:pt x="44145" y="154806"/>
                    <a:pt x="45286" y="132244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C13D9C1-3084-429A-B0F8-0F6D89918B1E}"/>
              </a:ext>
            </a:extLst>
          </p:cNvPr>
          <p:cNvGrpSpPr/>
          <p:nvPr/>
        </p:nvGrpSpPr>
        <p:grpSpPr>
          <a:xfrm>
            <a:off x="4760692" y="1258268"/>
            <a:ext cx="381848" cy="1013676"/>
            <a:chOff x="10208835" y="2318481"/>
            <a:chExt cx="381848" cy="1013676"/>
          </a:xfrm>
          <a:solidFill>
            <a:schemeClr val="accent4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AD46812-B3C3-417C-A1B8-908884D5B52C}"/>
                </a:ext>
              </a:extLst>
            </p:cNvPr>
            <p:cNvSpPr/>
            <p:nvPr/>
          </p:nvSpPr>
          <p:spPr>
            <a:xfrm>
              <a:off x="10208835" y="2318481"/>
              <a:ext cx="381848" cy="1013676"/>
            </a:xfrm>
            <a:custGeom>
              <a:avLst/>
              <a:gdLst>
                <a:gd name="connsiteX0" fmla="*/ 227378 w 381848"/>
                <a:gd name="connsiteY0" fmla="*/ 74243 h 1013676"/>
                <a:gd name="connsiteX1" fmla="*/ 148076 w 381848"/>
                <a:gd name="connsiteY1" fmla="*/ 74285 h 1013676"/>
                <a:gd name="connsiteX2" fmla="*/ 135445 w 381848"/>
                <a:gd name="connsiteY2" fmla="*/ 83319 h 1013676"/>
                <a:gd name="connsiteX3" fmla="*/ 108885 w 381848"/>
                <a:gd name="connsiteY3" fmla="*/ 127529 h 1013676"/>
                <a:gd name="connsiteX4" fmla="*/ 30879 w 381848"/>
                <a:gd name="connsiteY4" fmla="*/ 273292 h 1013676"/>
                <a:gd name="connsiteX5" fmla="*/ 30838 w 381848"/>
                <a:gd name="connsiteY5" fmla="*/ 339126 h 1013676"/>
                <a:gd name="connsiteX6" fmla="*/ 38450 w 381848"/>
                <a:gd name="connsiteY6" fmla="*/ 359788 h 1013676"/>
                <a:gd name="connsiteX7" fmla="*/ 40918 w 381848"/>
                <a:gd name="connsiteY7" fmla="*/ 376561 h 1013676"/>
                <a:gd name="connsiteX8" fmla="*/ 37279 w 381848"/>
                <a:gd name="connsiteY8" fmla="*/ 442227 h 1013676"/>
                <a:gd name="connsiteX9" fmla="*/ 39454 w 381848"/>
                <a:gd name="connsiteY9" fmla="*/ 461969 h 1013676"/>
                <a:gd name="connsiteX10" fmla="*/ 39955 w 381848"/>
                <a:gd name="connsiteY10" fmla="*/ 576530 h 1013676"/>
                <a:gd name="connsiteX11" fmla="*/ 41462 w 381848"/>
                <a:gd name="connsiteY11" fmla="*/ 602588 h 1013676"/>
                <a:gd name="connsiteX12" fmla="*/ 37488 w 381848"/>
                <a:gd name="connsiteY12" fmla="*/ 705187 h 1013676"/>
                <a:gd name="connsiteX13" fmla="*/ 37906 w 381848"/>
                <a:gd name="connsiteY13" fmla="*/ 725389 h 1013676"/>
                <a:gd name="connsiteX14" fmla="*/ 37906 w 381848"/>
                <a:gd name="connsiteY14" fmla="*/ 783861 h 1013676"/>
                <a:gd name="connsiteX15" fmla="*/ 42549 w 381848"/>
                <a:gd name="connsiteY15" fmla="*/ 797078 h 1013676"/>
                <a:gd name="connsiteX16" fmla="*/ 29541 w 381848"/>
                <a:gd name="connsiteY16" fmla="*/ 883533 h 1013676"/>
                <a:gd name="connsiteX17" fmla="*/ 99558 w 381848"/>
                <a:gd name="connsiteY17" fmla="*/ 986633 h 1013676"/>
                <a:gd name="connsiteX18" fmla="*/ 194335 w 381848"/>
                <a:gd name="connsiteY18" fmla="*/ 987302 h 1013676"/>
                <a:gd name="connsiteX19" fmla="*/ 301535 w 381848"/>
                <a:gd name="connsiteY19" fmla="*/ 982325 h 1013676"/>
                <a:gd name="connsiteX20" fmla="*/ 340642 w 381848"/>
                <a:gd name="connsiteY20" fmla="*/ 951165 h 1013676"/>
                <a:gd name="connsiteX21" fmla="*/ 353901 w 381848"/>
                <a:gd name="connsiteY21" fmla="*/ 830330 h 1013676"/>
                <a:gd name="connsiteX22" fmla="*/ 347251 w 381848"/>
                <a:gd name="connsiteY22" fmla="*/ 813181 h 1013676"/>
                <a:gd name="connsiteX23" fmla="*/ 344616 w 381848"/>
                <a:gd name="connsiteY23" fmla="*/ 778717 h 1013676"/>
                <a:gd name="connsiteX24" fmla="*/ 343403 w 381848"/>
                <a:gd name="connsiteY24" fmla="*/ 724176 h 1013676"/>
                <a:gd name="connsiteX25" fmla="*/ 342441 w 381848"/>
                <a:gd name="connsiteY25" fmla="*/ 708282 h 1013676"/>
                <a:gd name="connsiteX26" fmla="*/ 337045 w 381848"/>
                <a:gd name="connsiteY26" fmla="*/ 597694 h 1013676"/>
                <a:gd name="connsiteX27" fmla="*/ 339596 w 381848"/>
                <a:gd name="connsiteY27" fmla="*/ 575736 h 1013676"/>
                <a:gd name="connsiteX28" fmla="*/ 351559 w 381848"/>
                <a:gd name="connsiteY28" fmla="*/ 504590 h 1013676"/>
                <a:gd name="connsiteX29" fmla="*/ 349426 w 381848"/>
                <a:gd name="connsiteY29" fmla="*/ 402911 h 1013676"/>
                <a:gd name="connsiteX30" fmla="*/ 348966 w 381848"/>
                <a:gd name="connsiteY30" fmla="*/ 396804 h 1013676"/>
                <a:gd name="connsiteX31" fmla="*/ 344532 w 381848"/>
                <a:gd name="connsiteY31" fmla="*/ 342180 h 1013676"/>
                <a:gd name="connsiteX32" fmla="*/ 345745 w 381848"/>
                <a:gd name="connsiteY32" fmla="*/ 264007 h 1013676"/>
                <a:gd name="connsiteX33" fmla="*/ 261550 w 381848"/>
                <a:gd name="connsiteY33" fmla="*/ 123514 h 1013676"/>
                <a:gd name="connsiteX34" fmla="*/ 239758 w 381848"/>
                <a:gd name="connsiteY34" fmla="*/ 85662 h 1013676"/>
                <a:gd name="connsiteX35" fmla="*/ 227378 w 381848"/>
                <a:gd name="connsiteY35" fmla="*/ 74243 h 1013676"/>
                <a:gd name="connsiteX36" fmla="*/ 248666 w 381848"/>
                <a:gd name="connsiteY36" fmla="*/ 2 h 1013676"/>
                <a:gd name="connsiteX37" fmla="*/ 265982 w 381848"/>
                <a:gd name="connsiteY37" fmla="*/ 10793 h 1013676"/>
                <a:gd name="connsiteX38" fmla="*/ 266485 w 381848"/>
                <a:gd name="connsiteY38" fmla="*/ 81437 h 1013676"/>
                <a:gd name="connsiteX39" fmla="*/ 277652 w 381848"/>
                <a:gd name="connsiteY39" fmla="*/ 103270 h 1013676"/>
                <a:gd name="connsiteX40" fmla="*/ 357247 w 381848"/>
                <a:gd name="connsiteY40" fmla="*/ 203360 h 1013676"/>
                <a:gd name="connsiteX41" fmla="*/ 370923 w 381848"/>
                <a:gd name="connsiteY41" fmla="*/ 297259 h 1013676"/>
                <a:gd name="connsiteX42" fmla="*/ 371593 w 381848"/>
                <a:gd name="connsiteY42" fmla="*/ 389778 h 1013676"/>
                <a:gd name="connsiteX43" fmla="*/ 372890 w 381848"/>
                <a:gd name="connsiteY43" fmla="*/ 550849 h 1013676"/>
                <a:gd name="connsiteX44" fmla="*/ 371467 w 381848"/>
                <a:gd name="connsiteY44" fmla="*/ 627391 h 1013676"/>
                <a:gd name="connsiteX45" fmla="*/ 373559 w 381848"/>
                <a:gd name="connsiteY45" fmla="*/ 666791 h 1013676"/>
                <a:gd name="connsiteX46" fmla="*/ 375399 w 381848"/>
                <a:gd name="connsiteY46" fmla="*/ 737853 h 1013676"/>
                <a:gd name="connsiteX47" fmla="*/ 378996 w 381848"/>
                <a:gd name="connsiteY47" fmla="*/ 844384 h 1013676"/>
                <a:gd name="connsiteX48" fmla="*/ 378201 w 381848"/>
                <a:gd name="connsiteY48" fmla="*/ 918248 h 1013676"/>
                <a:gd name="connsiteX49" fmla="*/ 276732 w 381848"/>
                <a:gd name="connsiteY49" fmla="*/ 1011938 h 1013676"/>
                <a:gd name="connsiteX50" fmla="*/ 196300 w 381848"/>
                <a:gd name="connsiteY50" fmla="*/ 1012608 h 1013676"/>
                <a:gd name="connsiteX51" fmla="*/ 93200 w 381848"/>
                <a:gd name="connsiteY51" fmla="*/ 1011478 h 1013676"/>
                <a:gd name="connsiteX52" fmla="*/ 3316 w 381848"/>
                <a:gd name="connsiteY52" fmla="*/ 889848 h 1013676"/>
                <a:gd name="connsiteX53" fmla="*/ 2856 w 381848"/>
                <a:gd name="connsiteY53" fmla="*/ 859232 h 1013676"/>
                <a:gd name="connsiteX54" fmla="*/ 3734 w 381848"/>
                <a:gd name="connsiteY54" fmla="*/ 824349 h 1013676"/>
                <a:gd name="connsiteX55" fmla="*/ 5282 w 381848"/>
                <a:gd name="connsiteY55" fmla="*/ 765291 h 1013676"/>
                <a:gd name="connsiteX56" fmla="*/ 9172 w 381848"/>
                <a:gd name="connsiteY56" fmla="*/ 722921 h 1013676"/>
                <a:gd name="connsiteX57" fmla="*/ 10802 w 381848"/>
                <a:gd name="connsiteY57" fmla="*/ 703137 h 1013676"/>
                <a:gd name="connsiteX58" fmla="*/ 15320 w 381848"/>
                <a:gd name="connsiteY58" fmla="*/ 600162 h 1013676"/>
                <a:gd name="connsiteX59" fmla="*/ 12727 w 381848"/>
                <a:gd name="connsiteY59" fmla="*/ 576238 h 1013676"/>
                <a:gd name="connsiteX60" fmla="*/ 11640 w 381848"/>
                <a:gd name="connsiteY60" fmla="*/ 460380 h 1013676"/>
                <a:gd name="connsiteX61" fmla="*/ 9339 w 381848"/>
                <a:gd name="connsiteY61" fmla="*/ 440596 h 1013676"/>
                <a:gd name="connsiteX62" fmla="*/ 9172 w 381848"/>
                <a:gd name="connsiteY62" fmla="*/ 375724 h 1013676"/>
                <a:gd name="connsiteX63" fmla="*/ 9297 w 381848"/>
                <a:gd name="connsiteY63" fmla="*/ 361880 h 1013676"/>
                <a:gd name="connsiteX64" fmla="*/ 5784 w 381848"/>
                <a:gd name="connsiteY64" fmla="*/ 349959 h 1013676"/>
                <a:gd name="connsiteX65" fmla="*/ 97425 w 381848"/>
                <a:gd name="connsiteY65" fmla="*/ 103730 h 1013676"/>
                <a:gd name="connsiteX66" fmla="*/ 101899 w 381848"/>
                <a:gd name="connsiteY66" fmla="*/ 73908 h 1013676"/>
                <a:gd name="connsiteX67" fmla="*/ 98093 w 381848"/>
                <a:gd name="connsiteY67" fmla="*/ 60566 h 1013676"/>
                <a:gd name="connsiteX68" fmla="*/ 105497 w 381848"/>
                <a:gd name="connsiteY68" fmla="*/ 14097 h 1013676"/>
                <a:gd name="connsiteX69" fmla="*/ 123356 w 381848"/>
                <a:gd name="connsiteY69" fmla="*/ 964 h 1013676"/>
                <a:gd name="connsiteX70" fmla="*/ 248666 w 381848"/>
                <a:gd name="connsiteY70" fmla="*/ 2 h 101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1848" h="1013676">
                  <a:moveTo>
                    <a:pt x="227378" y="74243"/>
                  </a:moveTo>
                  <a:cubicBezTo>
                    <a:pt x="200944" y="74745"/>
                    <a:pt x="174510" y="74368"/>
                    <a:pt x="148076" y="74285"/>
                  </a:cubicBezTo>
                  <a:cubicBezTo>
                    <a:pt x="141635" y="74243"/>
                    <a:pt x="135194" y="73699"/>
                    <a:pt x="135445" y="83319"/>
                  </a:cubicBezTo>
                  <a:cubicBezTo>
                    <a:pt x="135946" y="103647"/>
                    <a:pt x="123482" y="115483"/>
                    <a:pt x="108885" y="127529"/>
                  </a:cubicBezTo>
                  <a:cubicBezTo>
                    <a:pt x="63127" y="165256"/>
                    <a:pt x="31883" y="211557"/>
                    <a:pt x="30879" y="273292"/>
                  </a:cubicBezTo>
                  <a:cubicBezTo>
                    <a:pt x="30504" y="295209"/>
                    <a:pt x="37990" y="316958"/>
                    <a:pt x="30838" y="339126"/>
                  </a:cubicBezTo>
                  <a:cubicBezTo>
                    <a:pt x="28370" y="346780"/>
                    <a:pt x="32929" y="353975"/>
                    <a:pt x="38450" y="359788"/>
                  </a:cubicBezTo>
                  <a:cubicBezTo>
                    <a:pt x="43218" y="364849"/>
                    <a:pt x="46104" y="371625"/>
                    <a:pt x="40918" y="376561"/>
                  </a:cubicBezTo>
                  <a:cubicBezTo>
                    <a:pt x="18708" y="397641"/>
                    <a:pt x="30210" y="419934"/>
                    <a:pt x="37279" y="442227"/>
                  </a:cubicBezTo>
                  <a:cubicBezTo>
                    <a:pt x="39328" y="448668"/>
                    <a:pt x="43720" y="454692"/>
                    <a:pt x="39454" y="461969"/>
                  </a:cubicBezTo>
                  <a:cubicBezTo>
                    <a:pt x="17077" y="500198"/>
                    <a:pt x="26446" y="538510"/>
                    <a:pt x="39955" y="576530"/>
                  </a:cubicBezTo>
                  <a:cubicBezTo>
                    <a:pt x="43093" y="585398"/>
                    <a:pt x="45059" y="593344"/>
                    <a:pt x="41462" y="602588"/>
                  </a:cubicBezTo>
                  <a:cubicBezTo>
                    <a:pt x="28370" y="636257"/>
                    <a:pt x="29709" y="670638"/>
                    <a:pt x="37488" y="705187"/>
                  </a:cubicBezTo>
                  <a:cubicBezTo>
                    <a:pt x="38994" y="711962"/>
                    <a:pt x="42632" y="719784"/>
                    <a:pt x="37906" y="725389"/>
                  </a:cubicBezTo>
                  <a:cubicBezTo>
                    <a:pt x="21093" y="745256"/>
                    <a:pt x="29918" y="764412"/>
                    <a:pt x="37906" y="783861"/>
                  </a:cubicBezTo>
                  <a:cubicBezTo>
                    <a:pt x="39747" y="788295"/>
                    <a:pt x="44097" y="794987"/>
                    <a:pt x="42549" y="797078"/>
                  </a:cubicBezTo>
                  <a:cubicBezTo>
                    <a:pt x="22515" y="824014"/>
                    <a:pt x="34518" y="855091"/>
                    <a:pt x="29541" y="883533"/>
                  </a:cubicBezTo>
                  <a:cubicBezTo>
                    <a:pt x="20883" y="933138"/>
                    <a:pt x="49785" y="979857"/>
                    <a:pt x="99558" y="986633"/>
                  </a:cubicBezTo>
                  <a:cubicBezTo>
                    <a:pt x="131638" y="991025"/>
                    <a:pt x="163510" y="985336"/>
                    <a:pt x="194335" y="987302"/>
                  </a:cubicBezTo>
                  <a:cubicBezTo>
                    <a:pt x="230807" y="985545"/>
                    <a:pt x="266443" y="991360"/>
                    <a:pt x="301535" y="982325"/>
                  </a:cubicBezTo>
                  <a:cubicBezTo>
                    <a:pt x="319479" y="977682"/>
                    <a:pt x="331106" y="967519"/>
                    <a:pt x="340642" y="951165"/>
                  </a:cubicBezTo>
                  <a:cubicBezTo>
                    <a:pt x="363228" y="912434"/>
                    <a:pt x="347167" y="870316"/>
                    <a:pt x="353901" y="830330"/>
                  </a:cubicBezTo>
                  <a:cubicBezTo>
                    <a:pt x="354779" y="825060"/>
                    <a:pt x="351015" y="817740"/>
                    <a:pt x="347251" y="813181"/>
                  </a:cubicBezTo>
                  <a:cubicBezTo>
                    <a:pt x="337965" y="801888"/>
                    <a:pt x="338426" y="791473"/>
                    <a:pt x="344616" y="778717"/>
                  </a:cubicBezTo>
                  <a:cubicBezTo>
                    <a:pt x="353274" y="760857"/>
                    <a:pt x="359004" y="742077"/>
                    <a:pt x="343403" y="724176"/>
                  </a:cubicBezTo>
                  <a:cubicBezTo>
                    <a:pt x="339262" y="719449"/>
                    <a:pt x="341228" y="713845"/>
                    <a:pt x="342441" y="708282"/>
                  </a:cubicBezTo>
                  <a:cubicBezTo>
                    <a:pt x="350597" y="670973"/>
                    <a:pt x="352479" y="633832"/>
                    <a:pt x="337045" y="597694"/>
                  </a:cubicBezTo>
                  <a:cubicBezTo>
                    <a:pt x="333574" y="589622"/>
                    <a:pt x="337004" y="582930"/>
                    <a:pt x="339596" y="575736"/>
                  </a:cubicBezTo>
                  <a:cubicBezTo>
                    <a:pt x="347920" y="552689"/>
                    <a:pt x="357331" y="528347"/>
                    <a:pt x="351559" y="504590"/>
                  </a:cubicBezTo>
                  <a:cubicBezTo>
                    <a:pt x="343235" y="470292"/>
                    <a:pt x="336920" y="437166"/>
                    <a:pt x="349426" y="402911"/>
                  </a:cubicBezTo>
                  <a:cubicBezTo>
                    <a:pt x="350053" y="401112"/>
                    <a:pt x="350053" y="398143"/>
                    <a:pt x="348966" y="396804"/>
                  </a:cubicBezTo>
                  <a:cubicBezTo>
                    <a:pt x="334578" y="378986"/>
                    <a:pt x="344532" y="360834"/>
                    <a:pt x="344532" y="342180"/>
                  </a:cubicBezTo>
                  <a:cubicBezTo>
                    <a:pt x="344532" y="316331"/>
                    <a:pt x="347962" y="290065"/>
                    <a:pt x="345745" y="264007"/>
                  </a:cubicBezTo>
                  <a:cubicBezTo>
                    <a:pt x="340559" y="203317"/>
                    <a:pt x="307433" y="159359"/>
                    <a:pt x="261550" y="123514"/>
                  </a:cubicBezTo>
                  <a:cubicBezTo>
                    <a:pt x="248458" y="113266"/>
                    <a:pt x="239716" y="102141"/>
                    <a:pt x="239758" y="85662"/>
                  </a:cubicBezTo>
                  <a:cubicBezTo>
                    <a:pt x="239800" y="76251"/>
                    <a:pt x="236161" y="74075"/>
                    <a:pt x="227378" y="74243"/>
                  </a:cubicBezTo>
                  <a:close/>
                  <a:moveTo>
                    <a:pt x="248666" y="2"/>
                  </a:moveTo>
                  <a:cubicBezTo>
                    <a:pt x="257032" y="-82"/>
                    <a:pt x="267028" y="2386"/>
                    <a:pt x="265982" y="10793"/>
                  </a:cubicBezTo>
                  <a:cubicBezTo>
                    <a:pt x="263055" y="34425"/>
                    <a:pt x="280747" y="57387"/>
                    <a:pt x="266485" y="81437"/>
                  </a:cubicBezTo>
                  <a:cubicBezTo>
                    <a:pt x="260796" y="91057"/>
                    <a:pt x="270499" y="97582"/>
                    <a:pt x="277652" y="103270"/>
                  </a:cubicBezTo>
                  <a:cubicBezTo>
                    <a:pt x="311866" y="130499"/>
                    <a:pt x="340433" y="162203"/>
                    <a:pt x="357247" y="203360"/>
                  </a:cubicBezTo>
                  <a:cubicBezTo>
                    <a:pt x="369585" y="233600"/>
                    <a:pt x="371133" y="264677"/>
                    <a:pt x="370923" y="297259"/>
                  </a:cubicBezTo>
                  <a:cubicBezTo>
                    <a:pt x="370715" y="328001"/>
                    <a:pt x="374730" y="360625"/>
                    <a:pt x="371593" y="389778"/>
                  </a:cubicBezTo>
                  <a:cubicBezTo>
                    <a:pt x="365695" y="444277"/>
                    <a:pt x="387110" y="497730"/>
                    <a:pt x="372890" y="550849"/>
                  </a:cubicBezTo>
                  <a:cubicBezTo>
                    <a:pt x="365905" y="576949"/>
                    <a:pt x="363186" y="601208"/>
                    <a:pt x="371467" y="627391"/>
                  </a:cubicBezTo>
                  <a:cubicBezTo>
                    <a:pt x="375315" y="639520"/>
                    <a:pt x="373684" y="653616"/>
                    <a:pt x="373559" y="666791"/>
                  </a:cubicBezTo>
                  <a:cubicBezTo>
                    <a:pt x="373350" y="690548"/>
                    <a:pt x="373350" y="713929"/>
                    <a:pt x="375399" y="737853"/>
                  </a:cubicBezTo>
                  <a:cubicBezTo>
                    <a:pt x="378410" y="772819"/>
                    <a:pt x="375273" y="808413"/>
                    <a:pt x="378996" y="844384"/>
                  </a:cubicBezTo>
                  <a:cubicBezTo>
                    <a:pt x="381380" y="867555"/>
                    <a:pt x="384350" y="893696"/>
                    <a:pt x="378201" y="918248"/>
                  </a:cubicBezTo>
                  <a:cubicBezTo>
                    <a:pt x="360676" y="988181"/>
                    <a:pt x="339680" y="1004995"/>
                    <a:pt x="276732" y="1011938"/>
                  </a:cubicBezTo>
                  <a:cubicBezTo>
                    <a:pt x="250256" y="1014950"/>
                    <a:pt x="223864" y="1011143"/>
                    <a:pt x="196300" y="1012608"/>
                  </a:cubicBezTo>
                  <a:cubicBezTo>
                    <a:pt x="162714" y="1011060"/>
                    <a:pt x="128082" y="1016539"/>
                    <a:pt x="93200" y="1011478"/>
                  </a:cubicBezTo>
                  <a:cubicBezTo>
                    <a:pt x="36233" y="1003238"/>
                    <a:pt x="-6430" y="946899"/>
                    <a:pt x="3316" y="889848"/>
                  </a:cubicBezTo>
                  <a:cubicBezTo>
                    <a:pt x="5114" y="879308"/>
                    <a:pt x="5951" y="869730"/>
                    <a:pt x="2856" y="859232"/>
                  </a:cubicBezTo>
                  <a:cubicBezTo>
                    <a:pt x="-490" y="847855"/>
                    <a:pt x="-1703" y="834805"/>
                    <a:pt x="3734" y="824349"/>
                  </a:cubicBezTo>
                  <a:cubicBezTo>
                    <a:pt x="14107" y="804356"/>
                    <a:pt x="12978" y="785535"/>
                    <a:pt x="5282" y="765291"/>
                  </a:cubicBezTo>
                  <a:cubicBezTo>
                    <a:pt x="-114" y="751153"/>
                    <a:pt x="1559" y="736222"/>
                    <a:pt x="9172" y="722921"/>
                  </a:cubicBezTo>
                  <a:cubicBezTo>
                    <a:pt x="13061" y="716146"/>
                    <a:pt x="12100" y="710164"/>
                    <a:pt x="10802" y="703137"/>
                  </a:cubicBezTo>
                  <a:cubicBezTo>
                    <a:pt x="4445" y="668505"/>
                    <a:pt x="3316" y="633832"/>
                    <a:pt x="15320" y="600162"/>
                  </a:cubicBezTo>
                  <a:cubicBezTo>
                    <a:pt x="18624" y="590877"/>
                    <a:pt x="15236" y="583934"/>
                    <a:pt x="12727" y="576238"/>
                  </a:cubicBezTo>
                  <a:cubicBezTo>
                    <a:pt x="179" y="537716"/>
                    <a:pt x="-6094" y="498985"/>
                    <a:pt x="11640" y="460380"/>
                  </a:cubicBezTo>
                  <a:cubicBezTo>
                    <a:pt x="15236" y="452517"/>
                    <a:pt x="11179" y="446954"/>
                    <a:pt x="9339" y="440596"/>
                  </a:cubicBezTo>
                  <a:cubicBezTo>
                    <a:pt x="3065" y="418931"/>
                    <a:pt x="-2121" y="397348"/>
                    <a:pt x="9172" y="375724"/>
                  </a:cubicBezTo>
                  <a:cubicBezTo>
                    <a:pt x="11681" y="370914"/>
                    <a:pt x="11263" y="366648"/>
                    <a:pt x="9297" y="361880"/>
                  </a:cubicBezTo>
                  <a:cubicBezTo>
                    <a:pt x="7707" y="358074"/>
                    <a:pt x="6034" y="354017"/>
                    <a:pt x="5784" y="349959"/>
                  </a:cubicBezTo>
                  <a:cubicBezTo>
                    <a:pt x="-658" y="254137"/>
                    <a:pt x="10928" y="165005"/>
                    <a:pt x="97425" y="103730"/>
                  </a:cubicBezTo>
                  <a:cubicBezTo>
                    <a:pt x="108926" y="95574"/>
                    <a:pt x="116079" y="86665"/>
                    <a:pt x="101899" y="73908"/>
                  </a:cubicBezTo>
                  <a:cubicBezTo>
                    <a:pt x="98847" y="71190"/>
                    <a:pt x="96462" y="63619"/>
                    <a:pt x="98093" y="60566"/>
                  </a:cubicBezTo>
                  <a:cubicBezTo>
                    <a:pt x="105998" y="45676"/>
                    <a:pt x="104619" y="29866"/>
                    <a:pt x="105497" y="14097"/>
                  </a:cubicBezTo>
                  <a:cubicBezTo>
                    <a:pt x="106082" y="3474"/>
                    <a:pt x="114071" y="1048"/>
                    <a:pt x="123356" y="964"/>
                  </a:cubicBezTo>
                  <a:cubicBezTo>
                    <a:pt x="165140" y="713"/>
                    <a:pt x="206883" y="379"/>
                    <a:pt x="248666" y="2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8A6B80E-D368-4AD2-8654-6B4A96B269F1}"/>
                </a:ext>
              </a:extLst>
            </p:cNvPr>
            <p:cNvSpPr/>
            <p:nvPr/>
          </p:nvSpPr>
          <p:spPr>
            <a:xfrm>
              <a:off x="10269969" y="2505924"/>
              <a:ext cx="274797" cy="737179"/>
            </a:xfrm>
            <a:custGeom>
              <a:avLst/>
              <a:gdLst>
                <a:gd name="connsiteX0" fmla="*/ 383950 w 535120"/>
                <a:gd name="connsiteY0" fmla="*/ 1013062 h 1435532"/>
                <a:gd name="connsiteX1" fmla="*/ 535120 w 535120"/>
                <a:gd name="connsiteY1" fmla="*/ 946274 h 1435532"/>
                <a:gd name="connsiteX2" fmla="*/ 422477 w 535120"/>
                <a:gd name="connsiteY2" fmla="*/ 975595 h 1435532"/>
                <a:gd name="connsiteX3" fmla="*/ 357561 w 535120"/>
                <a:gd name="connsiteY3" fmla="*/ 909133 h 1435532"/>
                <a:gd name="connsiteX4" fmla="*/ 396820 w 535120"/>
                <a:gd name="connsiteY4" fmla="*/ 862707 h 1435532"/>
                <a:gd name="connsiteX5" fmla="*/ 508078 w 535120"/>
                <a:gd name="connsiteY5" fmla="*/ 813838 h 1435532"/>
                <a:gd name="connsiteX6" fmla="*/ 441046 w 535120"/>
                <a:gd name="connsiteY6" fmla="*/ 827684 h 1435532"/>
                <a:gd name="connsiteX7" fmla="*/ 354629 w 535120"/>
                <a:gd name="connsiteY7" fmla="*/ 753810 h 1435532"/>
                <a:gd name="connsiteX8" fmla="*/ 381833 w 535120"/>
                <a:gd name="connsiteY8" fmla="*/ 713900 h 1435532"/>
                <a:gd name="connsiteX9" fmla="*/ 442513 w 535120"/>
                <a:gd name="connsiteY9" fmla="*/ 675130 h 1435532"/>
                <a:gd name="connsiteX10" fmla="*/ 339480 w 535120"/>
                <a:gd name="connsiteY10" fmla="*/ 606550 h 1435532"/>
                <a:gd name="connsiteX11" fmla="*/ 338828 w 535120"/>
                <a:gd name="connsiteY11" fmla="*/ 602559 h 1435532"/>
                <a:gd name="connsiteX12" fmla="*/ 360005 w 535120"/>
                <a:gd name="connsiteY12" fmla="*/ 557681 h 1435532"/>
                <a:gd name="connsiteX13" fmla="*/ 399181 w 535120"/>
                <a:gd name="connsiteY13" fmla="*/ 504087 h 1435532"/>
                <a:gd name="connsiteX14" fmla="*/ 315371 w 535120"/>
                <a:gd name="connsiteY14" fmla="*/ 477779 h 1435532"/>
                <a:gd name="connsiteX15" fmla="*/ 305353 w 535120"/>
                <a:gd name="connsiteY15" fmla="*/ 438440 h 1435532"/>
                <a:gd name="connsiteX16" fmla="*/ 303072 w 535120"/>
                <a:gd name="connsiteY16" fmla="*/ 312438 h 1435532"/>
                <a:gd name="connsiteX17" fmla="*/ 296882 w 535120"/>
                <a:gd name="connsiteY17" fmla="*/ 0 h 1435532"/>
                <a:gd name="connsiteX18" fmla="*/ 184890 w 535120"/>
                <a:gd name="connsiteY18" fmla="*/ 149215 h 1435532"/>
                <a:gd name="connsiteX19" fmla="*/ 0 w 535120"/>
                <a:gd name="connsiteY19" fmla="*/ 142373 h 1435532"/>
                <a:gd name="connsiteX20" fmla="*/ 163876 w 535120"/>
                <a:gd name="connsiteY20" fmla="*/ 331579 h 1435532"/>
                <a:gd name="connsiteX21" fmla="*/ 268701 w 535120"/>
                <a:gd name="connsiteY21" fmla="*/ 492114 h 1435532"/>
                <a:gd name="connsiteX22" fmla="*/ 269597 w 535120"/>
                <a:gd name="connsiteY22" fmla="*/ 496105 h 1435532"/>
                <a:gd name="connsiteX23" fmla="*/ 268701 w 535120"/>
                <a:gd name="connsiteY23" fmla="*/ 530640 h 1435532"/>
                <a:gd name="connsiteX24" fmla="*/ 233922 w 535120"/>
                <a:gd name="connsiteY24" fmla="*/ 527382 h 1435532"/>
                <a:gd name="connsiteX25" fmla="*/ 214374 w 535120"/>
                <a:gd name="connsiteY25" fmla="*/ 520214 h 1435532"/>
                <a:gd name="connsiteX26" fmla="*/ 255099 w 535120"/>
                <a:gd name="connsiteY26" fmla="*/ 561590 h 1435532"/>
                <a:gd name="connsiteX27" fmla="*/ 295578 w 535120"/>
                <a:gd name="connsiteY27" fmla="*/ 667311 h 1435532"/>
                <a:gd name="connsiteX28" fmla="*/ 222682 w 535120"/>
                <a:gd name="connsiteY28" fmla="*/ 664542 h 1435532"/>
                <a:gd name="connsiteX29" fmla="*/ 217225 w 535120"/>
                <a:gd name="connsiteY29" fmla="*/ 668777 h 1435532"/>
                <a:gd name="connsiteX30" fmla="*/ 282302 w 535120"/>
                <a:gd name="connsiteY30" fmla="*/ 708036 h 1435532"/>
                <a:gd name="connsiteX31" fmla="*/ 305597 w 535120"/>
                <a:gd name="connsiteY31" fmla="*/ 739719 h 1435532"/>
                <a:gd name="connsiteX32" fmla="*/ 308692 w 535120"/>
                <a:gd name="connsiteY32" fmla="*/ 792417 h 1435532"/>
                <a:gd name="connsiteX33" fmla="*/ 281325 w 535120"/>
                <a:gd name="connsiteY33" fmla="*/ 820680 h 1435532"/>
                <a:gd name="connsiteX34" fmla="*/ 157360 w 535120"/>
                <a:gd name="connsiteY34" fmla="*/ 800480 h 1435532"/>
                <a:gd name="connsiteX35" fmla="*/ 251352 w 535120"/>
                <a:gd name="connsiteY35" fmla="*/ 851467 h 1435532"/>
                <a:gd name="connsiteX36" fmla="*/ 308122 w 535120"/>
                <a:gd name="connsiteY36" fmla="*/ 930065 h 1435532"/>
                <a:gd name="connsiteX37" fmla="*/ 261695 w 535120"/>
                <a:gd name="connsiteY37" fmla="*/ 972256 h 1435532"/>
                <a:gd name="connsiteX38" fmla="*/ 121441 w 535120"/>
                <a:gd name="connsiteY38" fmla="*/ 938618 h 1435532"/>
                <a:gd name="connsiteX39" fmla="*/ 245487 w 535120"/>
                <a:gd name="connsiteY39" fmla="*/ 1004917 h 1435532"/>
                <a:gd name="connsiteX40" fmla="*/ 290936 w 535120"/>
                <a:gd name="connsiteY40" fmla="*/ 1079361 h 1435532"/>
                <a:gd name="connsiteX41" fmla="*/ 285234 w 535120"/>
                <a:gd name="connsiteY41" fmla="*/ 1105181 h 1435532"/>
                <a:gd name="connsiteX42" fmla="*/ 142129 w 535120"/>
                <a:gd name="connsiteY42" fmla="*/ 1028048 h 1435532"/>
                <a:gd name="connsiteX43" fmla="*/ 103441 w 535120"/>
                <a:gd name="connsiteY43" fmla="*/ 1036275 h 1435532"/>
                <a:gd name="connsiteX44" fmla="*/ 70290 w 535120"/>
                <a:gd name="connsiteY44" fmla="*/ 1257083 h 1435532"/>
                <a:gd name="connsiteX45" fmla="*/ 190266 w 535120"/>
                <a:gd name="connsiteY45" fmla="*/ 1303916 h 1435532"/>
                <a:gd name="connsiteX46" fmla="*/ 196293 w 535120"/>
                <a:gd name="connsiteY46" fmla="*/ 1301717 h 1435532"/>
                <a:gd name="connsiteX47" fmla="*/ 140581 w 535120"/>
                <a:gd name="connsiteY47" fmla="*/ 1420795 h 1435532"/>
                <a:gd name="connsiteX48" fmla="*/ 298185 w 535120"/>
                <a:gd name="connsiteY48" fmla="*/ 1431709 h 1435532"/>
                <a:gd name="connsiteX49" fmla="*/ 492359 w 535120"/>
                <a:gd name="connsiteY49" fmla="*/ 1261481 h 1435532"/>
                <a:gd name="connsiteX50" fmla="*/ 504332 w 535120"/>
                <a:gd name="connsiteY50" fmla="*/ 1177181 h 1435532"/>
                <a:gd name="connsiteX51" fmla="*/ 463282 w 535120"/>
                <a:gd name="connsiteY51" fmla="*/ 1135480 h 1435532"/>
                <a:gd name="connsiteX52" fmla="*/ 410666 w 535120"/>
                <a:gd name="connsiteY52" fmla="*/ 1132792 h 1435532"/>
                <a:gd name="connsiteX53" fmla="*/ 344855 w 535120"/>
                <a:gd name="connsiteY53" fmla="*/ 1051180 h 1435532"/>
                <a:gd name="connsiteX54" fmla="*/ 383950 w 535120"/>
                <a:gd name="connsiteY54" fmla="*/ 1013062 h 1435532"/>
                <a:gd name="connsiteX55" fmla="*/ 379959 w 535120"/>
                <a:gd name="connsiteY55" fmla="*/ 1203408 h 1435532"/>
                <a:gd name="connsiteX56" fmla="*/ 425327 w 535120"/>
                <a:gd name="connsiteY56" fmla="*/ 1248368 h 1435532"/>
                <a:gd name="connsiteX57" fmla="*/ 381100 w 535120"/>
                <a:gd name="connsiteY57" fmla="*/ 1290558 h 1435532"/>
                <a:gd name="connsiteX58" fmla="*/ 337117 w 535120"/>
                <a:gd name="connsiteY58" fmla="*/ 1247798 h 1435532"/>
                <a:gd name="connsiteX59" fmla="*/ 379959 w 535120"/>
                <a:gd name="connsiteY59" fmla="*/ 1203408 h 143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35120" h="1435532">
                  <a:moveTo>
                    <a:pt x="383950" y="1013062"/>
                  </a:moveTo>
                  <a:cubicBezTo>
                    <a:pt x="440883" y="1007523"/>
                    <a:pt x="494477" y="990256"/>
                    <a:pt x="535120" y="946274"/>
                  </a:cubicBezTo>
                  <a:cubicBezTo>
                    <a:pt x="498956" y="961830"/>
                    <a:pt x="462467" y="974699"/>
                    <a:pt x="422477" y="975595"/>
                  </a:cubicBezTo>
                  <a:cubicBezTo>
                    <a:pt x="354547" y="977143"/>
                    <a:pt x="356421" y="977632"/>
                    <a:pt x="357561" y="909133"/>
                  </a:cubicBezTo>
                  <a:cubicBezTo>
                    <a:pt x="358050" y="879323"/>
                    <a:pt x="366520" y="866780"/>
                    <a:pt x="396820" y="862707"/>
                  </a:cubicBezTo>
                  <a:cubicBezTo>
                    <a:pt x="436241" y="857413"/>
                    <a:pt x="474848" y="846010"/>
                    <a:pt x="508078" y="813838"/>
                  </a:cubicBezTo>
                  <a:cubicBezTo>
                    <a:pt x="482748" y="819213"/>
                    <a:pt x="462142" y="825811"/>
                    <a:pt x="441046" y="827684"/>
                  </a:cubicBezTo>
                  <a:cubicBezTo>
                    <a:pt x="359597" y="835015"/>
                    <a:pt x="359272" y="833467"/>
                    <a:pt x="354629" y="753810"/>
                  </a:cubicBezTo>
                  <a:cubicBezTo>
                    <a:pt x="353326" y="731330"/>
                    <a:pt x="357561" y="719276"/>
                    <a:pt x="381833" y="713900"/>
                  </a:cubicBezTo>
                  <a:cubicBezTo>
                    <a:pt x="404883" y="708850"/>
                    <a:pt x="426711" y="697855"/>
                    <a:pt x="442513" y="675130"/>
                  </a:cubicBezTo>
                  <a:cubicBezTo>
                    <a:pt x="353733" y="694922"/>
                    <a:pt x="352511" y="694026"/>
                    <a:pt x="339480" y="606550"/>
                  </a:cubicBezTo>
                  <a:cubicBezTo>
                    <a:pt x="339317" y="605247"/>
                    <a:pt x="339153" y="603862"/>
                    <a:pt x="338828" y="602559"/>
                  </a:cubicBezTo>
                  <a:cubicBezTo>
                    <a:pt x="333371" y="581708"/>
                    <a:pt x="338013" y="567943"/>
                    <a:pt x="360005" y="557681"/>
                  </a:cubicBezTo>
                  <a:cubicBezTo>
                    <a:pt x="380123" y="548314"/>
                    <a:pt x="396983" y="532106"/>
                    <a:pt x="399181" y="504087"/>
                  </a:cubicBezTo>
                  <a:cubicBezTo>
                    <a:pt x="342819" y="544405"/>
                    <a:pt x="330765" y="540251"/>
                    <a:pt x="315371" y="477779"/>
                  </a:cubicBezTo>
                  <a:cubicBezTo>
                    <a:pt x="312113" y="464666"/>
                    <a:pt x="309751" y="451146"/>
                    <a:pt x="305353" y="438440"/>
                  </a:cubicBezTo>
                  <a:cubicBezTo>
                    <a:pt x="290855" y="396493"/>
                    <a:pt x="291751" y="356502"/>
                    <a:pt x="303072" y="312438"/>
                  </a:cubicBezTo>
                  <a:cubicBezTo>
                    <a:pt x="328891" y="212093"/>
                    <a:pt x="321561" y="110771"/>
                    <a:pt x="296882" y="0"/>
                  </a:cubicBezTo>
                  <a:cubicBezTo>
                    <a:pt x="272610" y="68336"/>
                    <a:pt x="244999" y="121603"/>
                    <a:pt x="184890" y="149215"/>
                  </a:cubicBezTo>
                  <a:cubicBezTo>
                    <a:pt x="124699" y="176826"/>
                    <a:pt x="64671" y="160129"/>
                    <a:pt x="0" y="142373"/>
                  </a:cubicBezTo>
                  <a:cubicBezTo>
                    <a:pt x="32987" y="231234"/>
                    <a:pt x="92445" y="290203"/>
                    <a:pt x="163876" y="331579"/>
                  </a:cubicBezTo>
                  <a:cubicBezTo>
                    <a:pt x="229605" y="369615"/>
                    <a:pt x="259171" y="421987"/>
                    <a:pt x="268701" y="492114"/>
                  </a:cubicBezTo>
                  <a:cubicBezTo>
                    <a:pt x="268863" y="493418"/>
                    <a:pt x="269515" y="494721"/>
                    <a:pt x="269597" y="496105"/>
                  </a:cubicBezTo>
                  <a:cubicBezTo>
                    <a:pt x="269922" y="507834"/>
                    <a:pt x="279696" y="521680"/>
                    <a:pt x="268701" y="530640"/>
                  </a:cubicBezTo>
                  <a:cubicBezTo>
                    <a:pt x="258438" y="538948"/>
                    <a:pt x="245650" y="529418"/>
                    <a:pt x="233922" y="527382"/>
                  </a:cubicBezTo>
                  <a:cubicBezTo>
                    <a:pt x="226999" y="526160"/>
                    <a:pt x="225043" y="512640"/>
                    <a:pt x="214374" y="520214"/>
                  </a:cubicBezTo>
                  <a:cubicBezTo>
                    <a:pt x="218610" y="543509"/>
                    <a:pt x="236936" y="552550"/>
                    <a:pt x="255099" y="561590"/>
                  </a:cubicBezTo>
                  <a:cubicBezTo>
                    <a:pt x="280103" y="573971"/>
                    <a:pt x="312031" y="646053"/>
                    <a:pt x="295578" y="667311"/>
                  </a:cubicBezTo>
                  <a:cubicBezTo>
                    <a:pt x="274972" y="693863"/>
                    <a:pt x="247280" y="669592"/>
                    <a:pt x="222682" y="664542"/>
                  </a:cubicBezTo>
                  <a:cubicBezTo>
                    <a:pt x="221379" y="664297"/>
                    <a:pt x="219424" y="666985"/>
                    <a:pt x="217225" y="668777"/>
                  </a:cubicBezTo>
                  <a:cubicBezTo>
                    <a:pt x="235469" y="688243"/>
                    <a:pt x="256890" y="701845"/>
                    <a:pt x="282302" y="708036"/>
                  </a:cubicBezTo>
                  <a:cubicBezTo>
                    <a:pt x="299814" y="712352"/>
                    <a:pt x="306167" y="721963"/>
                    <a:pt x="305597" y="739719"/>
                  </a:cubicBezTo>
                  <a:cubicBezTo>
                    <a:pt x="305027" y="757231"/>
                    <a:pt x="306412" y="774987"/>
                    <a:pt x="308692" y="792417"/>
                  </a:cubicBezTo>
                  <a:cubicBezTo>
                    <a:pt x="311624" y="814489"/>
                    <a:pt x="301850" y="820517"/>
                    <a:pt x="281325" y="820680"/>
                  </a:cubicBezTo>
                  <a:cubicBezTo>
                    <a:pt x="239135" y="820924"/>
                    <a:pt x="197433" y="820191"/>
                    <a:pt x="157360" y="800480"/>
                  </a:cubicBezTo>
                  <a:cubicBezTo>
                    <a:pt x="181062" y="830861"/>
                    <a:pt x="216166" y="841856"/>
                    <a:pt x="251352" y="851467"/>
                  </a:cubicBezTo>
                  <a:cubicBezTo>
                    <a:pt x="311868" y="868001"/>
                    <a:pt x="309181" y="867350"/>
                    <a:pt x="308122" y="930065"/>
                  </a:cubicBezTo>
                  <a:cubicBezTo>
                    <a:pt x="307551" y="966229"/>
                    <a:pt x="291018" y="972093"/>
                    <a:pt x="261695" y="972256"/>
                  </a:cubicBezTo>
                  <a:cubicBezTo>
                    <a:pt x="212175" y="972500"/>
                    <a:pt x="166156" y="959143"/>
                    <a:pt x="121441" y="938618"/>
                  </a:cubicBezTo>
                  <a:cubicBezTo>
                    <a:pt x="155731" y="975107"/>
                    <a:pt x="198736" y="993840"/>
                    <a:pt x="245487" y="1004917"/>
                  </a:cubicBezTo>
                  <a:cubicBezTo>
                    <a:pt x="303317" y="1018600"/>
                    <a:pt x="303397" y="1018275"/>
                    <a:pt x="290936" y="1079361"/>
                  </a:cubicBezTo>
                  <a:cubicBezTo>
                    <a:pt x="289307" y="1087180"/>
                    <a:pt x="287515" y="1095000"/>
                    <a:pt x="285234" y="1105181"/>
                  </a:cubicBezTo>
                  <a:cubicBezTo>
                    <a:pt x="231804" y="1087669"/>
                    <a:pt x="184075" y="1062583"/>
                    <a:pt x="142129" y="1028048"/>
                  </a:cubicBezTo>
                  <a:cubicBezTo>
                    <a:pt x="122663" y="1012085"/>
                    <a:pt x="114029" y="1016157"/>
                    <a:pt x="103441" y="1036275"/>
                  </a:cubicBezTo>
                  <a:cubicBezTo>
                    <a:pt x="66789" y="1106240"/>
                    <a:pt x="54408" y="1181091"/>
                    <a:pt x="70290" y="1257083"/>
                  </a:cubicBezTo>
                  <a:cubicBezTo>
                    <a:pt x="93178" y="1366795"/>
                    <a:pt x="87884" y="1384306"/>
                    <a:pt x="190266" y="1303916"/>
                  </a:cubicBezTo>
                  <a:cubicBezTo>
                    <a:pt x="191243" y="1303101"/>
                    <a:pt x="192790" y="1302939"/>
                    <a:pt x="196293" y="1301717"/>
                  </a:cubicBezTo>
                  <a:cubicBezTo>
                    <a:pt x="192302" y="1347817"/>
                    <a:pt x="164934" y="1381944"/>
                    <a:pt x="140581" y="1420795"/>
                  </a:cubicBezTo>
                  <a:cubicBezTo>
                    <a:pt x="194012" y="1436515"/>
                    <a:pt x="245732" y="1438795"/>
                    <a:pt x="298185" y="1431709"/>
                  </a:cubicBezTo>
                  <a:cubicBezTo>
                    <a:pt x="400485" y="1417944"/>
                    <a:pt x="465725" y="1360279"/>
                    <a:pt x="492359" y="1261481"/>
                  </a:cubicBezTo>
                  <a:cubicBezTo>
                    <a:pt x="499853" y="1233707"/>
                    <a:pt x="499527" y="1205118"/>
                    <a:pt x="504332" y="1177181"/>
                  </a:cubicBezTo>
                  <a:cubicBezTo>
                    <a:pt x="510196" y="1142484"/>
                    <a:pt x="497735" y="1130756"/>
                    <a:pt x="463282" y="1135480"/>
                  </a:cubicBezTo>
                  <a:cubicBezTo>
                    <a:pt x="446177" y="1137842"/>
                    <a:pt x="428096" y="1134909"/>
                    <a:pt x="410666" y="1132792"/>
                  </a:cubicBezTo>
                  <a:cubicBezTo>
                    <a:pt x="335896" y="1123751"/>
                    <a:pt x="337117" y="1123669"/>
                    <a:pt x="344855" y="1051180"/>
                  </a:cubicBezTo>
                  <a:cubicBezTo>
                    <a:pt x="347706" y="1024953"/>
                    <a:pt x="356665" y="1015750"/>
                    <a:pt x="383950" y="1013062"/>
                  </a:cubicBezTo>
                  <a:close/>
                  <a:moveTo>
                    <a:pt x="379959" y="1203408"/>
                  </a:moveTo>
                  <a:cubicBezTo>
                    <a:pt x="409689" y="1202431"/>
                    <a:pt x="425490" y="1220105"/>
                    <a:pt x="425327" y="1248368"/>
                  </a:cubicBezTo>
                  <a:cubicBezTo>
                    <a:pt x="425164" y="1275409"/>
                    <a:pt x="407815" y="1290477"/>
                    <a:pt x="381100" y="1290558"/>
                  </a:cubicBezTo>
                  <a:cubicBezTo>
                    <a:pt x="353815" y="1290640"/>
                    <a:pt x="340131" y="1273943"/>
                    <a:pt x="337117" y="1247798"/>
                  </a:cubicBezTo>
                  <a:cubicBezTo>
                    <a:pt x="339072" y="1220675"/>
                    <a:pt x="352837" y="1204304"/>
                    <a:pt x="379959" y="1203408"/>
                  </a:cubicBezTo>
                  <a:close/>
                </a:path>
              </a:pathLst>
            </a:custGeom>
            <a:grpFill/>
            <a:ln w="8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82DC3D0-67B6-4503-9DE4-955140B5ECE8}"/>
              </a:ext>
            </a:extLst>
          </p:cNvPr>
          <p:cNvSpPr/>
          <p:nvPr/>
        </p:nvSpPr>
        <p:spPr>
          <a:xfrm>
            <a:off x="4611398" y="3688958"/>
            <a:ext cx="4384080" cy="1837745"/>
          </a:xfrm>
          <a:custGeom>
            <a:avLst/>
            <a:gdLst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0695 w 12192000"/>
              <a:gd name="connsiteY511" fmla="*/ 1618696 h 5108079"/>
              <a:gd name="connsiteX512" fmla="*/ 2566703 w 12192000"/>
              <a:gd name="connsiteY512" fmla="*/ 1673824 h 5108079"/>
              <a:gd name="connsiteX513" fmla="*/ 2902770 w 12192000"/>
              <a:gd name="connsiteY513" fmla="*/ 1849659 h 5108079"/>
              <a:gd name="connsiteX514" fmla="*/ 3432625 w 12192000"/>
              <a:gd name="connsiteY514" fmla="*/ 2204849 h 5108079"/>
              <a:gd name="connsiteX515" fmla="*/ 3992158 w 12192000"/>
              <a:gd name="connsiteY515" fmla="*/ 2951336 h 5108079"/>
              <a:gd name="connsiteX516" fmla="*/ 4193747 w 12192000"/>
              <a:gd name="connsiteY516" fmla="*/ 3515306 h 5108079"/>
              <a:gd name="connsiteX517" fmla="*/ 4212870 w 12192000"/>
              <a:gd name="connsiteY517" fmla="*/ 3485932 h 5108079"/>
              <a:gd name="connsiteX518" fmla="*/ 4207466 w 12192000"/>
              <a:gd name="connsiteY518" fmla="*/ 3458700 h 5108079"/>
              <a:gd name="connsiteX519" fmla="*/ 4033108 w 12192000"/>
              <a:gd name="connsiteY519" fmla="*/ 2856279 h 5108079"/>
              <a:gd name="connsiteX520" fmla="*/ 3681997 w 12192000"/>
              <a:gd name="connsiteY520" fmla="*/ 2315309 h 5108079"/>
              <a:gd name="connsiteX521" fmla="*/ 3155153 w 12192000"/>
              <a:gd name="connsiteY521" fmla="*/ 1925950 h 5108079"/>
              <a:gd name="connsiteX522" fmla="*/ 2615303 w 12192000"/>
              <a:gd name="connsiteY522" fmla="*/ 1655873 h 5108079"/>
              <a:gd name="connsiteX523" fmla="*/ 2527079 w 12192000"/>
              <a:gd name="connsiteY523" fmla="*/ 1464483 h 5108079"/>
              <a:gd name="connsiteX524" fmla="*/ 2565020 w 12192000"/>
              <a:gd name="connsiteY524" fmla="*/ 1524965 h 5108079"/>
              <a:gd name="connsiteX525" fmla="*/ 3032710 w 12192000"/>
              <a:gd name="connsiteY525" fmla="*/ 1747208 h 5108079"/>
              <a:gd name="connsiteX526" fmla="*/ 3778839 w 12192000"/>
              <a:gd name="connsiteY526" fmla="*/ 2249982 h 5108079"/>
              <a:gd name="connsiteX527" fmla="*/ 4390541 w 12192000"/>
              <a:gd name="connsiteY527" fmla="*/ 3166338 h 5108079"/>
              <a:gd name="connsiteX528" fmla="*/ 4470708 w 12192000"/>
              <a:gd name="connsiteY528" fmla="*/ 3388783 h 5108079"/>
              <a:gd name="connsiteX529" fmla="*/ 4486365 w 12192000"/>
              <a:gd name="connsiteY529" fmla="*/ 3353189 h 5108079"/>
              <a:gd name="connsiteX530" fmla="*/ 4282021 w 12192000"/>
              <a:gd name="connsiteY530" fmla="*/ 2789728 h 5108079"/>
              <a:gd name="connsiteX531" fmla="*/ 3926474 w 12192000"/>
              <a:gd name="connsiteY531" fmla="*/ 2274002 h 5108079"/>
              <a:gd name="connsiteX532" fmla="*/ 3344299 w 12192000"/>
              <a:gd name="connsiteY532" fmla="*/ 1844712 h 5108079"/>
              <a:gd name="connsiteX533" fmla="*/ 2721937 w 12192000"/>
              <a:gd name="connsiteY533" fmla="*/ 1553829 h 5108079"/>
              <a:gd name="connsiteX534" fmla="*/ 1614017 w 12192000"/>
              <a:gd name="connsiteY534" fmla="*/ 1120200 h 5108079"/>
              <a:gd name="connsiteX535" fmla="*/ 1407857 w 12192000"/>
              <a:gd name="connsiteY535" fmla="*/ 1125306 h 5108079"/>
              <a:gd name="connsiteX536" fmla="*/ 1345387 w 12192000"/>
              <a:gd name="connsiteY536" fmla="*/ 1135454 h 5108079"/>
              <a:gd name="connsiteX537" fmla="*/ 1353903 w 12192000"/>
              <a:gd name="connsiteY537" fmla="*/ 1178801 h 5108079"/>
              <a:gd name="connsiteX538" fmla="*/ 1451460 w 12192000"/>
              <a:gd name="connsiteY538" fmla="*/ 1192213 h 5108079"/>
              <a:gd name="connsiteX539" fmla="*/ 1782222 w 12192000"/>
              <a:gd name="connsiteY539" fmla="*/ 1204095 h 5108079"/>
              <a:gd name="connsiteX540" fmla="*/ 2319165 w 12192000"/>
              <a:gd name="connsiteY540" fmla="*/ 1206236 h 5108079"/>
              <a:gd name="connsiteX541" fmla="*/ 2401064 w 12192000"/>
              <a:gd name="connsiteY541" fmla="*/ 1191244 h 5108079"/>
              <a:gd name="connsiteX542" fmla="*/ 2400657 w 12192000"/>
              <a:gd name="connsiteY542" fmla="*/ 1158402 h 5108079"/>
              <a:gd name="connsiteX543" fmla="*/ 2319216 w 12192000"/>
              <a:gd name="connsiteY543" fmla="*/ 1135608 h 5108079"/>
              <a:gd name="connsiteX544" fmla="*/ 1882635 w 12192000"/>
              <a:gd name="connsiteY544" fmla="*/ 1124949 h 5108079"/>
              <a:gd name="connsiteX545" fmla="*/ 1820215 w 12192000"/>
              <a:gd name="connsiteY545" fmla="*/ 1124847 h 5108079"/>
              <a:gd name="connsiteX546" fmla="*/ 159310 w 12192000"/>
              <a:gd name="connsiteY546" fmla="*/ 700 h 5108079"/>
              <a:gd name="connsiteX547" fmla="*/ 347287 w 12192000"/>
              <a:gd name="connsiteY547" fmla="*/ 23119 h 5108079"/>
              <a:gd name="connsiteX548" fmla="*/ 535617 w 12192000"/>
              <a:gd name="connsiteY548" fmla="*/ 117207 h 5108079"/>
              <a:gd name="connsiteX549" fmla="*/ 912684 w 12192000"/>
              <a:gd name="connsiteY549" fmla="*/ 390548 h 5108079"/>
              <a:gd name="connsiteX550" fmla="*/ 1043489 w 12192000"/>
              <a:gd name="connsiteY550" fmla="*/ 488921 h 5108079"/>
              <a:gd name="connsiteX551" fmla="*/ 1288070 w 12192000"/>
              <a:gd name="connsiteY551" fmla="*/ 1041671 h 5108079"/>
              <a:gd name="connsiteX552" fmla="*/ 1316628 w 12192000"/>
              <a:gd name="connsiteY552" fmla="*/ 1064415 h 5108079"/>
              <a:gd name="connsiteX553" fmla="*/ 2364402 w 12192000"/>
              <a:gd name="connsiteY553" fmla="*/ 1063192 h 5108079"/>
              <a:gd name="connsiteX554" fmla="*/ 2441712 w 12192000"/>
              <a:gd name="connsiteY554" fmla="*/ 1108222 h 5108079"/>
              <a:gd name="connsiteX555" fmla="*/ 2457980 w 12192000"/>
              <a:gd name="connsiteY555" fmla="*/ 1142490 h 5108079"/>
              <a:gd name="connsiteX556" fmla="*/ 2517084 w 12192000"/>
              <a:gd name="connsiteY556" fmla="*/ 1393700 h 5108079"/>
              <a:gd name="connsiteX557" fmla="*/ 2542633 w 12192000"/>
              <a:gd name="connsiteY557" fmla="*/ 1421084 h 5108079"/>
              <a:gd name="connsiteX558" fmla="*/ 2918885 w 12192000"/>
              <a:gd name="connsiteY558" fmla="*/ 1549240 h 5108079"/>
              <a:gd name="connsiteX559" fmla="*/ 3787763 w 12192000"/>
              <a:gd name="connsiteY559" fmla="*/ 2021262 h 5108079"/>
              <a:gd name="connsiteX560" fmla="*/ 4488354 w 12192000"/>
              <a:gd name="connsiteY560" fmla="*/ 2975508 h 5108079"/>
              <a:gd name="connsiteX561" fmla="*/ 4588867 w 12192000"/>
              <a:gd name="connsiteY561" fmla="*/ 3304945 h 5108079"/>
              <a:gd name="connsiteX562" fmla="*/ 4615591 w 12192000"/>
              <a:gd name="connsiteY562" fmla="*/ 3323917 h 5108079"/>
              <a:gd name="connsiteX563" fmla="*/ 4763326 w 12192000"/>
              <a:gd name="connsiteY563" fmla="*/ 3361399 h 5108079"/>
              <a:gd name="connsiteX564" fmla="*/ 4793670 w 12192000"/>
              <a:gd name="connsiteY564" fmla="*/ 3356044 h 5108079"/>
              <a:gd name="connsiteX565" fmla="*/ 4870266 w 12192000"/>
              <a:gd name="connsiteY565" fmla="*/ 3231358 h 5108079"/>
              <a:gd name="connsiteX566" fmla="*/ 4903566 w 12192000"/>
              <a:gd name="connsiteY566" fmla="*/ 3141399 h 5108079"/>
              <a:gd name="connsiteX567" fmla="*/ 4948240 w 12192000"/>
              <a:gd name="connsiteY567" fmla="*/ 3203514 h 5108079"/>
              <a:gd name="connsiteX568" fmla="*/ 5209137 w 12192000"/>
              <a:gd name="connsiteY568" fmla="*/ 3441208 h 5108079"/>
              <a:gd name="connsiteX569" fmla="*/ 5282268 w 12192000"/>
              <a:gd name="connsiteY569" fmla="*/ 3433101 h 5108079"/>
              <a:gd name="connsiteX570" fmla="*/ 5369726 w 12192000"/>
              <a:gd name="connsiteY570" fmla="*/ 3309994 h 5108079"/>
              <a:gd name="connsiteX571" fmla="*/ 5403232 w 12192000"/>
              <a:gd name="connsiteY571" fmla="*/ 3291381 h 5108079"/>
              <a:gd name="connsiteX572" fmla="*/ 5420263 w 12192000"/>
              <a:gd name="connsiteY572" fmla="*/ 3326058 h 5108079"/>
              <a:gd name="connsiteX573" fmla="*/ 5415673 w 12192000"/>
              <a:gd name="connsiteY573" fmla="*/ 3340542 h 5108079"/>
              <a:gd name="connsiteX574" fmla="*/ 5390481 w 12192000"/>
              <a:gd name="connsiteY574" fmla="*/ 3487972 h 5108079"/>
              <a:gd name="connsiteX575" fmla="*/ 5407515 w 12192000"/>
              <a:gd name="connsiteY575" fmla="*/ 3508779 h 5108079"/>
              <a:gd name="connsiteX576" fmla="*/ 5627002 w 12192000"/>
              <a:gd name="connsiteY576" fmla="*/ 3500466 h 5108079"/>
              <a:gd name="connsiteX577" fmla="*/ 5911103 w 12192000"/>
              <a:gd name="connsiteY577" fmla="*/ 3240079 h 5108079"/>
              <a:gd name="connsiteX578" fmla="*/ 5942313 w 12192000"/>
              <a:gd name="connsiteY578" fmla="*/ 3150477 h 5108079"/>
              <a:gd name="connsiteX579" fmla="*/ 6001929 w 12192000"/>
              <a:gd name="connsiteY579" fmla="*/ 3266597 h 5108079"/>
              <a:gd name="connsiteX580" fmla="*/ 6247936 w 12192000"/>
              <a:gd name="connsiteY580" fmla="*/ 3489451 h 5108079"/>
              <a:gd name="connsiteX581" fmla="*/ 6772726 w 12192000"/>
              <a:gd name="connsiteY581" fmla="*/ 3532422 h 5108079"/>
              <a:gd name="connsiteX582" fmla="*/ 7110878 w 12192000"/>
              <a:gd name="connsiteY582" fmla="*/ 3246350 h 5108079"/>
              <a:gd name="connsiteX583" fmla="*/ 7141016 w 12192000"/>
              <a:gd name="connsiteY583" fmla="*/ 3159503 h 5108079"/>
              <a:gd name="connsiteX584" fmla="*/ 7151930 w 12192000"/>
              <a:gd name="connsiteY584" fmla="*/ 3171181 h 5108079"/>
              <a:gd name="connsiteX585" fmla="*/ 7251067 w 12192000"/>
              <a:gd name="connsiteY585" fmla="*/ 3333453 h 5108079"/>
              <a:gd name="connsiteX586" fmla="*/ 7592029 w 12192000"/>
              <a:gd name="connsiteY586" fmla="*/ 3531370 h 5108079"/>
              <a:gd name="connsiteX587" fmla="*/ 7840753 w 12192000"/>
              <a:gd name="connsiteY587" fmla="*/ 3546033 h 5108079"/>
              <a:gd name="connsiteX588" fmla="*/ 8163612 w 12192000"/>
              <a:gd name="connsiteY588" fmla="*/ 3275343 h 5108079"/>
              <a:gd name="connsiteX589" fmla="*/ 8193751 w 12192000"/>
              <a:gd name="connsiteY589" fmla="*/ 3188496 h 5108079"/>
              <a:gd name="connsiteX590" fmla="*/ 8204665 w 12192000"/>
              <a:gd name="connsiteY590" fmla="*/ 3200174 h 5108079"/>
              <a:gd name="connsiteX591" fmla="*/ 8303802 w 12192000"/>
              <a:gd name="connsiteY591" fmla="*/ 3362446 h 5108079"/>
              <a:gd name="connsiteX592" fmla="*/ 8545270 w 12192000"/>
              <a:gd name="connsiteY592" fmla="*/ 3535549 h 5108079"/>
              <a:gd name="connsiteX593" fmla="*/ 8678829 w 12192000"/>
              <a:gd name="connsiteY593" fmla="*/ 3521568 h 5108079"/>
              <a:gd name="connsiteX594" fmla="*/ 9047204 w 12192000"/>
              <a:gd name="connsiteY594" fmla="*/ 3445763 h 5108079"/>
              <a:gd name="connsiteX595" fmla="*/ 9240236 w 12192000"/>
              <a:gd name="connsiteY595" fmla="*/ 3356044 h 5108079"/>
              <a:gd name="connsiteX596" fmla="*/ 9316832 w 12192000"/>
              <a:gd name="connsiteY596" fmla="*/ 3231358 h 5108079"/>
              <a:gd name="connsiteX597" fmla="*/ 9350132 w 12192000"/>
              <a:gd name="connsiteY597" fmla="*/ 3141399 h 5108079"/>
              <a:gd name="connsiteX598" fmla="*/ 9394806 w 12192000"/>
              <a:gd name="connsiteY598" fmla="*/ 3203514 h 5108079"/>
              <a:gd name="connsiteX599" fmla="*/ 9655703 w 12192000"/>
              <a:gd name="connsiteY599" fmla="*/ 3441208 h 5108079"/>
              <a:gd name="connsiteX600" fmla="*/ 9728833 w 12192000"/>
              <a:gd name="connsiteY600" fmla="*/ 3433101 h 5108079"/>
              <a:gd name="connsiteX601" fmla="*/ 9816291 w 12192000"/>
              <a:gd name="connsiteY601" fmla="*/ 3309994 h 5108079"/>
              <a:gd name="connsiteX602" fmla="*/ 9849797 w 12192000"/>
              <a:gd name="connsiteY602" fmla="*/ 3291381 h 5108079"/>
              <a:gd name="connsiteX603" fmla="*/ 9866829 w 12192000"/>
              <a:gd name="connsiteY603" fmla="*/ 3326058 h 5108079"/>
              <a:gd name="connsiteX604" fmla="*/ 9862239 w 12192000"/>
              <a:gd name="connsiteY604" fmla="*/ 3340542 h 5108079"/>
              <a:gd name="connsiteX605" fmla="*/ 9837047 w 12192000"/>
              <a:gd name="connsiteY605" fmla="*/ 3487972 h 5108079"/>
              <a:gd name="connsiteX606" fmla="*/ 9854080 w 12192000"/>
              <a:gd name="connsiteY606" fmla="*/ 3508779 h 5108079"/>
              <a:gd name="connsiteX607" fmla="*/ 10073568 w 12192000"/>
              <a:gd name="connsiteY607" fmla="*/ 3500466 h 5108079"/>
              <a:gd name="connsiteX608" fmla="*/ 10357669 w 12192000"/>
              <a:gd name="connsiteY608" fmla="*/ 3240079 h 5108079"/>
              <a:gd name="connsiteX609" fmla="*/ 10388879 w 12192000"/>
              <a:gd name="connsiteY609" fmla="*/ 3150477 h 5108079"/>
              <a:gd name="connsiteX610" fmla="*/ 10448495 w 12192000"/>
              <a:gd name="connsiteY610" fmla="*/ 3266597 h 5108079"/>
              <a:gd name="connsiteX611" fmla="*/ 10694502 w 12192000"/>
              <a:gd name="connsiteY611" fmla="*/ 3489451 h 5108079"/>
              <a:gd name="connsiteX612" fmla="*/ 10806834 w 12192000"/>
              <a:gd name="connsiteY612" fmla="*/ 3516262 h 5108079"/>
              <a:gd name="connsiteX613" fmla="*/ 11075486 w 12192000"/>
              <a:gd name="connsiteY613" fmla="*/ 3531860 h 5108079"/>
              <a:gd name="connsiteX614" fmla="*/ 11398345 w 12192000"/>
              <a:gd name="connsiteY614" fmla="*/ 3261170 h 5108079"/>
              <a:gd name="connsiteX615" fmla="*/ 11428484 w 12192000"/>
              <a:gd name="connsiteY615" fmla="*/ 3174323 h 5108079"/>
              <a:gd name="connsiteX616" fmla="*/ 11439398 w 12192000"/>
              <a:gd name="connsiteY616" fmla="*/ 3186001 h 5108079"/>
              <a:gd name="connsiteX617" fmla="*/ 11538535 w 12192000"/>
              <a:gd name="connsiteY617" fmla="*/ 3348273 h 5108079"/>
              <a:gd name="connsiteX618" fmla="*/ 11780003 w 12192000"/>
              <a:gd name="connsiteY618" fmla="*/ 3521376 h 5108079"/>
              <a:gd name="connsiteX619" fmla="*/ 11913562 w 12192000"/>
              <a:gd name="connsiteY619" fmla="*/ 3507395 h 5108079"/>
              <a:gd name="connsiteX620" fmla="*/ 12181271 w 12192000"/>
              <a:gd name="connsiteY620" fmla="*/ 3442683 h 5108079"/>
              <a:gd name="connsiteX621" fmla="*/ 12192000 w 12192000"/>
              <a:gd name="connsiteY621" fmla="*/ 3441501 h 5108079"/>
              <a:gd name="connsiteX622" fmla="*/ 12192000 w 12192000"/>
              <a:gd name="connsiteY622" fmla="*/ 3469428 h 5108079"/>
              <a:gd name="connsiteX623" fmla="*/ 12173925 w 12192000"/>
              <a:gd name="connsiteY623" fmla="*/ 3470105 h 5108079"/>
              <a:gd name="connsiteX624" fmla="*/ 12062814 w 12192000"/>
              <a:gd name="connsiteY624" fmla="*/ 3487824 h 5108079"/>
              <a:gd name="connsiteX625" fmla="*/ 11831648 w 12192000"/>
              <a:gd name="connsiteY625" fmla="*/ 3597364 h 5108079"/>
              <a:gd name="connsiteX626" fmla="*/ 11899421 w 12192000"/>
              <a:gd name="connsiteY626" fmla="*/ 3599404 h 5108079"/>
              <a:gd name="connsiteX627" fmla="*/ 11942921 w 12192000"/>
              <a:gd name="connsiteY627" fmla="*/ 3614601 h 5108079"/>
              <a:gd name="connsiteX628" fmla="*/ 11915944 w 12192000"/>
              <a:gd name="connsiteY628" fmla="*/ 3650553 h 5108079"/>
              <a:gd name="connsiteX629" fmla="*/ 11807526 w 12192000"/>
              <a:gd name="connsiteY629" fmla="*/ 3645301 h 5108079"/>
              <a:gd name="connsiteX630" fmla="*/ 11779530 w 12192000"/>
              <a:gd name="connsiteY630" fmla="*/ 3653306 h 5108079"/>
              <a:gd name="connsiteX631" fmla="*/ 11786413 w 12192000"/>
              <a:gd name="connsiteY631" fmla="*/ 3742091 h 5108079"/>
              <a:gd name="connsiteX632" fmla="*/ 11795288 w 12192000"/>
              <a:gd name="connsiteY632" fmla="*/ 3751220 h 5108079"/>
              <a:gd name="connsiteX633" fmla="*/ 12159351 w 12192000"/>
              <a:gd name="connsiteY633" fmla="*/ 3870450 h 5108079"/>
              <a:gd name="connsiteX634" fmla="*/ 12192000 w 12192000"/>
              <a:gd name="connsiteY634" fmla="*/ 3863026 h 5108079"/>
              <a:gd name="connsiteX635" fmla="*/ 12192000 w 12192000"/>
              <a:gd name="connsiteY635" fmla="*/ 3921485 h 5108079"/>
              <a:gd name="connsiteX636" fmla="*/ 12166082 w 12192000"/>
              <a:gd name="connsiteY636" fmla="*/ 3926597 h 5108079"/>
              <a:gd name="connsiteX637" fmla="*/ 12191439 w 12192000"/>
              <a:gd name="connsiteY637" fmla="*/ 3938330 h 5108079"/>
              <a:gd name="connsiteX638" fmla="*/ 12192000 w 12192000"/>
              <a:gd name="connsiteY638" fmla="*/ 3938253 h 5108079"/>
              <a:gd name="connsiteX639" fmla="*/ 12192000 w 12192000"/>
              <a:gd name="connsiteY639" fmla="*/ 3998642 h 5108079"/>
              <a:gd name="connsiteX640" fmla="*/ 12185871 w 12192000"/>
              <a:gd name="connsiteY640" fmla="*/ 4000251 h 5108079"/>
              <a:gd name="connsiteX641" fmla="*/ 11936547 w 12192000"/>
              <a:gd name="connsiteY641" fmla="*/ 4009364 h 5108079"/>
              <a:gd name="connsiteX642" fmla="*/ 11901870 w 12192000"/>
              <a:gd name="connsiteY642" fmla="*/ 4022062 h 5108079"/>
              <a:gd name="connsiteX643" fmla="*/ 11870473 w 12192000"/>
              <a:gd name="connsiteY643" fmla="*/ 4068895 h 5108079"/>
              <a:gd name="connsiteX644" fmla="*/ 11809452 w 12192000"/>
              <a:gd name="connsiteY644" fmla="*/ 4016051 h 5108079"/>
              <a:gd name="connsiteX645" fmla="*/ 11849140 w 12192000"/>
              <a:gd name="connsiteY645" fmla="*/ 3993861 h 5108079"/>
              <a:gd name="connsiteX646" fmla="*/ 11471969 w 12192000"/>
              <a:gd name="connsiteY646" fmla="*/ 3719297 h 5108079"/>
              <a:gd name="connsiteX647" fmla="*/ 11402034 w 12192000"/>
              <a:gd name="connsiteY647" fmla="*/ 3818370 h 5108079"/>
              <a:gd name="connsiteX648" fmla="*/ 11271820 w 12192000"/>
              <a:gd name="connsiteY648" fmla="*/ 3934777 h 5108079"/>
              <a:gd name="connsiteX649" fmla="*/ 10881692 w 12192000"/>
              <a:gd name="connsiteY649" fmla="*/ 4023694 h 5108079"/>
              <a:gd name="connsiteX650" fmla="*/ 10881691 w 12192000"/>
              <a:gd name="connsiteY650" fmla="*/ 4023607 h 5108079"/>
              <a:gd name="connsiteX651" fmla="*/ 10881691 w 12192000"/>
              <a:gd name="connsiteY651" fmla="*/ 4025240 h 5108079"/>
              <a:gd name="connsiteX652" fmla="*/ 10803022 w 12192000"/>
              <a:gd name="connsiteY652" fmla="*/ 4016347 h 5108079"/>
              <a:gd name="connsiteX653" fmla="*/ 10549060 w 12192000"/>
              <a:gd name="connsiteY653" fmla="*/ 3929857 h 5108079"/>
              <a:gd name="connsiteX654" fmla="*/ 10386789 w 12192000"/>
              <a:gd name="connsiteY654" fmla="*/ 3749277 h 5108079"/>
              <a:gd name="connsiteX655" fmla="*/ 10312844 w 12192000"/>
              <a:gd name="connsiteY655" fmla="*/ 3859073 h 5108079"/>
              <a:gd name="connsiteX656" fmla="*/ 9867798 w 12192000"/>
              <a:gd name="connsiteY656" fmla="*/ 4009157 h 5108079"/>
              <a:gd name="connsiteX657" fmla="*/ 9426373 w 12192000"/>
              <a:gd name="connsiteY657" fmla="*/ 3786760 h 5108079"/>
              <a:gd name="connsiteX658" fmla="*/ 9362320 w 12192000"/>
              <a:gd name="connsiteY658" fmla="*/ 3714804 h 5108079"/>
              <a:gd name="connsiteX659" fmla="*/ 9334324 w 12192000"/>
              <a:gd name="connsiteY659" fmla="*/ 3764169 h 5108079"/>
              <a:gd name="connsiteX660" fmla="*/ 9300309 w 12192000"/>
              <a:gd name="connsiteY660" fmla="*/ 3811545 h 5108079"/>
              <a:gd name="connsiteX661" fmla="*/ 8701814 w 12192000"/>
              <a:gd name="connsiteY661" fmla="*/ 4023537 h 5108079"/>
              <a:gd name="connsiteX662" fmla="*/ 8667137 w 12192000"/>
              <a:gd name="connsiteY662" fmla="*/ 4036235 h 5108079"/>
              <a:gd name="connsiteX663" fmla="*/ 8525570 w 12192000"/>
              <a:gd name="connsiteY663" fmla="*/ 4421870 h 5108079"/>
              <a:gd name="connsiteX664" fmla="*/ 8547702 w 12192000"/>
              <a:gd name="connsiteY664" fmla="*/ 4449308 h 5108079"/>
              <a:gd name="connsiteX665" fmla="*/ 8942569 w 12192000"/>
              <a:gd name="connsiteY665" fmla="*/ 4404583 h 5108079"/>
              <a:gd name="connsiteX666" fmla="*/ 9200815 w 12192000"/>
              <a:gd name="connsiteY666" fmla="*/ 4135117 h 5108079"/>
              <a:gd name="connsiteX667" fmla="*/ 9224783 w 12192000"/>
              <a:gd name="connsiteY667" fmla="*/ 4071423 h 5108079"/>
              <a:gd name="connsiteX668" fmla="*/ 9230444 w 12192000"/>
              <a:gd name="connsiteY668" fmla="*/ 4076063 h 5108079"/>
              <a:gd name="connsiteX669" fmla="*/ 9278024 w 12192000"/>
              <a:gd name="connsiteY669" fmla="*/ 4141900 h 5108079"/>
              <a:gd name="connsiteX670" fmla="*/ 9602413 w 12192000"/>
              <a:gd name="connsiteY670" fmla="*/ 4401625 h 5108079"/>
              <a:gd name="connsiteX671" fmla="*/ 9633623 w 12192000"/>
              <a:gd name="connsiteY671" fmla="*/ 4397138 h 5108079"/>
              <a:gd name="connsiteX672" fmla="*/ 9742194 w 12192000"/>
              <a:gd name="connsiteY672" fmla="*/ 4313147 h 5108079"/>
              <a:gd name="connsiteX673" fmla="*/ 9865044 w 12192000"/>
              <a:gd name="connsiteY673" fmla="*/ 4233082 h 5108079"/>
              <a:gd name="connsiteX674" fmla="*/ 9810528 w 12192000"/>
              <a:gd name="connsiteY674" fmla="*/ 4220893 h 5108079"/>
              <a:gd name="connsiteX675" fmla="*/ 9795893 w 12192000"/>
              <a:gd name="connsiteY675" fmla="*/ 4175405 h 5108079"/>
              <a:gd name="connsiteX676" fmla="*/ 9868206 w 12192000"/>
              <a:gd name="connsiteY676" fmla="*/ 4117830 h 5108079"/>
              <a:gd name="connsiteX677" fmla="*/ 10035832 w 12192000"/>
              <a:gd name="connsiteY677" fmla="*/ 4105744 h 5108079"/>
              <a:gd name="connsiteX678" fmla="*/ 10218807 w 12192000"/>
              <a:gd name="connsiteY678" fmla="*/ 4114668 h 5108079"/>
              <a:gd name="connsiteX679" fmla="*/ 10263531 w 12192000"/>
              <a:gd name="connsiteY679" fmla="*/ 4078920 h 5108079"/>
              <a:gd name="connsiteX680" fmla="*/ 10320544 w 12192000"/>
              <a:gd name="connsiteY680" fmla="*/ 4107937 h 5108079"/>
              <a:gd name="connsiteX681" fmla="*/ 10461550 w 12192000"/>
              <a:gd name="connsiteY681" fmla="*/ 4124153 h 5108079"/>
              <a:gd name="connsiteX682" fmla="*/ 10617294 w 12192000"/>
              <a:gd name="connsiteY682" fmla="*/ 4203708 h 5108079"/>
              <a:gd name="connsiteX683" fmla="*/ 10645852 w 12192000"/>
              <a:gd name="connsiteY683" fmla="*/ 4297491 h 5108079"/>
              <a:gd name="connsiteX684" fmla="*/ 10596334 w 12192000"/>
              <a:gd name="connsiteY684" fmla="*/ 4399637 h 5108079"/>
              <a:gd name="connsiteX685" fmla="*/ 10609338 w 12192000"/>
              <a:gd name="connsiteY685" fmla="*/ 4429367 h 5108079"/>
              <a:gd name="connsiteX686" fmla="*/ 10753199 w 12192000"/>
              <a:gd name="connsiteY686" fmla="*/ 4453617 h 5108079"/>
              <a:gd name="connsiteX687" fmla="*/ 10881691 w 12192000"/>
              <a:gd name="connsiteY687" fmla="*/ 4468061 h 5108079"/>
              <a:gd name="connsiteX688" fmla="*/ 10949726 w 12192000"/>
              <a:gd name="connsiteY688" fmla="*/ 4463063 h 5108079"/>
              <a:gd name="connsiteX689" fmla="*/ 11039298 w 12192000"/>
              <a:gd name="connsiteY689" fmla="*/ 4431066 h 5108079"/>
              <a:gd name="connsiteX690" fmla="*/ 11225014 w 12192000"/>
              <a:gd name="connsiteY690" fmla="*/ 4280897 h 5108079"/>
              <a:gd name="connsiteX691" fmla="*/ 11265634 w 12192000"/>
              <a:gd name="connsiteY691" fmla="*/ 4218287 h 5108079"/>
              <a:gd name="connsiteX692" fmla="*/ 11307659 w 12192000"/>
              <a:gd name="connsiteY692" fmla="*/ 4131960 h 5108079"/>
              <a:gd name="connsiteX693" fmla="*/ 11336165 w 12192000"/>
              <a:gd name="connsiteY693" fmla="*/ 4054140 h 5108079"/>
              <a:gd name="connsiteX694" fmla="*/ 11363194 w 12192000"/>
              <a:gd name="connsiteY694" fmla="*/ 4106564 h 5108079"/>
              <a:gd name="connsiteX695" fmla="*/ 11383249 w 12192000"/>
              <a:gd name="connsiteY695" fmla="*/ 4132184 h 5108079"/>
              <a:gd name="connsiteX696" fmla="*/ 11417296 w 12192000"/>
              <a:gd name="connsiteY696" fmla="*/ 4179372 h 5108079"/>
              <a:gd name="connsiteX697" fmla="*/ 11421354 w 12192000"/>
              <a:gd name="connsiteY697" fmla="*/ 4185812 h 5108079"/>
              <a:gd name="connsiteX698" fmla="*/ 11513564 w 12192000"/>
              <a:gd name="connsiteY698" fmla="*/ 4308516 h 5108079"/>
              <a:gd name="connsiteX699" fmla="*/ 11617519 w 12192000"/>
              <a:gd name="connsiteY699" fmla="*/ 4376994 h 5108079"/>
              <a:gd name="connsiteX700" fmla="*/ 11621633 w 12192000"/>
              <a:gd name="connsiteY700" fmla="*/ 4378577 h 5108079"/>
              <a:gd name="connsiteX701" fmla="*/ 11649080 w 12192000"/>
              <a:gd name="connsiteY701" fmla="*/ 4393164 h 5108079"/>
              <a:gd name="connsiteX702" fmla="*/ 12177302 w 12192000"/>
              <a:gd name="connsiteY702" fmla="*/ 4390410 h 5108079"/>
              <a:gd name="connsiteX703" fmla="*/ 12192000 w 12192000"/>
              <a:gd name="connsiteY703" fmla="*/ 4382355 h 5108079"/>
              <a:gd name="connsiteX704" fmla="*/ 12192000 w 12192000"/>
              <a:gd name="connsiteY704" fmla="*/ 5093624 h 5108079"/>
              <a:gd name="connsiteX705" fmla="*/ 10945074 w 12192000"/>
              <a:gd name="connsiteY705" fmla="*/ 5093448 h 5108079"/>
              <a:gd name="connsiteX706" fmla="*/ 10881691 w 12192000"/>
              <a:gd name="connsiteY706" fmla="*/ 5093457 h 5108079"/>
              <a:gd name="connsiteX707" fmla="*/ 10881691 w 12192000"/>
              <a:gd name="connsiteY707" fmla="*/ 5108070 h 5108079"/>
              <a:gd name="connsiteX708" fmla="*/ 7710341 w 12192000"/>
              <a:gd name="connsiteY708" fmla="*/ 5107621 h 5108079"/>
              <a:gd name="connsiteX709" fmla="*/ 6965879 w 12192000"/>
              <a:gd name="connsiteY709" fmla="*/ 5107727 h 5108079"/>
              <a:gd name="connsiteX710" fmla="*/ 6965879 w 12192000"/>
              <a:gd name="connsiteY710" fmla="*/ 5108079 h 5108079"/>
              <a:gd name="connsiteX711" fmla="*/ 6504144 w 12192000"/>
              <a:gd name="connsiteY711" fmla="*/ 5108079 h 5108079"/>
              <a:gd name="connsiteX712" fmla="*/ 6406798 w 12192000"/>
              <a:gd name="connsiteY712" fmla="*/ 5108079 h 5108079"/>
              <a:gd name="connsiteX713" fmla="*/ 6406798 w 12192000"/>
              <a:gd name="connsiteY713" fmla="*/ 5108065 h 5108079"/>
              <a:gd name="connsiteX714" fmla="*/ 3263775 w 12192000"/>
              <a:gd name="connsiteY714" fmla="*/ 5107621 h 5108079"/>
              <a:gd name="connsiteX715" fmla="*/ 23408 w 12192000"/>
              <a:gd name="connsiteY715" fmla="*/ 5108079 h 5108079"/>
              <a:gd name="connsiteX716" fmla="*/ 0 w 12192000"/>
              <a:gd name="connsiteY716" fmla="*/ 5084671 h 5108079"/>
              <a:gd name="connsiteX717" fmla="*/ 52 w 12192000"/>
              <a:gd name="connsiteY717" fmla="*/ 47699 h 5108079"/>
              <a:gd name="connsiteX718" fmla="*/ 37176 w 12192000"/>
              <a:gd name="connsiteY718" fmla="*/ 32655 h 5108079"/>
              <a:gd name="connsiteX719" fmla="*/ 95771 w 12192000"/>
              <a:gd name="connsiteY719" fmla="*/ 8891 h 5108079"/>
              <a:gd name="connsiteX720" fmla="*/ 159310 w 12192000"/>
              <a:gd name="connsiteY720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10881691 w 12192000"/>
              <a:gd name="connsiteY710" fmla="*/ 5108070 h 5108079"/>
              <a:gd name="connsiteX711" fmla="*/ 7710341 w 12192000"/>
              <a:gd name="connsiteY711" fmla="*/ 5107621 h 5108079"/>
              <a:gd name="connsiteX712" fmla="*/ 6965879 w 12192000"/>
              <a:gd name="connsiteY712" fmla="*/ 5107727 h 5108079"/>
              <a:gd name="connsiteX713" fmla="*/ 6965879 w 12192000"/>
              <a:gd name="connsiteY713" fmla="*/ 5108079 h 5108079"/>
              <a:gd name="connsiteX714" fmla="*/ 6504144 w 12192000"/>
              <a:gd name="connsiteY714" fmla="*/ 5108079 h 5108079"/>
              <a:gd name="connsiteX715" fmla="*/ 6406798 w 12192000"/>
              <a:gd name="connsiteY715" fmla="*/ 5108079 h 5108079"/>
              <a:gd name="connsiteX716" fmla="*/ 6406798 w 12192000"/>
              <a:gd name="connsiteY716" fmla="*/ 5108065 h 5108079"/>
              <a:gd name="connsiteX717" fmla="*/ 3263775 w 12192000"/>
              <a:gd name="connsiteY717" fmla="*/ 5107621 h 5108079"/>
              <a:gd name="connsiteX718" fmla="*/ 23408 w 12192000"/>
              <a:gd name="connsiteY718" fmla="*/ 5108079 h 5108079"/>
              <a:gd name="connsiteX719" fmla="*/ 0 w 12192000"/>
              <a:gd name="connsiteY719" fmla="*/ 5084671 h 5108079"/>
              <a:gd name="connsiteX720" fmla="*/ 52 w 12192000"/>
              <a:gd name="connsiteY720" fmla="*/ 47699 h 5108079"/>
              <a:gd name="connsiteX721" fmla="*/ 37176 w 12192000"/>
              <a:gd name="connsiteY721" fmla="*/ 32655 h 5108079"/>
              <a:gd name="connsiteX722" fmla="*/ 95771 w 12192000"/>
              <a:gd name="connsiteY722" fmla="*/ 8891 h 5108079"/>
              <a:gd name="connsiteX723" fmla="*/ 159310 w 12192000"/>
              <a:gd name="connsiteY723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10881691 w 12192000"/>
              <a:gd name="connsiteY709" fmla="*/ 5093457 h 5108079"/>
              <a:gd name="connsiteX710" fmla="*/ 7710341 w 12192000"/>
              <a:gd name="connsiteY710" fmla="*/ 5107621 h 5108079"/>
              <a:gd name="connsiteX711" fmla="*/ 6965879 w 12192000"/>
              <a:gd name="connsiteY711" fmla="*/ 5107727 h 5108079"/>
              <a:gd name="connsiteX712" fmla="*/ 6965879 w 12192000"/>
              <a:gd name="connsiteY712" fmla="*/ 5108079 h 5108079"/>
              <a:gd name="connsiteX713" fmla="*/ 6504144 w 12192000"/>
              <a:gd name="connsiteY713" fmla="*/ 5108079 h 5108079"/>
              <a:gd name="connsiteX714" fmla="*/ 6406798 w 12192000"/>
              <a:gd name="connsiteY714" fmla="*/ 5108079 h 5108079"/>
              <a:gd name="connsiteX715" fmla="*/ 6406798 w 12192000"/>
              <a:gd name="connsiteY715" fmla="*/ 5108065 h 5108079"/>
              <a:gd name="connsiteX716" fmla="*/ 3263775 w 12192000"/>
              <a:gd name="connsiteY716" fmla="*/ 5107621 h 5108079"/>
              <a:gd name="connsiteX717" fmla="*/ 23408 w 12192000"/>
              <a:gd name="connsiteY717" fmla="*/ 5108079 h 5108079"/>
              <a:gd name="connsiteX718" fmla="*/ 0 w 12192000"/>
              <a:gd name="connsiteY718" fmla="*/ 5084671 h 5108079"/>
              <a:gd name="connsiteX719" fmla="*/ 52 w 12192000"/>
              <a:gd name="connsiteY719" fmla="*/ 47699 h 5108079"/>
              <a:gd name="connsiteX720" fmla="*/ 37176 w 12192000"/>
              <a:gd name="connsiteY720" fmla="*/ 32655 h 5108079"/>
              <a:gd name="connsiteX721" fmla="*/ 95771 w 12192000"/>
              <a:gd name="connsiteY721" fmla="*/ 8891 h 5108079"/>
              <a:gd name="connsiteX722" fmla="*/ 159310 w 12192000"/>
              <a:gd name="connsiteY722" fmla="*/ 700 h 5108079"/>
              <a:gd name="connsiteX0" fmla="*/ 10279747 w 12192000"/>
              <a:gd name="connsiteY0" fmla="*/ 4635291 h 5108079"/>
              <a:gd name="connsiteX1" fmla="*/ 10186323 w 12192000"/>
              <a:gd name="connsiteY1" fmla="*/ 4649264 h 5108079"/>
              <a:gd name="connsiteX2" fmla="*/ 10167300 w 12192000"/>
              <a:gd name="connsiteY2" fmla="*/ 4659463 h 5108079"/>
              <a:gd name="connsiteX3" fmla="*/ 10128339 w 12192000"/>
              <a:gd name="connsiteY3" fmla="*/ 4705666 h 5108079"/>
              <a:gd name="connsiteX4" fmla="*/ 10279747 w 12192000"/>
              <a:gd name="connsiteY4" fmla="*/ 4635291 h 5108079"/>
              <a:gd name="connsiteX5" fmla="*/ 5833181 w 12192000"/>
              <a:gd name="connsiteY5" fmla="*/ 4635291 h 5108079"/>
              <a:gd name="connsiteX6" fmla="*/ 5739758 w 12192000"/>
              <a:gd name="connsiteY6" fmla="*/ 4649264 h 5108079"/>
              <a:gd name="connsiteX7" fmla="*/ 5720734 w 12192000"/>
              <a:gd name="connsiteY7" fmla="*/ 4659463 h 5108079"/>
              <a:gd name="connsiteX8" fmla="*/ 5681774 w 12192000"/>
              <a:gd name="connsiteY8" fmla="*/ 4705666 h 5108079"/>
              <a:gd name="connsiteX9" fmla="*/ 5833181 w 12192000"/>
              <a:gd name="connsiteY9" fmla="*/ 4635291 h 5108079"/>
              <a:gd name="connsiteX10" fmla="*/ 10463510 w 12192000"/>
              <a:gd name="connsiteY10" fmla="*/ 4287244 h 5108079"/>
              <a:gd name="connsiteX11" fmla="*/ 10476439 w 12192000"/>
              <a:gd name="connsiteY11" fmla="*/ 4291219 h 5108079"/>
              <a:gd name="connsiteX12" fmla="*/ 10483376 w 12192000"/>
              <a:gd name="connsiteY12" fmla="*/ 4335076 h 5108079"/>
              <a:gd name="connsiteX13" fmla="*/ 10473482 w 12192000"/>
              <a:gd name="connsiteY13" fmla="*/ 4351599 h 5108079"/>
              <a:gd name="connsiteX14" fmla="*/ 10496073 w 12192000"/>
              <a:gd name="connsiteY14" fmla="*/ 4363481 h 5108079"/>
              <a:gd name="connsiteX15" fmla="*/ 10508823 w 12192000"/>
              <a:gd name="connsiteY15" fmla="*/ 4400097 h 5108079"/>
              <a:gd name="connsiteX16" fmla="*/ 10472105 w 12192000"/>
              <a:gd name="connsiteY16" fmla="*/ 4410246 h 5108079"/>
              <a:gd name="connsiteX17" fmla="*/ 10430746 w 12192000"/>
              <a:gd name="connsiteY17" fmla="*/ 4422229 h 5108079"/>
              <a:gd name="connsiteX18" fmla="*/ 10394234 w 12192000"/>
              <a:gd name="connsiteY18" fmla="*/ 4433602 h 5108079"/>
              <a:gd name="connsiteX19" fmla="*/ 10385411 w 12192000"/>
              <a:gd name="connsiteY19" fmla="*/ 4396069 h 5108079"/>
              <a:gd name="connsiteX20" fmla="*/ 10378985 w 12192000"/>
              <a:gd name="connsiteY20" fmla="*/ 4362869 h 5108079"/>
              <a:gd name="connsiteX21" fmla="*/ 10362361 w 12192000"/>
              <a:gd name="connsiteY21" fmla="*/ 4326253 h 5108079"/>
              <a:gd name="connsiteX22" fmla="*/ 10403362 w 12192000"/>
              <a:gd name="connsiteY22" fmla="*/ 4316667 h 5108079"/>
              <a:gd name="connsiteX23" fmla="*/ 10437938 w 12192000"/>
              <a:gd name="connsiteY23" fmla="*/ 4308099 h 5108079"/>
              <a:gd name="connsiteX24" fmla="*/ 10463510 w 12192000"/>
              <a:gd name="connsiteY24" fmla="*/ 4287244 h 5108079"/>
              <a:gd name="connsiteX25" fmla="*/ 6016944 w 12192000"/>
              <a:gd name="connsiteY25" fmla="*/ 4287244 h 5108079"/>
              <a:gd name="connsiteX26" fmla="*/ 6029873 w 12192000"/>
              <a:gd name="connsiteY26" fmla="*/ 4291219 h 5108079"/>
              <a:gd name="connsiteX27" fmla="*/ 6036810 w 12192000"/>
              <a:gd name="connsiteY27" fmla="*/ 4335076 h 5108079"/>
              <a:gd name="connsiteX28" fmla="*/ 6026916 w 12192000"/>
              <a:gd name="connsiteY28" fmla="*/ 4351599 h 5108079"/>
              <a:gd name="connsiteX29" fmla="*/ 6049508 w 12192000"/>
              <a:gd name="connsiteY29" fmla="*/ 4363481 h 5108079"/>
              <a:gd name="connsiteX30" fmla="*/ 6062257 w 12192000"/>
              <a:gd name="connsiteY30" fmla="*/ 4400097 h 5108079"/>
              <a:gd name="connsiteX31" fmla="*/ 6025540 w 12192000"/>
              <a:gd name="connsiteY31" fmla="*/ 4410246 h 5108079"/>
              <a:gd name="connsiteX32" fmla="*/ 5984181 w 12192000"/>
              <a:gd name="connsiteY32" fmla="*/ 4422229 h 5108079"/>
              <a:gd name="connsiteX33" fmla="*/ 5947668 w 12192000"/>
              <a:gd name="connsiteY33" fmla="*/ 4433602 h 5108079"/>
              <a:gd name="connsiteX34" fmla="*/ 5938846 w 12192000"/>
              <a:gd name="connsiteY34" fmla="*/ 4396069 h 5108079"/>
              <a:gd name="connsiteX35" fmla="*/ 5932419 w 12192000"/>
              <a:gd name="connsiteY35" fmla="*/ 4362869 h 5108079"/>
              <a:gd name="connsiteX36" fmla="*/ 5915796 w 12192000"/>
              <a:gd name="connsiteY36" fmla="*/ 4326253 h 5108079"/>
              <a:gd name="connsiteX37" fmla="*/ 5956796 w 12192000"/>
              <a:gd name="connsiteY37" fmla="*/ 4316667 h 5108079"/>
              <a:gd name="connsiteX38" fmla="*/ 5991373 w 12192000"/>
              <a:gd name="connsiteY38" fmla="*/ 4308099 h 5108079"/>
              <a:gd name="connsiteX39" fmla="*/ 6016944 w 12192000"/>
              <a:gd name="connsiteY39" fmla="*/ 4287244 h 5108079"/>
              <a:gd name="connsiteX40" fmla="*/ 7538177 w 12192000"/>
              <a:gd name="connsiteY40" fmla="*/ 4231756 h 5108079"/>
              <a:gd name="connsiteX41" fmla="*/ 7626503 w 12192000"/>
              <a:gd name="connsiteY41" fmla="*/ 4282344 h 5108079"/>
              <a:gd name="connsiteX42" fmla="*/ 7538177 w 12192000"/>
              <a:gd name="connsiteY42" fmla="*/ 4231756 h 5108079"/>
              <a:gd name="connsiteX43" fmla="*/ 3091611 w 12192000"/>
              <a:gd name="connsiteY43" fmla="*/ 4231756 h 5108079"/>
              <a:gd name="connsiteX44" fmla="*/ 3179937 w 12192000"/>
              <a:gd name="connsiteY44" fmla="*/ 4282344 h 5108079"/>
              <a:gd name="connsiteX45" fmla="*/ 3091611 w 12192000"/>
              <a:gd name="connsiteY45" fmla="*/ 4231756 h 5108079"/>
              <a:gd name="connsiteX46" fmla="*/ 8193035 w 12192000"/>
              <a:gd name="connsiteY46" fmla="*/ 4198315 h 5108079"/>
              <a:gd name="connsiteX47" fmla="*/ 8174868 w 12192000"/>
              <a:gd name="connsiteY47" fmla="*/ 4203044 h 5108079"/>
              <a:gd name="connsiteX48" fmla="*/ 8414347 w 12192000"/>
              <a:gd name="connsiteY48" fmla="*/ 4407337 h 5108079"/>
              <a:gd name="connsiteX49" fmla="*/ 8412919 w 12192000"/>
              <a:gd name="connsiteY49" fmla="*/ 4398718 h 5108079"/>
              <a:gd name="connsiteX50" fmla="*/ 8238307 w 12192000"/>
              <a:gd name="connsiteY50" fmla="*/ 4214264 h 5108079"/>
              <a:gd name="connsiteX51" fmla="*/ 8193035 w 12192000"/>
              <a:gd name="connsiteY51" fmla="*/ 4198315 h 5108079"/>
              <a:gd name="connsiteX52" fmla="*/ 3746469 w 12192000"/>
              <a:gd name="connsiteY52" fmla="*/ 4198315 h 5108079"/>
              <a:gd name="connsiteX53" fmla="*/ 3728302 w 12192000"/>
              <a:gd name="connsiteY53" fmla="*/ 4203044 h 5108079"/>
              <a:gd name="connsiteX54" fmla="*/ 3967781 w 12192000"/>
              <a:gd name="connsiteY54" fmla="*/ 4407337 h 5108079"/>
              <a:gd name="connsiteX55" fmla="*/ 3966353 w 12192000"/>
              <a:gd name="connsiteY55" fmla="*/ 4398718 h 5108079"/>
              <a:gd name="connsiteX56" fmla="*/ 3791741 w 12192000"/>
              <a:gd name="connsiteY56" fmla="*/ 4214264 h 5108079"/>
              <a:gd name="connsiteX57" fmla="*/ 3746469 w 12192000"/>
              <a:gd name="connsiteY57" fmla="*/ 4198315 h 5108079"/>
              <a:gd name="connsiteX58" fmla="*/ 10241907 w 12192000"/>
              <a:gd name="connsiteY58" fmla="*/ 4187338 h 5108079"/>
              <a:gd name="connsiteX59" fmla="*/ 10255728 w 12192000"/>
              <a:gd name="connsiteY59" fmla="*/ 4227217 h 5108079"/>
              <a:gd name="connsiteX60" fmla="*/ 10237062 w 12192000"/>
              <a:gd name="connsiteY60" fmla="*/ 4313043 h 5108079"/>
              <a:gd name="connsiteX61" fmla="*/ 10292802 w 12192000"/>
              <a:gd name="connsiteY61" fmla="*/ 4429009 h 5108079"/>
              <a:gd name="connsiteX62" fmla="*/ 10314780 w 12192000"/>
              <a:gd name="connsiteY62" fmla="*/ 4450223 h 5108079"/>
              <a:gd name="connsiteX63" fmla="*/ 10316465 w 12192000"/>
              <a:gd name="connsiteY63" fmla="*/ 4488214 h 5108079"/>
              <a:gd name="connsiteX64" fmla="*/ 10280001 w 12192000"/>
              <a:gd name="connsiteY64" fmla="*/ 4489183 h 5108079"/>
              <a:gd name="connsiteX65" fmla="*/ 10183058 w 12192000"/>
              <a:gd name="connsiteY65" fmla="*/ 4307484 h 5108079"/>
              <a:gd name="connsiteX66" fmla="*/ 10206669 w 12192000"/>
              <a:gd name="connsiteY66" fmla="*/ 4206971 h 5108079"/>
              <a:gd name="connsiteX67" fmla="*/ 10241907 w 12192000"/>
              <a:gd name="connsiteY67" fmla="*/ 4187338 h 5108079"/>
              <a:gd name="connsiteX68" fmla="*/ 5795341 w 12192000"/>
              <a:gd name="connsiteY68" fmla="*/ 4187338 h 5108079"/>
              <a:gd name="connsiteX69" fmla="*/ 5809163 w 12192000"/>
              <a:gd name="connsiteY69" fmla="*/ 4227217 h 5108079"/>
              <a:gd name="connsiteX70" fmla="*/ 5790497 w 12192000"/>
              <a:gd name="connsiteY70" fmla="*/ 4313043 h 5108079"/>
              <a:gd name="connsiteX71" fmla="*/ 5846236 w 12192000"/>
              <a:gd name="connsiteY71" fmla="*/ 4429009 h 5108079"/>
              <a:gd name="connsiteX72" fmla="*/ 5868214 w 12192000"/>
              <a:gd name="connsiteY72" fmla="*/ 4450223 h 5108079"/>
              <a:gd name="connsiteX73" fmla="*/ 5869900 w 12192000"/>
              <a:gd name="connsiteY73" fmla="*/ 4488214 h 5108079"/>
              <a:gd name="connsiteX74" fmla="*/ 5833435 w 12192000"/>
              <a:gd name="connsiteY74" fmla="*/ 4489183 h 5108079"/>
              <a:gd name="connsiteX75" fmla="*/ 5736492 w 12192000"/>
              <a:gd name="connsiteY75" fmla="*/ 4307484 h 5108079"/>
              <a:gd name="connsiteX76" fmla="*/ 5760104 w 12192000"/>
              <a:gd name="connsiteY76" fmla="*/ 4206971 h 5108079"/>
              <a:gd name="connsiteX77" fmla="*/ 5795341 w 12192000"/>
              <a:gd name="connsiteY77" fmla="*/ 4187338 h 5108079"/>
              <a:gd name="connsiteX78" fmla="*/ 10289487 w 12192000"/>
              <a:gd name="connsiteY78" fmla="*/ 4160768 h 5108079"/>
              <a:gd name="connsiteX79" fmla="*/ 9953268 w 12192000"/>
              <a:gd name="connsiteY79" fmla="*/ 4250370 h 5108079"/>
              <a:gd name="connsiteX80" fmla="*/ 9622912 w 12192000"/>
              <a:gd name="connsiteY80" fmla="*/ 4476743 h 5108079"/>
              <a:gd name="connsiteX81" fmla="*/ 9572936 w 12192000"/>
              <a:gd name="connsiteY81" fmla="*/ 4515041 h 5108079"/>
              <a:gd name="connsiteX82" fmla="*/ 9457429 w 12192000"/>
              <a:gd name="connsiteY82" fmla="*/ 4530799 h 5108079"/>
              <a:gd name="connsiteX83" fmla="*/ 9262164 w 12192000"/>
              <a:gd name="connsiteY83" fmla="*/ 4492246 h 5108079"/>
              <a:gd name="connsiteX84" fmla="*/ 9336669 w 12192000"/>
              <a:gd name="connsiteY84" fmla="*/ 4774409 h 5108079"/>
              <a:gd name="connsiteX85" fmla="*/ 9532293 w 12192000"/>
              <a:gd name="connsiteY85" fmla="*/ 4569250 h 5108079"/>
              <a:gd name="connsiteX86" fmla="*/ 9614346 w 12192000"/>
              <a:gd name="connsiteY86" fmla="*/ 4542070 h 5108079"/>
              <a:gd name="connsiteX87" fmla="*/ 9890593 w 12192000"/>
              <a:gd name="connsiteY87" fmla="*/ 4584192 h 5108079"/>
              <a:gd name="connsiteX88" fmla="*/ 10227985 w 12192000"/>
              <a:gd name="connsiteY88" fmla="*/ 4587711 h 5108079"/>
              <a:gd name="connsiteX89" fmla="*/ 10482152 w 12192000"/>
              <a:gd name="connsiteY89" fmla="*/ 4465932 h 5108079"/>
              <a:gd name="connsiteX90" fmla="*/ 10589093 w 12192000"/>
              <a:gd name="connsiteY90" fmla="*/ 4294431 h 5108079"/>
              <a:gd name="connsiteX91" fmla="*/ 10580575 w 12192000"/>
              <a:gd name="connsiteY91" fmla="*/ 4242465 h 5108079"/>
              <a:gd name="connsiteX92" fmla="*/ 10551405 w 12192000"/>
              <a:gd name="connsiteY92" fmla="*/ 4217986 h 5108079"/>
              <a:gd name="connsiteX93" fmla="*/ 10522592 w 12192000"/>
              <a:gd name="connsiteY93" fmla="*/ 4221505 h 5108079"/>
              <a:gd name="connsiteX94" fmla="*/ 10412032 w 12192000"/>
              <a:gd name="connsiteY94" fmla="*/ 4270105 h 5108079"/>
              <a:gd name="connsiteX95" fmla="*/ 10380108 w 12192000"/>
              <a:gd name="connsiteY95" fmla="*/ 4244505 h 5108079"/>
              <a:gd name="connsiteX96" fmla="*/ 10409380 w 12192000"/>
              <a:gd name="connsiteY96" fmla="*/ 4215998 h 5108079"/>
              <a:gd name="connsiteX97" fmla="*/ 10424629 w 12192000"/>
              <a:gd name="connsiteY97" fmla="*/ 4215284 h 5108079"/>
              <a:gd name="connsiteX98" fmla="*/ 10481235 w 12192000"/>
              <a:gd name="connsiteY98" fmla="*/ 4186624 h 5108079"/>
              <a:gd name="connsiteX99" fmla="*/ 10289487 w 12192000"/>
              <a:gd name="connsiteY99" fmla="*/ 4160768 h 5108079"/>
              <a:gd name="connsiteX100" fmla="*/ 5842921 w 12192000"/>
              <a:gd name="connsiteY100" fmla="*/ 4160768 h 5108079"/>
              <a:gd name="connsiteX101" fmla="*/ 5506702 w 12192000"/>
              <a:gd name="connsiteY101" fmla="*/ 4250370 h 5108079"/>
              <a:gd name="connsiteX102" fmla="*/ 5176347 w 12192000"/>
              <a:gd name="connsiteY102" fmla="*/ 4476743 h 5108079"/>
              <a:gd name="connsiteX103" fmla="*/ 5126370 w 12192000"/>
              <a:gd name="connsiteY103" fmla="*/ 4515041 h 5108079"/>
              <a:gd name="connsiteX104" fmla="*/ 5010863 w 12192000"/>
              <a:gd name="connsiteY104" fmla="*/ 4530799 h 5108079"/>
              <a:gd name="connsiteX105" fmla="*/ 4815598 w 12192000"/>
              <a:gd name="connsiteY105" fmla="*/ 4492246 h 5108079"/>
              <a:gd name="connsiteX106" fmla="*/ 4890105 w 12192000"/>
              <a:gd name="connsiteY106" fmla="*/ 4774409 h 5108079"/>
              <a:gd name="connsiteX107" fmla="*/ 5085727 w 12192000"/>
              <a:gd name="connsiteY107" fmla="*/ 4569250 h 5108079"/>
              <a:gd name="connsiteX108" fmla="*/ 5167781 w 12192000"/>
              <a:gd name="connsiteY108" fmla="*/ 4542070 h 5108079"/>
              <a:gd name="connsiteX109" fmla="*/ 5444028 w 12192000"/>
              <a:gd name="connsiteY109" fmla="*/ 4584192 h 5108079"/>
              <a:gd name="connsiteX110" fmla="*/ 5781419 w 12192000"/>
              <a:gd name="connsiteY110" fmla="*/ 4587711 h 5108079"/>
              <a:gd name="connsiteX111" fmla="*/ 6035587 w 12192000"/>
              <a:gd name="connsiteY111" fmla="*/ 4465932 h 5108079"/>
              <a:gd name="connsiteX112" fmla="*/ 6142528 w 12192000"/>
              <a:gd name="connsiteY112" fmla="*/ 4294431 h 5108079"/>
              <a:gd name="connsiteX113" fmla="*/ 6134009 w 12192000"/>
              <a:gd name="connsiteY113" fmla="*/ 4242465 h 5108079"/>
              <a:gd name="connsiteX114" fmla="*/ 6104840 w 12192000"/>
              <a:gd name="connsiteY114" fmla="*/ 4217986 h 5108079"/>
              <a:gd name="connsiteX115" fmla="*/ 6076027 w 12192000"/>
              <a:gd name="connsiteY115" fmla="*/ 4221505 h 5108079"/>
              <a:gd name="connsiteX116" fmla="*/ 5965466 w 12192000"/>
              <a:gd name="connsiteY116" fmla="*/ 4270105 h 5108079"/>
              <a:gd name="connsiteX117" fmla="*/ 5933543 w 12192000"/>
              <a:gd name="connsiteY117" fmla="*/ 4244505 h 5108079"/>
              <a:gd name="connsiteX118" fmla="*/ 5962815 w 12192000"/>
              <a:gd name="connsiteY118" fmla="*/ 4215998 h 5108079"/>
              <a:gd name="connsiteX119" fmla="*/ 5978063 w 12192000"/>
              <a:gd name="connsiteY119" fmla="*/ 4215284 h 5108079"/>
              <a:gd name="connsiteX120" fmla="*/ 6034669 w 12192000"/>
              <a:gd name="connsiteY120" fmla="*/ 4186624 h 5108079"/>
              <a:gd name="connsiteX121" fmla="*/ 5842921 w 12192000"/>
              <a:gd name="connsiteY121" fmla="*/ 4160768 h 5108079"/>
              <a:gd name="connsiteX122" fmla="*/ 9945868 w 12192000"/>
              <a:gd name="connsiteY122" fmla="*/ 4154317 h 5108079"/>
              <a:gd name="connsiteX123" fmla="*/ 9867339 w 12192000"/>
              <a:gd name="connsiteY123" fmla="*/ 4177546 h 5108079"/>
              <a:gd name="connsiteX124" fmla="*/ 10026958 w 12192000"/>
              <a:gd name="connsiteY124" fmla="*/ 4158933 h 5108079"/>
              <a:gd name="connsiteX125" fmla="*/ 9945868 w 12192000"/>
              <a:gd name="connsiteY125" fmla="*/ 4154317 h 5108079"/>
              <a:gd name="connsiteX126" fmla="*/ 5499303 w 12192000"/>
              <a:gd name="connsiteY126" fmla="*/ 4154317 h 5108079"/>
              <a:gd name="connsiteX127" fmla="*/ 5420773 w 12192000"/>
              <a:gd name="connsiteY127" fmla="*/ 4177546 h 5108079"/>
              <a:gd name="connsiteX128" fmla="*/ 5580392 w 12192000"/>
              <a:gd name="connsiteY128" fmla="*/ 4158933 h 5108079"/>
              <a:gd name="connsiteX129" fmla="*/ 5499303 w 12192000"/>
              <a:gd name="connsiteY129" fmla="*/ 4154317 h 5108079"/>
              <a:gd name="connsiteX130" fmla="*/ 9038188 w 12192000"/>
              <a:gd name="connsiteY130" fmla="*/ 3917413 h 5108079"/>
              <a:gd name="connsiteX131" fmla="*/ 8931349 w 12192000"/>
              <a:gd name="connsiteY131" fmla="*/ 3940770 h 5108079"/>
              <a:gd name="connsiteX132" fmla="*/ 9038188 w 12192000"/>
              <a:gd name="connsiteY132" fmla="*/ 3917413 h 5108079"/>
              <a:gd name="connsiteX133" fmla="*/ 4591622 w 12192000"/>
              <a:gd name="connsiteY133" fmla="*/ 3917413 h 5108079"/>
              <a:gd name="connsiteX134" fmla="*/ 4484785 w 12192000"/>
              <a:gd name="connsiteY134" fmla="*/ 3940770 h 5108079"/>
              <a:gd name="connsiteX135" fmla="*/ 4591622 w 12192000"/>
              <a:gd name="connsiteY135" fmla="*/ 3917413 h 5108079"/>
              <a:gd name="connsiteX136" fmla="*/ 7321205 w 12192000"/>
              <a:gd name="connsiteY136" fmla="*/ 3855536 h 5108079"/>
              <a:gd name="connsiteX137" fmla="*/ 7334496 w 12192000"/>
              <a:gd name="connsiteY137" fmla="*/ 3869018 h 5108079"/>
              <a:gd name="connsiteX138" fmla="*/ 7381822 w 12192000"/>
              <a:gd name="connsiteY138" fmla="*/ 3883910 h 5108079"/>
              <a:gd name="connsiteX139" fmla="*/ 7417416 w 12192000"/>
              <a:gd name="connsiteY139" fmla="*/ 3897118 h 5108079"/>
              <a:gd name="connsiteX140" fmla="*/ 7403750 w 12192000"/>
              <a:gd name="connsiteY140" fmla="*/ 3930622 h 5108079"/>
              <a:gd name="connsiteX141" fmla="*/ 7390848 w 12192000"/>
              <a:gd name="connsiteY141" fmla="*/ 3969788 h 5108079"/>
              <a:gd name="connsiteX142" fmla="*/ 7380954 w 12192000"/>
              <a:gd name="connsiteY142" fmla="*/ 4006505 h 5108079"/>
              <a:gd name="connsiteX143" fmla="*/ 7345869 w 12192000"/>
              <a:gd name="connsiteY143" fmla="*/ 3996204 h 5108079"/>
              <a:gd name="connsiteX144" fmla="*/ 7340768 w 12192000"/>
              <a:gd name="connsiteY144" fmla="*/ 3987483 h 5108079"/>
              <a:gd name="connsiteX145" fmla="*/ 7308589 w 12192000"/>
              <a:gd name="connsiteY145" fmla="*/ 3976519 h 5108079"/>
              <a:gd name="connsiteX146" fmla="*/ 7291965 w 12192000"/>
              <a:gd name="connsiteY146" fmla="*/ 3983761 h 5108079"/>
              <a:gd name="connsiteX147" fmla="*/ 7262387 w 12192000"/>
              <a:gd name="connsiteY147" fmla="*/ 3965096 h 5108079"/>
              <a:gd name="connsiteX148" fmla="*/ 7277278 w 12192000"/>
              <a:gd name="connsiteY148" fmla="*/ 3933631 h 5108079"/>
              <a:gd name="connsiteX149" fmla="*/ 7289721 w 12192000"/>
              <a:gd name="connsiteY149" fmla="*/ 3894568 h 5108079"/>
              <a:gd name="connsiteX150" fmla="*/ 7300227 w 12192000"/>
              <a:gd name="connsiteY150" fmla="*/ 3857851 h 5108079"/>
              <a:gd name="connsiteX151" fmla="*/ 7321205 w 12192000"/>
              <a:gd name="connsiteY151" fmla="*/ 3855536 h 5108079"/>
              <a:gd name="connsiteX152" fmla="*/ 2874639 w 12192000"/>
              <a:gd name="connsiteY152" fmla="*/ 3855536 h 5108079"/>
              <a:gd name="connsiteX153" fmla="*/ 2887930 w 12192000"/>
              <a:gd name="connsiteY153" fmla="*/ 3869018 h 5108079"/>
              <a:gd name="connsiteX154" fmla="*/ 2935256 w 12192000"/>
              <a:gd name="connsiteY154" fmla="*/ 3883910 h 5108079"/>
              <a:gd name="connsiteX155" fmla="*/ 2970850 w 12192000"/>
              <a:gd name="connsiteY155" fmla="*/ 3897118 h 5108079"/>
              <a:gd name="connsiteX156" fmla="*/ 2957184 w 12192000"/>
              <a:gd name="connsiteY156" fmla="*/ 3930622 h 5108079"/>
              <a:gd name="connsiteX157" fmla="*/ 2944282 w 12192000"/>
              <a:gd name="connsiteY157" fmla="*/ 3969788 h 5108079"/>
              <a:gd name="connsiteX158" fmla="*/ 2934388 w 12192000"/>
              <a:gd name="connsiteY158" fmla="*/ 4006505 h 5108079"/>
              <a:gd name="connsiteX159" fmla="*/ 2899303 w 12192000"/>
              <a:gd name="connsiteY159" fmla="*/ 3996204 h 5108079"/>
              <a:gd name="connsiteX160" fmla="*/ 2894202 w 12192000"/>
              <a:gd name="connsiteY160" fmla="*/ 3987483 h 5108079"/>
              <a:gd name="connsiteX161" fmla="*/ 2862023 w 12192000"/>
              <a:gd name="connsiteY161" fmla="*/ 3976519 h 5108079"/>
              <a:gd name="connsiteX162" fmla="*/ 2845399 w 12192000"/>
              <a:gd name="connsiteY162" fmla="*/ 3983761 h 5108079"/>
              <a:gd name="connsiteX163" fmla="*/ 2815821 w 12192000"/>
              <a:gd name="connsiteY163" fmla="*/ 3965096 h 5108079"/>
              <a:gd name="connsiteX164" fmla="*/ 2830712 w 12192000"/>
              <a:gd name="connsiteY164" fmla="*/ 3933631 h 5108079"/>
              <a:gd name="connsiteX165" fmla="*/ 2843155 w 12192000"/>
              <a:gd name="connsiteY165" fmla="*/ 3894568 h 5108079"/>
              <a:gd name="connsiteX166" fmla="*/ 2853661 w 12192000"/>
              <a:gd name="connsiteY166" fmla="*/ 3857851 h 5108079"/>
              <a:gd name="connsiteX167" fmla="*/ 2874639 w 12192000"/>
              <a:gd name="connsiteY167" fmla="*/ 3855536 h 5108079"/>
              <a:gd name="connsiteX168" fmla="*/ 2675123 w 12192000"/>
              <a:gd name="connsiteY168" fmla="*/ 3818990 h 5108079"/>
              <a:gd name="connsiteX169" fmla="*/ 2449922 w 12192000"/>
              <a:gd name="connsiteY169" fmla="*/ 3988247 h 5108079"/>
              <a:gd name="connsiteX170" fmla="*/ 2440334 w 12192000"/>
              <a:gd name="connsiteY170" fmla="*/ 4005943 h 5108079"/>
              <a:gd name="connsiteX171" fmla="*/ 2458745 w 12192000"/>
              <a:gd name="connsiteY171" fmla="*/ 4076777 h 5108079"/>
              <a:gd name="connsiteX172" fmla="*/ 2514585 w 12192000"/>
              <a:gd name="connsiteY172" fmla="*/ 4232623 h 5108079"/>
              <a:gd name="connsiteX173" fmla="*/ 2573538 w 12192000"/>
              <a:gd name="connsiteY173" fmla="*/ 4079429 h 5108079"/>
              <a:gd name="connsiteX174" fmla="*/ 3188402 w 12192000"/>
              <a:gd name="connsiteY174" fmla="*/ 4458231 h 5108079"/>
              <a:gd name="connsiteX175" fmla="*/ 3595762 w 12192000"/>
              <a:gd name="connsiteY175" fmla="*/ 4218345 h 5108079"/>
              <a:gd name="connsiteX176" fmla="*/ 3224049 w 12192000"/>
              <a:gd name="connsiteY176" fmla="*/ 4243230 h 5108079"/>
              <a:gd name="connsiteX177" fmla="*/ 3271884 w 12192000"/>
              <a:gd name="connsiteY177" fmla="*/ 4276735 h 5108079"/>
              <a:gd name="connsiteX178" fmla="*/ 3291976 w 12192000"/>
              <a:gd name="connsiteY178" fmla="*/ 4306160 h 5108079"/>
              <a:gd name="connsiteX179" fmla="*/ 3268466 w 12192000"/>
              <a:gd name="connsiteY179" fmla="*/ 4333494 h 5108079"/>
              <a:gd name="connsiteX180" fmla="*/ 3186720 w 12192000"/>
              <a:gd name="connsiteY180" fmla="*/ 4339460 h 5108079"/>
              <a:gd name="connsiteX181" fmla="*/ 2988394 w 12192000"/>
              <a:gd name="connsiteY181" fmla="*/ 4209063 h 5108079"/>
              <a:gd name="connsiteX182" fmla="*/ 2961621 w 12192000"/>
              <a:gd name="connsiteY182" fmla="*/ 4186521 h 5108079"/>
              <a:gd name="connsiteX183" fmla="*/ 2699040 w 12192000"/>
              <a:gd name="connsiteY183" fmla="*/ 3908642 h 5108079"/>
              <a:gd name="connsiteX184" fmla="*/ 2675123 w 12192000"/>
              <a:gd name="connsiteY184" fmla="*/ 3818990 h 5108079"/>
              <a:gd name="connsiteX185" fmla="*/ 7558116 w 12192000"/>
              <a:gd name="connsiteY185" fmla="*/ 3754075 h 5108079"/>
              <a:gd name="connsiteX186" fmla="*/ 7588049 w 12192000"/>
              <a:gd name="connsiteY186" fmla="*/ 3791961 h 5108079"/>
              <a:gd name="connsiteX187" fmla="*/ 7604062 w 12192000"/>
              <a:gd name="connsiteY187" fmla="*/ 3863152 h 5108079"/>
              <a:gd name="connsiteX188" fmla="*/ 7496868 w 12192000"/>
              <a:gd name="connsiteY188" fmla="*/ 4068820 h 5108079"/>
              <a:gd name="connsiteX189" fmla="*/ 7462343 w 12192000"/>
              <a:gd name="connsiteY189" fmla="*/ 4066678 h 5108079"/>
              <a:gd name="connsiteX190" fmla="*/ 7462496 w 12192000"/>
              <a:gd name="connsiteY190" fmla="*/ 4030267 h 5108079"/>
              <a:gd name="connsiteX191" fmla="*/ 7497378 w 12192000"/>
              <a:gd name="connsiteY191" fmla="*/ 3996916 h 5108079"/>
              <a:gd name="connsiteX192" fmla="*/ 7537614 w 12192000"/>
              <a:gd name="connsiteY192" fmla="*/ 3810217 h 5108079"/>
              <a:gd name="connsiteX193" fmla="*/ 7545467 w 12192000"/>
              <a:gd name="connsiteY193" fmla="*/ 3757334 h 5108079"/>
              <a:gd name="connsiteX194" fmla="*/ 7558116 w 12192000"/>
              <a:gd name="connsiteY194" fmla="*/ 3754075 h 5108079"/>
              <a:gd name="connsiteX195" fmla="*/ 3111550 w 12192000"/>
              <a:gd name="connsiteY195" fmla="*/ 3754075 h 5108079"/>
              <a:gd name="connsiteX196" fmla="*/ 3141483 w 12192000"/>
              <a:gd name="connsiteY196" fmla="*/ 3791961 h 5108079"/>
              <a:gd name="connsiteX197" fmla="*/ 3157496 w 12192000"/>
              <a:gd name="connsiteY197" fmla="*/ 3863152 h 5108079"/>
              <a:gd name="connsiteX198" fmla="*/ 3050302 w 12192000"/>
              <a:gd name="connsiteY198" fmla="*/ 4068820 h 5108079"/>
              <a:gd name="connsiteX199" fmla="*/ 3015777 w 12192000"/>
              <a:gd name="connsiteY199" fmla="*/ 4066678 h 5108079"/>
              <a:gd name="connsiteX200" fmla="*/ 3015930 w 12192000"/>
              <a:gd name="connsiteY200" fmla="*/ 4030267 h 5108079"/>
              <a:gd name="connsiteX201" fmla="*/ 3050812 w 12192000"/>
              <a:gd name="connsiteY201" fmla="*/ 3996916 h 5108079"/>
              <a:gd name="connsiteX202" fmla="*/ 3091048 w 12192000"/>
              <a:gd name="connsiteY202" fmla="*/ 3810217 h 5108079"/>
              <a:gd name="connsiteX203" fmla="*/ 3098901 w 12192000"/>
              <a:gd name="connsiteY203" fmla="*/ 3757334 h 5108079"/>
              <a:gd name="connsiteX204" fmla="*/ 3111550 w 12192000"/>
              <a:gd name="connsiteY204" fmla="*/ 3754075 h 5108079"/>
              <a:gd name="connsiteX205" fmla="*/ 8237236 w 12192000"/>
              <a:gd name="connsiteY205" fmla="*/ 3733470 h 5108079"/>
              <a:gd name="connsiteX206" fmla="*/ 8077209 w 12192000"/>
              <a:gd name="connsiteY206" fmla="*/ 3911803 h 5108079"/>
              <a:gd name="connsiteX207" fmla="*/ 8218470 w 12192000"/>
              <a:gd name="connsiteY207" fmla="*/ 4034246 h 5108079"/>
              <a:gd name="connsiteX208" fmla="*/ 8301849 w 12192000"/>
              <a:gd name="connsiteY208" fmla="*/ 4076523 h 5108079"/>
              <a:gd name="connsiteX209" fmla="*/ 8329744 w 12192000"/>
              <a:gd name="connsiteY209" fmla="*/ 4078563 h 5108079"/>
              <a:gd name="connsiteX210" fmla="*/ 8614407 w 12192000"/>
              <a:gd name="connsiteY210" fmla="*/ 4008034 h 5108079"/>
              <a:gd name="connsiteX211" fmla="*/ 8237236 w 12192000"/>
              <a:gd name="connsiteY211" fmla="*/ 3733470 h 5108079"/>
              <a:gd name="connsiteX212" fmla="*/ 3790670 w 12192000"/>
              <a:gd name="connsiteY212" fmla="*/ 3733470 h 5108079"/>
              <a:gd name="connsiteX213" fmla="*/ 3630643 w 12192000"/>
              <a:gd name="connsiteY213" fmla="*/ 3911803 h 5108079"/>
              <a:gd name="connsiteX214" fmla="*/ 3771904 w 12192000"/>
              <a:gd name="connsiteY214" fmla="*/ 4034246 h 5108079"/>
              <a:gd name="connsiteX215" fmla="*/ 3855283 w 12192000"/>
              <a:gd name="connsiteY215" fmla="*/ 4076523 h 5108079"/>
              <a:gd name="connsiteX216" fmla="*/ 3883178 w 12192000"/>
              <a:gd name="connsiteY216" fmla="*/ 4078563 h 5108079"/>
              <a:gd name="connsiteX217" fmla="*/ 4167841 w 12192000"/>
              <a:gd name="connsiteY217" fmla="*/ 4008034 h 5108079"/>
              <a:gd name="connsiteX218" fmla="*/ 3790670 w 12192000"/>
              <a:gd name="connsiteY218" fmla="*/ 3733470 h 5108079"/>
              <a:gd name="connsiteX219" fmla="*/ 7406554 w 12192000"/>
              <a:gd name="connsiteY219" fmla="*/ 3725871 h 5108079"/>
              <a:gd name="connsiteX220" fmla="*/ 7294924 w 12192000"/>
              <a:gd name="connsiteY220" fmla="*/ 3747188 h 5108079"/>
              <a:gd name="connsiteX221" fmla="*/ 7367032 w 12192000"/>
              <a:gd name="connsiteY221" fmla="*/ 3781711 h 5108079"/>
              <a:gd name="connsiteX222" fmla="*/ 7399976 w 12192000"/>
              <a:gd name="connsiteY222" fmla="*/ 3810626 h 5108079"/>
              <a:gd name="connsiteX223" fmla="*/ 7362851 w 12192000"/>
              <a:gd name="connsiteY223" fmla="*/ 3834595 h 5108079"/>
              <a:gd name="connsiteX224" fmla="*/ 7252036 w 12192000"/>
              <a:gd name="connsiteY224" fmla="*/ 3780029 h 5108079"/>
              <a:gd name="connsiteX225" fmla="*/ 7237552 w 12192000"/>
              <a:gd name="connsiteY225" fmla="*/ 3769778 h 5108079"/>
              <a:gd name="connsiteX226" fmla="*/ 7179469 w 12192000"/>
              <a:gd name="connsiteY226" fmla="*/ 3817970 h 5108079"/>
              <a:gd name="connsiteX227" fmla="*/ 7185128 w 12192000"/>
              <a:gd name="connsiteY227" fmla="*/ 3863153 h 5108079"/>
              <a:gd name="connsiteX228" fmla="*/ 7195074 w 12192000"/>
              <a:gd name="connsiteY228" fmla="*/ 3889212 h 5108079"/>
              <a:gd name="connsiteX229" fmla="*/ 7476573 w 12192000"/>
              <a:gd name="connsiteY229" fmla="*/ 4155568 h 5108079"/>
              <a:gd name="connsiteX230" fmla="*/ 7740276 w 12192000"/>
              <a:gd name="connsiteY230" fmla="*/ 4189378 h 5108079"/>
              <a:gd name="connsiteX231" fmla="*/ 8052170 w 12192000"/>
              <a:gd name="connsiteY231" fmla="*/ 4164236 h 5108079"/>
              <a:gd name="connsiteX232" fmla="*/ 8072926 w 12192000"/>
              <a:gd name="connsiteY232" fmla="*/ 4146133 h 5108079"/>
              <a:gd name="connsiteX233" fmla="*/ 8101432 w 12192000"/>
              <a:gd name="connsiteY233" fmla="*/ 4068313 h 5108079"/>
              <a:gd name="connsiteX234" fmla="*/ 8128461 w 12192000"/>
              <a:gd name="connsiteY234" fmla="*/ 4120737 h 5108079"/>
              <a:gd name="connsiteX235" fmla="*/ 8181191 w 12192000"/>
              <a:gd name="connsiteY235" fmla="*/ 4146235 h 5108079"/>
              <a:gd name="connsiteX236" fmla="*/ 8244376 w 12192000"/>
              <a:gd name="connsiteY236" fmla="*/ 4155923 h 5108079"/>
              <a:gd name="connsiteX237" fmla="*/ 8412664 w 12192000"/>
              <a:gd name="connsiteY237" fmla="*/ 4305497 h 5108079"/>
              <a:gd name="connsiteX238" fmla="*/ 8474115 w 12192000"/>
              <a:gd name="connsiteY238" fmla="*/ 4398259 h 5108079"/>
              <a:gd name="connsiteX239" fmla="*/ 8558820 w 12192000"/>
              <a:gd name="connsiteY239" fmla="*/ 4102938 h 5108079"/>
              <a:gd name="connsiteX240" fmla="*/ 8550252 w 12192000"/>
              <a:gd name="connsiteY240" fmla="*/ 4102990 h 5108079"/>
              <a:gd name="connsiteX241" fmla="*/ 8290119 w 12192000"/>
              <a:gd name="connsiteY241" fmla="*/ 4128131 h 5108079"/>
              <a:gd name="connsiteX242" fmla="*/ 8189453 w 12192000"/>
              <a:gd name="connsiteY242" fmla="*/ 4080603 h 5108079"/>
              <a:gd name="connsiteX243" fmla="*/ 7913206 w 12192000"/>
              <a:gd name="connsiteY243" fmla="*/ 3865142 h 5108079"/>
              <a:gd name="connsiteX244" fmla="*/ 7406554 w 12192000"/>
              <a:gd name="connsiteY244" fmla="*/ 3725871 h 5108079"/>
              <a:gd name="connsiteX245" fmla="*/ 2959988 w 12192000"/>
              <a:gd name="connsiteY245" fmla="*/ 3725871 h 5108079"/>
              <a:gd name="connsiteX246" fmla="*/ 2848358 w 12192000"/>
              <a:gd name="connsiteY246" fmla="*/ 3747188 h 5108079"/>
              <a:gd name="connsiteX247" fmla="*/ 2920466 w 12192000"/>
              <a:gd name="connsiteY247" fmla="*/ 3781711 h 5108079"/>
              <a:gd name="connsiteX248" fmla="*/ 2953410 w 12192000"/>
              <a:gd name="connsiteY248" fmla="*/ 3810626 h 5108079"/>
              <a:gd name="connsiteX249" fmla="*/ 2916285 w 12192000"/>
              <a:gd name="connsiteY249" fmla="*/ 3834595 h 5108079"/>
              <a:gd name="connsiteX250" fmla="*/ 2805470 w 12192000"/>
              <a:gd name="connsiteY250" fmla="*/ 3780029 h 5108079"/>
              <a:gd name="connsiteX251" fmla="*/ 2790986 w 12192000"/>
              <a:gd name="connsiteY251" fmla="*/ 3769778 h 5108079"/>
              <a:gd name="connsiteX252" fmla="*/ 2732902 w 12192000"/>
              <a:gd name="connsiteY252" fmla="*/ 3817970 h 5108079"/>
              <a:gd name="connsiteX253" fmla="*/ 2738562 w 12192000"/>
              <a:gd name="connsiteY253" fmla="*/ 3863153 h 5108079"/>
              <a:gd name="connsiteX254" fmla="*/ 2748507 w 12192000"/>
              <a:gd name="connsiteY254" fmla="*/ 3889212 h 5108079"/>
              <a:gd name="connsiteX255" fmla="*/ 3030007 w 12192000"/>
              <a:gd name="connsiteY255" fmla="*/ 4155568 h 5108079"/>
              <a:gd name="connsiteX256" fmla="*/ 3293710 w 12192000"/>
              <a:gd name="connsiteY256" fmla="*/ 4189378 h 5108079"/>
              <a:gd name="connsiteX257" fmla="*/ 3605604 w 12192000"/>
              <a:gd name="connsiteY257" fmla="*/ 4164236 h 5108079"/>
              <a:gd name="connsiteX258" fmla="*/ 3626360 w 12192000"/>
              <a:gd name="connsiteY258" fmla="*/ 4146133 h 5108079"/>
              <a:gd name="connsiteX259" fmla="*/ 3654866 w 12192000"/>
              <a:gd name="connsiteY259" fmla="*/ 4068313 h 5108079"/>
              <a:gd name="connsiteX260" fmla="*/ 3681895 w 12192000"/>
              <a:gd name="connsiteY260" fmla="*/ 4120737 h 5108079"/>
              <a:gd name="connsiteX261" fmla="*/ 3734625 w 12192000"/>
              <a:gd name="connsiteY261" fmla="*/ 4146235 h 5108079"/>
              <a:gd name="connsiteX262" fmla="*/ 3797810 w 12192000"/>
              <a:gd name="connsiteY262" fmla="*/ 4155923 h 5108079"/>
              <a:gd name="connsiteX263" fmla="*/ 3966098 w 12192000"/>
              <a:gd name="connsiteY263" fmla="*/ 4305497 h 5108079"/>
              <a:gd name="connsiteX264" fmla="*/ 4027549 w 12192000"/>
              <a:gd name="connsiteY264" fmla="*/ 4398259 h 5108079"/>
              <a:gd name="connsiteX265" fmla="*/ 4112254 w 12192000"/>
              <a:gd name="connsiteY265" fmla="*/ 4102938 h 5108079"/>
              <a:gd name="connsiteX266" fmla="*/ 4103686 w 12192000"/>
              <a:gd name="connsiteY266" fmla="*/ 4102990 h 5108079"/>
              <a:gd name="connsiteX267" fmla="*/ 3843553 w 12192000"/>
              <a:gd name="connsiteY267" fmla="*/ 4128131 h 5108079"/>
              <a:gd name="connsiteX268" fmla="*/ 3742887 w 12192000"/>
              <a:gd name="connsiteY268" fmla="*/ 4080603 h 5108079"/>
              <a:gd name="connsiteX269" fmla="*/ 3466640 w 12192000"/>
              <a:gd name="connsiteY269" fmla="*/ 3865142 h 5108079"/>
              <a:gd name="connsiteX270" fmla="*/ 2959988 w 12192000"/>
              <a:gd name="connsiteY270" fmla="*/ 3725871 h 5108079"/>
              <a:gd name="connsiteX271" fmla="*/ 4915754 w 12192000"/>
              <a:gd name="connsiteY271" fmla="*/ 3714804 h 5108079"/>
              <a:gd name="connsiteX272" fmla="*/ 4887759 w 12192000"/>
              <a:gd name="connsiteY272" fmla="*/ 3764169 h 5108079"/>
              <a:gd name="connsiteX273" fmla="*/ 4853743 w 12192000"/>
              <a:gd name="connsiteY273" fmla="*/ 3811545 h 5108079"/>
              <a:gd name="connsiteX274" fmla="*/ 4255249 w 12192000"/>
              <a:gd name="connsiteY274" fmla="*/ 4023537 h 5108079"/>
              <a:gd name="connsiteX275" fmla="*/ 4220571 w 12192000"/>
              <a:gd name="connsiteY275" fmla="*/ 4036235 h 5108079"/>
              <a:gd name="connsiteX276" fmla="*/ 4079004 w 12192000"/>
              <a:gd name="connsiteY276" fmla="*/ 4421870 h 5108079"/>
              <a:gd name="connsiteX277" fmla="*/ 4101136 w 12192000"/>
              <a:gd name="connsiteY277" fmla="*/ 4449308 h 5108079"/>
              <a:gd name="connsiteX278" fmla="*/ 4496003 w 12192000"/>
              <a:gd name="connsiteY278" fmla="*/ 4404583 h 5108079"/>
              <a:gd name="connsiteX279" fmla="*/ 4754249 w 12192000"/>
              <a:gd name="connsiteY279" fmla="*/ 4135117 h 5108079"/>
              <a:gd name="connsiteX280" fmla="*/ 4778217 w 12192000"/>
              <a:gd name="connsiteY280" fmla="*/ 4071423 h 5108079"/>
              <a:gd name="connsiteX281" fmla="*/ 4783878 w 12192000"/>
              <a:gd name="connsiteY281" fmla="*/ 4076063 h 5108079"/>
              <a:gd name="connsiteX282" fmla="*/ 4831458 w 12192000"/>
              <a:gd name="connsiteY282" fmla="*/ 4141900 h 5108079"/>
              <a:gd name="connsiteX283" fmla="*/ 5155847 w 12192000"/>
              <a:gd name="connsiteY283" fmla="*/ 4401625 h 5108079"/>
              <a:gd name="connsiteX284" fmla="*/ 5187058 w 12192000"/>
              <a:gd name="connsiteY284" fmla="*/ 4397138 h 5108079"/>
              <a:gd name="connsiteX285" fmla="*/ 5295628 w 12192000"/>
              <a:gd name="connsiteY285" fmla="*/ 4313147 h 5108079"/>
              <a:gd name="connsiteX286" fmla="*/ 5418478 w 12192000"/>
              <a:gd name="connsiteY286" fmla="*/ 4233082 h 5108079"/>
              <a:gd name="connsiteX287" fmla="*/ 5363962 w 12192000"/>
              <a:gd name="connsiteY287" fmla="*/ 4220893 h 5108079"/>
              <a:gd name="connsiteX288" fmla="*/ 5349328 w 12192000"/>
              <a:gd name="connsiteY288" fmla="*/ 4175405 h 5108079"/>
              <a:gd name="connsiteX289" fmla="*/ 5421640 w 12192000"/>
              <a:gd name="connsiteY289" fmla="*/ 4117830 h 5108079"/>
              <a:gd name="connsiteX290" fmla="*/ 5589266 w 12192000"/>
              <a:gd name="connsiteY290" fmla="*/ 4105744 h 5108079"/>
              <a:gd name="connsiteX291" fmla="*/ 5772241 w 12192000"/>
              <a:gd name="connsiteY291" fmla="*/ 4114668 h 5108079"/>
              <a:gd name="connsiteX292" fmla="*/ 5816965 w 12192000"/>
              <a:gd name="connsiteY292" fmla="*/ 4078920 h 5108079"/>
              <a:gd name="connsiteX293" fmla="*/ 5873978 w 12192000"/>
              <a:gd name="connsiteY293" fmla="*/ 4107937 h 5108079"/>
              <a:gd name="connsiteX294" fmla="*/ 6014984 w 12192000"/>
              <a:gd name="connsiteY294" fmla="*/ 4124153 h 5108079"/>
              <a:gd name="connsiteX295" fmla="*/ 6170728 w 12192000"/>
              <a:gd name="connsiteY295" fmla="*/ 4203708 h 5108079"/>
              <a:gd name="connsiteX296" fmla="*/ 6199286 w 12192000"/>
              <a:gd name="connsiteY296" fmla="*/ 4297491 h 5108079"/>
              <a:gd name="connsiteX297" fmla="*/ 6149769 w 12192000"/>
              <a:gd name="connsiteY297" fmla="*/ 4399637 h 5108079"/>
              <a:gd name="connsiteX298" fmla="*/ 6162772 w 12192000"/>
              <a:gd name="connsiteY298" fmla="*/ 4429367 h 5108079"/>
              <a:gd name="connsiteX299" fmla="*/ 6306632 w 12192000"/>
              <a:gd name="connsiteY299" fmla="*/ 4453617 h 5108079"/>
              <a:gd name="connsiteX300" fmla="*/ 6406798 w 12192000"/>
              <a:gd name="connsiteY300" fmla="*/ 4464877 h 5108079"/>
              <a:gd name="connsiteX301" fmla="*/ 6801535 w 12192000"/>
              <a:gd name="connsiteY301" fmla="*/ 4366916 h 5108079"/>
              <a:gd name="connsiteX302" fmla="*/ 6992024 w 12192000"/>
              <a:gd name="connsiteY302" fmla="*/ 4157269 h 5108079"/>
              <a:gd name="connsiteX303" fmla="*/ 7020105 w 12192000"/>
              <a:gd name="connsiteY303" fmla="*/ 4079429 h 5108079"/>
              <a:gd name="connsiteX304" fmla="*/ 7634968 w 12192000"/>
              <a:gd name="connsiteY304" fmla="*/ 4458231 h 5108079"/>
              <a:gd name="connsiteX305" fmla="*/ 8042328 w 12192000"/>
              <a:gd name="connsiteY305" fmla="*/ 4218345 h 5108079"/>
              <a:gd name="connsiteX306" fmla="*/ 7670615 w 12192000"/>
              <a:gd name="connsiteY306" fmla="*/ 4243230 h 5108079"/>
              <a:gd name="connsiteX307" fmla="*/ 7718450 w 12192000"/>
              <a:gd name="connsiteY307" fmla="*/ 4276735 h 5108079"/>
              <a:gd name="connsiteX308" fmla="*/ 7738542 w 12192000"/>
              <a:gd name="connsiteY308" fmla="*/ 4306160 h 5108079"/>
              <a:gd name="connsiteX309" fmla="*/ 7715032 w 12192000"/>
              <a:gd name="connsiteY309" fmla="*/ 4333494 h 5108079"/>
              <a:gd name="connsiteX310" fmla="*/ 7633286 w 12192000"/>
              <a:gd name="connsiteY310" fmla="*/ 4339460 h 5108079"/>
              <a:gd name="connsiteX311" fmla="*/ 7434960 w 12192000"/>
              <a:gd name="connsiteY311" fmla="*/ 4209063 h 5108079"/>
              <a:gd name="connsiteX312" fmla="*/ 7408187 w 12192000"/>
              <a:gd name="connsiteY312" fmla="*/ 4186521 h 5108079"/>
              <a:gd name="connsiteX313" fmla="*/ 7145607 w 12192000"/>
              <a:gd name="connsiteY313" fmla="*/ 3908642 h 5108079"/>
              <a:gd name="connsiteX314" fmla="*/ 7121690 w 12192000"/>
              <a:gd name="connsiteY314" fmla="*/ 3818990 h 5108079"/>
              <a:gd name="connsiteX315" fmla="*/ 6695448 w 12192000"/>
              <a:gd name="connsiteY315" fmla="*/ 4028330 h 5108079"/>
              <a:gd name="connsiteX316" fmla="*/ 6359473 w 12192000"/>
              <a:gd name="connsiteY316" fmla="*/ 4022383 h 5108079"/>
              <a:gd name="connsiteX317" fmla="*/ 6102494 w 12192000"/>
              <a:gd name="connsiteY317" fmla="*/ 3929857 h 5108079"/>
              <a:gd name="connsiteX318" fmla="*/ 5940223 w 12192000"/>
              <a:gd name="connsiteY318" fmla="*/ 3749277 h 5108079"/>
              <a:gd name="connsiteX319" fmla="*/ 5866278 w 12192000"/>
              <a:gd name="connsiteY319" fmla="*/ 3859073 h 5108079"/>
              <a:gd name="connsiteX320" fmla="*/ 5421232 w 12192000"/>
              <a:gd name="connsiteY320" fmla="*/ 4009157 h 5108079"/>
              <a:gd name="connsiteX321" fmla="*/ 4979807 w 12192000"/>
              <a:gd name="connsiteY321" fmla="*/ 3786760 h 5108079"/>
              <a:gd name="connsiteX322" fmla="*/ 4915754 w 12192000"/>
              <a:gd name="connsiteY322" fmla="*/ 3714804 h 5108079"/>
              <a:gd name="connsiteX323" fmla="*/ 7835703 w 12192000"/>
              <a:gd name="connsiteY323" fmla="*/ 3709475 h 5108079"/>
              <a:gd name="connsiteX324" fmla="*/ 7738593 w 12192000"/>
              <a:gd name="connsiteY324" fmla="*/ 3723321 h 5108079"/>
              <a:gd name="connsiteX325" fmla="*/ 7911623 w 12192000"/>
              <a:gd name="connsiteY325" fmla="*/ 3746422 h 5108079"/>
              <a:gd name="connsiteX326" fmla="*/ 7835703 w 12192000"/>
              <a:gd name="connsiteY326" fmla="*/ 3709475 h 5108079"/>
              <a:gd name="connsiteX327" fmla="*/ 3389137 w 12192000"/>
              <a:gd name="connsiteY327" fmla="*/ 3709475 h 5108079"/>
              <a:gd name="connsiteX328" fmla="*/ 3292027 w 12192000"/>
              <a:gd name="connsiteY328" fmla="*/ 3723321 h 5108079"/>
              <a:gd name="connsiteX329" fmla="*/ 3465057 w 12192000"/>
              <a:gd name="connsiteY329" fmla="*/ 3746422 h 5108079"/>
              <a:gd name="connsiteX330" fmla="*/ 3389137 w 12192000"/>
              <a:gd name="connsiteY330" fmla="*/ 3709475 h 5108079"/>
              <a:gd name="connsiteX331" fmla="*/ 8729472 w 12192000"/>
              <a:gd name="connsiteY331" fmla="*/ 3684960 h 5108079"/>
              <a:gd name="connsiteX332" fmla="*/ 8751535 w 12192000"/>
              <a:gd name="connsiteY332" fmla="*/ 3691806 h 5108079"/>
              <a:gd name="connsiteX333" fmla="*/ 8751740 w 12192000"/>
              <a:gd name="connsiteY333" fmla="*/ 3731838 h 5108079"/>
              <a:gd name="connsiteX334" fmla="*/ 8755716 w 12192000"/>
              <a:gd name="connsiteY334" fmla="*/ 3762282 h 5108079"/>
              <a:gd name="connsiteX335" fmla="*/ 8763671 w 12192000"/>
              <a:gd name="connsiteY335" fmla="*/ 3799816 h 5108079"/>
              <a:gd name="connsiteX336" fmla="*/ 8726190 w 12192000"/>
              <a:gd name="connsiteY336" fmla="*/ 3805374 h 5108079"/>
              <a:gd name="connsiteX337" fmla="*/ 8684525 w 12192000"/>
              <a:gd name="connsiteY337" fmla="*/ 3809505 h 5108079"/>
              <a:gd name="connsiteX338" fmla="*/ 8663617 w 12192000"/>
              <a:gd name="connsiteY338" fmla="*/ 3818531 h 5108079"/>
              <a:gd name="connsiteX339" fmla="*/ 8641179 w 12192000"/>
              <a:gd name="connsiteY339" fmla="*/ 3805986 h 5108079"/>
              <a:gd name="connsiteX340" fmla="*/ 8644953 w 12192000"/>
              <a:gd name="connsiteY340" fmla="*/ 3775236 h 5108079"/>
              <a:gd name="connsiteX341" fmla="*/ 8642249 w 12192000"/>
              <a:gd name="connsiteY341" fmla="*/ 3741323 h 5108079"/>
              <a:gd name="connsiteX342" fmla="*/ 8636435 w 12192000"/>
              <a:gd name="connsiteY342" fmla="*/ 3703841 h 5108079"/>
              <a:gd name="connsiteX343" fmla="*/ 8674683 w 12192000"/>
              <a:gd name="connsiteY343" fmla="*/ 3700527 h 5108079"/>
              <a:gd name="connsiteX344" fmla="*/ 8711962 w 12192000"/>
              <a:gd name="connsiteY344" fmla="*/ 3698079 h 5108079"/>
              <a:gd name="connsiteX345" fmla="*/ 8729472 w 12192000"/>
              <a:gd name="connsiteY345" fmla="*/ 3684960 h 5108079"/>
              <a:gd name="connsiteX346" fmla="*/ 4282907 w 12192000"/>
              <a:gd name="connsiteY346" fmla="*/ 3684960 h 5108079"/>
              <a:gd name="connsiteX347" fmla="*/ 4304969 w 12192000"/>
              <a:gd name="connsiteY347" fmla="*/ 3691806 h 5108079"/>
              <a:gd name="connsiteX348" fmla="*/ 4305174 w 12192000"/>
              <a:gd name="connsiteY348" fmla="*/ 3731838 h 5108079"/>
              <a:gd name="connsiteX349" fmla="*/ 4309150 w 12192000"/>
              <a:gd name="connsiteY349" fmla="*/ 3762282 h 5108079"/>
              <a:gd name="connsiteX350" fmla="*/ 4317105 w 12192000"/>
              <a:gd name="connsiteY350" fmla="*/ 3799816 h 5108079"/>
              <a:gd name="connsiteX351" fmla="*/ 4279624 w 12192000"/>
              <a:gd name="connsiteY351" fmla="*/ 3805374 h 5108079"/>
              <a:gd name="connsiteX352" fmla="*/ 4237960 w 12192000"/>
              <a:gd name="connsiteY352" fmla="*/ 3809505 h 5108079"/>
              <a:gd name="connsiteX353" fmla="*/ 4217052 w 12192000"/>
              <a:gd name="connsiteY353" fmla="*/ 3818531 h 5108079"/>
              <a:gd name="connsiteX354" fmla="*/ 4194614 w 12192000"/>
              <a:gd name="connsiteY354" fmla="*/ 3805986 h 5108079"/>
              <a:gd name="connsiteX355" fmla="*/ 4198387 w 12192000"/>
              <a:gd name="connsiteY355" fmla="*/ 3775236 h 5108079"/>
              <a:gd name="connsiteX356" fmla="*/ 4195683 w 12192000"/>
              <a:gd name="connsiteY356" fmla="*/ 3741323 h 5108079"/>
              <a:gd name="connsiteX357" fmla="*/ 4189869 w 12192000"/>
              <a:gd name="connsiteY357" fmla="*/ 3703841 h 5108079"/>
              <a:gd name="connsiteX358" fmla="*/ 4228117 w 12192000"/>
              <a:gd name="connsiteY358" fmla="*/ 3700527 h 5108079"/>
              <a:gd name="connsiteX359" fmla="*/ 4265396 w 12192000"/>
              <a:gd name="connsiteY359" fmla="*/ 3698079 h 5108079"/>
              <a:gd name="connsiteX360" fmla="*/ 4282907 w 12192000"/>
              <a:gd name="connsiteY360" fmla="*/ 3684960 h 5108079"/>
              <a:gd name="connsiteX361" fmla="*/ 11964205 w 12192000"/>
              <a:gd name="connsiteY361" fmla="*/ 3670787 h 5108079"/>
              <a:gd name="connsiteX362" fmla="*/ 11986268 w 12192000"/>
              <a:gd name="connsiteY362" fmla="*/ 3677633 h 5108079"/>
              <a:gd name="connsiteX363" fmla="*/ 11986473 w 12192000"/>
              <a:gd name="connsiteY363" fmla="*/ 3717665 h 5108079"/>
              <a:gd name="connsiteX364" fmla="*/ 11990449 w 12192000"/>
              <a:gd name="connsiteY364" fmla="*/ 3748109 h 5108079"/>
              <a:gd name="connsiteX365" fmla="*/ 11998404 w 12192000"/>
              <a:gd name="connsiteY365" fmla="*/ 3785643 h 5108079"/>
              <a:gd name="connsiteX366" fmla="*/ 11960923 w 12192000"/>
              <a:gd name="connsiteY366" fmla="*/ 3791201 h 5108079"/>
              <a:gd name="connsiteX367" fmla="*/ 11919258 w 12192000"/>
              <a:gd name="connsiteY367" fmla="*/ 3795332 h 5108079"/>
              <a:gd name="connsiteX368" fmla="*/ 11898350 w 12192000"/>
              <a:gd name="connsiteY368" fmla="*/ 3804358 h 5108079"/>
              <a:gd name="connsiteX369" fmla="*/ 11875912 w 12192000"/>
              <a:gd name="connsiteY369" fmla="*/ 3791813 h 5108079"/>
              <a:gd name="connsiteX370" fmla="*/ 11879686 w 12192000"/>
              <a:gd name="connsiteY370" fmla="*/ 3761063 h 5108079"/>
              <a:gd name="connsiteX371" fmla="*/ 11876982 w 12192000"/>
              <a:gd name="connsiteY371" fmla="*/ 3727150 h 5108079"/>
              <a:gd name="connsiteX372" fmla="*/ 11871168 w 12192000"/>
              <a:gd name="connsiteY372" fmla="*/ 3689668 h 5108079"/>
              <a:gd name="connsiteX373" fmla="*/ 11909416 w 12192000"/>
              <a:gd name="connsiteY373" fmla="*/ 3686354 h 5108079"/>
              <a:gd name="connsiteX374" fmla="*/ 11946695 w 12192000"/>
              <a:gd name="connsiteY374" fmla="*/ 3683906 h 5108079"/>
              <a:gd name="connsiteX375" fmla="*/ 11964205 w 12192000"/>
              <a:gd name="connsiteY375" fmla="*/ 3670787 h 5108079"/>
              <a:gd name="connsiteX376" fmla="*/ 8826716 w 12192000"/>
              <a:gd name="connsiteY376" fmla="*/ 3520011 h 5108079"/>
              <a:gd name="connsiteX377" fmla="*/ 8846745 w 12192000"/>
              <a:gd name="connsiteY377" fmla="*/ 3529993 h 5108079"/>
              <a:gd name="connsiteX378" fmla="*/ 8918955 w 12192000"/>
              <a:gd name="connsiteY378" fmla="*/ 3692267 h 5108079"/>
              <a:gd name="connsiteX379" fmla="*/ 8884124 w 12192000"/>
              <a:gd name="connsiteY379" fmla="*/ 3809355 h 5108079"/>
              <a:gd name="connsiteX380" fmla="*/ 8849957 w 12192000"/>
              <a:gd name="connsiteY380" fmla="*/ 3822307 h 5108079"/>
              <a:gd name="connsiteX381" fmla="*/ 8836393 w 12192000"/>
              <a:gd name="connsiteY381" fmla="*/ 3789007 h 5108079"/>
              <a:gd name="connsiteX382" fmla="*/ 8857913 w 12192000"/>
              <a:gd name="connsiteY382" fmla="*/ 3732349 h 5108079"/>
              <a:gd name="connsiteX383" fmla="*/ 8821501 w 12192000"/>
              <a:gd name="connsiteY383" fmla="*/ 3580175 h 5108079"/>
              <a:gd name="connsiteX384" fmla="*/ 8809008 w 12192000"/>
              <a:gd name="connsiteY384" fmla="*/ 3567528 h 5108079"/>
              <a:gd name="connsiteX385" fmla="*/ 8806304 w 12192000"/>
              <a:gd name="connsiteY385" fmla="*/ 3529229 h 5108079"/>
              <a:gd name="connsiteX386" fmla="*/ 8826716 w 12192000"/>
              <a:gd name="connsiteY386" fmla="*/ 3520011 h 5108079"/>
              <a:gd name="connsiteX387" fmla="*/ 4380151 w 12192000"/>
              <a:gd name="connsiteY387" fmla="*/ 3520011 h 5108079"/>
              <a:gd name="connsiteX388" fmla="*/ 4400179 w 12192000"/>
              <a:gd name="connsiteY388" fmla="*/ 3529993 h 5108079"/>
              <a:gd name="connsiteX389" fmla="*/ 4472389 w 12192000"/>
              <a:gd name="connsiteY389" fmla="*/ 3692267 h 5108079"/>
              <a:gd name="connsiteX390" fmla="*/ 4437559 w 12192000"/>
              <a:gd name="connsiteY390" fmla="*/ 3809355 h 5108079"/>
              <a:gd name="connsiteX391" fmla="*/ 4403392 w 12192000"/>
              <a:gd name="connsiteY391" fmla="*/ 3822307 h 5108079"/>
              <a:gd name="connsiteX392" fmla="*/ 4389827 w 12192000"/>
              <a:gd name="connsiteY392" fmla="*/ 3789007 h 5108079"/>
              <a:gd name="connsiteX393" fmla="*/ 4411347 w 12192000"/>
              <a:gd name="connsiteY393" fmla="*/ 3732349 h 5108079"/>
              <a:gd name="connsiteX394" fmla="*/ 4374935 w 12192000"/>
              <a:gd name="connsiteY394" fmla="*/ 3580175 h 5108079"/>
              <a:gd name="connsiteX395" fmla="*/ 4362442 w 12192000"/>
              <a:gd name="connsiteY395" fmla="*/ 3567528 h 5108079"/>
              <a:gd name="connsiteX396" fmla="*/ 4359739 w 12192000"/>
              <a:gd name="connsiteY396" fmla="*/ 3529229 h 5108079"/>
              <a:gd name="connsiteX397" fmla="*/ 4380151 w 12192000"/>
              <a:gd name="connsiteY397" fmla="*/ 3520011 h 5108079"/>
              <a:gd name="connsiteX398" fmla="*/ 12061449 w 12192000"/>
              <a:gd name="connsiteY398" fmla="*/ 3505838 h 5108079"/>
              <a:gd name="connsiteX399" fmla="*/ 12081478 w 12192000"/>
              <a:gd name="connsiteY399" fmla="*/ 3515820 h 5108079"/>
              <a:gd name="connsiteX400" fmla="*/ 12153688 w 12192000"/>
              <a:gd name="connsiteY400" fmla="*/ 3678094 h 5108079"/>
              <a:gd name="connsiteX401" fmla="*/ 12118857 w 12192000"/>
              <a:gd name="connsiteY401" fmla="*/ 3795182 h 5108079"/>
              <a:gd name="connsiteX402" fmla="*/ 12084690 w 12192000"/>
              <a:gd name="connsiteY402" fmla="*/ 3808134 h 5108079"/>
              <a:gd name="connsiteX403" fmla="*/ 12071126 w 12192000"/>
              <a:gd name="connsiteY403" fmla="*/ 3774834 h 5108079"/>
              <a:gd name="connsiteX404" fmla="*/ 12092646 w 12192000"/>
              <a:gd name="connsiteY404" fmla="*/ 3718176 h 5108079"/>
              <a:gd name="connsiteX405" fmla="*/ 12056234 w 12192000"/>
              <a:gd name="connsiteY405" fmla="*/ 3566002 h 5108079"/>
              <a:gd name="connsiteX406" fmla="*/ 12043741 w 12192000"/>
              <a:gd name="connsiteY406" fmla="*/ 3553355 h 5108079"/>
              <a:gd name="connsiteX407" fmla="*/ 12041037 w 12192000"/>
              <a:gd name="connsiteY407" fmla="*/ 3515056 h 5108079"/>
              <a:gd name="connsiteX408" fmla="*/ 12061449 w 12192000"/>
              <a:gd name="connsiteY408" fmla="*/ 3505838 h 5108079"/>
              <a:gd name="connsiteX409" fmla="*/ 9784827 w 12192000"/>
              <a:gd name="connsiteY409" fmla="*/ 3455845 h 5108079"/>
              <a:gd name="connsiteX410" fmla="*/ 9556516 w 12192000"/>
              <a:gd name="connsiteY410" fmla="*/ 3575686 h 5108079"/>
              <a:gd name="connsiteX411" fmla="*/ 9477420 w 12192000"/>
              <a:gd name="connsiteY411" fmla="*/ 3572218 h 5108079"/>
              <a:gd name="connsiteX412" fmla="*/ 9271751 w 12192000"/>
              <a:gd name="connsiteY412" fmla="*/ 3508574 h 5108079"/>
              <a:gd name="connsiteX413" fmla="*/ 8828081 w 12192000"/>
              <a:gd name="connsiteY413" fmla="*/ 3501997 h 5108079"/>
              <a:gd name="connsiteX414" fmla="*/ 8596915 w 12192000"/>
              <a:gd name="connsiteY414" fmla="*/ 3611537 h 5108079"/>
              <a:gd name="connsiteX415" fmla="*/ 8664688 w 12192000"/>
              <a:gd name="connsiteY415" fmla="*/ 3613577 h 5108079"/>
              <a:gd name="connsiteX416" fmla="*/ 8708188 w 12192000"/>
              <a:gd name="connsiteY416" fmla="*/ 3628774 h 5108079"/>
              <a:gd name="connsiteX417" fmla="*/ 8681211 w 12192000"/>
              <a:gd name="connsiteY417" fmla="*/ 3664726 h 5108079"/>
              <a:gd name="connsiteX418" fmla="*/ 8572793 w 12192000"/>
              <a:gd name="connsiteY418" fmla="*/ 3659474 h 5108079"/>
              <a:gd name="connsiteX419" fmla="*/ 8544797 w 12192000"/>
              <a:gd name="connsiteY419" fmla="*/ 3667479 h 5108079"/>
              <a:gd name="connsiteX420" fmla="*/ 8551680 w 12192000"/>
              <a:gd name="connsiteY420" fmla="*/ 3756264 h 5108079"/>
              <a:gd name="connsiteX421" fmla="*/ 8560555 w 12192000"/>
              <a:gd name="connsiteY421" fmla="*/ 3765393 h 5108079"/>
              <a:gd name="connsiteX422" fmla="*/ 8924618 w 12192000"/>
              <a:gd name="connsiteY422" fmla="*/ 3884623 h 5108079"/>
              <a:gd name="connsiteX423" fmla="*/ 9212647 w 12192000"/>
              <a:gd name="connsiteY423" fmla="*/ 3782120 h 5108079"/>
              <a:gd name="connsiteX424" fmla="*/ 9318056 w 12192000"/>
              <a:gd name="connsiteY424" fmla="*/ 3660748 h 5108079"/>
              <a:gd name="connsiteX425" fmla="*/ 9345849 w 12192000"/>
              <a:gd name="connsiteY425" fmla="*/ 3586038 h 5108079"/>
              <a:gd name="connsiteX426" fmla="*/ 9387411 w 12192000"/>
              <a:gd name="connsiteY426" fmla="*/ 3645092 h 5108079"/>
              <a:gd name="connsiteX427" fmla="*/ 9433104 w 12192000"/>
              <a:gd name="connsiteY427" fmla="*/ 3655241 h 5108079"/>
              <a:gd name="connsiteX428" fmla="*/ 9480428 w 12192000"/>
              <a:gd name="connsiteY428" fmla="*/ 3625765 h 5108079"/>
              <a:gd name="connsiteX429" fmla="*/ 9559932 w 12192000"/>
              <a:gd name="connsiteY429" fmla="*/ 3609904 h 5108079"/>
              <a:gd name="connsiteX430" fmla="*/ 9631480 w 12192000"/>
              <a:gd name="connsiteY430" fmla="*/ 3626683 h 5108079"/>
              <a:gd name="connsiteX431" fmla="*/ 9820116 w 12192000"/>
              <a:gd name="connsiteY431" fmla="*/ 3724545 h 5108079"/>
              <a:gd name="connsiteX432" fmla="*/ 9790232 w 12192000"/>
              <a:gd name="connsiteY432" fmla="*/ 3590322 h 5108079"/>
              <a:gd name="connsiteX433" fmla="*/ 9784827 w 12192000"/>
              <a:gd name="connsiteY433" fmla="*/ 3455845 h 5108079"/>
              <a:gd name="connsiteX434" fmla="*/ 5338261 w 12192000"/>
              <a:gd name="connsiteY434" fmla="*/ 3455845 h 5108079"/>
              <a:gd name="connsiteX435" fmla="*/ 5109951 w 12192000"/>
              <a:gd name="connsiteY435" fmla="*/ 3575686 h 5108079"/>
              <a:gd name="connsiteX436" fmla="*/ 5030854 w 12192000"/>
              <a:gd name="connsiteY436" fmla="*/ 3572218 h 5108079"/>
              <a:gd name="connsiteX437" fmla="*/ 4825186 w 12192000"/>
              <a:gd name="connsiteY437" fmla="*/ 3508574 h 5108079"/>
              <a:gd name="connsiteX438" fmla="*/ 4381516 w 12192000"/>
              <a:gd name="connsiteY438" fmla="*/ 3501997 h 5108079"/>
              <a:gd name="connsiteX439" fmla="*/ 4150349 w 12192000"/>
              <a:gd name="connsiteY439" fmla="*/ 3611537 h 5108079"/>
              <a:gd name="connsiteX440" fmla="*/ 4218122 w 12192000"/>
              <a:gd name="connsiteY440" fmla="*/ 3613577 h 5108079"/>
              <a:gd name="connsiteX441" fmla="*/ 4261622 w 12192000"/>
              <a:gd name="connsiteY441" fmla="*/ 3628774 h 5108079"/>
              <a:gd name="connsiteX442" fmla="*/ 4234645 w 12192000"/>
              <a:gd name="connsiteY442" fmla="*/ 3664726 h 5108079"/>
              <a:gd name="connsiteX443" fmla="*/ 4126227 w 12192000"/>
              <a:gd name="connsiteY443" fmla="*/ 3659474 h 5108079"/>
              <a:gd name="connsiteX444" fmla="*/ 4098231 w 12192000"/>
              <a:gd name="connsiteY444" fmla="*/ 3667479 h 5108079"/>
              <a:gd name="connsiteX445" fmla="*/ 4105114 w 12192000"/>
              <a:gd name="connsiteY445" fmla="*/ 3756264 h 5108079"/>
              <a:gd name="connsiteX446" fmla="*/ 4113989 w 12192000"/>
              <a:gd name="connsiteY446" fmla="*/ 3765393 h 5108079"/>
              <a:gd name="connsiteX447" fmla="*/ 4478052 w 12192000"/>
              <a:gd name="connsiteY447" fmla="*/ 3884623 h 5108079"/>
              <a:gd name="connsiteX448" fmla="*/ 4766081 w 12192000"/>
              <a:gd name="connsiteY448" fmla="*/ 3782120 h 5108079"/>
              <a:gd name="connsiteX449" fmla="*/ 4871490 w 12192000"/>
              <a:gd name="connsiteY449" fmla="*/ 3660748 h 5108079"/>
              <a:gd name="connsiteX450" fmla="*/ 4899285 w 12192000"/>
              <a:gd name="connsiteY450" fmla="*/ 3586038 h 5108079"/>
              <a:gd name="connsiteX451" fmla="*/ 4940845 w 12192000"/>
              <a:gd name="connsiteY451" fmla="*/ 3645092 h 5108079"/>
              <a:gd name="connsiteX452" fmla="*/ 4986538 w 12192000"/>
              <a:gd name="connsiteY452" fmla="*/ 3655241 h 5108079"/>
              <a:gd name="connsiteX453" fmla="*/ 5033862 w 12192000"/>
              <a:gd name="connsiteY453" fmla="*/ 3625765 h 5108079"/>
              <a:gd name="connsiteX454" fmla="*/ 5113367 w 12192000"/>
              <a:gd name="connsiteY454" fmla="*/ 3609904 h 5108079"/>
              <a:gd name="connsiteX455" fmla="*/ 5184914 w 12192000"/>
              <a:gd name="connsiteY455" fmla="*/ 3626683 h 5108079"/>
              <a:gd name="connsiteX456" fmla="*/ 5373550 w 12192000"/>
              <a:gd name="connsiteY456" fmla="*/ 3724545 h 5108079"/>
              <a:gd name="connsiteX457" fmla="*/ 5343666 w 12192000"/>
              <a:gd name="connsiteY457" fmla="*/ 3590322 h 5108079"/>
              <a:gd name="connsiteX458" fmla="*/ 5338261 w 12192000"/>
              <a:gd name="connsiteY458" fmla="*/ 3455845 h 5108079"/>
              <a:gd name="connsiteX459" fmla="*/ 4640664 w 12192000"/>
              <a:gd name="connsiteY459" fmla="*/ 3376737 h 5108079"/>
              <a:gd name="connsiteX460" fmla="*/ 4514412 w 12192000"/>
              <a:gd name="connsiteY460" fmla="*/ 3428256 h 5108079"/>
              <a:gd name="connsiteX461" fmla="*/ 4680764 w 12192000"/>
              <a:gd name="connsiteY461" fmla="*/ 3385623 h 5108079"/>
              <a:gd name="connsiteX462" fmla="*/ 4640664 w 12192000"/>
              <a:gd name="connsiteY462" fmla="*/ 3376737 h 5108079"/>
              <a:gd name="connsiteX463" fmla="*/ 2510913 w 12192000"/>
              <a:gd name="connsiteY463" fmla="*/ 2111221 h 5108079"/>
              <a:gd name="connsiteX464" fmla="*/ 2470168 w 12192000"/>
              <a:gd name="connsiteY464" fmla="*/ 2218313 h 5108079"/>
              <a:gd name="connsiteX465" fmla="*/ 2400965 w 12192000"/>
              <a:gd name="connsiteY465" fmla="*/ 2252532 h 5108079"/>
              <a:gd name="connsiteX466" fmla="*/ 2378119 w 12192000"/>
              <a:gd name="connsiteY466" fmla="*/ 2252073 h 5108079"/>
              <a:gd name="connsiteX467" fmla="*/ 1875956 w 12192000"/>
              <a:gd name="connsiteY467" fmla="*/ 2252073 h 5108079"/>
              <a:gd name="connsiteX468" fmla="*/ 1519083 w 12192000"/>
              <a:gd name="connsiteY468" fmla="*/ 2251715 h 5108079"/>
              <a:gd name="connsiteX469" fmla="*/ 1503937 w 12192000"/>
              <a:gd name="connsiteY469" fmla="*/ 2272317 h 5108079"/>
              <a:gd name="connsiteX470" fmla="*/ 1540808 w 12192000"/>
              <a:gd name="connsiteY470" fmla="*/ 2385530 h 5108079"/>
              <a:gd name="connsiteX471" fmla="*/ 1715470 w 12192000"/>
              <a:gd name="connsiteY471" fmla="*/ 2744597 h 5108079"/>
              <a:gd name="connsiteX472" fmla="*/ 1950973 w 12192000"/>
              <a:gd name="connsiteY472" fmla="*/ 2989226 h 5108079"/>
              <a:gd name="connsiteX473" fmla="*/ 2309529 w 12192000"/>
              <a:gd name="connsiteY473" fmla="*/ 3496948 h 5108079"/>
              <a:gd name="connsiteX474" fmla="*/ 2341452 w 12192000"/>
              <a:gd name="connsiteY474" fmla="*/ 3517040 h 5108079"/>
              <a:gd name="connsiteX475" fmla="*/ 2664311 w 12192000"/>
              <a:gd name="connsiteY475" fmla="*/ 3246350 h 5108079"/>
              <a:gd name="connsiteX476" fmla="*/ 2694450 w 12192000"/>
              <a:gd name="connsiteY476" fmla="*/ 3159503 h 5108079"/>
              <a:gd name="connsiteX477" fmla="*/ 2705364 w 12192000"/>
              <a:gd name="connsiteY477" fmla="*/ 3171181 h 5108079"/>
              <a:gd name="connsiteX478" fmla="*/ 2804501 w 12192000"/>
              <a:gd name="connsiteY478" fmla="*/ 3333453 h 5108079"/>
              <a:gd name="connsiteX479" fmla="*/ 3145463 w 12192000"/>
              <a:gd name="connsiteY479" fmla="*/ 3531370 h 5108079"/>
              <a:gd name="connsiteX480" fmla="*/ 3176775 w 12192000"/>
              <a:gd name="connsiteY480" fmla="*/ 3503221 h 5108079"/>
              <a:gd name="connsiteX481" fmla="*/ 3146992 w 12192000"/>
              <a:gd name="connsiteY481" fmla="*/ 3112995 h 5108079"/>
              <a:gd name="connsiteX482" fmla="*/ 3014301 w 12192000"/>
              <a:gd name="connsiteY482" fmla="*/ 2699312 h 5108079"/>
              <a:gd name="connsiteX483" fmla="*/ 2591030 w 12192000"/>
              <a:gd name="connsiteY483" fmla="*/ 2174558 h 5108079"/>
              <a:gd name="connsiteX484" fmla="*/ 2510913 w 12192000"/>
              <a:gd name="connsiteY484" fmla="*/ 2111221 h 5108079"/>
              <a:gd name="connsiteX485" fmla="*/ 2536253 w 12192000"/>
              <a:gd name="connsiteY485" fmla="*/ 1976207 h 5108079"/>
              <a:gd name="connsiteX486" fmla="*/ 2530395 w 12192000"/>
              <a:gd name="connsiteY486" fmla="*/ 1977048 h 5108079"/>
              <a:gd name="connsiteX487" fmla="*/ 2547070 w 12192000"/>
              <a:gd name="connsiteY487" fmla="*/ 2029525 h 5108079"/>
              <a:gd name="connsiteX488" fmla="*/ 2643351 w 12192000"/>
              <a:gd name="connsiteY488" fmla="*/ 2099950 h 5108079"/>
              <a:gd name="connsiteX489" fmla="*/ 3057137 w 12192000"/>
              <a:gd name="connsiteY489" fmla="*/ 2489410 h 5108079"/>
              <a:gd name="connsiteX490" fmla="*/ 3392337 w 12192000"/>
              <a:gd name="connsiteY490" fmla="*/ 3109579 h 5108079"/>
              <a:gd name="connsiteX491" fmla="*/ 3560014 w 12192000"/>
              <a:gd name="connsiteY491" fmla="*/ 3756724 h 5108079"/>
              <a:gd name="connsiteX492" fmla="*/ 3580055 w 12192000"/>
              <a:gd name="connsiteY492" fmla="*/ 3869936 h 5108079"/>
              <a:gd name="connsiteX493" fmla="*/ 3586838 w 12192000"/>
              <a:gd name="connsiteY493" fmla="*/ 3868610 h 5108079"/>
              <a:gd name="connsiteX494" fmla="*/ 3586786 w 12192000"/>
              <a:gd name="connsiteY494" fmla="*/ 3859328 h 5108079"/>
              <a:gd name="connsiteX495" fmla="*/ 3529110 w 12192000"/>
              <a:gd name="connsiteY495" fmla="*/ 3437282 h 5108079"/>
              <a:gd name="connsiteX496" fmla="*/ 3354192 w 12192000"/>
              <a:gd name="connsiteY496" fmla="*/ 2840164 h 5108079"/>
              <a:gd name="connsiteX497" fmla="*/ 2907360 w 12192000"/>
              <a:gd name="connsiteY497" fmla="*/ 2248758 h 5108079"/>
              <a:gd name="connsiteX498" fmla="*/ 2541002 w 12192000"/>
              <a:gd name="connsiteY498" fmla="*/ 1979649 h 5108079"/>
              <a:gd name="connsiteX499" fmla="*/ 2536253 w 12192000"/>
              <a:gd name="connsiteY499" fmla="*/ 1976207 h 5108079"/>
              <a:gd name="connsiteX500" fmla="*/ 2542430 w 12192000"/>
              <a:gd name="connsiteY500" fmla="*/ 1800498 h 5108079"/>
              <a:gd name="connsiteX501" fmla="*/ 2566551 w 12192000"/>
              <a:gd name="connsiteY501" fmla="*/ 1859706 h 5108079"/>
              <a:gd name="connsiteX502" fmla="*/ 2712962 w 12192000"/>
              <a:gd name="connsiteY502" fmla="*/ 1950582 h 5108079"/>
              <a:gd name="connsiteX503" fmla="*/ 3165148 w 12192000"/>
              <a:gd name="connsiteY503" fmla="*/ 2268443 h 5108079"/>
              <a:gd name="connsiteX504" fmla="*/ 3768895 w 12192000"/>
              <a:gd name="connsiteY504" fmla="*/ 3146449 h 5108079"/>
              <a:gd name="connsiteX505" fmla="*/ 3963243 w 12192000"/>
              <a:gd name="connsiteY505" fmla="*/ 3825008 h 5108079"/>
              <a:gd name="connsiteX506" fmla="*/ 3981754 w 12192000"/>
              <a:gd name="connsiteY506" fmla="*/ 3851781 h 5108079"/>
              <a:gd name="connsiteX507" fmla="*/ 3932236 w 12192000"/>
              <a:gd name="connsiteY507" fmla="*/ 3526882 h 5108079"/>
              <a:gd name="connsiteX508" fmla="*/ 3778789 w 12192000"/>
              <a:gd name="connsiteY508" fmla="*/ 2980557 h 5108079"/>
              <a:gd name="connsiteX509" fmla="*/ 3166626 w 12192000"/>
              <a:gd name="connsiteY509" fmla="*/ 2182615 h 5108079"/>
              <a:gd name="connsiteX510" fmla="*/ 2690677 w 12192000"/>
              <a:gd name="connsiteY510" fmla="*/ 1887957 h 5108079"/>
              <a:gd name="connsiteX511" fmla="*/ 2542430 w 12192000"/>
              <a:gd name="connsiteY511" fmla="*/ 1800498 h 5108079"/>
              <a:gd name="connsiteX512" fmla="*/ 2540695 w 12192000"/>
              <a:gd name="connsiteY512" fmla="*/ 1618696 h 5108079"/>
              <a:gd name="connsiteX513" fmla="*/ 2566703 w 12192000"/>
              <a:gd name="connsiteY513" fmla="*/ 1673824 h 5108079"/>
              <a:gd name="connsiteX514" fmla="*/ 2902770 w 12192000"/>
              <a:gd name="connsiteY514" fmla="*/ 1849659 h 5108079"/>
              <a:gd name="connsiteX515" fmla="*/ 3432625 w 12192000"/>
              <a:gd name="connsiteY515" fmla="*/ 2204849 h 5108079"/>
              <a:gd name="connsiteX516" fmla="*/ 3992158 w 12192000"/>
              <a:gd name="connsiteY516" fmla="*/ 2951336 h 5108079"/>
              <a:gd name="connsiteX517" fmla="*/ 4193747 w 12192000"/>
              <a:gd name="connsiteY517" fmla="*/ 3515306 h 5108079"/>
              <a:gd name="connsiteX518" fmla="*/ 4212870 w 12192000"/>
              <a:gd name="connsiteY518" fmla="*/ 3485932 h 5108079"/>
              <a:gd name="connsiteX519" fmla="*/ 4207466 w 12192000"/>
              <a:gd name="connsiteY519" fmla="*/ 3458700 h 5108079"/>
              <a:gd name="connsiteX520" fmla="*/ 4033108 w 12192000"/>
              <a:gd name="connsiteY520" fmla="*/ 2856279 h 5108079"/>
              <a:gd name="connsiteX521" fmla="*/ 3681997 w 12192000"/>
              <a:gd name="connsiteY521" fmla="*/ 2315309 h 5108079"/>
              <a:gd name="connsiteX522" fmla="*/ 3155153 w 12192000"/>
              <a:gd name="connsiteY522" fmla="*/ 1925950 h 5108079"/>
              <a:gd name="connsiteX523" fmla="*/ 2615303 w 12192000"/>
              <a:gd name="connsiteY523" fmla="*/ 1655873 h 5108079"/>
              <a:gd name="connsiteX524" fmla="*/ 2540695 w 12192000"/>
              <a:gd name="connsiteY524" fmla="*/ 1618696 h 5108079"/>
              <a:gd name="connsiteX525" fmla="*/ 2527079 w 12192000"/>
              <a:gd name="connsiteY525" fmla="*/ 1464483 h 5108079"/>
              <a:gd name="connsiteX526" fmla="*/ 2565020 w 12192000"/>
              <a:gd name="connsiteY526" fmla="*/ 1524965 h 5108079"/>
              <a:gd name="connsiteX527" fmla="*/ 3032710 w 12192000"/>
              <a:gd name="connsiteY527" fmla="*/ 1747208 h 5108079"/>
              <a:gd name="connsiteX528" fmla="*/ 3778839 w 12192000"/>
              <a:gd name="connsiteY528" fmla="*/ 2249982 h 5108079"/>
              <a:gd name="connsiteX529" fmla="*/ 4390541 w 12192000"/>
              <a:gd name="connsiteY529" fmla="*/ 3166338 h 5108079"/>
              <a:gd name="connsiteX530" fmla="*/ 4470708 w 12192000"/>
              <a:gd name="connsiteY530" fmla="*/ 3388783 h 5108079"/>
              <a:gd name="connsiteX531" fmla="*/ 4486365 w 12192000"/>
              <a:gd name="connsiteY531" fmla="*/ 3353189 h 5108079"/>
              <a:gd name="connsiteX532" fmla="*/ 4282021 w 12192000"/>
              <a:gd name="connsiteY532" fmla="*/ 2789728 h 5108079"/>
              <a:gd name="connsiteX533" fmla="*/ 3926474 w 12192000"/>
              <a:gd name="connsiteY533" fmla="*/ 2274002 h 5108079"/>
              <a:gd name="connsiteX534" fmla="*/ 3344299 w 12192000"/>
              <a:gd name="connsiteY534" fmla="*/ 1844712 h 5108079"/>
              <a:gd name="connsiteX535" fmla="*/ 2721937 w 12192000"/>
              <a:gd name="connsiteY535" fmla="*/ 1553829 h 5108079"/>
              <a:gd name="connsiteX536" fmla="*/ 2527079 w 12192000"/>
              <a:gd name="connsiteY536" fmla="*/ 1464483 h 5108079"/>
              <a:gd name="connsiteX537" fmla="*/ 1614017 w 12192000"/>
              <a:gd name="connsiteY537" fmla="*/ 1120200 h 5108079"/>
              <a:gd name="connsiteX538" fmla="*/ 1407857 w 12192000"/>
              <a:gd name="connsiteY538" fmla="*/ 1125306 h 5108079"/>
              <a:gd name="connsiteX539" fmla="*/ 1345387 w 12192000"/>
              <a:gd name="connsiteY539" fmla="*/ 1135454 h 5108079"/>
              <a:gd name="connsiteX540" fmla="*/ 1353903 w 12192000"/>
              <a:gd name="connsiteY540" fmla="*/ 1178801 h 5108079"/>
              <a:gd name="connsiteX541" fmla="*/ 1451460 w 12192000"/>
              <a:gd name="connsiteY541" fmla="*/ 1192213 h 5108079"/>
              <a:gd name="connsiteX542" fmla="*/ 1782222 w 12192000"/>
              <a:gd name="connsiteY542" fmla="*/ 1204095 h 5108079"/>
              <a:gd name="connsiteX543" fmla="*/ 2319165 w 12192000"/>
              <a:gd name="connsiteY543" fmla="*/ 1206236 h 5108079"/>
              <a:gd name="connsiteX544" fmla="*/ 2401064 w 12192000"/>
              <a:gd name="connsiteY544" fmla="*/ 1191244 h 5108079"/>
              <a:gd name="connsiteX545" fmla="*/ 2400657 w 12192000"/>
              <a:gd name="connsiteY545" fmla="*/ 1158402 h 5108079"/>
              <a:gd name="connsiteX546" fmla="*/ 2319216 w 12192000"/>
              <a:gd name="connsiteY546" fmla="*/ 1135608 h 5108079"/>
              <a:gd name="connsiteX547" fmla="*/ 1882635 w 12192000"/>
              <a:gd name="connsiteY547" fmla="*/ 1124949 h 5108079"/>
              <a:gd name="connsiteX548" fmla="*/ 1820215 w 12192000"/>
              <a:gd name="connsiteY548" fmla="*/ 1124847 h 5108079"/>
              <a:gd name="connsiteX549" fmla="*/ 1614017 w 12192000"/>
              <a:gd name="connsiteY549" fmla="*/ 1120200 h 5108079"/>
              <a:gd name="connsiteX550" fmla="*/ 159310 w 12192000"/>
              <a:gd name="connsiteY550" fmla="*/ 700 h 5108079"/>
              <a:gd name="connsiteX551" fmla="*/ 347287 w 12192000"/>
              <a:gd name="connsiteY551" fmla="*/ 23119 h 5108079"/>
              <a:gd name="connsiteX552" fmla="*/ 535617 w 12192000"/>
              <a:gd name="connsiteY552" fmla="*/ 117207 h 5108079"/>
              <a:gd name="connsiteX553" fmla="*/ 912684 w 12192000"/>
              <a:gd name="connsiteY553" fmla="*/ 390548 h 5108079"/>
              <a:gd name="connsiteX554" fmla="*/ 1043489 w 12192000"/>
              <a:gd name="connsiteY554" fmla="*/ 488921 h 5108079"/>
              <a:gd name="connsiteX555" fmla="*/ 1288070 w 12192000"/>
              <a:gd name="connsiteY555" fmla="*/ 1041671 h 5108079"/>
              <a:gd name="connsiteX556" fmla="*/ 1316628 w 12192000"/>
              <a:gd name="connsiteY556" fmla="*/ 1064415 h 5108079"/>
              <a:gd name="connsiteX557" fmla="*/ 2364402 w 12192000"/>
              <a:gd name="connsiteY557" fmla="*/ 1063192 h 5108079"/>
              <a:gd name="connsiteX558" fmla="*/ 2441712 w 12192000"/>
              <a:gd name="connsiteY558" fmla="*/ 1108222 h 5108079"/>
              <a:gd name="connsiteX559" fmla="*/ 2457980 w 12192000"/>
              <a:gd name="connsiteY559" fmla="*/ 1142490 h 5108079"/>
              <a:gd name="connsiteX560" fmla="*/ 2517084 w 12192000"/>
              <a:gd name="connsiteY560" fmla="*/ 1393700 h 5108079"/>
              <a:gd name="connsiteX561" fmla="*/ 2542633 w 12192000"/>
              <a:gd name="connsiteY561" fmla="*/ 1421084 h 5108079"/>
              <a:gd name="connsiteX562" fmla="*/ 2918885 w 12192000"/>
              <a:gd name="connsiteY562" fmla="*/ 1549240 h 5108079"/>
              <a:gd name="connsiteX563" fmla="*/ 3787763 w 12192000"/>
              <a:gd name="connsiteY563" fmla="*/ 2021262 h 5108079"/>
              <a:gd name="connsiteX564" fmla="*/ 4488354 w 12192000"/>
              <a:gd name="connsiteY564" fmla="*/ 2975508 h 5108079"/>
              <a:gd name="connsiteX565" fmla="*/ 4588867 w 12192000"/>
              <a:gd name="connsiteY565" fmla="*/ 3304945 h 5108079"/>
              <a:gd name="connsiteX566" fmla="*/ 4615591 w 12192000"/>
              <a:gd name="connsiteY566" fmla="*/ 3323917 h 5108079"/>
              <a:gd name="connsiteX567" fmla="*/ 4763326 w 12192000"/>
              <a:gd name="connsiteY567" fmla="*/ 3361399 h 5108079"/>
              <a:gd name="connsiteX568" fmla="*/ 4793670 w 12192000"/>
              <a:gd name="connsiteY568" fmla="*/ 3356044 h 5108079"/>
              <a:gd name="connsiteX569" fmla="*/ 4870266 w 12192000"/>
              <a:gd name="connsiteY569" fmla="*/ 3231358 h 5108079"/>
              <a:gd name="connsiteX570" fmla="*/ 4903566 w 12192000"/>
              <a:gd name="connsiteY570" fmla="*/ 3141399 h 5108079"/>
              <a:gd name="connsiteX571" fmla="*/ 4948240 w 12192000"/>
              <a:gd name="connsiteY571" fmla="*/ 3203514 h 5108079"/>
              <a:gd name="connsiteX572" fmla="*/ 5209137 w 12192000"/>
              <a:gd name="connsiteY572" fmla="*/ 3441208 h 5108079"/>
              <a:gd name="connsiteX573" fmla="*/ 5282268 w 12192000"/>
              <a:gd name="connsiteY573" fmla="*/ 3433101 h 5108079"/>
              <a:gd name="connsiteX574" fmla="*/ 5369726 w 12192000"/>
              <a:gd name="connsiteY574" fmla="*/ 3309994 h 5108079"/>
              <a:gd name="connsiteX575" fmla="*/ 5403232 w 12192000"/>
              <a:gd name="connsiteY575" fmla="*/ 3291381 h 5108079"/>
              <a:gd name="connsiteX576" fmla="*/ 5420263 w 12192000"/>
              <a:gd name="connsiteY576" fmla="*/ 3326058 h 5108079"/>
              <a:gd name="connsiteX577" fmla="*/ 5415673 w 12192000"/>
              <a:gd name="connsiteY577" fmla="*/ 3340542 h 5108079"/>
              <a:gd name="connsiteX578" fmla="*/ 5390481 w 12192000"/>
              <a:gd name="connsiteY578" fmla="*/ 3487972 h 5108079"/>
              <a:gd name="connsiteX579" fmla="*/ 5407515 w 12192000"/>
              <a:gd name="connsiteY579" fmla="*/ 3508779 h 5108079"/>
              <a:gd name="connsiteX580" fmla="*/ 5627002 w 12192000"/>
              <a:gd name="connsiteY580" fmla="*/ 3500466 h 5108079"/>
              <a:gd name="connsiteX581" fmla="*/ 5911103 w 12192000"/>
              <a:gd name="connsiteY581" fmla="*/ 3240079 h 5108079"/>
              <a:gd name="connsiteX582" fmla="*/ 5942313 w 12192000"/>
              <a:gd name="connsiteY582" fmla="*/ 3150477 h 5108079"/>
              <a:gd name="connsiteX583" fmla="*/ 6001929 w 12192000"/>
              <a:gd name="connsiteY583" fmla="*/ 3266597 h 5108079"/>
              <a:gd name="connsiteX584" fmla="*/ 6247936 w 12192000"/>
              <a:gd name="connsiteY584" fmla="*/ 3489451 h 5108079"/>
              <a:gd name="connsiteX585" fmla="*/ 6772726 w 12192000"/>
              <a:gd name="connsiteY585" fmla="*/ 3532422 h 5108079"/>
              <a:gd name="connsiteX586" fmla="*/ 7110878 w 12192000"/>
              <a:gd name="connsiteY586" fmla="*/ 3246350 h 5108079"/>
              <a:gd name="connsiteX587" fmla="*/ 7141016 w 12192000"/>
              <a:gd name="connsiteY587" fmla="*/ 3159503 h 5108079"/>
              <a:gd name="connsiteX588" fmla="*/ 7151930 w 12192000"/>
              <a:gd name="connsiteY588" fmla="*/ 3171181 h 5108079"/>
              <a:gd name="connsiteX589" fmla="*/ 7251067 w 12192000"/>
              <a:gd name="connsiteY589" fmla="*/ 3333453 h 5108079"/>
              <a:gd name="connsiteX590" fmla="*/ 7592029 w 12192000"/>
              <a:gd name="connsiteY590" fmla="*/ 3531370 h 5108079"/>
              <a:gd name="connsiteX591" fmla="*/ 7840753 w 12192000"/>
              <a:gd name="connsiteY591" fmla="*/ 3546033 h 5108079"/>
              <a:gd name="connsiteX592" fmla="*/ 8163612 w 12192000"/>
              <a:gd name="connsiteY592" fmla="*/ 3275343 h 5108079"/>
              <a:gd name="connsiteX593" fmla="*/ 8193751 w 12192000"/>
              <a:gd name="connsiteY593" fmla="*/ 3188496 h 5108079"/>
              <a:gd name="connsiteX594" fmla="*/ 8204665 w 12192000"/>
              <a:gd name="connsiteY594" fmla="*/ 3200174 h 5108079"/>
              <a:gd name="connsiteX595" fmla="*/ 8303802 w 12192000"/>
              <a:gd name="connsiteY595" fmla="*/ 3362446 h 5108079"/>
              <a:gd name="connsiteX596" fmla="*/ 8545270 w 12192000"/>
              <a:gd name="connsiteY596" fmla="*/ 3535549 h 5108079"/>
              <a:gd name="connsiteX597" fmla="*/ 8678829 w 12192000"/>
              <a:gd name="connsiteY597" fmla="*/ 3521568 h 5108079"/>
              <a:gd name="connsiteX598" fmla="*/ 9047204 w 12192000"/>
              <a:gd name="connsiteY598" fmla="*/ 3445763 h 5108079"/>
              <a:gd name="connsiteX599" fmla="*/ 9240236 w 12192000"/>
              <a:gd name="connsiteY599" fmla="*/ 3356044 h 5108079"/>
              <a:gd name="connsiteX600" fmla="*/ 9316832 w 12192000"/>
              <a:gd name="connsiteY600" fmla="*/ 3231358 h 5108079"/>
              <a:gd name="connsiteX601" fmla="*/ 9350132 w 12192000"/>
              <a:gd name="connsiteY601" fmla="*/ 3141399 h 5108079"/>
              <a:gd name="connsiteX602" fmla="*/ 9394806 w 12192000"/>
              <a:gd name="connsiteY602" fmla="*/ 3203514 h 5108079"/>
              <a:gd name="connsiteX603" fmla="*/ 9655703 w 12192000"/>
              <a:gd name="connsiteY603" fmla="*/ 3441208 h 5108079"/>
              <a:gd name="connsiteX604" fmla="*/ 9728833 w 12192000"/>
              <a:gd name="connsiteY604" fmla="*/ 3433101 h 5108079"/>
              <a:gd name="connsiteX605" fmla="*/ 9816291 w 12192000"/>
              <a:gd name="connsiteY605" fmla="*/ 3309994 h 5108079"/>
              <a:gd name="connsiteX606" fmla="*/ 9849797 w 12192000"/>
              <a:gd name="connsiteY606" fmla="*/ 3291381 h 5108079"/>
              <a:gd name="connsiteX607" fmla="*/ 9866829 w 12192000"/>
              <a:gd name="connsiteY607" fmla="*/ 3326058 h 5108079"/>
              <a:gd name="connsiteX608" fmla="*/ 9862239 w 12192000"/>
              <a:gd name="connsiteY608" fmla="*/ 3340542 h 5108079"/>
              <a:gd name="connsiteX609" fmla="*/ 9837047 w 12192000"/>
              <a:gd name="connsiteY609" fmla="*/ 3487972 h 5108079"/>
              <a:gd name="connsiteX610" fmla="*/ 9854080 w 12192000"/>
              <a:gd name="connsiteY610" fmla="*/ 3508779 h 5108079"/>
              <a:gd name="connsiteX611" fmla="*/ 10073568 w 12192000"/>
              <a:gd name="connsiteY611" fmla="*/ 3500466 h 5108079"/>
              <a:gd name="connsiteX612" fmla="*/ 10357669 w 12192000"/>
              <a:gd name="connsiteY612" fmla="*/ 3240079 h 5108079"/>
              <a:gd name="connsiteX613" fmla="*/ 10388879 w 12192000"/>
              <a:gd name="connsiteY613" fmla="*/ 3150477 h 5108079"/>
              <a:gd name="connsiteX614" fmla="*/ 10448495 w 12192000"/>
              <a:gd name="connsiteY614" fmla="*/ 3266597 h 5108079"/>
              <a:gd name="connsiteX615" fmla="*/ 10694502 w 12192000"/>
              <a:gd name="connsiteY615" fmla="*/ 3489451 h 5108079"/>
              <a:gd name="connsiteX616" fmla="*/ 10806834 w 12192000"/>
              <a:gd name="connsiteY616" fmla="*/ 3516262 h 5108079"/>
              <a:gd name="connsiteX617" fmla="*/ 11075486 w 12192000"/>
              <a:gd name="connsiteY617" fmla="*/ 3531860 h 5108079"/>
              <a:gd name="connsiteX618" fmla="*/ 11398345 w 12192000"/>
              <a:gd name="connsiteY618" fmla="*/ 3261170 h 5108079"/>
              <a:gd name="connsiteX619" fmla="*/ 11428484 w 12192000"/>
              <a:gd name="connsiteY619" fmla="*/ 3174323 h 5108079"/>
              <a:gd name="connsiteX620" fmla="*/ 11439398 w 12192000"/>
              <a:gd name="connsiteY620" fmla="*/ 3186001 h 5108079"/>
              <a:gd name="connsiteX621" fmla="*/ 11538535 w 12192000"/>
              <a:gd name="connsiteY621" fmla="*/ 3348273 h 5108079"/>
              <a:gd name="connsiteX622" fmla="*/ 11780003 w 12192000"/>
              <a:gd name="connsiteY622" fmla="*/ 3521376 h 5108079"/>
              <a:gd name="connsiteX623" fmla="*/ 11913562 w 12192000"/>
              <a:gd name="connsiteY623" fmla="*/ 3507395 h 5108079"/>
              <a:gd name="connsiteX624" fmla="*/ 12181271 w 12192000"/>
              <a:gd name="connsiteY624" fmla="*/ 3442683 h 5108079"/>
              <a:gd name="connsiteX625" fmla="*/ 12192000 w 12192000"/>
              <a:gd name="connsiteY625" fmla="*/ 3441501 h 5108079"/>
              <a:gd name="connsiteX626" fmla="*/ 12192000 w 12192000"/>
              <a:gd name="connsiteY626" fmla="*/ 3469428 h 5108079"/>
              <a:gd name="connsiteX627" fmla="*/ 12173925 w 12192000"/>
              <a:gd name="connsiteY627" fmla="*/ 3470105 h 5108079"/>
              <a:gd name="connsiteX628" fmla="*/ 12062814 w 12192000"/>
              <a:gd name="connsiteY628" fmla="*/ 3487824 h 5108079"/>
              <a:gd name="connsiteX629" fmla="*/ 11831648 w 12192000"/>
              <a:gd name="connsiteY629" fmla="*/ 3597364 h 5108079"/>
              <a:gd name="connsiteX630" fmla="*/ 11899421 w 12192000"/>
              <a:gd name="connsiteY630" fmla="*/ 3599404 h 5108079"/>
              <a:gd name="connsiteX631" fmla="*/ 11942921 w 12192000"/>
              <a:gd name="connsiteY631" fmla="*/ 3614601 h 5108079"/>
              <a:gd name="connsiteX632" fmla="*/ 11915944 w 12192000"/>
              <a:gd name="connsiteY632" fmla="*/ 3650553 h 5108079"/>
              <a:gd name="connsiteX633" fmla="*/ 11807526 w 12192000"/>
              <a:gd name="connsiteY633" fmla="*/ 3645301 h 5108079"/>
              <a:gd name="connsiteX634" fmla="*/ 11779530 w 12192000"/>
              <a:gd name="connsiteY634" fmla="*/ 3653306 h 5108079"/>
              <a:gd name="connsiteX635" fmla="*/ 11786413 w 12192000"/>
              <a:gd name="connsiteY635" fmla="*/ 3742091 h 5108079"/>
              <a:gd name="connsiteX636" fmla="*/ 11795288 w 12192000"/>
              <a:gd name="connsiteY636" fmla="*/ 3751220 h 5108079"/>
              <a:gd name="connsiteX637" fmla="*/ 12159351 w 12192000"/>
              <a:gd name="connsiteY637" fmla="*/ 3870450 h 5108079"/>
              <a:gd name="connsiteX638" fmla="*/ 12192000 w 12192000"/>
              <a:gd name="connsiteY638" fmla="*/ 3863026 h 5108079"/>
              <a:gd name="connsiteX639" fmla="*/ 12192000 w 12192000"/>
              <a:gd name="connsiteY639" fmla="*/ 3921485 h 5108079"/>
              <a:gd name="connsiteX640" fmla="*/ 12166082 w 12192000"/>
              <a:gd name="connsiteY640" fmla="*/ 3926597 h 5108079"/>
              <a:gd name="connsiteX641" fmla="*/ 12191439 w 12192000"/>
              <a:gd name="connsiteY641" fmla="*/ 3938330 h 5108079"/>
              <a:gd name="connsiteX642" fmla="*/ 12192000 w 12192000"/>
              <a:gd name="connsiteY642" fmla="*/ 3938253 h 5108079"/>
              <a:gd name="connsiteX643" fmla="*/ 12192000 w 12192000"/>
              <a:gd name="connsiteY643" fmla="*/ 3998642 h 5108079"/>
              <a:gd name="connsiteX644" fmla="*/ 12185871 w 12192000"/>
              <a:gd name="connsiteY644" fmla="*/ 4000251 h 5108079"/>
              <a:gd name="connsiteX645" fmla="*/ 11936547 w 12192000"/>
              <a:gd name="connsiteY645" fmla="*/ 4009364 h 5108079"/>
              <a:gd name="connsiteX646" fmla="*/ 11901870 w 12192000"/>
              <a:gd name="connsiteY646" fmla="*/ 4022062 h 5108079"/>
              <a:gd name="connsiteX647" fmla="*/ 11870473 w 12192000"/>
              <a:gd name="connsiteY647" fmla="*/ 4068895 h 5108079"/>
              <a:gd name="connsiteX648" fmla="*/ 11809452 w 12192000"/>
              <a:gd name="connsiteY648" fmla="*/ 4016051 h 5108079"/>
              <a:gd name="connsiteX649" fmla="*/ 11849140 w 12192000"/>
              <a:gd name="connsiteY649" fmla="*/ 3993861 h 5108079"/>
              <a:gd name="connsiteX650" fmla="*/ 11471969 w 12192000"/>
              <a:gd name="connsiteY650" fmla="*/ 3719297 h 5108079"/>
              <a:gd name="connsiteX651" fmla="*/ 11402034 w 12192000"/>
              <a:gd name="connsiteY651" fmla="*/ 3818370 h 5108079"/>
              <a:gd name="connsiteX652" fmla="*/ 11271820 w 12192000"/>
              <a:gd name="connsiteY652" fmla="*/ 3934777 h 5108079"/>
              <a:gd name="connsiteX653" fmla="*/ 10881692 w 12192000"/>
              <a:gd name="connsiteY653" fmla="*/ 4023694 h 5108079"/>
              <a:gd name="connsiteX654" fmla="*/ 10881691 w 12192000"/>
              <a:gd name="connsiteY654" fmla="*/ 4023607 h 5108079"/>
              <a:gd name="connsiteX655" fmla="*/ 10881691 w 12192000"/>
              <a:gd name="connsiteY655" fmla="*/ 4025240 h 5108079"/>
              <a:gd name="connsiteX656" fmla="*/ 10803022 w 12192000"/>
              <a:gd name="connsiteY656" fmla="*/ 4016347 h 5108079"/>
              <a:gd name="connsiteX657" fmla="*/ 10549060 w 12192000"/>
              <a:gd name="connsiteY657" fmla="*/ 3929857 h 5108079"/>
              <a:gd name="connsiteX658" fmla="*/ 10386789 w 12192000"/>
              <a:gd name="connsiteY658" fmla="*/ 3749277 h 5108079"/>
              <a:gd name="connsiteX659" fmla="*/ 10312844 w 12192000"/>
              <a:gd name="connsiteY659" fmla="*/ 3859073 h 5108079"/>
              <a:gd name="connsiteX660" fmla="*/ 9867798 w 12192000"/>
              <a:gd name="connsiteY660" fmla="*/ 4009157 h 5108079"/>
              <a:gd name="connsiteX661" fmla="*/ 9426373 w 12192000"/>
              <a:gd name="connsiteY661" fmla="*/ 3786760 h 5108079"/>
              <a:gd name="connsiteX662" fmla="*/ 9362320 w 12192000"/>
              <a:gd name="connsiteY662" fmla="*/ 3714804 h 5108079"/>
              <a:gd name="connsiteX663" fmla="*/ 9334324 w 12192000"/>
              <a:gd name="connsiteY663" fmla="*/ 3764169 h 5108079"/>
              <a:gd name="connsiteX664" fmla="*/ 9300309 w 12192000"/>
              <a:gd name="connsiteY664" fmla="*/ 3811545 h 5108079"/>
              <a:gd name="connsiteX665" fmla="*/ 8701814 w 12192000"/>
              <a:gd name="connsiteY665" fmla="*/ 4023537 h 5108079"/>
              <a:gd name="connsiteX666" fmla="*/ 8667137 w 12192000"/>
              <a:gd name="connsiteY666" fmla="*/ 4036235 h 5108079"/>
              <a:gd name="connsiteX667" fmla="*/ 8525570 w 12192000"/>
              <a:gd name="connsiteY667" fmla="*/ 4421870 h 5108079"/>
              <a:gd name="connsiteX668" fmla="*/ 8547702 w 12192000"/>
              <a:gd name="connsiteY668" fmla="*/ 4449308 h 5108079"/>
              <a:gd name="connsiteX669" fmla="*/ 8942569 w 12192000"/>
              <a:gd name="connsiteY669" fmla="*/ 4404583 h 5108079"/>
              <a:gd name="connsiteX670" fmla="*/ 9200815 w 12192000"/>
              <a:gd name="connsiteY670" fmla="*/ 4135117 h 5108079"/>
              <a:gd name="connsiteX671" fmla="*/ 9224783 w 12192000"/>
              <a:gd name="connsiteY671" fmla="*/ 4071423 h 5108079"/>
              <a:gd name="connsiteX672" fmla="*/ 9230444 w 12192000"/>
              <a:gd name="connsiteY672" fmla="*/ 4076063 h 5108079"/>
              <a:gd name="connsiteX673" fmla="*/ 9278024 w 12192000"/>
              <a:gd name="connsiteY673" fmla="*/ 4141900 h 5108079"/>
              <a:gd name="connsiteX674" fmla="*/ 9602413 w 12192000"/>
              <a:gd name="connsiteY674" fmla="*/ 4401625 h 5108079"/>
              <a:gd name="connsiteX675" fmla="*/ 9633623 w 12192000"/>
              <a:gd name="connsiteY675" fmla="*/ 4397138 h 5108079"/>
              <a:gd name="connsiteX676" fmla="*/ 9742194 w 12192000"/>
              <a:gd name="connsiteY676" fmla="*/ 4313147 h 5108079"/>
              <a:gd name="connsiteX677" fmla="*/ 9865044 w 12192000"/>
              <a:gd name="connsiteY677" fmla="*/ 4233082 h 5108079"/>
              <a:gd name="connsiteX678" fmla="*/ 9810528 w 12192000"/>
              <a:gd name="connsiteY678" fmla="*/ 4220893 h 5108079"/>
              <a:gd name="connsiteX679" fmla="*/ 9795893 w 12192000"/>
              <a:gd name="connsiteY679" fmla="*/ 4175405 h 5108079"/>
              <a:gd name="connsiteX680" fmla="*/ 9868206 w 12192000"/>
              <a:gd name="connsiteY680" fmla="*/ 4117830 h 5108079"/>
              <a:gd name="connsiteX681" fmla="*/ 10035832 w 12192000"/>
              <a:gd name="connsiteY681" fmla="*/ 4105744 h 5108079"/>
              <a:gd name="connsiteX682" fmla="*/ 10218807 w 12192000"/>
              <a:gd name="connsiteY682" fmla="*/ 4114668 h 5108079"/>
              <a:gd name="connsiteX683" fmla="*/ 10263531 w 12192000"/>
              <a:gd name="connsiteY683" fmla="*/ 4078920 h 5108079"/>
              <a:gd name="connsiteX684" fmla="*/ 10320544 w 12192000"/>
              <a:gd name="connsiteY684" fmla="*/ 4107937 h 5108079"/>
              <a:gd name="connsiteX685" fmla="*/ 10461550 w 12192000"/>
              <a:gd name="connsiteY685" fmla="*/ 4124153 h 5108079"/>
              <a:gd name="connsiteX686" fmla="*/ 10617294 w 12192000"/>
              <a:gd name="connsiteY686" fmla="*/ 4203708 h 5108079"/>
              <a:gd name="connsiteX687" fmla="*/ 10645852 w 12192000"/>
              <a:gd name="connsiteY687" fmla="*/ 4297491 h 5108079"/>
              <a:gd name="connsiteX688" fmla="*/ 10596334 w 12192000"/>
              <a:gd name="connsiteY688" fmla="*/ 4399637 h 5108079"/>
              <a:gd name="connsiteX689" fmla="*/ 10609338 w 12192000"/>
              <a:gd name="connsiteY689" fmla="*/ 4429367 h 5108079"/>
              <a:gd name="connsiteX690" fmla="*/ 10753199 w 12192000"/>
              <a:gd name="connsiteY690" fmla="*/ 4453617 h 5108079"/>
              <a:gd name="connsiteX691" fmla="*/ 10881691 w 12192000"/>
              <a:gd name="connsiteY691" fmla="*/ 4468061 h 5108079"/>
              <a:gd name="connsiteX692" fmla="*/ 10949726 w 12192000"/>
              <a:gd name="connsiteY692" fmla="*/ 4463063 h 5108079"/>
              <a:gd name="connsiteX693" fmla="*/ 11039298 w 12192000"/>
              <a:gd name="connsiteY693" fmla="*/ 4431066 h 5108079"/>
              <a:gd name="connsiteX694" fmla="*/ 11225014 w 12192000"/>
              <a:gd name="connsiteY694" fmla="*/ 4280897 h 5108079"/>
              <a:gd name="connsiteX695" fmla="*/ 11265634 w 12192000"/>
              <a:gd name="connsiteY695" fmla="*/ 4218287 h 5108079"/>
              <a:gd name="connsiteX696" fmla="*/ 11307659 w 12192000"/>
              <a:gd name="connsiteY696" fmla="*/ 4131960 h 5108079"/>
              <a:gd name="connsiteX697" fmla="*/ 11336165 w 12192000"/>
              <a:gd name="connsiteY697" fmla="*/ 4054140 h 5108079"/>
              <a:gd name="connsiteX698" fmla="*/ 11363194 w 12192000"/>
              <a:gd name="connsiteY698" fmla="*/ 4106564 h 5108079"/>
              <a:gd name="connsiteX699" fmla="*/ 11383249 w 12192000"/>
              <a:gd name="connsiteY699" fmla="*/ 4132184 h 5108079"/>
              <a:gd name="connsiteX700" fmla="*/ 11417296 w 12192000"/>
              <a:gd name="connsiteY700" fmla="*/ 4179372 h 5108079"/>
              <a:gd name="connsiteX701" fmla="*/ 11421354 w 12192000"/>
              <a:gd name="connsiteY701" fmla="*/ 4185812 h 5108079"/>
              <a:gd name="connsiteX702" fmla="*/ 11513564 w 12192000"/>
              <a:gd name="connsiteY702" fmla="*/ 4308516 h 5108079"/>
              <a:gd name="connsiteX703" fmla="*/ 11617519 w 12192000"/>
              <a:gd name="connsiteY703" fmla="*/ 4376994 h 5108079"/>
              <a:gd name="connsiteX704" fmla="*/ 11621633 w 12192000"/>
              <a:gd name="connsiteY704" fmla="*/ 4378577 h 5108079"/>
              <a:gd name="connsiteX705" fmla="*/ 11649080 w 12192000"/>
              <a:gd name="connsiteY705" fmla="*/ 4393164 h 5108079"/>
              <a:gd name="connsiteX706" fmla="*/ 12177302 w 12192000"/>
              <a:gd name="connsiteY706" fmla="*/ 4390410 h 5108079"/>
              <a:gd name="connsiteX707" fmla="*/ 12192000 w 12192000"/>
              <a:gd name="connsiteY707" fmla="*/ 4382355 h 5108079"/>
              <a:gd name="connsiteX708" fmla="*/ 12192000 w 12192000"/>
              <a:gd name="connsiteY708" fmla="*/ 5093624 h 5108079"/>
              <a:gd name="connsiteX709" fmla="*/ 7710341 w 12192000"/>
              <a:gd name="connsiteY709" fmla="*/ 5107621 h 5108079"/>
              <a:gd name="connsiteX710" fmla="*/ 6965879 w 12192000"/>
              <a:gd name="connsiteY710" fmla="*/ 5107727 h 5108079"/>
              <a:gd name="connsiteX711" fmla="*/ 6965879 w 12192000"/>
              <a:gd name="connsiteY711" fmla="*/ 5108079 h 5108079"/>
              <a:gd name="connsiteX712" fmla="*/ 6504144 w 12192000"/>
              <a:gd name="connsiteY712" fmla="*/ 5108079 h 5108079"/>
              <a:gd name="connsiteX713" fmla="*/ 6406798 w 12192000"/>
              <a:gd name="connsiteY713" fmla="*/ 5108079 h 5108079"/>
              <a:gd name="connsiteX714" fmla="*/ 6406798 w 12192000"/>
              <a:gd name="connsiteY714" fmla="*/ 5108065 h 5108079"/>
              <a:gd name="connsiteX715" fmla="*/ 3263775 w 12192000"/>
              <a:gd name="connsiteY715" fmla="*/ 5107621 h 5108079"/>
              <a:gd name="connsiteX716" fmla="*/ 23408 w 12192000"/>
              <a:gd name="connsiteY716" fmla="*/ 5108079 h 5108079"/>
              <a:gd name="connsiteX717" fmla="*/ 0 w 12192000"/>
              <a:gd name="connsiteY717" fmla="*/ 5084671 h 5108079"/>
              <a:gd name="connsiteX718" fmla="*/ 52 w 12192000"/>
              <a:gd name="connsiteY718" fmla="*/ 47699 h 5108079"/>
              <a:gd name="connsiteX719" fmla="*/ 37176 w 12192000"/>
              <a:gd name="connsiteY719" fmla="*/ 32655 h 5108079"/>
              <a:gd name="connsiteX720" fmla="*/ 95771 w 12192000"/>
              <a:gd name="connsiteY720" fmla="*/ 8891 h 5108079"/>
              <a:gd name="connsiteX721" fmla="*/ 159310 w 12192000"/>
              <a:gd name="connsiteY721" fmla="*/ 700 h 5108079"/>
              <a:gd name="connsiteX0" fmla="*/ 10279747 w 12192000"/>
              <a:gd name="connsiteY0" fmla="*/ 4635291 h 5110716"/>
              <a:gd name="connsiteX1" fmla="*/ 10186323 w 12192000"/>
              <a:gd name="connsiteY1" fmla="*/ 4649264 h 5110716"/>
              <a:gd name="connsiteX2" fmla="*/ 10167300 w 12192000"/>
              <a:gd name="connsiteY2" fmla="*/ 4659463 h 5110716"/>
              <a:gd name="connsiteX3" fmla="*/ 10128339 w 12192000"/>
              <a:gd name="connsiteY3" fmla="*/ 4705666 h 5110716"/>
              <a:gd name="connsiteX4" fmla="*/ 10279747 w 12192000"/>
              <a:gd name="connsiteY4" fmla="*/ 4635291 h 5110716"/>
              <a:gd name="connsiteX5" fmla="*/ 5833181 w 12192000"/>
              <a:gd name="connsiteY5" fmla="*/ 4635291 h 5110716"/>
              <a:gd name="connsiteX6" fmla="*/ 5739758 w 12192000"/>
              <a:gd name="connsiteY6" fmla="*/ 4649264 h 5110716"/>
              <a:gd name="connsiteX7" fmla="*/ 5720734 w 12192000"/>
              <a:gd name="connsiteY7" fmla="*/ 4659463 h 5110716"/>
              <a:gd name="connsiteX8" fmla="*/ 5681774 w 12192000"/>
              <a:gd name="connsiteY8" fmla="*/ 4705666 h 5110716"/>
              <a:gd name="connsiteX9" fmla="*/ 5833181 w 12192000"/>
              <a:gd name="connsiteY9" fmla="*/ 4635291 h 5110716"/>
              <a:gd name="connsiteX10" fmla="*/ 10463510 w 12192000"/>
              <a:gd name="connsiteY10" fmla="*/ 4287244 h 5110716"/>
              <a:gd name="connsiteX11" fmla="*/ 10476439 w 12192000"/>
              <a:gd name="connsiteY11" fmla="*/ 4291219 h 5110716"/>
              <a:gd name="connsiteX12" fmla="*/ 10483376 w 12192000"/>
              <a:gd name="connsiteY12" fmla="*/ 4335076 h 5110716"/>
              <a:gd name="connsiteX13" fmla="*/ 10473482 w 12192000"/>
              <a:gd name="connsiteY13" fmla="*/ 4351599 h 5110716"/>
              <a:gd name="connsiteX14" fmla="*/ 10496073 w 12192000"/>
              <a:gd name="connsiteY14" fmla="*/ 4363481 h 5110716"/>
              <a:gd name="connsiteX15" fmla="*/ 10508823 w 12192000"/>
              <a:gd name="connsiteY15" fmla="*/ 4400097 h 5110716"/>
              <a:gd name="connsiteX16" fmla="*/ 10472105 w 12192000"/>
              <a:gd name="connsiteY16" fmla="*/ 4410246 h 5110716"/>
              <a:gd name="connsiteX17" fmla="*/ 10430746 w 12192000"/>
              <a:gd name="connsiteY17" fmla="*/ 4422229 h 5110716"/>
              <a:gd name="connsiteX18" fmla="*/ 10394234 w 12192000"/>
              <a:gd name="connsiteY18" fmla="*/ 4433602 h 5110716"/>
              <a:gd name="connsiteX19" fmla="*/ 10385411 w 12192000"/>
              <a:gd name="connsiteY19" fmla="*/ 4396069 h 5110716"/>
              <a:gd name="connsiteX20" fmla="*/ 10378985 w 12192000"/>
              <a:gd name="connsiteY20" fmla="*/ 4362869 h 5110716"/>
              <a:gd name="connsiteX21" fmla="*/ 10362361 w 12192000"/>
              <a:gd name="connsiteY21" fmla="*/ 4326253 h 5110716"/>
              <a:gd name="connsiteX22" fmla="*/ 10403362 w 12192000"/>
              <a:gd name="connsiteY22" fmla="*/ 4316667 h 5110716"/>
              <a:gd name="connsiteX23" fmla="*/ 10437938 w 12192000"/>
              <a:gd name="connsiteY23" fmla="*/ 4308099 h 5110716"/>
              <a:gd name="connsiteX24" fmla="*/ 10463510 w 12192000"/>
              <a:gd name="connsiteY24" fmla="*/ 4287244 h 5110716"/>
              <a:gd name="connsiteX25" fmla="*/ 6016944 w 12192000"/>
              <a:gd name="connsiteY25" fmla="*/ 4287244 h 5110716"/>
              <a:gd name="connsiteX26" fmla="*/ 6029873 w 12192000"/>
              <a:gd name="connsiteY26" fmla="*/ 4291219 h 5110716"/>
              <a:gd name="connsiteX27" fmla="*/ 6036810 w 12192000"/>
              <a:gd name="connsiteY27" fmla="*/ 4335076 h 5110716"/>
              <a:gd name="connsiteX28" fmla="*/ 6026916 w 12192000"/>
              <a:gd name="connsiteY28" fmla="*/ 4351599 h 5110716"/>
              <a:gd name="connsiteX29" fmla="*/ 6049508 w 12192000"/>
              <a:gd name="connsiteY29" fmla="*/ 4363481 h 5110716"/>
              <a:gd name="connsiteX30" fmla="*/ 6062257 w 12192000"/>
              <a:gd name="connsiteY30" fmla="*/ 4400097 h 5110716"/>
              <a:gd name="connsiteX31" fmla="*/ 6025540 w 12192000"/>
              <a:gd name="connsiteY31" fmla="*/ 4410246 h 5110716"/>
              <a:gd name="connsiteX32" fmla="*/ 5984181 w 12192000"/>
              <a:gd name="connsiteY32" fmla="*/ 4422229 h 5110716"/>
              <a:gd name="connsiteX33" fmla="*/ 5947668 w 12192000"/>
              <a:gd name="connsiteY33" fmla="*/ 4433602 h 5110716"/>
              <a:gd name="connsiteX34" fmla="*/ 5938846 w 12192000"/>
              <a:gd name="connsiteY34" fmla="*/ 4396069 h 5110716"/>
              <a:gd name="connsiteX35" fmla="*/ 5932419 w 12192000"/>
              <a:gd name="connsiteY35" fmla="*/ 4362869 h 5110716"/>
              <a:gd name="connsiteX36" fmla="*/ 5915796 w 12192000"/>
              <a:gd name="connsiteY36" fmla="*/ 4326253 h 5110716"/>
              <a:gd name="connsiteX37" fmla="*/ 5956796 w 12192000"/>
              <a:gd name="connsiteY37" fmla="*/ 4316667 h 5110716"/>
              <a:gd name="connsiteX38" fmla="*/ 5991373 w 12192000"/>
              <a:gd name="connsiteY38" fmla="*/ 4308099 h 5110716"/>
              <a:gd name="connsiteX39" fmla="*/ 6016944 w 12192000"/>
              <a:gd name="connsiteY39" fmla="*/ 4287244 h 5110716"/>
              <a:gd name="connsiteX40" fmla="*/ 7538177 w 12192000"/>
              <a:gd name="connsiteY40" fmla="*/ 4231756 h 5110716"/>
              <a:gd name="connsiteX41" fmla="*/ 7626503 w 12192000"/>
              <a:gd name="connsiteY41" fmla="*/ 4282344 h 5110716"/>
              <a:gd name="connsiteX42" fmla="*/ 7538177 w 12192000"/>
              <a:gd name="connsiteY42" fmla="*/ 4231756 h 5110716"/>
              <a:gd name="connsiteX43" fmla="*/ 3091611 w 12192000"/>
              <a:gd name="connsiteY43" fmla="*/ 4231756 h 5110716"/>
              <a:gd name="connsiteX44" fmla="*/ 3179937 w 12192000"/>
              <a:gd name="connsiteY44" fmla="*/ 4282344 h 5110716"/>
              <a:gd name="connsiteX45" fmla="*/ 3091611 w 12192000"/>
              <a:gd name="connsiteY45" fmla="*/ 4231756 h 5110716"/>
              <a:gd name="connsiteX46" fmla="*/ 8193035 w 12192000"/>
              <a:gd name="connsiteY46" fmla="*/ 4198315 h 5110716"/>
              <a:gd name="connsiteX47" fmla="*/ 8174868 w 12192000"/>
              <a:gd name="connsiteY47" fmla="*/ 4203044 h 5110716"/>
              <a:gd name="connsiteX48" fmla="*/ 8414347 w 12192000"/>
              <a:gd name="connsiteY48" fmla="*/ 4407337 h 5110716"/>
              <a:gd name="connsiteX49" fmla="*/ 8412919 w 12192000"/>
              <a:gd name="connsiteY49" fmla="*/ 4398718 h 5110716"/>
              <a:gd name="connsiteX50" fmla="*/ 8238307 w 12192000"/>
              <a:gd name="connsiteY50" fmla="*/ 4214264 h 5110716"/>
              <a:gd name="connsiteX51" fmla="*/ 8193035 w 12192000"/>
              <a:gd name="connsiteY51" fmla="*/ 4198315 h 5110716"/>
              <a:gd name="connsiteX52" fmla="*/ 3746469 w 12192000"/>
              <a:gd name="connsiteY52" fmla="*/ 4198315 h 5110716"/>
              <a:gd name="connsiteX53" fmla="*/ 3728302 w 12192000"/>
              <a:gd name="connsiteY53" fmla="*/ 4203044 h 5110716"/>
              <a:gd name="connsiteX54" fmla="*/ 3967781 w 12192000"/>
              <a:gd name="connsiteY54" fmla="*/ 4407337 h 5110716"/>
              <a:gd name="connsiteX55" fmla="*/ 3966353 w 12192000"/>
              <a:gd name="connsiteY55" fmla="*/ 4398718 h 5110716"/>
              <a:gd name="connsiteX56" fmla="*/ 3791741 w 12192000"/>
              <a:gd name="connsiteY56" fmla="*/ 4214264 h 5110716"/>
              <a:gd name="connsiteX57" fmla="*/ 3746469 w 12192000"/>
              <a:gd name="connsiteY57" fmla="*/ 4198315 h 5110716"/>
              <a:gd name="connsiteX58" fmla="*/ 10241907 w 12192000"/>
              <a:gd name="connsiteY58" fmla="*/ 4187338 h 5110716"/>
              <a:gd name="connsiteX59" fmla="*/ 10255728 w 12192000"/>
              <a:gd name="connsiteY59" fmla="*/ 4227217 h 5110716"/>
              <a:gd name="connsiteX60" fmla="*/ 10237062 w 12192000"/>
              <a:gd name="connsiteY60" fmla="*/ 4313043 h 5110716"/>
              <a:gd name="connsiteX61" fmla="*/ 10292802 w 12192000"/>
              <a:gd name="connsiteY61" fmla="*/ 4429009 h 5110716"/>
              <a:gd name="connsiteX62" fmla="*/ 10314780 w 12192000"/>
              <a:gd name="connsiteY62" fmla="*/ 4450223 h 5110716"/>
              <a:gd name="connsiteX63" fmla="*/ 10316465 w 12192000"/>
              <a:gd name="connsiteY63" fmla="*/ 4488214 h 5110716"/>
              <a:gd name="connsiteX64" fmla="*/ 10280001 w 12192000"/>
              <a:gd name="connsiteY64" fmla="*/ 4489183 h 5110716"/>
              <a:gd name="connsiteX65" fmla="*/ 10183058 w 12192000"/>
              <a:gd name="connsiteY65" fmla="*/ 4307484 h 5110716"/>
              <a:gd name="connsiteX66" fmla="*/ 10206669 w 12192000"/>
              <a:gd name="connsiteY66" fmla="*/ 4206971 h 5110716"/>
              <a:gd name="connsiteX67" fmla="*/ 10241907 w 12192000"/>
              <a:gd name="connsiteY67" fmla="*/ 4187338 h 5110716"/>
              <a:gd name="connsiteX68" fmla="*/ 5795341 w 12192000"/>
              <a:gd name="connsiteY68" fmla="*/ 4187338 h 5110716"/>
              <a:gd name="connsiteX69" fmla="*/ 5809163 w 12192000"/>
              <a:gd name="connsiteY69" fmla="*/ 4227217 h 5110716"/>
              <a:gd name="connsiteX70" fmla="*/ 5790497 w 12192000"/>
              <a:gd name="connsiteY70" fmla="*/ 4313043 h 5110716"/>
              <a:gd name="connsiteX71" fmla="*/ 5846236 w 12192000"/>
              <a:gd name="connsiteY71" fmla="*/ 4429009 h 5110716"/>
              <a:gd name="connsiteX72" fmla="*/ 5868214 w 12192000"/>
              <a:gd name="connsiteY72" fmla="*/ 4450223 h 5110716"/>
              <a:gd name="connsiteX73" fmla="*/ 5869900 w 12192000"/>
              <a:gd name="connsiteY73" fmla="*/ 4488214 h 5110716"/>
              <a:gd name="connsiteX74" fmla="*/ 5833435 w 12192000"/>
              <a:gd name="connsiteY74" fmla="*/ 4489183 h 5110716"/>
              <a:gd name="connsiteX75" fmla="*/ 5736492 w 12192000"/>
              <a:gd name="connsiteY75" fmla="*/ 4307484 h 5110716"/>
              <a:gd name="connsiteX76" fmla="*/ 5760104 w 12192000"/>
              <a:gd name="connsiteY76" fmla="*/ 4206971 h 5110716"/>
              <a:gd name="connsiteX77" fmla="*/ 5795341 w 12192000"/>
              <a:gd name="connsiteY77" fmla="*/ 4187338 h 5110716"/>
              <a:gd name="connsiteX78" fmla="*/ 10289487 w 12192000"/>
              <a:gd name="connsiteY78" fmla="*/ 4160768 h 5110716"/>
              <a:gd name="connsiteX79" fmla="*/ 9953268 w 12192000"/>
              <a:gd name="connsiteY79" fmla="*/ 4250370 h 5110716"/>
              <a:gd name="connsiteX80" fmla="*/ 9622912 w 12192000"/>
              <a:gd name="connsiteY80" fmla="*/ 4476743 h 5110716"/>
              <a:gd name="connsiteX81" fmla="*/ 9572936 w 12192000"/>
              <a:gd name="connsiteY81" fmla="*/ 4515041 h 5110716"/>
              <a:gd name="connsiteX82" fmla="*/ 9457429 w 12192000"/>
              <a:gd name="connsiteY82" fmla="*/ 4530799 h 5110716"/>
              <a:gd name="connsiteX83" fmla="*/ 9262164 w 12192000"/>
              <a:gd name="connsiteY83" fmla="*/ 4492246 h 5110716"/>
              <a:gd name="connsiteX84" fmla="*/ 9336669 w 12192000"/>
              <a:gd name="connsiteY84" fmla="*/ 4774409 h 5110716"/>
              <a:gd name="connsiteX85" fmla="*/ 9532293 w 12192000"/>
              <a:gd name="connsiteY85" fmla="*/ 4569250 h 5110716"/>
              <a:gd name="connsiteX86" fmla="*/ 9614346 w 12192000"/>
              <a:gd name="connsiteY86" fmla="*/ 4542070 h 5110716"/>
              <a:gd name="connsiteX87" fmla="*/ 9890593 w 12192000"/>
              <a:gd name="connsiteY87" fmla="*/ 4584192 h 5110716"/>
              <a:gd name="connsiteX88" fmla="*/ 10227985 w 12192000"/>
              <a:gd name="connsiteY88" fmla="*/ 4587711 h 5110716"/>
              <a:gd name="connsiteX89" fmla="*/ 10482152 w 12192000"/>
              <a:gd name="connsiteY89" fmla="*/ 4465932 h 5110716"/>
              <a:gd name="connsiteX90" fmla="*/ 10589093 w 12192000"/>
              <a:gd name="connsiteY90" fmla="*/ 4294431 h 5110716"/>
              <a:gd name="connsiteX91" fmla="*/ 10580575 w 12192000"/>
              <a:gd name="connsiteY91" fmla="*/ 4242465 h 5110716"/>
              <a:gd name="connsiteX92" fmla="*/ 10551405 w 12192000"/>
              <a:gd name="connsiteY92" fmla="*/ 4217986 h 5110716"/>
              <a:gd name="connsiteX93" fmla="*/ 10522592 w 12192000"/>
              <a:gd name="connsiteY93" fmla="*/ 4221505 h 5110716"/>
              <a:gd name="connsiteX94" fmla="*/ 10412032 w 12192000"/>
              <a:gd name="connsiteY94" fmla="*/ 4270105 h 5110716"/>
              <a:gd name="connsiteX95" fmla="*/ 10380108 w 12192000"/>
              <a:gd name="connsiteY95" fmla="*/ 4244505 h 5110716"/>
              <a:gd name="connsiteX96" fmla="*/ 10409380 w 12192000"/>
              <a:gd name="connsiteY96" fmla="*/ 4215998 h 5110716"/>
              <a:gd name="connsiteX97" fmla="*/ 10424629 w 12192000"/>
              <a:gd name="connsiteY97" fmla="*/ 4215284 h 5110716"/>
              <a:gd name="connsiteX98" fmla="*/ 10481235 w 12192000"/>
              <a:gd name="connsiteY98" fmla="*/ 4186624 h 5110716"/>
              <a:gd name="connsiteX99" fmla="*/ 10289487 w 12192000"/>
              <a:gd name="connsiteY99" fmla="*/ 4160768 h 5110716"/>
              <a:gd name="connsiteX100" fmla="*/ 5842921 w 12192000"/>
              <a:gd name="connsiteY100" fmla="*/ 4160768 h 5110716"/>
              <a:gd name="connsiteX101" fmla="*/ 5506702 w 12192000"/>
              <a:gd name="connsiteY101" fmla="*/ 4250370 h 5110716"/>
              <a:gd name="connsiteX102" fmla="*/ 5176347 w 12192000"/>
              <a:gd name="connsiteY102" fmla="*/ 4476743 h 5110716"/>
              <a:gd name="connsiteX103" fmla="*/ 5126370 w 12192000"/>
              <a:gd name="connsiteY103" fmla="*/ 4515041 h 5110716"/>
              <a:gd name="connsiteX104" fmla="*/ 5010863 w 12192000"/>
              <a:gd name="connsiteY104" fmla="*/ 4530799 h 5110716"/>
              <a:gd name="connsiteX105" fmla="*/ 4815598 w 12192000"/>
              <a:gd name="connsiteY105" fmla="*/ 4492246 h 5110716"/>
              <a:gd name="connsiteX106" fmla="*/ 4890105 w 12192000"/>
              <a:gd name="connsiteY106" fmla="*/ 4774409 h 5110716"/>
              <a:gd name="connsiteX107" fmla="*/ 5085727 w 12192000"/>
              <a:gd name="connsiteY107" fmla="*/ 4569250 h 5110716"/>
              <a:gd name="connsiteX108" fmla="*/ 5167781 w 12192000"/>
              <a:gd name="connsiteY108" fmla="*/ 4542070 h 5110716"/>
              <a:gd name="connsiteX109" fmla="*/ 5444028 w 12192000"/>
              <a:gd name="connsiteY109" fmla="*/ 4584192 h 5110716"/>
              <a:gd name="connsiteX110" fmla="*/ 5781419 w 12192000"/>
              <a:gd name="connsiteY110" fmla="*/ 4587711 h 5110716"/>
              <a:gd name="connsiteX111" fmla="*/ 6035587 w 12192000"/>
              <a:gd name="connsiteY111" fmla="*/ 4465932 h 5110716"/>
              <a:gd name="connsiteX112" fmla="*/ 6142528 w 12192000"/>
              <a:gd name="connsiteY112" fmla="*/ 4294431 h 5110716"/>
              <a:gd name="connsiteX113" fmla="*/ 6134009 w 12192000"/>
              <a:gd name="connsiteY113" fmla="*/ 4242465 h 5110716"/>
              <a:gd name="connsiteX114" fmla="*/ 6104840 w 12192000"/>
              <a:gd name="connsiteY114" fmla="*/ 4217986 h 5110716"/>
              <a:gd name="connsiteX115" fmla="*/ 6076027 w 12192000"/>
              <a:gd name="connsiteY115" fmla="*/ 4221505 h 5110716"/>
              <a:gd name="connsiteX116" fmla="*/ 5965466 w 12192000"/>
              <a:gd name="connsiteY116" fmla="*/ 4270105 h 5110716"/>
              <a:gd name="connsiteX117" fmla="*/ 5933543 w 12192000"/>
              <a:gd name="connsiteY117" fmla="*/ 4244505 h 5110716"/>
              <a:gd name="connsiteX118" fmla="*/ 5962815 w 12192000"/>
              <a:gd name="connsiteY118" fmla="*/ 4215998 h 5110716"/>
              <a:gd name="connsiteX119" fmla="*/ 5978063 w 12192000"/>
              <a:gd name="connsiteY119" fmla="*/ 4215284 h 5110716"/>
              <a:gd name="connsiteX120" fmla="*/ 6034669 w 12192000"/>
              <a:gd name="connsiteY120" fmla="*/ 4186624 h 5110716"/>
              <a:gd name="connsiteX121" fmla="*/ 5842921 w 12192000"/>
              <a:gd name="connsiteY121" fmla="*/ 4160768 h 5110716"/>
              <a:gd name="connsiteX122" fmla="*/ 9945868 w 12192000"/>
              <a:gd name="connsiteY122" fmla="*/ 4154317 h 5110716"/>
              <a:gd name="connsiteX123" fmla="*/ 9867339 w 12192000"/>
              <a:gd name="connsiteY123" fmla="*/ 4177546 h 5110716"/>
              <a:gd name="connsiteX124" fmla="*/ 10026958 w 12192000"/>
              <a:gd name="connsiteY124" fmla="*/ 4158933 h 5110716"/>
              <a:gd name="connsiteX125" fmla="*/ 9945868 w 12192000"/>
              <a:gd name="connsiteY125" fmla="*/ 4154317 h 5110716"/>
              <a:gd name="connsiteX126" fmla="*/ 5499303 w 12192000"/>
              <a:gd name="connsiteY126" fmla="*/ 4154317 h 5110716"/>
              <a:gd name="connsiteX127" fmla="*/ 5420773 w 12192000"/>
              <a:gd name="connsiteY127" fmla="*/ 4177546 h 5110716"/>
              <a:gd name="connsiteX128" fmla="*/ 5580392 w 12192000"/>
              <a:gd name="connsiteY128" fmla="*/ 4158933 h 5110716"/>
              <a:gd name="connsiteX129" fmla="*/ 5499303 w 12192000"/>
              <a:gd name="connsiteY129" fmla="*/ 4154317 h 5110716"/>
              <a:gd name="connsiteX130" fmla="*/ 9038188 w 12192000"/>
              <a:gd name="connsiteY130" fmla="*/ 3917413 h 5110716"/>
              <a:gd name="connsiteX131" fmla="*/ 8931349 w 12192000"/>
              <a:gd name="connsiteY131" fmla="*/ 3940770 h 5110716"/>
              <a:gd name="connsiteX132" fmla="*/ 9038188 w 12192000"/>
              <a:gd name="connsiteY132" fmla="*/ 3917413 h 5110716"/>
              <a:gd name="connsiteX133" fmla="*/ 4591622 w 12192000"/>
              <a:gd name="connsiteY133" fmla="*/ 3917413 h 5110716"/>
              <a:gd name="connsiteX134" fmla="*/ 4484785 w 12192000"/>
              <a:gd name="connsiteY134" fmla="*/ 3940770 h 5110716"/>
              <a:gd name="connsiteX135" fmla="*/ 4591622 w 12192000"/>
              <a:gd name="connsiteY135" fmla="*/ 3917413 h 5110716"/>
              <a:gd name="connsiteX136" fmla="*/ 7321205 w 12192000"/>
              <a:gd name="connsiteY136" fmla="*/ 3855536 h 5110716"/>
              <a:gd name="connsiteX137" fmla="*/ 7334496 w 12192000"/>
              <a:gd name="connsiteY137" fmla="*/ 3869018 h 5110716"/>
              <a:gd name="connsiteX138" fmla="*/ 7381822 w 12192000"/>
              <a:gd name="connsiteY138" fmla="*/ 3883910 h 5110716"/>
              <a:gd name="connsiteX139" fmla="*/ 7417416 w 12192000"/>
              <a:gd name="connsiteY139" fmla="*/ 3897118 h 5110716"/>
              <a:gd name="connsiteX140" fmla="*/ 7403750 w 12192000"/>
              <a:gd name="connsiteY140" fmla="*/ 3930622 h 5110716"/>
              <a:gd name="connsiteX141" fmla="*/ 7390848 w 12192000"/>
              <a:gd name="connsiteY141" fmla="*/ 3969788 h 5110716"/>
              <a:gd name="connsiteX142" fmla="*/ 7380954 w 12192000"/>
              <a:gd name="connsiteY142" fmla="*/ 4006505 h 5110716"/>
              <a:gd name="connsiteX143" fmla="*/ 7345869 w 12192000"/>
              <a:gd name="connsiteY143" fmla="*/ 3996204 h 5110716"/>
              <a:gd name="connsiteX144" fmla="*/ 7340768 w 12192000"/>
              <a:gd name="connsiteY144" fmla="*/ 3987483 h 5110716"/>
              <a:gd name="connsiteX145" fmla="*/ 7308589 w 12192000"/>
              <a:gd name="connsiteY145" fmla="*/ 3976519 h 5110716"/>
              <a:gd name="connsiteX146" fmla="*/ 7291965 w 12192000"/>
              <a:gd name="connsiteY146" fmla="*/ 3983761 h 5110716"/>
              <a:gd name="connsiteX147" fmla="*/ 7262387 w 12192000"/>
              <a:gd name="connsiteY147" fmla="*/ 3965096 h 5110716"/>
              <a:gd name="connsiteX148" fmla="*/ 7277278 w 12192000"/>
              <a:gd name="connsiteY148" fmla="*/ 3933631 h 5110716"/>
              <a:gd name="connsiteX149" fmla="*/ 7289721 w 12192000"/>
              <a:gd name="connsiteY149" fmla="*/ 3894568 h 5110716"/>
              <a:gd name="connsiteX150" fmla="*/ 7300227 w 12192000"/>
              <a:gd name="connsiteY150" fmla="*/ 3857851 h 5110716"/>
              <a:gd name="connsiteX151" fmla="*/ 7321205 w 12192000"/>
              <a:gd name="connsiteY151" fmla="*/ 3855536 h 5110716"/>
              <a:gd name="connsiteX152" fmla="*/ 2874639 w 12192000"/>
              <a:gd name="connsiteY152" fmla="*/ 3855536 h 5110716"/>
              <a:gd name="connsiteX153" fmla="*/ 2887930 w 12192000"/>
              <a:gd name="connsiteY153" fmla="*/ 3869018 h 5110716"/>
              <a:gd name="connsiteX154" fmla="*/ 2935256 w 12192000"/>
              <a:gd name="connsiteY154" fmla="*/ 3883910 h 5110716"/>
              <a:gd name="connsiteX155" fmla="*/ 2970850 w 12192000"/>
              <a:gd name="connsiteY155" fmla="*/ 3897118 h 5110716"/>
              <a:gd name="connsiteX156" fmla="*/ 2957184 w 12192000"/>
              <a:gd name="connsiteY156" fmla="*/ 3930622 h 5110716"/>
              <a:gd name="connsiteX157" fmla="*/ 2944282 w 12192000"/>
              <a:gd name="connsiteY157" fmla="*/ 3969788 h 5110716"/>
              <a:gd name="connsiteX158" fmla="*/ 2934388 w 12192000"/>
              <a:gd name="connsiteY158" fmla="*/ 4006505 h 5110716"/>
              <a:gd name="connsiteX159" fmla="*/ 2899303 w 12192000"/>
              <a:gd name="connsiteY159" fmla="*/ 3996204 h 5110716"/>
              <a:gd name="connsiteX160" fmla="*/ 2894202 w 12192000"/>
              <a:gd name="connsiteY160" fmla="*/ 3987483 h 5110716"/>
              <a:gd name="connsiteX161" fmla="*/ 2862023 w 12192000"/>
              <a:gd name="connsiteY161" fmla="*/ 3976519 h 5110716"/>
              <a:gd name="connsiteX162" fmla="*/ 2845399 w 12192000"/>
              <a:gd name="connsiteY162" fmla="*/ 3983761 h 5110716"/>
              <a:gd name="connsiteX163" fmla="*/ 2815821 w 12192000"/>
              <a:gd name="connsiteY163" fmla="*/ 3965096 h 5110716"/>
              <a:gd name="connsiteX164" fmla="*/ 2830712 w 12192000"/>
              <a:gd name="connsiteY164" fmla="*/ 3933631 h 5110716"/>
              <a:gd name="connsiteX165" fmla="*/ 2843155 w 12192000"/>
              <a:gd name="connsiteY165" fmla="*/ 3894568 h 5110716"/>
              <a:gd name="connsiteX166" fmla="*/ 2853661 w 12192000"/>
              <a:gd name="connsiteY166" fmla="*/ 3857851 h 5110716"/>
              <a:gd name="connsiteX167" fmla="*/ 2874639 w 12192000"/>
              <a:gd name="connsiteY167" fmla="*/ 3855536 h 5110716"/>
              <a:gd name="connsiteX168" fmla="*/ 2675123 w 12192000"/>
              <a:gd name="connsiteY168" fmla="*/ 3818990 h 5110716"/>
              <a:gd name="connsiteX169" fmla="*/ 2449922 w 12192000"/>
              <a:gd name="connsiteY169" fmla="*/ 3988247 h 5110716"/>
              <a:gd name="connsiteX170" fmla="*/ 2440334 w 12192000"/>
              <a:gd name="connsiteY170" fmla="*/ 4005943 h 5110716"/>
              <a:gd name="connsiteX171" fmla="*/ 2458745 w 12192000"/>
              <a:gd name="connsiteY171" fmla="*/ 4076777 h 5110716"/>
              <a:gd name="connsiteX172" fmla="*/ 2514585 w 12192000"/>
              <a:gd name="connsiteY172" fmla="*/ 4232623 h 5110716"/>
              <a:gd name="connsiteX173" fmla="*/ 2573538 w 12192000"/>
              <a:gd name="connsiteY173" fmla="*/ 4079429 h 5110716"/>
              <a:gd name="connsiteX174" fmla="*/ 3188402 w 12192000"/>
              <a:gd name="connsiteY174" fmla="*/ 4458231 h 5110716"/>
              <a:gd name="connsiteX175" fmla="*/ 3595762 w 12192000"/>
              <a:gd name="connsiteY175" fmla="*/ 4218345 h 5110716"/>
              <a:gd name="connsiteX176" fmla="*/ 3224049 w 12192000"/>
              <a:gd name="connsiteY176" fmla="*/ 4243230 h 5110716"/>
              <a:gd name="connsiteX177" fmla="*/ 3271884 w 12192000"/>
              <a:gd name="connsiteY177" fmla="*/ 4276735 h 5110716"/>
              <a:gd name="connsiteX178" fmla="*/ 3291976 w 12192000"/>
              <a:gd name="connsiteY178" fmla="*/ 4306160 h 5110716"/>
              <a:gd name="connsiteX179" fmla="*/ 3268466 w 12192000"/>
              <a:gd name="connsiteY179" fmla="*/ 4333494 h 5110716"/>
              <a:gd name="connsiteX180" fmla="*/ 3186720 w 12192000"/>
              <a:gd name="connsiteY180" fmla="*/ 4339460 h 5110716"/>
              <a:gd name="connsiteX181" fmla="*/ 2988394 w 12192000"/>
              <a:gd name="connsiteY181" fmla="*/ 4209063 h 5110716"/>
              <a:gd name="connsiteX182" fmla="*/ 2961621 w 12192000"/>
              <a:gd name="connsiteY182" fmla="*/ 4186521 h 5110716"/>
              <a:gd name="connsiteX183" fmla="*/ 2699040 w 12192000"/>
              <a:gd name="connsiteY183" fmla="*/ 3908642 h 5110716"/>
              <a:gd name="connsiteX184" fmla="*/ 2675123 w 12192000"/>
              <a:gd name="connsiteY184" fmla="*/ 3818990 h 5110716"/>
              <a:gd name="connsiteX185" fmla="*/ 7558116 w 12192000"/>
              <a:gd name="connsiteY185" fmla="*/ 3754075 h 5110716"/>
              <a:gd name="connsiteX186" fmla="*/ 7588049 w 12192000"/>
              <a:gd name="connsiteY186" fmla="*/ 3791961 h 5110716"/>
              <a:gd name="connsiteX187" fmla="*/ 7604062 w 12192000"/>
              <a:gd name="connsiteY187" fmla="*/ 3863152 h 5110716"/>
              <a:gd name="connsiteX188" fmla="*/ 7496868 w 12192000"/>
              <a:gd name="connsiteY188" fmla="*/ 4068820 h 5110716"/>
              <a:gd name="connsiteX189" fmla="*/ 7462343 w 12192000"/>
              <a:gd name="connsiteY189" fmla="*/ 4066678 h 5110716"/>
              <a:gd name="connsiteX190" fmla="*/ 7462496 w 12192000"/>
              <a:gd name="connsiteY190" fmla="*/ 4030267 h 5110716"/>
              <a:gd name="connsiteX191" fmla="*/ 7497378 w 12192000"/>
              <a:gd name="connsiteY191" fmla="*/ 3996916 h 5110716"/>
              <a:gd name="connsiteX192" fmla="*/ 7537614 w 12192000"/>
              <a:gd name="connsiteY192" fmla="*/ 3810217 h 5110716"/>
              <a:gd name="connsiteX193" fmla="*/ 7545467 w 12192000"/>
              <a:gd name="connsiteY193" fmla="*/ 3757334 h 5110716"/>
              <a:gd name="connsiteX194" fmla="*/ 7558116 w 12192000"/>
              <a:gd name="connsiteY194" fmla="*/ 3754075 h 5110716"/>
              <a:gd name="connsiteX195" fmla="*/ 3111550 w 12192000"/>
              <a:gd name="connsiteY195" fmla="*/ 3754075 h 5110716"/>
              <a:gd name="connsiteX196" fmla="*/ 3141483 w 12192000"/>
              <a:gd name="connsiteY196" fmla="*/ 3791961 h 5110716"/>
              <a:gd name="connsiteX197" fmla="*/ 3157496 w 12192000"/>
              <a:gd name="connsiteY197" fmla="*/ 3863152 h 5110716"/>
              <a:gd name="connsiteX198" fmla="*/ 3050302 w 12192000"/>
              <a:gd name="connsiteY198" fmla="*/ 4068820 h 5110716"/>
              <a:gd name="connsiteX199" fmla="*/ 3015777 w 12192000"/>
              <a:gd name="connsiteY199" fmla="*/ 4066678 h 5110716"/>
              <a:gd name="connsiteX200" fmla="*/ 3015930 w 12192000"/>
              <a:gd name="connsiteY200" fmla="*/ 4030267 h 5110716"/>
              <a:gd name="connsiteX201" fmla="*/ 3050812 w 12192000"/>
              <a:gd name="connsiteY201" fmla="*/ 3996916 h 5110716"/>
              <a:gd name="connsiteX202" fmla="*/ 3091048 w 12192000"/>
              <a:gd name="connsiteY202" fmla="*/ 3810217 h 5110716"/>
              <a:gd name="connsiteX203" fmla="*/ 3098901 w 12192000"/>
              <a:gd name="connsiteY203" fmla="*/ 3757334 h 5110716"/>
              <a:gd name="connsiteX204" fmla="*/ 3111550 w 12192000"/>
              <a:gd name="connsiteY204" fmla="*/ 3754075 h 5110716"/>
              <a:gd name="connsiteX205" fmla="*/ 8237236 w 12192000"/>
              <a:gd name="connsiteY205" fmla="*/ 3733470 h 5110716"/>
              <a:gd name="connsiteX206" fmla="*/ 8077209 w 12192000"/>
              <a:gd name="connsiteY206" fmla="*/ 3911803 h 5110716"/>
              <a:gd name="connsiteX207" fmla="*/ 8218470 w 12192000"/>
              <a:gd name="connsiteY207" fmla="*/ 4034246 h 5110716"/>
              <a:gd name="connsiteX208" fmla="*/ 8301849 w 12192000"/>
              <a:gd name="connsiteY208" fmla="*/ 4076523 h 5110716"/>
              <a:gd name="connsiteX209" fmla="*/ 8329744 w 12192000"/>
              <a:gd name="connsiteY209" fmla="*/ 4078563 h 5110716"/>
              <a:gd name="connsiteX210" fmla="*/ 8614407 w 12192000"/>
              <a:gd name="connsiteY210" fmla="*/ 4008034 h 5110716"/>
              <a:gd name="connsiteX211" fmla="*/ 8237236 w 12192000"/>
              <a:gd name="connsiteY211" fmla="*/ 3733470 h 5110716"/>
              <a:gd name="connsiteX212" fmla="*/ 3790670 w 12192000"/>
              <a:gd name="connsiteY212" fmla="*/ 3733470 h 5110716"/>
              <a:gd name="connsiteX213" fmla="*/ 3630643 w 12192000"/>
              <a:gd name="connsiteY213" fmla="*/ 3911803 h 5110716"/>
              <a:gd name="connsiteX214" fmla="*/ 3771904 w 12192000"/>
              <a:gd name="connsiteY214" fmla="*/ 4034246 h 5110716"/>
              <a:gd name="connsiteX215" fmla="*/ 3855283 w 12192000"/>
              <a:gd name="connsiteY215" fmla="*/ 4076523 h 5110716"/>
              <a:gd name="connsiteX216" fmla="*/ 3883178 w 12192000"/>
              <a:gd name="connsiteY216" fmla="*/ 4078563 h 5110716"/>
              <a:gd name="connsiteX217" fmla="*/ 4167841 w 12192000"/>
              <a:gd name="connsiteY217" fmla="*/ 4008034 h 5110716"/>
              <a:gd name="connsiteX218" fmla="*/ 3790670 w 12192000"/>
              <a:gd name="connsiteY218" fmla="*/ 3733470 h 5110716"/>
              <a:gd name="connsiteX219" fmla="*/ 7406554 w 12192000"/>
              <a:gd name="connsiteY219" fmla="*/ 3725871 h 5110716"/>
              <a:gd name="connsiteX220" fmla="*/ 7294924 w 12192000"/>
              <a:gd name="connsiteY220" fmla="*/ 3747188 h 5110716"/>
              <a:gd name="connsiteX221" fmla="*/ 7367032 w 12192000"/>
              <a:gd name="connsiteY221" fmla="*/ 3781711 h 5110716"/>
              <a:gd name="connsiteX222" fmla="*/ 7399976 w 12192000"/>
              <a:gd name="connsiteY222" fmla="*/ 3810626 h 5110716"/>
              <a:gd name="connsiteX223" fmla="*/ 7362851 w 12192000"/>
              <a:gd name="connsiteY223" fmla="*/ 3834595 h 5110716"/>
              <a:gd name="connsiteX224" fmla="*/ 7252036 w 12192000"/>
              <a:gd name="connsiteY224" fmla="*/ 3780029 h 5110716"/>
              <a:gd name="connsiteX225" fmla="*/ 7237552 w 12192000"/>
              <a:gd name="connsiteY225" fmla="*/ 3769778 h 5110716"/>
              <a:gd name="connsiteX226" fmla="*/ 7179469 w 12192000"/>
              <a:gd name="connsiteY226" fmla="*/ 3817970 h 5110716"/>
              <a:gd name="connsiteX227" fmla="*/ 7185128 w 12192000"/>
              <a:gd name="connsiteY227" fmla="*/ 3863153 h 5110716"/>
              <a:gd name="connsiteX228" fmla="*/ 7195074 w 12192000"/>
              <a:gd name="connsiteY228" fmla="*/ 3889212 h 5110716"/>
              <a:gd name="connsiteX229" fmla="*/ 7476573 w 12192000"/>
              <a:gd name="connsiteY229" fmla="*/ 4155568 h 5110716"/>
              <a:gd name="connsiteX230" fmla="*/ 7740276 w 12192000"/>
              <a:gd name="connsiteY230" fmla="*/ 4189378 h 5110716"/>
              <a:gd name="connsiteX231" fmla="*/ 8052170 w 12192000"/>
              <a:gd name="connsiteY231" fmla="*/ 4164236 h 5110716"/>
              <a:gd name="connsiteX232" fmla="*/ 8072926 w 12192000"/>
              <a:gd name="connsiteY232" fmla="*/ 4146133 h 5110716"/>
              <a:gd name="connsiteX233" fmla="*/ 8101432 w 12192000"/>
              <a:gd name="connsiteY233" fmla="*/ 4068313 h 5110716"/>
              <a:gd name="connsiteX234" fmla="*/ 8128461 w 12192000"/>
              <a:gd name="connsiteY234" fmla="*/ 4120737 h 5110716"/>
              <a:gd name="connsiteX235" fmla="*/ 8181191 w 12192000"/>
              <a:gd name="connsiteY235" fmla="*/ 4146235 h 5110716"/>
              <a:gd name="connsiteX236" fmla="*/ 8244376 w 12192000"/>
              <a:gd name="connsiteY236" fmla="*/ 4155923 h 5110716"/>
              <a:gd name="connsiteX237" fmla="*/ 8412664 w 12192000"/>
              <a:gd name="connsiteY237" fmla="*/ 4305497 h 5110716"/>
              <a:gd name="connsiteX238" fmla="*/ 8474115 w 12192000"/>
              <a:gd name="connsiteY238" fmla="*/ 4398259 h 5110716"/>
              <a:gd name="connsiteX239" fmla="*/ 8558820 w 12192000"/>
              <a:gd name="connsiteY239" fmla="*/ 4102938 h 5110716"/>
              <a:gd name="connsiteX240" fmla="*/ 8550252 w 12192000"/>
              <a:gd name="connsiteY240" fmla="*/ 4102990 h 5110716"/>
              <a:gd name="connsiteX241" fmla="*/ 8290119 w 12192000"/>
              <a:gd name="connsiteY241" fmla="*/ 4128131 h 5110716"/>
              <a:gd name="connsiteX242" fmla="*/ 8189453 w 12192000"/>
              <a:gd name="connsiteY242" fmla="*/ 4080603 h 5110716"/>
              <a:gd name="connsiteX243" fmla="*/ 7913206 w 12192000"/>
              <a:gd name="connsiteY243" fmla="*/ 3865142 h 5110716"/>
              <a:gd name="connsiteX244" fmla="*/ 7406554 w 12192000"/>
              <a:gd name="connsiteY244" fmla="*/ 3725871 h 5110716"/>
              <a:gd name="connsiteX245" fmla="*/ 2959988 w 12192000"/>
              <a:gd name="connsiteY245" fmla="*/ 3725871 h 5110716"/>
              <a:gd name="connsiteX246" fmla="*/ 2848358 w 12192000"/>
              <a:gd name="connsiteY246" fmla="*/ 3747188 h 5110716"/>
              <a:gd name="connsiteX247" fmla="*/ 2920466 w 12192000"/>
              <a:gd name="connsiteY247" fmla="*/ 3781711 h 5110716"/>
              <a:gd name="connsiteX248" fmla="*/ 2953410 w 12192000"/>
              <a:gd name="connsiteY248" fmla="*/ 3810626 h 5110716"/>
              <a:gd name="connsiteX249" fmla="*/ 2916285 w 12192000"/>
              <a:gd name="connsiteY249" fmla="*/ 3834595 h 5110716"/>
              <a:gd name="connsiteX250" fmla="*/ 2805470 w 12192000"/>
              <a:gd name="connsiteY250" fmla="*/ 3780029 h 5110716"/>
              <a:gd name="connsiteX251" fmla="*/ 2790986 w 12192000"/>
              <a:gd name="connsiteY251" fmla="*/ 3769778 h 5110716"/>
              <a:gd name="connsiteX252" fmla="*/ 2732902 w 12192000"/>
              <a:gd name="connsiteY252" fmla="*/ 3817970 h 5110716"/>
              <a:gd name="connsiteX253" fmla="*/ 2738562 w 12192000"/>
              <a:gd name="connsiteY253" fmla="*/ 3863153 h 5110716"/>
              <a:gd name="connsiteX254" fmla="*/ 2748507 w 12192000"/>
              <a:gd name="connsiteY254" fmla="*/ 3889212 h 5110716"/>
              <a:gd name="connsiteX255" fmla="*/ 3030007 w 12192000"/>
              <a:gd name="connsiteY255" fmla="*/ 4155568 h 5110716"/>
              <a:gd name="connsiteX256" fmla="*/ 3293710 w 12192000"/>
              <a:gd name="connsiteY256" fmla="*/ 4189378 h 5110716"/>
              <a:gd name="connsiteX257" fmla="*/ 3605604 w 12192000"/>
              <a:gd name="connsiteY257" fmla="*/ 4164236 h 5110716"/>
              <a:gd name="connsiteX258" fmla="*/ 3626360 w 12192000"/>
              <a:gd name="connsiteY258" fmla="*/ 4146133 h 5110716"/>
              <a:gd name="connsiteX259" fmla="*/ 3654866 w 12192000"/>
              <a:gd name="connsiteY259" fmla="*/ 4068313 h 5110716"/>
              <a:gd name="connsiteX260" fmla="*/ 3681895 w 12192000"/>
              <a:gd name="connsiteY260" fmla="*/ 4120737 h 5110716"/>
              <a:gd name="connsiteX261" fmla="*/ 3734625 w 12192000"/>
              <a:gd name="connsiteY261" fmla="*/ 4146235 h 5110716"/>
              <a:gd name="connsiteX262" fmla="*/ 3797810 w 12192000"/>
              <a:gd name="connsiteY262" fmla="*/ 4155923 h 5110716"/>
              <a:gd name="connsiteX263" fmla="*/ 3966098 w 12192000"/>
              <a:gd name="connsiteY263" fmla="*/ 4305497 h 5110716"/>
              <a:gd name="connsiteX264" fmla="*/ 4027549 w 12192000"/>
              <a:gd name="connsiteY264" fmla="*/ 4398259 h 5110716"/>
              <a:gd name="connsiteX265" fmla="*/ 4112254 w 12192000"/>
              <a:gd name="connsiteY265" fmla="*/ 4102938 h 5110716"/>
              <a:gd name="connsiteX266" fmla="*/ 4103686 w 12192000"/>
              <a:gd name="connsiteY266" fmla="*/ 4102990 h 5110716"/>
              <a:gd name="connsiteX267" fmla="*/ 3843553 w 12192000"/>
              <a:gd name="connsiteY267" fmla="*/ 4128131 h 5110716"/>
              <a:gd name="connsiteX268" fmla="*/ 3742887 w 12192000"/>
              <a:gd name="connsiteY268" fmla="*/ 4080603 h 5110716"/>
              <a:gd name="connsiteX269" fmla="*/ 3466640 w 12192000"/>
              <a:gd name="connsiteY269" fmla="*/ 3865142 h 5110716"/>
              <a:gd name="connsiteX270" fmla="*/ 2959988 w 12192000"/>
              <a:gd name="connsiteY270" fmla="*/ 3725871 h 5110716"/>
              <a:gd name="connsiteX271" fmla="*/ 4915754 w 12192000"/>
              <a:gd name="connsiteY271" fmla="*/ 3714804 h 5110716"/>
              <a:gd name="connsiteX272" fmla="*/ 4887759 w 12192000"/>
              <a:gd name="connsiteY272" fmla="*/ 3764169 h 5110716"/>
              <a:gd name="connsiteX273" fmla="*/ 4853743 w 12192000"/>
              <a:gd name="connsiteY273" fmla="*/ 3811545 h 5110716"/>
              <a:gd name="connsiteX274" fmla="*/ 4255249 w 12192000"/>
              <a:gd name="connsiteY274" fmla="*/ 4023537 h 5110716"/>
              <a:gd name="connsiteX275" fmla="*/ 4220571 w 12192000"/>
              <a:gd name="connsiteY275" fmla="*/ 4036235 h 5110716"/>
              <a:gd name="connsiteX276" fmla="*/ 4079004 w 12192000"/>
              <a:gd name="connsiteY276" fmla="*/ 4421870 h 5110716"/>
              <a:gd name="connsiteX277" fmla="*/ 4101136 w 12192000"/>
              <a:gd name="connsiteY277" fmla="*/ 4449308 h 5110716"/>
              <a:gd name="connsiteX278" fmla="*/ 4496003 w 12192000"/>
              <a:gd name="connsiteY278" fmla="*/ 4404583 h 5110716"/>
              <a:gd name="connsiteX279" fmla="*/ 4754249 w 12192000"/>
              <a:gd name="connsiteY279" fmla="*/ 4135117 h 5110716"/>
              <a:gd name="connsiteX280" fmla="*/ 4778217 w 12192000"/>
              <a:gd name="connsiteY280" fmla="*/ 4071423 h 5110716"/>
              <a:gd name="connsiteX281" fmla="*/ 4783878 w 12192000"/>
              <a:gd name="connsiteY281" fmla="*/ 4076063 h 5110716"/>
              <a:gd name="connsiteX282" fmla="*/ 4831458 w 12192000"/>
              <a:gd name="connsiteY282" fmla="*/ 4141900 h 5110716"/>
              <a:gd name="connsiteX283" fmla="*/ 5155847 w 12192000"/>
              <a:gd name="connsiteY283" fmla="*/ 4401625 h 5110716"/>
              <a:gd name="connsiteX284" fmla="*/ 5187058 w 12192000"/>
              <a:gd name="connsiteY284" fmla="*/ 4397138 h 5110716"/>
              <a:gd name="connsiteX285" fmla="*/ 5295628 w 12192000"/>
              <a:gd name="connsiteY285" fmla="*/ 4313147 h 5110716"/>
              <a:gd name="connsiteX286" fmla="*/ 5418478 w 12192000"/>
              <a:gd name="connsiteY286" fmla="*/ 4233082 h 5110716"/>
              <a:gd name="connsiteX287" fmla="*/ 5363962 w 12192000"/>
              <a:gd name="connsiteY287" fmla="*/ 4220893 h 5110716"/>
              <a:gd name="connsiteX288" fmla="*/ 5349328 w 12192000"/>
              <a:gd name="connsiteY288" fmla="*/ 4175405 h 5110716"/>
              <a:gd name="connsiteX289" fmla="*/ 5421640 w 12192000"/>
              <a:gd name="connsiteY289" fmla="*/ 4117830 h 5110716"/>
              <a:gd name="connsiteX290" fmla="*/ 5589266 w 12192000"/>
              <a:gd name="connsiteY290" fmla="*/ 4105744 h 5110716"/>
              <a:gd name="connsiteX291" fmla="*/ 5772241 w 12192000"/>
              <a:gd name="connsiteY291" fmla="*/ 4114668 h 5110716"/>
              <a:gd name="connsiteX292" fmla="*/ 5816965 w 12192000"/>
              <a:gd name="connsiteY292" fmla="*/ 4078920 h 5110716"/>
              <a:gd name="connsiteX293" fmla="*/ 5873978 w 12192000"/>
              <a:gd name="connsiteY293" fmla="*/ 4107937 h 5110716"/>
              <a:gd name="connsiteX294" fmla="*/ 6014984 w 12192000"/>
              <a:gd name="connsiteY294" fmla="*/ 4124153 h 5110716"/>
              <a:gd name="connsiteX295" fmla="*/ 6170728 w 12192000"/>
              <a:gd name="connsiteY295" fmla="*/ 4203708 h 5110716"/>
              <a:gd name="connsiteX296" fmla="*/ 6199286 w 12192000"/>
              <a:gd name="connsiteY296" fmla="*/ 4297491 h 5110716"/>
              <a:gd name="connsiteX297" fmla="*/ 6149769 w 12192000"/>
              <a:gd name="connsiteY297" fmla="*/ 4399637 h 5110716"/>
              <a:gd name="connsiteX298" fmla="*/ 6162772 w 12192000"/>
              <a:gd name="connsiteY298" fmla="*/ 4429367 h 5110716"/>
              <a:gd name="connsiteX299" fmla="*/ 6306632 w 12192000"/>
              <a:gd name="connsiteY299" fmla="*/ 4453617 h 5110716"/>
              <a:gd name="connsiteX300" fmla="*/ 6406798 w 12192000"/>
              <a:gd name="connsiteY300" fmla="*/ 4464877 h 5110716"/>
              <a:gd name="connsiteX301" fmla="*/ 6801535 w 12192000"/>
              <a:gd name="connsiteY301" fmla="*/ 4366916 h 5110716"/>
              <a:gd name="connsiteX302" fmla="*/ 6992024 w 12192000"/>
              <a:gd name="connsiteY302" fmla="*/ 4157269 h 5110716"/>
              <a:gd name="connsiteX303" fmla="*/ 7020105 w 12192000"/>
              <a:gd name="connsiteY303" fmla="*/ 4079429 h 5110716"/>
              <a:gd name="connsiteX304" fmla="*/ 7634968 w 12192000"/>
              <a:gd name="connsiteY304" fmla="*/ 4458231 h 5110716"/>
              <a:gd name="connsiteX305" fmla="*/ 8042328 w 12192000"/>
              <a:gd name="connsiteY305" fmla="*/ 4218345 h 5110716"/>
              <a:gd name="connsiteX306" fmla="*/ 7670615 w 12192000"/>
              <a:gd name="connsiteY306" fmla="*/ 4243230 h 5110716"/>
              <a:gd name="connsiteX307" fmla="*/ 7718450 w 12192000"/>
              <a:gd name="connsiteY307" fmla="*/ 4276735 h 5110716"/>
              <a:gd name="connsiteX308" fmla="*/ 7738542 w 12192000"/>
              <a:gd name="connsiteY308" fmla="*/ 4306160 h 5110716"/>
              <a:gd name="connsiteX309" fmla="*/ 7715032 w 12192000"/>
              <a:gd name="connsiteY309" fmla="*/ 4333494 h 5110716"/>
              <a:gd name="connsiteX310" fmla="*/ 7633286 w 12192000"/>
              <a:gd name="connsiteY310" fmla="*/ 4339460 h 5110716"/>
              <a:gd name="connsiteX311" fmla="*/ 7434960 w 12192000"/>
              <a:gd name="connsiteY311" fmla="*/ 4209063 h 5110716"/>
              <a:gd name="connsiteX312" fmla="*/ 7408187 w 12192000"/>
              <a:gd name="connsiteY312" fmla="*/ 4186521 h 5110716"/>
              <a:gd name="connsiteX313" fmla="*/ 7145607 w 12192000"/>
              <a:gd name="connsiteY313" fmla="*/ 3908642 h 5110716"/>
              <a:gd name="connsiteX314" fmla="*/ 7121690 w 12192000"/>
              <a:gd name="connsiteY314" fmla="*/ 3818990 h 5110716"/>
              <a:gd name="connsiteX315" fmla="*/ 6695448 w 12192000"/>
              <a:gd name="connsiteY315" fmla="*/ 4028330 h 5110716"/>
              <a:gd name="connsiteX316" fmla="*/ 6359473 w 12192000"/>
              <a:gd name="connsiteY316" fmla="*/ 4022383 h 5110716"/>
              <a:gd name="connsiteX317" fmla="*/ 6102494 w 12192000"/>
              <a:gd name="connsiteY317" fmla="*/ 3929857 h 5110716"/>
              <a:gd name="connsiteX318" fmla="*/ 5940223 w 12192000"/>
              <a:gd name="connsiteY318" fmla="*/ 3749277 h 5110716"/>
              <a:gd name="connsiteX319" fmla="*/ 5866278 w 12192000"/>
              <a:gd name="connsiteY319" fmla="*/ 3859073 h 5110716"/>
              <a:gd name="connsiteX320" fmla="*/ 5421232 w 12192000"/>
              <a:gd name="connsiteY320" fmla="*/ 4009157 h 5110716"/>
              <a:gd name="connsiteX321" fmla="*/ 4979807 w 12192000"/>
              <a:gd name="connsiteY321" fmla="*/ 3786760 h 5110716"/>
              <a:gd name="connsiteX322" fmla="*/ 4915754 w 12192000"/>
              <a:gd name="connsiteY322" fmla="*/ 3714804 h 5110716"/>
              <a:gd name="connsiteX323" fmla="*/ 7835703 w 12192000"/>
              <a:gd name="connsiteY323" fmla="*/ 3709475 h 5110716"/>
              <a:gd name="connsiteX324" fmla="*/ 7738593 w 12192000"/>
              <a:gd name="connsiteY324" fmla="*/ 3723321 h 5110716"/>
              <a:gd name="connsiteX325" fmla="*/ 7911623 w 12192000"/>
              <a:gd name="connsiteY325" fmla="*/ 3746422 h 5110716"/>
              <a:gd name="connsiteX326" fmla="*/ 7835703 w 12192000"/>
              <a:gd name="connsiteY326" fmla="*/ 3709475 h 5110716"/>
              <a:gd name="connsiteX327" fmla="*/ 3389137 w 12192000"/>
              <a:gd name="connsiteY327" fmla="*/ 3709475 h 5110716"/>
              <a:gd name="connsiteX328" fmla="*/ 3292027 w 12192000"/>
              <a:gd name="connsiteY328" fmla="*/ 3723321 h 5110716"/>
              <a:gd name="connsiteX329" fmla="*/ 3465057 w 12192000"/>
              <a:gd name="connsiteY329" fmla="*/ 3746422 h 5110716"/>
              <a:gd name="connsiteX330" fmla="*/ 3389137 w 12192000"/>
              <a:gd name="connsiteY330" fmla="*/ 3709475 h 5110716"/>
              <a:gd name="connsiteX331" fmla="*/ 8729472 w 12192000"/>
              <a:gd name="connsiteY331" fmla="*/ 3684960 h 5110716"/>
              <a:gd name="connsiteX332" fmla="*/ 8751535 w 12192000"/>
              <a:gd name="connsiteY332" fmla="*/ 3691806 h 5110716"/>
              <a:gd name="connsiteX333" fmla="*/ 8751740 w 12192000"/>
              <a:gd name="connsiteY333" fmla="*/ 3731838 h 5110716"/>
              <a:gd name="connsiteX334" fmla="*/ 8755716 w 12192000"/>
              <a:gd name="connsiteY334" fmla="*/ 3762282 h 5110716"/>
              <a:gd name="connsiteX335" fmla="*/ 8763671 w 12192000"/>
              <a:gd name="connsiteY335" fmla="*/ 3799816 h 5110716"/>
              <a:gd name="connsiteX336" fmla="*/ 8726190 w 12192000"/>
              <a:gd name="connsiteY336" fmla="*/ 3805374 h 5110716"/>
              <a:gd name="connsiteX337" fmla="*/ 8684525 w 12192000"/>
              <a:gd name="connsiteY337" fmla="*/ 3809505 h 5110716"/>
              <a:gd name="connsiteX338" fmla="*/ 8663617 w 12192000"/>
              <a:gd name="connsiteY338" fmla="*/ 3818531 h 5110716"/>
              <a:gd name="connsiteX339" fmla="*/ 8641179 w 12192000"/>
              <a:gd name="connsiteY339" fmla="*/ 3805986 h 5110716"/>
              <a:gd name="connsiteX340" fmla="*/ 8644953 w 12192000"/>
              <a:gd name="connsiteY340" fmla="*/ 3775236 h 5110716"/>
              <a:gd name="connsiteX341" fmla="*/ 8642249 w 12192000"/>
              <a:gd name="connsiteY341" fmla="*/ 3741323 h 5110716"/>
              <a:gd name="connsiteX342" fmla="*/ 8636435 w 12192000"/>
              <a:gd name="connsiteY342" fmla="*/ 3703841 h 5110716"/>
              <a:gd name="connsiteX343" fmla="*/ 8674683 w 12192000"/>
              <a:gd name="connsiteY343" fmla="*/ 3700527 h 5110716"/>
              <a:gd name="connsiteX344" fmla="*/ 8711962 w 12192000"/>
              <a:gd name="connsiteY344" fmla="*/ 3698079 h 5110716"/>
              <a:gd name="connsiteX345" fmla="*/ 8729472 w 12192000"/>
              <a:gd name="connsiteY345" fmla="*/ 3684960 h 5110716"/>
              <a:gd name="connsiteX346" fmla="*/ 4282907 w 12192000"/>
              <a:gd name="connsiteY346" fmla="*/ 3684960 h 5110716"/>
              <a:gd name="connsiteX347" fmla="*/ 4304969 w 12192000"/>
              <a:gd name="connsiteY347" fmla="*/ 3691806 h 5110716"/>
              <a:gd name="connsiteX348" fmla="*/ 4305174 w 12192000"/>
              <a:gd name="connsiteY348" fmla="*/ 3731838 h 5110716"/>
              <a:gd name="connsiteX349" fmla="*/ 4309150 w 12192000"/>
              <a:gd name="connsiteY349" fmla="*/ 3762282 h 5110716"/>
              <a:gd name="connsiteX350" fmla="*/ 4317105 w 12192000"/>
              <a:gd name="connsiteY350" fmla="*/ 3799816 h 5110716"/>
              <a:gd name="connsiteX351" fmla="*/ 4279624 w 12192000"/>
              <a:gd name="connsiteY351" fmla="*/ 3805374 h 5110716"/>
              <a:gd name="connsiteX352" fmla="*/ 4237960 w 12192000"/>
              <a:gd name="connsiteY352" fmla="*/ 3809505 h 5110716"/>
              <a:gd name="connsiteX353" fmla="*/ 4217052 w 12192000"/>
              <a:gd name="connsiteY353" fmla="*/ 3818531 h 5110716"/>
              <a:gd name="connsiteX354" fmla="*/ 4194614 w 12192000"/>
              <a:gd name="connsiteY354" fmla="*/ 3805986 h 5110716"/>
              <a:gd name="connsiteX355" fmla="*/ 4198387 w 12192000"/>
              <a:gd name="connsiteY355" fmla="*/ 3775236 h 5110716"/>
              <a:gd name="connsiteX356" fmla="*/ 4195683 w 12192000"/>
              <a:gd name="connsiteY356" fmla="*/ 3741323 h 5110716"/>
              <a:gd name="connsiteX357" fmla="*/ 4189869 w 12192000"/>
              <a:gd name="connsiteY357" fmla="*/ 3703841 h 5110716"/>
              <a:gd name="connsiteX358" fmla="*/ 4228117 w 12192000"/>
              <a:gd name="connsiteY358" fmla="*/ 3700527 h 5110716"/>
              <a:gd name="connsiteX359" fmla="*/ 4265396 w 12192000"/>
              <a:gd name="connsiteY359" fmla="*/ 3698079 h 5110716"/>
              <a:gd name="connsiteX360" fmla="*/ 4282907 w 12192000"/>
              <a:gd name="connsiteY360" fmla="*/ 3684960 h 5110716"/>
              <a:gd name="connsiteX361" fmla="*/ 11964205 w 12192000"/>
              <a:gd name="connsiteY361" fmla="*/ 3670787 h 5110716"/>
              <a:gd name="connsiteX362" fmla="*/ 11986268 w 12192000"/>
              <a:gd name="connsiteY362" fmla="*/ 3677633 h 5110716"/>
              <a:gd name="connsiteX363" fmla="*/ 11986473 w 12192000"/>
              <a:gd name="connsiteY363" fmla="*/ 3717665 h 5110716"/>
              <a:gd name="connsiteX364" fmla="*/ 11990449 w 12192000"/>
              <a:gd name="connsiteY364" fmla="*/ 3748109 h 5110716"/>
              <a:gd name="connsiteX365" fmla="*/ 11998404 w 12192000"/>
              <a:gd name="connsiteY365" fmla="*/ 3785643 h 5110716"/>
              <a:gd name="connsiteX366" fmla="*/ 11960923 w 12192000"/>
              <a:gd name="connsiteY366" fmla="*/ 3791201 h 5110716"/>
              <a:gd name="connsiteX367" fmla="*/ 11919258 w 12192000"/>
              <a:gd name="connsiteY367" fmla="*/ 3795332 h 5110716"/>
              <a:gd name="connsiteX368" fmla="*/ 11898350 w 12192000"/>
              <a:gd name="connsiteY368" fmla="*/ 3804358 h 5110716"/>
              <a:gd name="connsiteX369" fmla="*/ 11875912 w 12192000"/>
              <a:gd name="connsiteY369" fmla="*/ 3791813 h 5110716"/>
              <a:gd name="connsiteX370" fmla="*/ 11879686 w 12192000"/>
              <a:gd name="connsiteY370" fmla="*/ 3761063 h 5110716"/>
              <a:gd name="connsiteX371" fmla="*/ 11876982 w 12192000"/>
              <a:gd name="connsiteY371" fmla="*/ 3727150 h 5110716"/>
              <a:gd name="connsiteX372" fmla="*/ 11871168 w 12192000"/>
              <a:gd name="connsiteY372" fmla="*/ 3689668 h 5110716"/>
              <a:gd name="connsiteX373" fmla="*/ 11909416 w 12192000"/>
              <a:gd name="connsiteY373" fmla="*/ 3686354 h 5110716"/>
              <a:gd name="connsiteX374" fmla="*/ 11946695 w 12192000"/>
              <a:gd name="connsiteY374" fmla="*/ 3683906 h 5110716"/>
              <a:gd name="connsiteX375" fmla="*/ 11964205 w 12192000"/>
              <a:gd name="connsiteY375" fmla="*/ 3670787 h 5110716"/>
              <a:gd name="connsiteX376" fmla="*/ 8826716 w 12192000"/>
              <a:gd name="connsiteY376" fmla="*/ 3520011 h 5110716"/>
              <a:gd name="connsiteX377" fmla="*/ 8846745 w 12192000"/>
              <a:gd name="connsiteY377" fmla="*/ 3529993 h 5110716"/>
              <a:gd name="connsiteX378" fmla="*/ 8918955 w 12192000"/>
              <a:gd name="connsiteY378" fmla="*/ 3692267 h 5110716"/>
              <a:gd name="connsiteX379" fmla="*/ 8884124 w 12192000"/>
              <a:gd name="connsiteY379" fmla="*/ 3809355 h 5110716"/>
              <a:gd name="connsiteX380" fmla="*/ 8849957 w 12192000"/>
              <a:gd name="connsiteY380" fmla="*/ 3822307 h 5110716"/>
              <a:gd name="connsiteX381" fmla="*/ 8836393 w 12192000"/>
              <a:gd name="connsiteY381" fmla="*/ 3789007 h 5110716"/>
              <a:gd name="connsiteX382" fmla="*/ 8857913 w 12192000"/>
              <a:gd name="connsiteY382" fmla="*/ 3732349 h 5110716"/>
              <a:gd name="connsiteX383" fmla="*/ 8821501 w 12192000"/>
              <a:gd name="connsiteY383" fmla="*/ 3580175 h 5110716"/>
              <a:gd name="connsiteX384" fmla="*/ 8809008 w 12192000"/>
              <a:gd name="connsiteY384" fmla="*/ 3567528 h 5110716"/>
              <a:gd name="connsiteX385" fmla="*/ 8806304 w 12192000"/>
              <a:gd name="connsiteY385" fmla="*/ 3529229 h 5110716"/>
              <a:gd name="connsiteX386" fmla="*/ 8826716 w 12192000"/>
              <a:gd name="connsiteY386" fmla="*/ 3520011 h 5110716"/>
              <a:gd name="connsiteX387" fmla="*/ 4380151 w 12192000"/>
              <a:gd name="connsiteY387" fmla="*/ 3520011 h 5110716"/>
              <a:gd name="connsiteX388" fmla="*/ 4400179 w 12192000"/>
              <a:gd name="connsiteY388" fmla="*/ 3529993 h 5110716"/>
              <a:gd name="connsiteX389" fmla="*/ 4472389 w 12192000"/>
              <a:gd name="connsiteY389" fmla="*/ 3692267 h 5110716"/>
              <a:gd name="connsiteX390" fmla="*/ 4437559 w 12192000"/>
              <a:gd name="connsiteY390" fmla="*/ 3809355 h 5110716"/>
              <a:gd name="connsiteX391" fmla="*/ 4403392 w 12192000"/>
              <a:gd name="connsiteY391" fmla="*/ 3822307 h 5110716"/>
              <a:gd name="connsiteX392" fmla="*/ 4389827 w 12192000"/>
              <a:gd name="connsiteY392" fmla="*/ 3789007 h 5110716"/>
              <a:gd name="connsiteX393" fmla="*/ 4411347 w 12192000"/>
              <a:gd name="connsiteY393" fmla="*/ 3732349 h 5110716"/>
              <a:gd name="connsiteX394" fmla="*/ 4374935 w 12192000"/>
              <a:gd name="connsiteY394" fmla="*/ 3580175 h 5110716"/>
              <a:gd name="connsiteX395" fmla="*/ 4362442 w 12192000"/>
              <a:gd name="connsiteY395" fmla="*/ 3567528 h 5110716"/>
              <a:gd name="connsiteX396" fmla="*/ 4359739 w 12192000"/>
              <a:gd name="connsiteY396" fmla="*/ 3529229 h 5110716"/>
              <a:gd name="connsiteX397" fmla="*/ 4380151 w 12192000"/>
              <a:gd name="connsiteY397" fmla="*/ 3520011 h 5110716"/>
              <a:gd name="connsiteX398" fmla="*/ 12061449 w 12192000"/>
              <a:gd name="connsiteY398" fmla="*/ 3505838 h 5110716"/>
              <a:gd name="connsiteX399" fmla="*/ 12081478 w 12192000"/>
              <a:gd name="connsiteY399" fmla="*/ 3515820 h 5110716"/>
              <a:gd name="connsiteX400" fmla="*/ 12153688 w 12192000"/>
              <a:gd name="connsiteY400" fmla="*/ 3678094 h 5110716"/>
              <a:gd name="connsiteX401" fmla="*/ 12118857 w 12192000"/>
              <a:gd name="connsiteY401" fmla="*/ 3795182 h 5110716"/>
              <a:gd name="connsiteX402" fmla="*/ 12084690 w 12192000"/>
              <a:gd name="connsiteY402" fmla="*/ 3808134 h 5110716"/>
              <a:gd name="connsiteX403" fmla="*/ 12071126 w 12192000"/>
              <a:gd name="connsiteY403" fmla="*/ 3774834 h 5110716"/>
              <a:gd name="connsiteX404" fmla="*/ 12092646 w 12192000"/>
              <a:gd name="connsiteY404" fmla="*/ 3718176 h 5110716"/>
              <a:gd name="connsiteX405" fmla="*/ 12056234 w 12192000"/>
              <a:gd name="connsiteY405" fmla="*/ 3566002 h 5110716"/>
              <a:gd name="connsiteX406" fmla="*/ 12043741 w 12192000"/>
              <a:gd name="connsiteY406" fmla="*/ 3553355 h 5110716"/>
              <a:gd name="connsiteX407" fmla="*/ 12041037 w 12192000"/>
              <a:gd name="connsiteY407" fmla="*/ 3515056 h 5110716"/>
              <a:gd name="connsiteX408" fmla="*/ 12061449 w 12192000"/>
              <a:gd name="connsiteY408" fmla="*/ 3505838 h 5110716"/>
              <a:gd name="connsiteX409" fmla="*/ 9784827 w 12192000"/>
              <a:gd name="connsiteY409" fmla="*/ 3455845 h 5110716"/>
              <a:gd name="connsiteX410" fmla="*/ 9556516 w 12192000"/>
              <a:gd name="connsiteY410" fmla="*/ 3575686 h 5110716"/>
              <a:gd name="connsiteX411" fmla="*/ 9477420 w 12192000"/>
              <a:gd name="connsiteY411" fmla="*/ 3572218 h 5110716"/>
              <a:gd name="connsiteX412" fmla="*/ 9271751 w 12192000"/>
              <a:gd name="connsiteY412" fmla="*/ 3508574 h 5110716"/>
              <a:gd name="connsiteX413" fmla="*/ 8828081 w 12192000"/>
              <a:gd name="connsiteY413" fmla="*/ 3501997 h 5110716"/>
              <a:gd name="connsiteX414" fmla="*/ 8596915 w 12192000"/>
              <a:gd name="connsiteY414" fmla="*/ 3611537 h 5110716"/>
              <a:gd name="connsiteX415" fmla="*/ 8664688 w 12192000"/>
              <a:gd name="connsiteY415" fmla="*/ 3613577 h 5110716"/>
              <a:gd name="connsiteX416" fmla="*/ 8708188 w 12192000"/>
              <a:gd name="connsiteY416" fmla="*/ 3628774 h 5110716"/>
              <a:gd name="connsiteX417" fmla="*/ 8681211 w 12192000"/>
              <a:gd name="connsiteY417" fmla="*/ 3664726 h 5110716"/>
              <a:gd name="connsiteX418" fmla="*/ 8572793 w 12192000"/>
              <a:gd name="connsiteY418" fmla="*/ 3659474 h 5110716"/>
              <a:gd name="connsiteX419" fmla="*/ 8544797 w 12192000"/>
              <a:gd name="connsiteY419" fmla="*/ 3667479 h 5110716"/>
              <a:gd name="connsiteX420" fmla="*/ 8551680 w 12192000"/>
              <a:gd name="connsiteY420" fmla="*/ 3756264 h 5110716"/>
              <a:gd name="connsiteX421" fmla="*/ 8560555 w 12192000"/>
              <a:gd name="connsiteY421" fmla="*/ 3765393 h 5110716"/>
              <a:gd name="connsiteX422" fmla="*/ 8924618 w 12192000"/>
              <a:gd name="connsiteY422" fmla="*/ 3884623 h 5110716"/>
              <a:gd name="connsiteX423" fmla="*/ 9212647 w 12192000"/>
              <a:gd name="connsiteY423" fmla="*/ 3782120 h 5110716"/>
              <a:gd name="connsiteX424" fmla="*/ 9318056 w 12192000"/>
              <a:gd name="connsiteY424" fmla="*/ 3660748 h 5110716"/>
              <a:gd name="connsiteX425" fmla="*/ 9345849 w 12192000"/>
              <a:gd name="connsiteY425" fmla="*/ 3586038 h 5110716"/>
              <a:gd name="connsiteX426" fmla="*/ 9387411 w 12192000"/>
              <a:gd name="connsiteY426" fmla="*/ 3645092 h 5110716"/>
              <a:gd name="connsiteX427" fmla="*/ 9433104 w 12192000"/>
              <a:gd name="connsiteY427" fmla="*/ 3655241 h 5110716"/>
              <a:gd name="connsiteX428" fmla="*/ 9480428 w 12192000"/>
              <a:gd name="connsiteY428" fmla="*/ 3625765 h 5110716"/>
              <a:gd name="connsiteX429" fmla="*/ 9559932 w 12192000"/>
              <a:gd name="connsiteY429" fmla="*/ 3609904 h 5110716"/>
              <a:gd name="connsiteX430" fmla="*/ 9631480 w 12192000"/>
              <a:gd name="connsiteY430" fmla="*/ 3626683 h 5110716"/>
              <a:gd name="connsiteX431" fmla="*/ 9820116 w 12192000"/>
              <a:gd name="connsiteY431" fmla="*/ 3724545 h 5110716"/>
              <a:gd name="connsiteX432" fmla="*/ 9790232 w 12192000"/>
              <a:gd name="connsiteY432" fmla="*/ 3590322 h 5110716"/>
              <a:gd name="connsiteX433" fmla="*/ 9784827 w 12192000"/>
              <a:gd name="connsiteY433" fmla="*/ 3455845 h 5110716"/>
              <a:gd name="connsiteX434" fmla="*/ 5338261 w 12192000"/>
              <a:gd name="connsiteY434" fmla="*/ 3455845 h 5110716"/>
              <a:gd name="connsiteX435" fmla="*/ 5109951 w 12192000"/>
              <a:gd name="connsiteY435" fmla="*/ 3575686 h 5110716"/>
              <a:gd name="connsiteX436" fmla="*/ 5030854 w 12192000"/>
              <a:gd name="connsiteY436" fmla="*/ 3572218 h 5110716"/>
              <a:gd name="connsiteX437" fmla="*/ 4825186 w 12192000"/>
              <a:gd name="connsiteY437" fmla="*/ 3508574 h 5110716"/>
              <a:gd name="connsiteX438" fmla="*/ 4381516 w 12192000"/>
              <a:gd name="connsiteY438" fmla="*/ 3501997 h 5110716"/>
              <a:gd name="connsiteX439" fmla="*/ 4150349 w 12192000"/>
              <a:gd name="connsiteY439" fmla="*/ 3611537 h 5110716"/>
              <a:gd name="connsiteX440" fmla="*/ 4218122 w 12192000"/>
              <a:gd name="connsiteY440" fmla="*/ 3613577 h 5110716"/>
              <a:gd name="connsiteX441" fmla="*/ 4261622 w 12192000"/>
              <a:gd name="connsiteY441" fmla="*/ 3628774 h 5110716"/>
              <a:gd name="connsiteX442" fmla="*/ 4234645 w 12192000"/>
              <a:gd name="connsiteY442" fmla="*/ 3664726 h 5110716"/>
              <a:gd name="connsiteX443" fmla="*/ 4126227 w 12192000"/>
              <a:gd name="connsiteY443" fmla="*/ 3659474 h 5110716"/>
              <a:gd name="connsiteX444" fmla="*/ 4098231 w 12192000"/>
              <a:gd name="connsiteY444" fmla="*/ 3667479 h 5110716"/>
              <a:gd name="connsiteX445" fmla="*/ 4105114 w 12192000"/>
              <a:gd name="connsiteY445" fmla="*/ 3756264 h 5110716"/>
              <a:gd name="connsiteX446" fmla="*/ 4113989 w 12192000"/>
              <a:gd name="connsiteY446" fmla="*/ 3765393 h 5110716"/>
              <a:gd name="connsiteX447" fmla="*/ 4478052 w 12192000"/>
              <a:gd name="connsiteY447" fmla="*/ 3884623 h 5110716"/>
              <a:gd name="connsiteX448" fmla="*/ 4766081 w 12192000"/>
              <a:gd name="connsiteY448" fmla="*/ 3782120 h 5110716"/>
              <a:gd name="connsiteX449" fmla="*/ 4871490 w 12192000"/>
              <a:gd name="connsiteY449" fmla="*/ 3660748 h 5110716"/>
              <a:gd name="connsiteX450" fmla="*/ 4899285 w 12192000"/>
              <a:gd name="connsiteY450" fmla="*/ 3586038 h 5110716"/>
              <a:gd name="connsiteX451" fmla="*/ 4940845 w 12192000"/>
              <a:gd name="connsiteY451" fmla="*/ 3645092 h 5110716"/>
              <a:gd name="connsiteX452" fmla="*/ 4986538 w 12192000"/>
              <a:gd name="connsiteY452" fmla="*/ 3655241 h 5110716"/>
              <a:gd name="connsiteX453" fmla="*/ 5033862 w 12192000"/>
              <a:gd name="connsiteY453" fmla="*/ 3625765 h 5110716"/>
              <a:gd name="connsiteX454" fmla="*/ 5113367 w 12192000"/>
              <a:gd name="connsiteY454" fmla="*/ 3609904 h 5110716"/>
              <a:gd name="connsiteX455" fmla="*/ 5184914 w 12192000"/>
              <a:gd name="connsiteY455" fmla="*/ 3626683 h 5110716"/>
              <a:gd name="connsiteX456" fmla="*/ 5373550 w 12192000"/>
              <a:gd name="connsiteY456" fmla="*/ 3724545 h 5110716"/>
              <a:gd name="connsiteX457" fmla="*/ 5343666 w 12192000"/>
              <a:gd name="connsiteY457" fmla="*/ 3590322 h 5110716"/>
              <a:gd name="connsiteX458" fmla="*/ 5338261 w 12192000"/>
              <a:gd name="connsiteY458" fmla="*/ 3455845 h 5110716"/>
              <a:gd name="connsiteX459" fmla="*/ 4640664 w 12192000"/>
              <a:gd name="connsiteY459" fmla="*/ 3376737 h 5110716"/>
              <a:gd name="connsiteX460" fmla="*/ 4514412 w 12192000"/>
              <a:gd name="connsiteY460" fmla="*/ 3428256 h 5110716"/>
              <a:gd name="connsiteX461" fmla="*/ 4680764 w 12192000"/>
              <a:gd name="connsiteY461" fmla="*/ 3385623 h 5110716"/>
              <a:gd name="connsiteX462" fmla="*/ 4640664 w 12192000"/>
              <a:gd name="connsiteY462" fmla="*/ 3376737 h 5110716"/>
              <a:gd name="connsiteX463" fmla="*/ 2510913 w 12192000"/>
              <a:gd name="connsiteY463" fmla="*/ 2111221 h 5110716"/>
              <a:gd name="connsiteX464" fmla="*/ 2470168 w 12192000"/>
              <a:gd name="connsiteY464" fmla="*/ 2218313 h 5110716"/>
              <a:gd name="connsiteX465" fmla="*/ 2400965 w 12192000"/>
              <a:gd name="connsiteY465" fmla="*/ 2252532 h 5110716"/>
              <a:gd name="connsiteX466" fmla="*/ 2378119 w 12192000"/>
              <a:gd name="connsiteY466" fmla="*/ 2252073 h 5110716"/>
              <a:gd name="connsiteX467" fmla="*/ 1875956 w 12192000"/>
              <a:gd name="connsiteY467" fmla="*/ 2252073 h 5110716"/>
              <a:gd name="connsiteX468" fmla="*/ 1519083 w 12192000"/>
              <a:gd name="connsiteY468" fmla="*/ 2251715 h 5110716"/>
              <a:gd name="connsiteX469" fmla="*/ 1503937 w 12192000"/>
              <a:gd name="connsiteY469" fmla="*/ 2272317 h 5110716"/>
              <a:gd name="connsiteX470" fmla="*/ 1540808 w 12192000"/>
              <a:gd name="connsiteY470" fmla="*/ 2385530 h 5110716"/>
              <a:gd name="connsiteX471" fmla="*/ 1715470 w 12192000"/>
              <a:gd name="connsiteY471" fmla="*/ 2744597 h 5110716"/>
              <a:gd name="connsiteX472" fmla="*/ 1950973 w 12192000"/>
              <a:gd name="connsiteY472" fmla="*/ 2989226 h 5110716"/>
              <a:gd name="connsiteX473" fmla="*/ 2309529 w 12192000"/>
              <a:gd name="connsiteY473" fmla="*/ 3496948 h 5110716"/>
              <a:gd name="connsiteX474" fmla="*/ 2341452 w 12192000"/>
              <a:gd name="connsiteY474" fmla="*/ 3517040 h 5110716"/>
              <a:gd name="connsiteX475" fmla="*/ 2664311 w 12192000"/>
              <a:gd name="connsiteY475" fmla="*/ 3246350 h 5110716"/>
              <a:gd name="connsiteX476" fmla="*/ 2694450 w 12192000"/>
              <a:gd name="connsiteY476" fmla="*/ 3159503 h 5110716"/>
              <a:gd name="connsiteX477" fmla="*/ 2705364 w 12192000"/>
              <a:gd name="connsiteY477" fmla="*/ 3171181 h 5110716"/>
              <a:gd name="connsiteX478" fmla="*/ 2804501 w 12192000"/>
              <a:gd name="connsiteY478" fmla="*/ 3333453 h 5110716"/>
              <a:gd name="connsiteX479" fmla="*/ 3145463 w 12192000"/>
              <a:gd name="connsiteY479" fmla="*/ 3531370 h 5110716"/>
              <a:gd name="connsiteX480" fmla="*/ 3176775 w 12192000"/>
              <a:gd name="connsiteY480" fmla="*/ 3503221 h 5110716"/>
              <a:gd name="connsiteX481" fmla="*/ 3146992 w 12192000"/>
              <a:gd name="connsiteY481" fmla="*/ 3112995 h 5110716"/>
              <a:gd name="connsiteX482" fmla="*/ 3014301 w 12192000"/>
              <a:gd name="connsiteY482" fmla="*/ 2699312 h 5110716"/>
              <a:gd name="connsiteX483" fmla="*/ 2591030 w 12192000"/>
              <a:gd name="connsiteY483" fmla="*/ 2174558 h 5110716"/>
              <a:gd name="connsiteX484" fmla="*/ 2510913 w 12192000"/>
              <a:gd name="connsiteY484" fmla="*/ 2111221 h 5110716"/>
              <a:gd name="connsiteX485" fmla="*/ 2536253 w 12192000"/>
              <a:gd name="connsiteY485" fmla="*/ 1976207 h 5110716"/>
              <a:gd name="connsiteX486" fmla="*/ 2530395 w 12192000"/>
              <a:gd name="connsiteY486" fmla="*/ 1977048 h 5110716"/>
              <a:gd name="connsiteX487" fmla="*/ 2547070 w 12192000"/>
              <a:gd name="connsiteY487" fmla="*/ 2029525 h 5110716"/>
              <a:gd name="connsiteX488" fmla="*/ 2643351 w 12192000"/>
              <a:gd name="connsiteY488" fmla="*/ 2099950 h 5110716"/>
              <a:gd name="connsiteX489" fmla="*/ 3057137 w 12192000"/>
              <a:gd name="connsiteY489" fmla="*/ 2489410 h 5110716"/>
              <a:gd name="connsiteX490" fmla="*/ 3392337 w 12192000"/>
              <a:gd name="connsiteY490" fmla="*/ 3109579 h 5110716"/>
              <a:gd name="connsiteX491" fmla="*/ 3560014 w 12192000"/>
              <a:gd name="connsiteY491" fmla="*/ 3756724 h 5110716"/>
              <a:gd name="connsiteX492" fmla="*/ 3580055 w 12192000"/>
              <a:gd name="connsiteY492" fmla="*/ 3869936 h 5110716"/>
              <a:gd name="connsiteX493" fmla="*/ 3586838 w 12192000"/>
              <a:gd name="connsiteY493" fmla="*/ 3868610 h 5110716"/>
              <a:gd name="connsiteX494" fmla="*/ 3586786 w 12192000"/>
              <a:gd name="connsiteY494" fmla="*/ 3859328 h 5110716"/>
              <a:gd name="connsiteX495" fmla="*/ 3529110 w 12192000"/>
              <a:gd name="connsiteY495" fmla="*/ 3437282 h 5110716"/>
              <a:gd name="connsiteX496" fmla="*/ 3354192 w 12192000"/>
              <a:gd name="connsiteY496" fmla="*/ 2840164 h 5110716"/>
              <a:gd name="connsiteX497" fmla="*/ 2907360 w 12192000"/>
              <a:gd name="connsiteY497" fmla="*/ 2248758 h 5110716"/>
              <a:gd name="connsiteX498" fmla="*/ 2541002 w 12192000"/>
              <a:gd name="connsiteY498" fmla="*/ 1979649 h 5110716"/>
              <a:gd name="connsiteX499" fmla="*/ 2536253 w 12192000"/>
              <a:gd name="connsiteY499" fmla="*/ 1976207 h 5110716"/>
              <a:gd name="connsiteX500" fmla="*/ 2542430 w 12192000"/>
              <a:gd name="connsiteY500" fmla="*/ 1800498 h 5110716"/>
              <a:gd name="connsiteX501" fmla="*/ 2566551 w 12192000"/>
              <a:gd name="connsiteY501" fmla="*/ 1859706 h 5110716"/>
              <a:gd name="connsiteX502" fmla="*/ 2712962 w 12192000"/>
              <a:gd name="connsiteY502" fmla="*/ 1950582 h 5110716"/>
              <a:gd name="connsiteX503" fmla="*/ 3165148 w 12192000"/>
              <a:gd name="connsiteY503" fmla="*/ 2268443 h 5110716"/>
              <a:gd name="connsiteX504" fmla="*/ 3768895 w 12192000"/>
              <a:gd name="connsiteY504" fmla="*/ 3146449 h 5110716"/>
              <a:gd name="connsiteX505" fmla="*/ 3963243 w 12192000"/>
              <a:gd name="connsiteY505" fmla="*/ 3825008 h 5110716"/>
              <a:gd name="connsiteX506" fmla="*/ 3981754 w 12192000"/>
              <a:gd name="connsiteY506" fmla="*/ 3851781 h 5110716"/>
              <a:gd name="connsiteX507" fmla="*/ 3932236 w 12192000"/>
              <a:gd name="connsiteY507" fmla="*/ 3526882 h 5110716"/>
              <a:gd name="connsiteX508" fmla="*/ 3778789 w 12192000"/>
              <a:gd name="connsiteY508" fmla="*/ 2980557 h 5110716"/>
              <a:gd name="connsiteX509" fmla="*/ 3166626 w 12192000"/>
              <a:gd name="connsiteY509" fmla="*/ 2182615 h 5110716"/>
              <a:gd name="connsiteX510" fmla="*/ 2690677 w 12192000"/>
              <a:gd name="connsiteY510" fmla="*/ 1887957 h 5110716"/>
              <a:gd name="connsiteX511" fmla="*/ 2542430 w 12192000"/>
              <a:gd name="connsiteY511" fmla="*/ 1800498 h 5110716"/>
              <a:gd name="connsiteX512" fmla="*/ 2540695 w 12192000"/>
              <a:gd name="connsiteY512" fmla="*/ 1618696 h 5110716"/>
              <a:gd name="connsiteX513" fmla="*/ 2566703 w 12192000"/>
              <a:gd name="connsiteY513" fmla="*/ 1673824 h 5110716"/>
              <a:gd name="connsiteX514" fmla="*/ 2902770 w 12192000"/>
              <a:gd name="connsiteY514" fmla="*/ 1849659 h 5110716"/>
              <a:gd name="connsiteX515" fmla="*/ 3432625 w 12192000"/>
              <a:gd name="connsiteY515" fmla="*/ 2204849 h 5110716"/>
              <a:gd name="connsiteX516" fmla="*/ 3992158 w 12192000"/>
              <a:gd name="connsiteY516" fmla="*/ 2951336 h 5110716"/>
              <a:gd name="connsiteX517" fmla="*/ 4193747 w 12192000"/>
              <a:gd name="connsiteY517" fmla="*/ 3515306 h 5110716"/>
              <a:gd name="connsiteX518" fmla="*/ 4212870 w 12192000"/>
              <a:gd name="connsiteY518" fmla="*/ 3485932 h 5110716"/>
              <a:gd name="connsiteX519" fmla="*/ 4207466 w 12192000"/>
              <a:gd name="connsiteY519" fmla="*/ 3458700 h 5110716"/>
              <a:gd name="connsiteX520" fmla="*/ 4033108 w 12192000"/>
              <a:gd name="connsiteY520" fmla="*/ 2856279 h 5110716"/>
              <a:gd name="connsiteX521" fmla="*/ 3681997 w 12192000"/>
              <a:gd name="connsiteY521" fmla="*/ 2315309 h 5110716"/>
              <a:gd name="connsiteX522" fmla="*/ 3155153 w 12192000"/>
              <a:gd name="connsiteY522" fmla="*/ 1925950 h 5110716"/>
              <a:gd name="connsiteX523" fmla="*/ 2615303 w 12192000"/>
              <a:gd name="connsiteY523" fmla="*/ 1655873 h 5110716"/>
              <a:gd name="connsiteX524" fmla="*/ 2540695 w 12192000"/>
              <a:gd name="connsiteY524" fmla="*/ 1618696 h 5110716"/>
              <a:gd name="connsiteX525" fmla="*/ 2527079 w 12192000"/>
              <a:gd name="connsiteY525" fmla="*/ 1464483 h 5110716"/>
              <a:gd name="connsiteX526" fmla="*/ 2565020 w 12192000"/>
              <a:gd name="connsiteY526" fmla="*/ 1524965 h 5110716"/>
              <a:gd name="connsiteX527" fmla="*/ 3032710 w 12192000"/>
              <a:gd name="connsiteY527" fmla="*/ 1747208 h 5110716"/>
              <a:gd name="connsiteX528" fmla="*/ 3778839 w 12192000"/>
              <a:gd name="connsiteY528" fmla="*/ 2249982 h 5110716"/>
              <a:gd name="connsiteX529" fmla="*/ 4390541 w 12192000"/>
              <a:gd name="connsiteY529" fmla="*/ 3166338 h 5110716"/>
              <a:gd name="connsiteX530" fmla="*/ 4470708 w 12192000"/>
              <a:gd name="connsiteY530" fmla="*/ 3388783 h 5110716"/>
              <a:gd name="connsiteX531" fmla="*/ 4486365 w 12192000"/>
              <a:gd name="connsiteY531" fmla="*/ 3353189 h 5110716"/>
              <a:gd name="connsiteX532" fmla="*/ 4282021 w 12192000"/>
              <a:gd name="connsiteY532" fmla="*/ 2789728 h 5110716"/>
              <a:gd name="connsiteX533" fmla="*/ 3926474 w 12192000"/>
              <a:gd name="connsiteY533" fmla="*/ 2274002 h 5110716"/>
              <a:gd name="connsiteX534" fmla="*/ 3344299 w 12192000"/>
              <a:gd name="connsiteY534" fmla="*/ 1844712 h 5110716"/>
              <a:gd name="connsiteX535" fmla="*/ 2721937 w 12192000"/>
              <a:gd name="connsiteY535" fmla="*/ 1553829 h 5110716"/>
              <a:gd name="connsiteX536" fmla="*/ 2527079 w 12192000"/>
              <a:gd name="connsiteY536" fmla="*/ 1464483 h 5110716"/>
              <a:gd name="connsiteX537" fmla="*/ 1614017 w 12192000"/>
              <a:gd name="connsiteY537" fmla="*/ 1120200 h 5110716"/>
              <a:gd name="connsiteX538" fmla="*/ 1407857 w 12192000"/>
              <a:gd name="connsiteY538" fmla="*/ 1125306 h 5110716"/>
              <a:gd name="connsiteX539" fmla="*/ 1345387 w 12192000"/>
              <a:gd name="connsiteY539" fmla="*/ 1135454 h 5110716"/>
              <a:gd name="connsiteX540" fmla="*/ 1353903 w 12192000"/>
              <a:gd name="connsiteY540" fmla="*/ 1178801 h 5110716"/>
              <a:gd name="connsiteX541" fmla="*/ 1451460 w 12192000"/>
              <a:gd name="connsiteY541" fmla="*/ 1192213 h 5110716"/>
              <a:gd name="connsiteX542" fmla="*/ 1782222 w 12192000"/>
              <a:gd name="connsiteY542" fmla="*/ 1204095 h 5110716"/>
              <a:gd name="connsiteX543" fmla="*/ 2319165 w 12192000"/>
              <a:gd name="connsiteY543" fmla="*/ 1206236 h 5110716"/>
              <a:gd name="connsiteX544" fmla="*/ 2401064 w 12192000"/>
              <a:gd name="connsiteY544" fmla="*/ 1191244 h 5110716"/>
              <a:gd name="connsiteX545" fmla="*/ 2400657 w 12192000"/>
              <a:gd name="connsiteY545" fmla="*/ 1158402 h 5110716"/>
              <a:gd name="connsiteX546" fmla="*/ 2319216 w 12192000"/>
              <a:gd name="connsiteY546" fmla="*/ 1135608 h 5110716"/>
              <a:gd name="connsiteX547" fmla="*/ 1882635 w 12192000"/>
              <a:gd name="connsiteY547" fmla="*/ 1124949 h 5110716"/>
              <a:gd name="connsiteX548" fmla="*/ 1820215 w 12192000"/>
              <a:gd name="connsiteY548" fmla="*/ 1124847 h 5110716"/>
              <a:gd name="connsiteX549" fmla="*/ 1614017 w 12192000"/>
              <a:gd name="connsiteY549" fmla="*/ 1120200 h 5110716"/>
              <a:gd name="connsiteX550" fmla="*/ 159310 w 12192000"/>
              <a:gd name="connsiteY550" fmla="*/ 700 h 5110716"/>
              <a:gd name="connsiteX551" fmla="*/ 347287 w 12192000"/>
              <a:gd name="connsiteY551" fmla="*/ 23119 h 5110716"/>
              <a:gd name="connsiteX552" fmla="*/ 535617 w 12192000"/>
              <a:gd name="connsiteY552" fmla="*/ 117207 h 5110716"/>
              <a:gd name="connsiteX553" fmla="*/ 912684 w 12192000"/>
              <a:gd name="connsiteY553" fmla="*/ 390548 h 5110716"/>
              <a:gd name="connsiteX554" fmla="*/ 1043489 w 12192000"/>
              <a:gd name="connsiteY554" fmla="*/ 488921 h 5110716"/>
              <a:gd name="connsiteX555" fmla="*/ 1288070 w 12192000"/>
              <a:gd name="connsiteY555" fmla="*/ 1041671 h 5110716"/>
              <a:gd name="connsiteX556" fmla="*/ 1316628 w 12192000"/>
              <a:gd name="connsiteY556" fmla="*/ 1064415 h 5110716"/>
              <a:gd name="connsiteX557" fmla="*/ 2364402 w 12192000"/>
              <a:gd name="connsiteY557" fmla="*/ 1063192 h 5110716"/>
              <a:gd name="connsiteX558" fmla="*/ 2441712 w 12192000"/>
              <a:gd name="connsiteY558" fmla="*/ 1108222 h 5110716"/>
              <a:gd name="connsiteX559" fmla="*/ 2457980 w 12192000"/>
              <a:gd name="connsiteY559" fmla="*/ 1142490 h 5110716"/>
              <a:gd name="connsiteX560" fmla="*/ 2517084 w 12192000"/>
              <a:gd name="connsiteY560" fmla="*/ 1393700 h 5110716"/>
              <a:gd name="connsiteX561" fmla="*/ 2542633 w 12192000"/>
              <a:gd name="connsiteY561" fmla="*/ 1421084 h 5110716"/>
              <a:gd name="connsiteX562" fmla="*/ 2918885 w 12192000"/>
              <a:gd name="connsiteY562" fmla="*/ 1549240 h 5110716"/>
              <a:gd name="connsiteX563" fmla="*/ 3787763 w 12192000"/>
              <a:gd name="connsiteY563" fmla="*/ 2021262 h 5110716"/>
              <a:gd name="connsiteX564" fmla="*/ 4488354 w 12192000"/>
              <a:gd name="connsiteY564" fmla="*/ 2975508 h 5110716"/>
              <a:gd name="connsiteX565" fmla="*/ 4588867 w 12192000"/>
              <a:gd name="connsiteY565" fmla="*/ 3304945 h 5110716"/>
              <a:gd name="connsiteX566" fmla="*/ 4615591 w 12192000"/>
              <a:gd name="connsiteY566" fmla="*/ 3323917 h 5110716"/>
              <a:gd name="connsiteX567" fmla="*/ 4763326 w 12192000"/>
              <a:gd name="connsiteY567" fmla="*/ 3361399 h 5110716"/>
              <a:gd name="connsiteX568" fmla="*/ 4793670 w 12192000"/>
              <a:gd name="connsiteY568" fmla="*/ 3356044 h 5110716"/>
              <a:gd name="connsiteX569" fmla="*/ 4870266 w 12192000"/>
              <a:gd name="connsiteY569" fmla="*/ 3231358 h 5110716"/>
              <a:gd name="connsiteX570" fmla="*/ 4903566 w 12192000"/>
              <a:gd name="connsiteY570" fmla="*/ 3141399 h 5110716"/>
              <a:gd name="connsiteX571" fmla="*/ 4948240 w 12192000"/>
              <a:gd name="connsiteY571" fmla="*/ 3203514 h 5110716"/>
              <a:gd name="connsiteX572" fmla="*/ 5209137 w 12192000"/>
              <a:gd name="connsiteY572" fmla="*/ 3441208 h 5110716"/>
              <a:gd name="connsiteX573" fmla="*/ 5282268 w 12192000"/>
              <a:gd name="connsiteY573" fmla="*/ 3433101 h 5110716"/>
              <a:gd name="connsiteX574" fmla="*/ 5369726 w 12192000"/>
              <a:gd name="connsiteY574" fmla="*/ 3309994 h 5110716"/>
              <a:gd name="connsiteX575" fmla="*/ 5403232 w 12192000"/>
              <a:gd name="connsiteY575" fmla="*/ 3291381 h 5110716"/>
              <a:gd name="connsiteX576" fmla="*/ 5420263 w 12192000"/>
              <a:gd name="connsiteY576" fmla="*/ 3326058 h 5110716"/>
              <a:gd name="connsiteX577" fmla="*/ 5415673 w 12192000"/>
              <a:gd name="connsiteY577" fmla="*/ 3340542 h 5110716"/>
              <a:gd name="connsiteX578" fmla="*/ 5390481 w 12192000"/>
              <a:gd name="connsiteY578" fmla="*/ 3487972 h 5110716"/>
              <a:gd name="connsiteX579" fmla="*/ 5407515 w 12192000"/>
              <a:gd name="connsiteY579" fmla="*/ 3508779 h 5110716"/>
              <a:gd name="connsiteX580" fmla="*/ 5627002 w 12192000"/>
              <a:gd name="connsiteY580" fmla="*/ 3500466 h 5110716"/>
              <a:gd name="connsiteX581" fmla="*/ 5911103 w 12192000"/>
              <a:gd name="connsiteY581" fmla="*/ 3240079 h 5110716"/>
              <a:gd name="connsiteX582" fmla="*/ 5942313 w 12192000"/>
              <a:gd name="connsiteY582" fmla="*/ 3150477 h 5110716"/>
              <a:gd name="connsiteX583" fmla="*/ 6001929 w 12192000"/>
              <a:gd name="connsiteY583" fmla="*/ 3266597 h 5110716"/>
              <a:gd name="connsiteX584" fmla="*/ 6247936 w 12192000"/>
              <a:gd name="connsiteY584" fmla="*/ 3489451 h 5110716"/>
              <a:gd name="connsiteX585" fmla="*/ 6772726 w 12192000"/>
              <a:gd name="connsiteY585" fmla="*/ 3532422 h 5110716"/>
              <a:gd name="connsiteX586" fmla="*/ 7110878 w 12192000"/>
              <a:gd name="connsiteY586" fmla="*/ 3246350 h 5110716"/>
              <a:gd name="connsiteX587" fmla="*/ 7141016 w 12192000"/>
              <a:gd name="connsiteY587" fmla="*/ 3159503 h 5110716"/>
              <a:gd name="connsiteX588" fmla="*/ 7151930 w 12192000"/>
              <a:gd name="connsiteY588" fmla="*/ 3171181 h 5110716"/>
              <a:gd name="connsiteX589" fmla="*/ 7251067 w 12192000"/>
              <a:gd name="connsiteY589" fmla="*/ 3333453 h 5110716"/>
              <a:gd name="connsiteX590" fmla="*/ 7592029 w 12192000"/>
              <a:gd name="connsiteY590" fmla="*/ 3531370 h 5110716"/>
              <a:gd name="connsiteX591" fmla="*/ 7840753 w 12192000"/>
              <a:gd name="connsiteY591" fmla="*/ 3546033 h 5110716"/>
              <a:gd name="connsiteX592" fmla="*/ 8163612 w 12192000"/>
              <a:gd name="connsiteY592" fmla="*/ 3275343 h 5110716"/>
              <a:gd name="connsiteX593" fmla="*/ 8193751 w 12192000"/>
              <a:gd name="connsiteY593" fmla="*/ 3188496 h 5110716"/>
              <a:gd name="connsiteX594" fmla="*/ 8204665 w 12192000"/>
              <a:gd name="connsiteY594" fmla="*/ 3200174 h 5110716"/>
              <a:gd name="connsiteX595" fmla="*/ 8303802 w 12192000"/>
              <a:gd name="connsiteY595" fmla="*/ 3362446 h 5110716"/>
              <a:gd name="connsiteX596" fmla="*/ 8545270 w 12192000"/>
              <a:gd name="connsiteY596" fmla="*/ 3535549 h 5110716"/>
              <a:gd name="connsiteX597" fmla="*/ 8678829 w 12192000"/>
              <a:gd name="connsiteY597" fmla="*/ 3521568 h 5110716"/>
              <a:gd name="connsiteX598" fmla="*/ 9047204 w 12192000"/>
              <a:gd name="connsiteY598" fmla="*/ 3445763 h 5110716"/>
              <a:gd name="connsiteX599" fmla="*/ 9240236 w 12192000"/>
              <a:gd name="connsiteY599" fmla="*/ 3356044 h 5110716"/>
              <a:gd name="connsiteX600" fmla="*/ 9316832 w 12192000"/>
              <a:gd name="connsiteY600" fmla="*/ 3231358 h 5110716"/>
              <a:gd name="connsiteX601" fmla="*/ 9350132 w 12192000"/>
              <a:gd name="connsiteY601" fmla="*/ 3141399 h 5110716"/>
              <a:gd name="connsiteX602" fmla="*/ 9394806 w 12192000"/>
              <a:gd name="connsiteY602" fmla="*/ 3203514 h 5110716"/>
              <a:gd name="connsiteX603" fmla="*/ 9655703 w 12192000"/>
              <a:gd name="connsiteY603" fmla="*/ 3441208 h 5110716"/>
              <a:gd name="connsiteX604" fmla="*/ 9728833 w 12192000"/>
              <a:gd name="connsiteY604" fmla="*/ 3433101 h 5110716"/>
              <a:gd name="connsiteX605" fmla="*/ 9816291 w 12192000"/>
              <a:gd name="connsiteY605" fmla="*/ 3309994 h 5110716"/>
              <a:gd name="connsiteX606" fmla="*/ 9849797 w 12192000"/>
              <a:gd name="connsiteY606" fmla="*/ 3291381 h 5110716"/>
              <a:gd name="connsiteX607" fmla="*/ 9866829 w 12192000"/>
              <a:gd name="connsiteY607" fmla="*/ 3326058 h 5110716"/>
              <a:gd name="connsiteX608" fmla="*/ 9862239 w 12192000"/>
              <a:gd name="connsiteY608" fmla="*/ 3340542 h 5110716"/>
              <a:gd name="connsiteX609" fmla="*/ 9837047 w 12192000"/>
              <a:gd name="connsiteY609" fmla="*/ 3487972 h 5110716"/>
              <a:gd name="connsiteX610" fmla="*/ 9854080 w 12192000"/>
              <a:gd name="connsiteY610" fmla="*/ 3508779 h 5110716"/>
              <a:gd name="connsiteX611" fmla="*/ 10073568 w 12192000"/>
              <a:gd name="connsiteY611" fmla="*/ 3500466 h 5110716"/>
              <a:gd name="connsiteX612" fmla="*/ 10357669 w 12192000"/>
              <a:gd name="connsiteY612" fmla="*/ 3240079 h 5110716"/>
              <a:gd name="connsiteX613" fmla="*/ 10388879 w 12192000"/>
              <a:gd name="connsiteY613" fmla="*/ 3150477 h 5110716"/>
              <a:gd name="connsiteX614" fmla="*/ 10448495 w 12192000"/>
              <a:gd name="connsiteY614" fmla="*/ 3266597 h 5110716"/>
              <a:gd name="connsiteX615" fmla="*/ 10694502 w 12192000"/>
              <a:gd name="connsiteY615" fmla="*/ 3489451 h 5110716"/>
              <a:gd name="connsiteX616" fmla="*/ 10806834 w 12192000"/>
              <a:gd name="connsiteY616" fmla="*/ 3516262 h 5110716"/>
              <a:gd name="connsiteX617" fmla="*/ 11075486 w 12192000"/>
              <a:gd name="connsiteY617" fmla="*/ 3531860 h 5110716"/>
              <a:gd name="connsiteX618" fmla="*/ 11398345 w 12192000"/>
              <a:gd name="connsiteY618" fmla="*/ 3261170 h 5110716"/>
              <a:gd name="connsiteX619" fmla="*/ 11428484 w 12192000"/>
              <a:gd name="connsiteY619" fmla="*/ 3174323 h 5110716"/>
              <a:gd name="connsiteX620" fmla="*/ 11439398 w 12192000"/>
              <a:gd name="connsiteY620" fmla="*/ 3186001 h 5110716"/>
              <a:gd name="connsiteX621" fmla="*/ 11538535 w 12192000"/>
              <a:gd name="connsiteY621" fmla="*/ 3348273 h 5110716"/>
              <a:gd name="connsiteX622" fmla="*/ 11780003 w 12192000"/>
              <a:gd name="connsiteY622" fmla="*/ 3521376 h 5110716"/>
              <a:gd name="connsiteX623" fmla="*/ 11913562 w 12192000"/>
              <a:gd name="connsiteY623" fmla="*/ 3507395 h 5110716"/>
              <a:gd name="connsiteX624" fmla="*/ 12181271 w 12192000"/>
              <a:gd name="connsiteY624" fmla="*/ 3442683 h 5110716"/>
              <a:gd name="connsiteX625" fmla="*/ 12192000 w 12192000"/>
              <a:gd name="connsiteY625" fmla="*/ 3441501 h 5110716"/>
              <a:gd name="connsiteX626" fmla="*/ 12192000 w 12192000"/>
              <a:gd name="connsiteY626" fmla="*/ 3469428 h 5110716"/>
              <a:gd name="connsiteX627" fmla="*/ 12173925 w 12192000"/>
              <a:gd name="connsiteY627" fmla="*/ 3470105 h 5110716"/>
              <a:gd name="connsiteX628" fmla="*/ 12062814 w 12192000"/>
              <a:gd name="connsiteY628" fmla="*/ 3487824 h 5110716"/>
              <a:gd name="connsiteX629" fmla="*/ 11831648 w 12192000"/>
              <a:gd name="connsiteY629" fmla="*/ 3597364 h 5110716"/>
              <a:gd name="connsiteX630" fmla="*/ 11899421 w 12192000"/>
              <a:gd name="connsiteY630" fmla="*/ 3599404 h 5110716"/>
              <a:gd name="connsiteX631" fmla="*/ 11942921 w 12192000"/>
              <a:gd name="connsiteY631" fmla="*/ 3614601 h 5110716"/>
              <a:gd name="connsiteX632" fmla="*/ 11915944 w 12192000"/>
              <a:gd name="connsiteY632" fmla="*/ 3650553 h 5110716"/>
              <a:gd name="connsiteX633" fmla="*/ 11807526 w 12192000"/>
              <a:gd name="connsiteY633" fmla="*/ 3645301 h 5110716"/>
              <a:gd name="connsiteX634" fmla="*/ 11779530 w 12192000"/>
              <a:gd name="connsiteY634" fmla="*/ 3653306 h 5110716"/>
              <a:gd name="connsiteX635" fmla="*/ 11786413 w 12192000"/>
              <a:gd name="connsiteY635" fmla="*/ 3742091 h 5110716"/>
              <a:gd name="connsiteX636" fmla="*/ 11795288 w 12192000"/>
              <a:gd name="connsiteY636" fmla="*/ 3751220 h 5110716"/>
              <a:gd name="connsiteX637" fmla="*/ 12159351 w 12192000"/>
              <a:gd name="connsiteY637" fmla="*/ 3870450 h 5110716"/>
              <a:gd name="connsiteX638" fmla="*/ 12192000 w 12192000"/>
              <a:gd name="connsiteY638" fmla="*/ 3863026 h 5110716"/>
              <a:gd name="connsiteX639" fmla="*/ 12192000 w 12192000"/>
              <a:gd name="connsiteY639" fmla="*/ 3921485 h 5110716"/>
              <a:gd name="connsiteX640" fmla="*/ 12166082 w 12192000"/>
              <a:gd name="connsiteY640" fmla="*/ 3926597 h 5110716"/>
              <a:gd name="connsiteX641" fmla="*/ 12191439 w 12192000"/>
              <a:gd name="connsiteY641" fmla="*/ 3938330 h 5110716"/>
              <a:gd name="connsiteX642" fmla="*/ 12192000 w 12192000"/>
              <a:gd name="connsiteY642" fmla="*/ 3938253 h 5110716"/>
              <a:gd name="connsiteX643" fmla="*/ 12192000 w 12192000"/>
              <a:gd name="connsiteY643" fmla="*/ 3998642 h 5110716"/>
              <a:gd name="connsiteX644" fmla="*/ 12185871 w 12192000"/>
              <a:gd name="connsiteY644" fmla="*/ 4000251 h 5110716"/>
              <a:gd name="connsiteX645" fmla="*/ 11936547 w 12192000"/>
              <a:gd name="connsiteY645" fmla="*/ 4009364 h 5110716"/>
              <a:gd name="connsiteX646" fmla="*/ 11901870 w 12192000"/>
              <a:gd name="connsiteY646" fmla="*/ 4022062 h 5110716"/>
              <a:gd name="connsiteX647" fmla="*/ 11870473 w 12192000"/>
              <a:gd name="connsiteY647" fmla="*/ 4068895 h 5110716"/>
              <a:gd name="connsiteX648" fmla="*/ 11809452 w 12192000"/>
              <a:gd name="connsiteY648" fmla="*/ 4016051 h 5110716"/>
              <a:gd name="connsiteX649" fmla="*/ 11849140 w 12192000"/>
              <a:gd name="connsiteY649" fmla="*/ 3993861 h 5110716"/>
              <a:gd name="connsiteX650" fmla="*/ 11471969 w 12192000"/>
              <a:gd name="connsiteY650" fmla="*/ 3719297 h 5110716"/>
              <a:gd name="connsiteX651" fmla="*/ 11402034 w 12192000"/>
              <a:gd name="connsiteY651" fmla="*/ 3818370 h 5110716"/>
              <a:gd name="connsiteX652" fmla="*/ 11271820 w 12192000"/>
              <a:gd name="connsiteY652" fmla="*/ 3934777 h 5110716"/>
              <a:gd name="connsiteX653" fmla="*/ 10881692 w 12192000"/>
              <a:gd name="connsiteY653" fmla="*/ 4023694 h 5110716"/>
              <a:gd name="connsiteX654" fmla="*/ 10881691 w 12192000"/>
              <a:gd name="connsiteY654" fmla="*/ 4023607 h 5110716"/>
              <a:gd name="connsiteX655" fmla="*/ 10881691 w 12192000"/>
              <a:gd name="connsiteY655" fmla="*/ 4025240 h 5110716"/>
              <a:gd name="connsiteX656" fmla="*/ 10803022 w 12192000"/>
              <a:gd name="connsiteY656" fmla="*/ 4016347 h 5110716"/>
              <a:gd name="connsiteX657" fmla="*/ 10549060 w 12192000"/>
              <a:gd name="connsiteY657" fmla="*/ 3929857 h 5110716"/>
              <a:gd name="connsiteX658" fmla="*/ 10386789 w 12192000"/>
              <a:gd name="connsiteY658" fmla="*/ 3749277 h 5110716"/>
              <a:gd name="connsiteX659" fmla="*/ 10312844 w 12192000"/>
              <a:gd name="connsiteY659" fmla="*/ 3859073 h 5110716"/>
              <a:gd name="connsiteX660" fmla="*/ 9867798 w 12192000"/>
              <a:gd name="connsiteY660" fmla="*/ 4009157 h 5110716"/>
              <a:gd name="connsiteX661" fmla="*/ 9426373 w 12192000"/>
              <a:gd name="connsiteY661" fmla="*/ 3786760 h 5110716"/>
              <a:gd name="connsiteX662" fmla="*/ 9362320 w 12192000"/>
              <a:gd name="connsiteY662" fmla="*/ 3714804 h 5110716"/>
              <a:gd name="connsiteX663" fmla="*/ 9334324 w 12192000"/>
              <a:gd name="connsiteY663" fmla="*/ 3764169 h 5110716"/>
              <a:gd name="connsiteX664" fmla="*/ 9300309 w 12192000"/>
              <a:gd name="connsiteY664" fmla="*/ 3811545 h 5110716"/>
              <a:gd name="connsiteX665" fmla="*/ 8701814 w 12192000"/>
              <a:gd name="connsiteY665" fmla="*/ 4023537 h 5110716"/>
              <a:gd name="connsiteX666" fmla="*/ 8667137 w 12192000"/>
              <a:gd name="connsiteY666" fmla="*/ 4036235 h 5110716"/>
              <a:gd name="connsiteX667" fmla="*/ 8525570 w 12192000"/>
              <a:gd name="connsiteY667" fmla="*/ 4421870 h 5110716"/>
              <a:gd name="connsiteX668" fmla="*/ 8547702 w 12192000"/>
              <a:gd name="connsiteY668" fmla="*/ 4449308 h 5110716"/>
              <a:gd name="connsiteX669" fmla="*/ 8942569 w 12192000"/>
              <a:gd name="connsiteY669" fmla="*/ 4404583 h 5110716"/>
              <a:gd name="connsiteX670" fmla="*/ 9200815 w 12192000"/>
              <a:gd name="connsiteY670" fmla="*/ 4135117 h 5110716"/>
              <a:gd name="connsiteX671" fmla="*/ 9224783 w 12192000"/>
              <a:gd name="connsiteY671" fmla="*/ 4071423 h 5110716"/>
              <a:gd name="connsiteX672" fmla="*/ 9230444 w 12192000"/>
              <a:gd name="connsiteY672" fmla="*/ 4076063 h 5110716"/>
              <a:gd name="connsiteX673" fmla="*/ 9278024 w 12192000"/>
              <a:gd name="connsiteY673" fmla="*/ 4141900 h 5110716"/>
              <a:gd name="connsiteX674" fmla="*/ 9602413 w 12192000"/>
              <a:gd name="connsiteY674" fmla="*/ 4401625 h 5110716"/>
              <a:gd name="connsiteX675" fmla="*/ 9633623 w 12192000"/>
              <a:gd name="connsiteY675" fmla="*/ 4397138 h 5110716"/>
              <a:gd name="connsiteX676" fmla="*/ 9742194 w 12192000"/>
              <a:gd name="connsiteY676" fmla="*/ 4313147 h 5110716"/>
              <a:gd name="connsiteX677" fmla="*/ 9865044 w 12192000"/>
              <a:gd name="connsiteY677" fmla="*/ 4233082 h 5110716"/>
              <a:gd name="connsiteX678" fmla="*/ 9810528 w 12192000"/>
              <a:gd name="connsiteY678" fmla="*/ 4220893 h 5110716"/>
              <a:gd name="connsiteX679" fmla="*/ 9795893 w 12192000"/>
              <a:gd name="connsiteY679" fmla="*/ 4175405 h 5110716"/>
              <a:gd name="connsiteX680" fmla="*/ 9868206 w 12192000"/>
              <a:gd name="connsiteY680" fmla="*/ 4117830 h 5110716"/>
              <a:gd name="connsiteX681" fmla="*/ 10035832 w 12192000"/>
              <a:gd name="connsiteY681" fmla="*/ 4105744 h 5110716"/>
              <a:gd name="connsiteX682" fmla="*/ 10218807 w 12192000"/>
              <a:gd name="connsiteY682" fmla="*/ 4114668 h 5110716"/>
              <a:gd name="connsiteX683" fmla="*/ 10263531 w 12192000"/>
              <a:gd name="connsiteY683" fmla="*/ 4078920 h 5110716"/>
              <a:gd name="connsiteX684" fmla="*/ 10320544 w 12192000"/>
              <a:gd name="connsiteY684" fmla="*/ 4107937 h 5110716"/>
              <a:gd name="connsiteX685" fmla="*/ 10461550 w 12192000"/>
              <a:gd name="connsiteY685" fmla="*/ 4124153 h 5110716"/>
              <a:gd name="connsiteX686" fmla="*/ 10617294 w 12192000"/>
              <a:gd name="connsiteY686" fmla="*/ 4203708 h 5110716"/>
              <a:gd name="connsiteX687" fmla="*/ 10645852 w 12192000"/>
              <a:gd name="connsiteY687" fmla="*/ 4297491 h 5110716"/>
              <a:gd name="connsiteX688" fmla="*/ 10596334 w 12192000"/>
              <a:gd name="connsiteY688" fmla="*/ 4399637 h 5110716"/>
              <a:gd name="connsiteX689" fmla="*/ 10609338 w 12192000"/>
              <a:gd name="connsiteY689" fmla="*/ 4429367 h 5110716"/>
              <a:gd name="connsiteX690" fmla="*/ 10753199 w 12192000"/>
              <a:gd name="connsiteY690" fmla="*/ 4453617 h 5110716"/>
              <a:gd name="connsiteX691" fmla="*/ 10881691 w 12192000"/>
              <a:gd name="connsiteY691" fmla="*/ 4468061 h 5110716"/>
              <a:gd name="connsiteX692" fmla="*/ 10949726 w 12192000"/>
              <a:gd name="connsiteY692" fmla="*/ 4463063 h 5110716"/>
              <a:gd name="connsiteX693" fmla="*/ 11039298 w 12192000"/>
              <a:gd name="connsiteY693" fmla="*/ 4431066 h 5110716"/>
              <a:gd name="connsiteX694" fmla="*/ 11225014 w 12192000"/>
              <a:gd name="connsiteY694" fmla="*/ 4280897 h 5110716"/>
              <a:gd name="connsiteX695" fmla="*/ 11265634 w 12192000"/>
              <a:gd name="connsiteY695" fmla="*/ 4218287 h 5110716"/>
              <a:gd name="connsiteX696" fmla="*/ 11307659 w 12192000"/>
              <a:gd name="connsiteY696" fmla="*/ 4131960 h 5110716"/>
              <a:gd name="connsiteX697" fmla="*/ 11336165 w 12192000"/>
              <a:gd name="connsiteY697" fmla="*/ 4054140 h 5110716"/>
              <a:gd name="connsiteX698" fmla="*/ 11363194 w 12192000"/>
              <a:gd name="connsiteY698" fmla="*/ 4106564 h 5110716"/>
              <a:gd name="connsiteX699" fmla="*/ 11383249 w 12192000"/>
              <a:gd name="connsiteY699" fmla="*/ 4132184 h 5110716"/>
              <a:gd name="connsiteX700" fmla="*/ 11417296 w 12192000"/>
              <a:gd name="connsiteY700" fmla="*/ 4179372 h 5110716"/>
              <a:gd name="connsiteX701" fmla="*/ 11421354 w 12192000"/>
              <a:gd name="connsiteY701" fmla="*/ 4185812 h 5110716"/>
              <a:gd name="connsiteX702" fmla="*/ 11513564 w 12192000"/>
              <a:gd name="connsiteY702" fmla="*/ 4308516 h 5110716"/>
              <a:gd name="connsiteX703" fmla="*/ 11617519 w 12192000"/>
              <a:gd name="connsiteY703" fmla="*/ 4376994 h 5110716"/>
              <a:gd name="connsiteX704" fmla="*/ 11621633 w 12192000"/>
              <a:gd name="connsiteY704" fmla="*/ 4378577 h 5110716"/>
              <a:gd name="connsiteX705" fmla="*/ 11649080 w 12192000"/>
              <a:gd name="connsiteY705" fmla="*/ 4393164 h 5110716"/>
              <a:gd name="connsiteX706" fmla="*/ 12177302 w 12192000"/>
              <a:gd name="connsiteY706" fmla="*/ 4390410 h 5110716"/>
              <a:gd name="connsiteX707" fmla="*/ 12192000 w 12192000"/>
              <a:gd name="connsiteY707" fmla="*/ 4382355 h 5110716"/>
              <a:gd name="connsiteX708" fmla="*/ 12192000 w 12192000"/>
              <a:gd name="connsiteY708" fmla="*/ 5110716 h 5110716"/>
              <a:gd name="connsiteX709" fmla="*/ 7710341 w 12192000"/>
              <a:gd name="connsiteY709" fmla="*/ 5107621 h 5110716"/>
              <a:gd name="connsiteX710" fmla="*/ 6965879 w 12192000"/>
              <a:gd name="connsiteY710" fmla="*/ 5107727 h 5110716"/>
              <a:gd name="connsiteX711" fmla="*/ 6965879 w 12192000"/>
              <a:gd name="connsiteY711" fmla="*/ 5108079 h 5110716"/>
              <a:gd name="connsiteX712" fmla="*/ 6504144 w 12192000"/>
              <a:gd name="connsiteY712" fmla="*/ 5108079 h 5110716"/>
              <a:gd name="connsiteX713" fmla="*/ 6406798 w 12192000"/>
              <a:gd name="connsiteY713" fmla="*/ 5108079 h 5110716"/>
              <a:gd name="connsiteX714" fmla="*/ 6406798 w 12192000"/>
              <a:gd name="connsiteY714" fmla="*/ 5108065 h 5110716"/>
              <a:gd name="connsiteX715" fmla="*/ 3263775 w 12192000"/>
              <a:gd name="connsiteY715" fmla="*/ 5107621 h 5110716"/>
              <a:gd name="connsiteX716" fmla="*/ 23408 w 12192000"/>
              <a:gd name="connsiteY716" fmla="*/ 5108079 h 5110716"/>
              <a:gd name="connsiteX717" fmla="*/ 0 w 12192000"/>
              <a:gd name="connsiteY717" fmla="*/ 5084671 h 5110716"/>
              <a:gd name="connsiteX718" fmla="*/ 52 w 12192000"/>
              <a:gd name="connsiteY718" fmla="*/ 47699 h 5110716"/>
              <a:gd name="connsiteX719" fmla="*/ 37176 w 12192000"/>
              <a:gd name="connsiteY719" fmla="*/ 32655 h 5110716"/>
              <a:gd name="connsiteX720" fmla="*/ 95771 w 12192000"/>
              <a:gd name="connsiteY720" fmla="*/ 8891 h 5110716"/>
              <a:gd name="connsiteX721" fmla="*/ 159310 w 12192000"/>
              <a:gd name="connsiteY721" fmla="*/ 700 h 511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</a:cxnLst>
            <a:rect l="l" t="t" r="r" b="b"/>
            <a:pathLst>
              <a:path w="12192000" h="5110716">
                <a:moveTo>
                  <a:pt x="10279747" y="4635291"/>
                </a:moveTo>
                <a:lnTo>
                  <a:pt x="10186323" y="4649264"/>
                </a:lnTo>
                <a:cubicBezTo>
                  <a:pt x="10177857" y="4649264"/>
                  <a:pt x="10172451" y="4652987"/>
                  <a:pt x="10167300" y="4659463"/>
                </a:cubicBezTo>
                <a:cubicBezTo>
                  <a:pt x="10154754" y="4675272"/>
                  <a:pt x="10141343" y="4690367"/>
                  <a:pt x="10128339" y="4705666"/>
                </a:cubicBezTo>
                <a:cubicBezTo>
                  <a:pt x="10175765" y="4721220"/>
                  <a:pt x="10247568" y="4688685"/>
                  <a:pt x="10279747" y="4635291"/>
                </a:cubicBezTo>
                <a:close/>
                <a:moveTo>
                  <a:pt x="5833181" y="4635291"/>
                </a:moveTo>
                <a:cubicBezTo>
                  <a:pt x="5801513" y="4643909"/>
                  <a:pt x="5770967" y="4649314"/>
                  <a:pt x="5739758" y="4649264"/>
                </a:cubicBezTo>
                <a:cubicBezTo>
                  <a:pt x="5731291" y="4649264"/>
                  <a:pt x="5725886" y="4652987"/>
                  <a:pt x="5720734" y="4659463"/>
                </a:cubicBezTo>
                <a:cubicBezTo>
                  <a:pt x="5708189" y="4675272"/>
                  <a:pt x="5694777" y="4690367"/>
                  <a:pt x="5681774" y="4705666"/>
                </a:cubicBezTo>
                <a:cubicBezTo>
                  <a:pt x="5729199" y="4721220"/>
                  <a:pt x="5801002" y="4688685"/>
                  <a:pt x="5833181" y="4635291"/>
                </a:cubicBezTo>
                <a:close/>
                <a:moveTo>
                  <a:pt x="10463510" y="4287244"/>
                </a:moveTo>
                <a:cubicBezTo>
                  <a:pt x="10467442" y="4287375"/>
                  <a:pt x="10471748" y="4288605"/>
                  <a:pt x="10476439" y="4291219"/>
                </a:cubicBezTo>
                <a:cubicBezTo>
                  <a:pt x="10496073" y="4302132"/>
                  <a:pt x="10492350" y="4318655"/>
                  <a:pt x="10483376" y="4335076"/>
                </a:cubicBezTo>
                <a:cubicBezTo>
                  <a:pt x="10480570" y="4340227"/>
                  <a:pt x="10477358" y="4345122"/>
                  <a:pt x="10473482" y="4351599"/>
                </a:cubicBezTo>
                <a:cubicBezTo>
                  <a:pt x="10482662" y="4356393"/>
                  <a:pt x="10489597" y="4359555"/>
                  <a:pt x="10496073" y="4363481"/>
                </a:cubicBezTo>
                <a:cubicBezTo>
                  <a:pt x="10510251" y="4372099"/>
                  <a:pt x="10516420" y="4384900"/>
                  <a:pt x="10508823" y="4400097"/>
                </a:cubicBezTo>
                <a:cubicBezTo>
                  <a:pt x="10501020" y="4415498"/>
                  <a:pt x="10486027" y="4419170"/>
                  <a:pt x="10472105" y="4410246"/>
                </a:cubicBezTo>
                <a:cubicBezTo>
                  <a:pt x="10452268" y="4397547"/>
                  <a:pt x="10440793" y="4399536"/>
                  <a:pt x="10430746" y="4422229"/>
                </a:cubicBezTo>
                <a:cubicBezTo>
                  <a:pt x="10424423" y="4436561"/>
                  <a:pt x="10409737" y="4442475"/>
                  <a:pt x="10394234" y="4433602"/>
                </a:cubicBezTo>
                <a:cubicBezTo>
                  <a:pt x="10378680" y="4424677"/>
                  <a:pt x="10377863" y="4409837"/>
                  <a:pt x="10385411" y="4396069"/>
                </a:cubicBezTo>
                <a:cubicBezTo>
                  <a:pt x="10393062" y="4382096"/>
                  <a:pt x="10403107" y="4370926"/>
                  <a:pt x="10378985" y="4362869"/>
                </a:cubicBezTo>
                <a:cubicBezTo>
                  <a:pt x="10362055" y="4357208"/>
                  <a:pt x="10354762" y="4342725"/>
                  <a:pt x="10362361" y="4326253"/>
                </a:cubicBezTo>
                <a:cubicBezTo>
                  <a:pt x="10370928" y="4307639"/>
                  <a:pt x="10387756" y="4307639"/>
                  <a:pt x="10403362" y="4316667"/>
                </a:cubicBezTo>
                <a:cubicBezTo>
                  <a:pt x="10418711" y="4325540"/>
                  <a:pt x="10429217" y="4327324"/>
                  <a:pt x="10437938" y="4308099"/>
                </a:cubicBezTo>
                <a:cubicBezTo>
                  <a:pt x="10443293" y="4296357"/>
                  <a:pt x="10451716" y="4286853"/>
                  <a:pt x="10463510" y="4287244"/>
                </a:cubicBezTo>
                <a:close/>
                <a:moveTo>
                  <a:pt x="6016944" y="4287244"/>
                </a:moveTo>
                <a:cubicBezTo>
                  <a:pt x="6020877" y="4287375"/>
                  <a:pt x="6025183" y="4288605"/>
                  <a:pt x="6029873" y="4291219"/>
                </a:cubicBezTo>
                <a:cubicBezTo>
                  <a:pt x="6049508" y="4302132"/>
                  <a:pt x="6045784" y="4318655"/>
                  <a:pt x="6036810" y="4335076"/>
                </a:cubicBezTo>
                <a:cubicBezTo>
                  <a:pt x="6034004" y="4340227"/>
                  <a:pt x="6030792" y="4345122"/>
                  <a:pt x="6026916" y="4351599"/>
                </a:cubicBezTo>
                <a:cubicBezTo>
                  <a:pt x="6036097" y="4356393"/>
                  <a:pt x="6043031" y="4359555"/>
                  <a:pt x="6049508" y="4363481"/>
                </a:cubicBezTo>
                <a:cubicBezTo>
                  <a:pt x="6063685" y="4372099"/>
                  <a:pt x="6069854" y="4384900"/>
                  <a:pt x="6062257" y="4400097"/>
                </a:cubicBezTo>
                <a:cubicBezTo>
                  <a:pt x="6054455" y="4415498"/>
                  <a:pt x="6039461" y="4419170"/>
                  <a:pt x="6025540" y="4410246"/>
                </a:cubicBezTo>
                <a:cubicBezTo>
                  <a:pt x="6005702" y="4397547"/>
                  <a:pt x="5994228" y="4399536"/>
                  <a:pt x="5984181" y="4422229"/>
                </a:cubicBezTo>
                <a:cubicBezTo>
                  <a:pt x="5977858" y="4436561"/>
                  <a:pt x="5963171" y="4442475"/>
                  <a:pt x="5947668" y="4433602"/>
                </a:cubicBezTo>
                <a:cubicBezTo>
                  <a:pt x="5932114" y="4424677"/>
                  <a:pt x="5931297" y="4409837"/>
                  <a:pt x="5938846" y="4396069"/>
                </a:cubicBezTo>
                <a:cubicBezTo>
                  <a:pt x="5946497" y="4382096"/>
                  <a:pt x="5956541" y="4370926"/>
                  <a:pt x="5932419" y="4362869"/>
                </a:cubicBezTo>
                <a:cubicBezTo>
                  <a:pt x="5915489" y="4357208"/>
                  <a:pt x="5908196" y="4342725"/>
                  <a:pt x="5915796" y="4326253"/>
                </a:cubicBezTo>
                <a:cubicBezTo>
                  <a:pt x="5924363" y="4307639"/>
                  <a:pt x="5941191" y="4307639"/>
                  <a:pt x="5956796" y="4316667"/>
                </a:cubicBezTo>
                <a:cubicBezTo>
                  <a:pt x="5972146" y="4325540"/>
                  <a:pt x="5982651" y="4327324"/>
                  <a:pt x="5991373" y="4308099"/>
                </a:cubicBezTo>
                <a:cubicBezTo>
                  <a:pt x="5996727" y="4296357"/>
                  <a:pt x="6005150" y="4286853"/>
                  <a:pt x="6016944" y="4287244"/>
                </a:cubicBezTo>
                <a:close/>
                <a:moveTo>
                  <a:pt x="7538177" y="4231756"/>
                </a:moveTo>
                <a:cubicBezTo>
                  <a:pt x="7566224" y="4254245"/>
                  <a:pt x="7595038" y="4270768"/>
                  <a:pt x="7626503" y="4282344"/>
                </a:cubicBezTo>
                <a:cubicBezTo>
                  <a:pt x="7614926" y="4235121"/>
                  <a:pt x="7577597" y="4233847"/>
                  <a:pt x="7538177" y="4231756"/>
                </a:cubicBezTo>
                <a:close/>
                <a:moveTo>
                  <a:pt x="3091611" y="4231756"/>
                </a:moveTo>
                <a:cubicBezTo>
                  <a:pt x="3119658" y="4254245"/>
                  <a:pt x="3148472" y="4270768"/>
                  <a:pt x="3179937" y="4282344"/>
                </a:cubicBezTo>
                <a:cubicBezTo>
                  <a:pt x="3168360" y="4235121"/>
                  <a:pt x="3131031" y="4233847"/>
                  <a:pt x="3091611" y="4231756"/>
                </a:cubicBezTo>
                <a:close/>
                <a:moveTo>
                  <a:pt x="8193035" y="4198315"/>
                </a:moveTo>
                <a:cubicBezTo>
                  <a:pt x="8187349" y="4198761"/>
                  <a:pt x="8181332" y="4200240"/>
                  <a:pt x="8174868" y="4203044"/>
                </a:cubicBezTo>
                <a:cubicBezTo>
                  <a:pt x="8233667" y="4295043"/>
                  <a:pt x="8313476" y="4362001"/>
                  <a:pt x="8414347" y="4407337"/>
                </a:cubicBezTo>
                <a:cubicBezTo>
                  <a:pt x="8413735" y="4403206"/>
                  <a:pt x="8414042" y="4400504"/>
                  <a:pt x="8412919" y="4398718"/>
                </a:cubicBezTo>
                <a:cubicBezTo>
                  <a:pt x="8367023" y="4325589"/>
                  <a:pt x="8311029" y="4262150"/>
                  <a:pt x="8238307" y="4214264"/>
                </a:cubicBezTo>
                <a:cubicBezTo>
                  <a:pt x="8224156" y="4204931"/>
                  <a:pt x="8210090" y="4196976"/>
                  <a:pt x="8193035" y="4198315"/>
                </a:cubicBezTo>
                <a:close/>
                <a:moveTo>
                  <a:pt x="3746469" y="4198315"/>
                </a:moveTo>
                <a:cubicBezTo>
                  <a:pt x="3740783" y="4198761"/>
                  <a:pt x="3734766" y="4200240"/>
                  <a:pt x="3728302" y="4203044"/>
                </a:cubicBezTo>
                <a:cubicBezTo>
                  <a:pt x="3787101" y="4295043"/>
                  <a:pt x="3866910" y="4362001"/>
                  <a:pt x="3967781" y="4407337"/>
                </a:cubicBezTo>
                <a:cubicBezTo>
                  <a:pt x="3967169" y="4403206"/>
                  <a:pt x="3967476" y="4400504"/>
                  <a:pt x="3966353" y="4398718"/>
                </a:cubicBezTo>
                <a:cubicBezTo>
                  <a:pt x="3920457" y="4325589"/>
                  <a:pt x="3864463" y="4262150"/>
                  <a:pt x="3791741" y="4214264"/>
                </a:cubicBezTo>
                <a:cubicBezTo>
                  <a:pt x="3777590" y="4204931"/>
                  <a:pt x="3763524" y="4196976"/>
                  <a:pt x="3746469" y="4198315"/>
                </a:cubicBezTo>
                <a:close/>
                <a:moveTo>
                  <a:pt x="10241907" y="4187338"/>
                </a:moveTo>
                <a:cubicBezTo>
                  <a:pt x="10259857" y="4194681"/>
                  <a:pt x="10263632" y="4209316"/>
                  <a:pt x="10255728" y="4227217"/>
                </a:cubicBezTo>
                <a:cubicBezTo>
                  <a:pt x="10243693" y="4254499"/>
                  <a:pt x="10236144" y="4282802"/>
                  <a:pt x="10237062" y="4313043"/>
                </a:cubicBezTo>
                <a:cubicBezTo>
                  <a:pt x="10238491" y="4360010"/>
                  <a:pt x="10261490" y="4396525"/>
                  <a:pt x="10292802" y="4429009"/>
                </a:cubicBezTo>
                <a:cubicBezTo>
                  <a:pt x="10299890" y="4436352"/>
                  <a:pt x="10307744" y="4442880"/>
                  <a:pt x="10314780" y="4450223"/>
                </a:cubicBezTo>
                <a:cubicBezTo>
                  <a:pt x="10326153" y="4462258"/>
                  <a:pt x="10328653" y="4475312"/>
                  <a:pt x="10316465" y="4488214"/>
                </a:cubicBezTo>
                <a:cubicBezTo>
                  <a:pt x="10304938" y="4500454"/>
                  <a:pt x="10291271" y="4498670"/>
                  <a:pt x="10280001" y="4489183"/>
                </a:cubicBezTo>
                <a:cubicBezTo>
                  <a:pt x="10223497" y="4441656"/>
                  <a:pt x="10184128" y="4384693"/>
                  <a:pt x="10183058" y="4307484"/>
                </a:cubicBezTo>
                <a:cubicBezTo>
                  <a:pt x="10182751" y="4271991"/>
                  <a:pt x="10192594" y="4238945"/>
                  <a:pt x="10206669" y="4206971"/>
                </a:cubicBezTo>
                <a:cubicBezTo>
                  <a:pt x="10213349" y="4191621"/>
                  <a:pt x="10223906" y="4179943"/>
                  <a:pt x="10241907" y="4187338"/>
                </a:cubicBezTo>
                <a:close/>
                <a:moveTo>
                  <a:pt x="5795341" y="4187338"/>
                </a:moveTo>
                <a:cubicBezTo>
                  <a:pt x="5813292" y="4194681"/>
                  <a:pt x="5817066" y="4209316"/>
                  <a:pt x="5809163" y="4227217"/>
                </a:cubicBezTo>
                <a:cubicBezTo>
                  <a:pt x="5797128" y="4254499"/>
                  <a:pt x="5789579" y="4282802"/>
                  <a:pt x="5790497" y="4313043"/>
                </a:cubicBezTo>
                <a:cubicBezTo>
                  <a:pt x="5791926" y="4360010"/>
                  <a:pt x="5814924" y="4396525"/>
                  <a:pt x="5846236" y="4429009"/>
                </a:cubicBezTo>
                <a:cubicBezTo>
                  <a:pt x="5853324" y="4436352"/>
                  <a:pt x="5861178" y="4442880"/>
                  <a:pt x="5868214" y="4450223"/>
                </a:cubicBezTo>
                <a:cubicBezTo>
                  <a:pt x="5879587" y="4462258"/>
                  <a:pt x="5882088" y="4475312"/>
                  <a:pt x="5869900" y="4488214"/>
                </a:cubicBezTo>
                <a:cubicBezTo>
                  <a:pt x="5858372" y="4500454"/>
                  <a:pt x="5844705" y="4498670"/>
                  <a:pt x="5833435" y="4489183"/>
                </a:cubicBezTo>
                <a:cubicBezTo>
                  <a:pt x="5776932" y="4441656"/>
                  <a:pt x="5737562" y="4384693"/>
                  <a:pt x="5736492" y="4307484"/>
                </a:cubicBezTo>
                <a:cubicBezTo>
                  <a:pt x="5736185" y="4271991"/>
                  <a:pt x="5746029" y="4238945"/>
                  <a:pt x="5760104" y="4206971"/>
                </a:cubicBezTo>
                <a:cubicBezTo>
                  <a:pt x="5766784" y="4191621"/>
                  <a:pt x="5777341" y="4179943"/>
                  <a:pt x="5795341" y="4187338"/>
                </a:cubicBezTo>
                <a:close/>
                <a:moveTo>
                  <a:pt x="10289487" y="4160768"/>
                </a:moveTo>
                <a:cubicBezTo>
                  <a:pt x="10171277" y="4167603"/>
                  <a:pt x="10059799" y="4200342"/>
                  <a:pt x="9953268" y="4250370"/>
                </a:cubicBezTo>
                <a:cubicBezTo>
                  <a:pt x="9830927" y="4307792"/>
                  <a:pt x="9722814" y="4386326"/>
                  <a:pt x="9622912" y="4476743"/>
                </a:cubicBezTo>
                <a:cubicBezTo>
                  <a:pt x="9607359" y="4490870"/>
                  <a:pt x="9594252" y="4509431"/>
                  <a:pt x="9572936" y="4515041"/>
                </a:cubicBezTo>
                <a:cubicBezTo>
                  <a:pt x="9535200" y="4524935"/>
                  <a:pt x="9496543" y="4530340"/>
                  <a:pt x="9457429" y="4530799"/>
                </a:cubicBezTo>
                <a:cubicBezTo>
                  <a:pt x="9391797" y="4531564"/>
                  <a:pt x="9328459" y="4519223"/>
                  <a:pt x="9262164" y="4492246"/>
                </a:cubicBezTo>
                <a:cubicBezTo>
                  <a:pt x="9308061" y="4582765"/>
                  <a:pt x="9327950" y="4674558"/>
                  <a:pt x="9336669" y="4774409"/>
                </a:cubicBezTo>
                <a:cubicBezTo>
                  <a:pt x="9390114" y="4688888"/>
                  <a:pt x="9452227" y="4620196"/>
                  <a:pt x="9532293" y="4569250"/>
                </a:cubicBezTo>
                <a:cubicBezTo>
                  <a:pt x="9556873" y="4553543"/>
                  <a:pt x="9581453" y="4536256"/>
                  <a:pt x="9614346" y="4542070"/>
                </a:cubicBezTo>
                <a:cubicBezTo>
                  <a:pt x="9706088" y="4558235"/>
                  <a:pt x="9797984" y="4573228"/>
                  <a:pt x="9890593" y="4584192"/>
                </a:cubicBezTo>
                <a:cubicBezTo>
                  <a:pt x="10003040" y="4597503"/>
                  <a:pt x="10115284" y="4605355"/>
                  <a:pt x="10227985" y="4587711"/>
                </a:cubicBezTo>
                <a:cubicBezTo>
                  <a:pt x="10324930" y="4572514"/>
                  <a:pt x="10412084" y="4537173"/>
                  <a:pt x="10482152" y="4465932"/>
                </a:cubicBezTo>
                <a:cubicBezTo>
                  <a:pt x="10530549" y="4416668"/>
                  <a:pt x="10561809" y="4357207"/>
                  <a:pt x="10589093" y="4294431"/>
                </a:cubicBezTo>
                <a:cubicBezTo>
                  <a:pt x="10598679" y="4272247"/>
                  <a:pt x="10596129" y="4257407"/>
                  <a:pt x="10580575" y="4242465"/>
                </a:cubicBezTo>
                <a:cubicBezTo>
                  <a:pt x="10571447" y="4233694"/>
                  <a:pt x="10560993" y="4226299"/>
                  <a:pt x="10551405" y="4217986"/>
                </a:cubicBezTo>
                <a:cubicBezTo>
                  <a:pt x="10540289" y="4208348"/>
                  <a:pt x="10532894" y="4209165"/>
                  <a:pt x="10522592" y="4221505"/>
                </a:cubicBezTo>
                <a:cubicBezTo>
                  <a:pt x="10494187" y="4255520"/>
                  <a:pt x="10455022" y="4268269"/>
                  <a:pt x="10412032" y="4270105"/>
                </a:cubicBezTo>
                <a:cubicBezTo>
                  <a:pt x="10394847" y="4270871"/>
                  <a:pt x="10380975" y="4262762"/>
                  <a:pt x="10380108" y="4244505"/>
                </a:cubicBezTo>
                <a:cubicBezTo>
                  <a:pt x="10379191" y="4226249"/>
                  <a:pt x="10392093" y="4217783"/>
                  <a:pt x="10409380" y="4215998"/>
                </a:cubicBezTo>
                <a:cubicBezTo>
                  <a:pt x="10414429" y="4215488"/>
                  <a:pt x="10419631" y="4216050"/>
                  <a:pt x="10424629" y="4215284"/>
                </a:cubicBezTo>
                <a:cubicBezTo>
                  <a:pt x="10446302" y="4211919"/>
                  <a:pt x="10466496" y="4205442"/>
                  <a:pt x="10481235" y="4186624"/>
                </a:cubicBezTo>
                <a:cubicBezTo>
                  <a:pt x="10432838" y="4167806"/>
                  <a:pt x="10350836" y="4157199"/>
                  <a:pt x="10289487" y="4160768"/>
                </a:cubicBezTo>
                <a:close/>
                <a:moveTo>
                  <a:pt x="5842921" y="4160768"/>
                </a:moveTo>
                <a:cubicBezTo>
                  <a:pt x="5724712" y="4167603"/>
                  <a:pt x="5613234" y="4200342"/>
                  <a:pt x="5506702" y="4250370"/>
                </a:cubicBezTo>
                <a:cubicBezTo>
                  <a:pt x="5384361" y="4307792"/>
                  <a:pt x="5276249" y="4386326"/>
                  <a:pt x="5176347" y="4476743"/>
                </a:cubicBezTo>
                <a:cubicBezTo>
                  <a:pt x="5160794" y="4490870"/>
                  <a:pt x="5147687" y="4509431"/>
                  <a:pt x="5126370" y="4515041"/>
                </a:cubicBezTo>
                <a:cubicBezTo>
                  <a:pt x="5088635" y="4524935"/>
                  <a:pt x="5049977" y="4530340"/>
                  <a:pt x="5010863" y="4530799"/>
                </a:cubicBezTo>
                <a:cubicBezTo>
                  <a:pt x="4945232" y="4531564"/>
                  <a:pt x="4881893" y="4519223"/>
                  <a:pt x="4815598" y="4492246"/>
                </a:cubicBezTo>
                <a:cubicBezTo>
                  <a:pt x="4861495" y="4582765"/>
                  <a:pt x="4881385" y="4674558"/>
                  <a:pt x="4890105" y="4774409"/>
                </a:cubicBezTo>
                <a:cubicBezTo>
                  <a:pt x="4943548" y="4688888"/>
                  <a:pt x="5005661" y="4620196"/>
                  <a:pt x="5085727" y="4569250"/>
                </a:cubicBezTo>
                <a:cubicBezTo>
                  <a:pt x="5110307" y="4553543"/>
                  <a:pt x="5134887" y="4536256"/>
                  <a:pt x="5167781" y="4542070"/>
                </a:cubicBezTo>
                <a:cubicBezTo>
                  <a:pt x="5259522" y="4558235"/>
                  <a:pt x="5351418" y="4573228"/>
                  <a:pt x="5444028" y="4584192"/>
                </a:cubicBezTo>
                <a:cubicBezTo>
                  <a:pt x="5556475" y="4597503"/>
                  <a:pt x="5668719" y="4605355"/>
                  <a:pt x="5781419" y="4587711"/>
                </a:cubicBezTo>
                <a:cubicBezTo>
                  <a:pt x="5878364" y="4572514"/>
                  <a:pt x="5965518" y="4537173"/>
                  <a:pt x="6035587" y="4465932"/>
                </a:cubicBezTo>
                <a:cubicBezTo>
                  <a:pt x="6083984" y="4416668"/>
                  <a:pt x="6115244" y="4357207"/>
                  <a:pt x="6142528" y="4294431"/>
                </a:cubicBezTo>
                <a:cubicBezTo>
                  <a:pt x="6152114" y="4272247"/>
                  <a:pt x="6149564" y="4257407"/>
                  <a:pt x="6134009" y="4242465"/>
                </a:cubicBezTo>
                <a:cubicBezTo>
                  <a:pt x="6124882" y="4233694"/>
                  <a:pt x="6114427" y="4226299"/>
                  <a:pt x="6104840" y="4217986"/>
                </a:cubicBezTo>
                <a:cubicBezTo>
                  <a:pt x="6093724" y="4208348"/>
                  <a:pt x="6086329" y="4209165"/>
                  <a:pt x="6076027" y="4221505"/>
                </a:cubicBezTo>
                <a:cubicBezTo>
                  <a:pt x="6047622" y="4255520"/>
                  <a:pt x="6008457" y="4268269"/>
                  <a:pt x="5965466" y="4270105"/>
                </a:cubicBezTo>
                <a:cubicBezTo>
                  <a:pt x="5948282" y="4270871"/>
                  <a:pt x="5934410" y="4262762"/>
                  <a:pt x="5933543" y="4244505"/>
                </a:cubicBezTo>
                <a:cubicBezTo>
                  <a:pt x="5932625" y="4226249"/>
                  <a:pt x="5945527" y="4217783"/>
                  <a:pt x="5962815" y="4215998"/>
                </a:cubicBezTo>
                <a:cubicBezTo>
                  <a:pt x="5967863" y="4215488"/>
                  <a:pt x="5973065" y="4216050"/>
                  <a:pt x="5978063" y="4215284"/>
                </a:cubicBezTo>
                <a:cubicBezTo>
                  <a:pt x="5999737" y="4211919"/>
                  <a:pt x="6019930" y="4205442"/>
                  <a:pt x="6034669" y="4186624"/>
                </a:cubicBezTo>
                <a:cubicBezTo>
                  <a:pt x="5986273" y="4167806"/>
                  <a:pt x="5904270" y="4157199"/>
                  <a:pt x="5842921" y="4160768"/>
                </a:cubicBezTo>
                <a:close/>
                <a:moveTo>
                  <a:pt x="9945868" y="4154317"/>
                </a:moveTo>
                <a:cubicBezTo>
                  <a:pt x="9919407" y="4156344"/>
                  <a:pt x="9893373" y="4163012"/>
                  <a:pt x="9867339" y="4177546"/>
                </a:cubicBezTo>
                <a:cubicBezTo>
                  <a:pt x="9924862" y="4197996"/>
                  <a:pt x="9975554" y="4187797"/>
                  <a:pt x="10026958" y="4158933"/>
                </a:cubicBezTo>
                <a:cubicBezTo>
                  <a:pt x="9999216" y="4154904"/>
                  <a:pt x="9972328" y="4152291"/>
                  <a:pt x="9945868" y="4154317"/>
                </a:cubicBezTo>
                <a:close/>
                <a:moveTo>
                  <a:pt x="5499303" y="4154317"/>
                </a:moveTo>
                <a:cubicBezTo>
                  <a:pt x="5472842" y="4156344"/>
                  <a:pt x="5446807" y="4163012"/>
                  <a:pt x="5420773" y="4177546"/>
                </a:cubicBezTo>
                <a:cubicBezTo>
                  <a:pt x="5478297" y="4197996"/>
                  <a:pt x="5528989" y="4187797"/>
                  <a:pt x="5580392" y="4158933"/>
                </a:cubicBezTo>
                <a:cubicBezTo>
                  <a:pt x="5552650" y="4154904"/>
                  <a:pt x="5525763" y="4152291"/>
                  <a:pt x="5499303" y="4154317"/>
                </a:cubicBezTo>
                <a:close/>
                <a:moveTo>
                  <a:pt x="9038188" y="3917413"/>
                </a:moveTo>
                <a:cubicBezTo>
                  <a:pt x="9000654" y="3926134"/>
                  <a:pt x="8973982" y="3934090"/>
                  <a:pt x="8931349" y="3940770"/>
                </a:cubicBezTo>
                <a:cubicBezTo>
                  <a:pt x="8949555" y="3971164"/>
                  <a:pt x="9045174" y="3935619"/>
                  <a:pt x="9038188" y="3917413"/>
                </a:cubicBezTo>
                <a:close/>
                <a:moveTo>
                  <a:pt x="4591622" y="3917413"/>
                </a:moveTo>
                <a:cubicBezTo>
                  <a:pt x="4554089" y="3926134"/>
                  <a:pt x="4527416" y="3934090"/>
                  <a:pt x="4484785" y="3940770"/>
                </a:cubicBezTo>
                <a:cubicBezTo>
                  <a:pt x="4502990" y="3971164"/>
                  <a:pt x="4598609" y="3935619"/>
                  <a:pt x="4591622" y="3917413"/>
                </a:cubicBezTo>
                <a:close/>
                <a:moveTo>
                  <a:pt x="7321205" y="3855536"/>
                </a:moveTo>
                <a:cubicBezTo>
                  <a:pt x="7327165" y="3857850"/>
                  <a:pt x="7331844" y="3862797"/>
                  <a:pt x="7334496" y="3869018"/>
                </a:cubicBezTo>
                <a:cubicBezTo>
                  <a:pt x="7345410" y="3894619"/>
                  <a:pt x="7358821" y="3898240"/>
                  <a:pt x="7381822" y="3883910"/>
                </a:cubicBezTo>
                <a:cubicBezTo>
                  <a:pt x="7396967" y="3874475"/>
                  <a:pt x="7410277" y="3882481"/>
                  <a:pt x="7417416" y="3897118"/>
                </a:cubicBezTo>
                <a:cubicBezTo>
                  <a:pt x="7424760" y="3912060"/>
                  <a:pt x="7417468" y="3925370"/>
                  <a:pt x="7403750" y="3930622"/>
                </a:cubicBezTo>
                <a:cubicBezTo>
                  <a:pt x="7381413" y="3939190"/>
                  <a:pt x="7376058" y="3948573"/>
                  <a:pt x="7390848" y="3969788"/>
                </a:cubicBezTo>
                <a:cubicBezTo>
                  <a:pt x="7399567" y="3982281"/>
                  <a:pt x="7396405" y="3997427"/>
                  <a:pt x="7380954" y="4006505"/>
                </a:cubicBezTo>
                <a:cubicBezTo>
                  <a:pt x="7365502" y="4015583"/>
                  <a:pt x="7355405" y="4006658"/>
                  <a:pt x="7345869" y="3996204"/>
                </a:cubicBezTo>
                <a:cubicBezTo>
                  <a:pt x="7343675" y="3993756"/>
                  <a:pt x="7341839" y="3990594"/>
                  <a:pt x="7340768" y="3987483"/>
                </a:cubicBezTo>
                <a:cubicBezTo>
                  <a:pt x="7334751" y="3969686"/>
                  <a:pt x="7324552" y="3965912"/>
                  <a:pt x="7308589" y="3976519"/>
                </a:cubicBezTo>
                <a:cubicBezTo>
                  <a:pt x="7303082" y="3980191"/>
                  <a:pt x="7296249" y="3981924"/>
                  <a:pt x="7291965" y="3983761"/>
                </a:cubicBezTo>
                <a:cubicBezTo>
                  <a:pt x="7276871" y="3983047"/>
                  <a:pt x="7266212" y="3978355"/>
                  <a:pt x="7262387" y="3965096"/>
                </a:cubicBezTo>
                <a:cubicBezTo>
                  <a:pt x="7258206" y="3950663"/>
                  <a:pt x="7264427" y="3938221"/>
                  <a:pt x="7277278" y="3933631"/>
                </a:cubicBezTo>
                <a:cubicBezTo>
                  <a:pt x="7300532" y="3925370"/>
                  <a:pt x="7303898" y="3915425"/>
                  <a:pt x="7289721" y="3894568"/>
                </a:cubicBezTo>
                <a:cubicBezTo>
                  <a:pt x="7281255" y="3882124"/>
                  <a:pt x="7284366" y="3866673"/>
                  <a:pt x="7300227" y="3857851"/>
                </a:cubicBezTo>
                <a:cubicBezTo>
                  <a:pt x="7308004" y="3853541"/>
                  <a:pt x="7315245" y="3853222"/>
                  <a:pt x="7321205" y="3855536"/>
                </a:cubicBezTo>
                <a:close/>
                <a:moveTo>
                  <a:pt x="2874639" y="3855536"/>
                </a:moveTo>
                <a:cubicBezTo>
                  <a:pt x="2880599" y="3857850"/>
                  <a:pt x="2885278" y="3862797"/>
                  <a:pt x="2887930" y="3869018"/>
                </a:cubicBezTo>
                <a:cubicBezTo>
                  <a:pt x="2898844" y="3894619"/>
                  <a:pt x="2912255" y="3898240"/>
                  <a:pt x="2935256" y="3883910"/>
                </a:cubicBezTo>
                <a:cubicBezTo>
                  <a:pt x="2950401" y="3874475"/>
                  <a:pt x="2963711" y="3882481"/>
                  <a:pt x="2970850" y="3897118"/>
                </a:cubicBezTo>
                <a:cubicBezTo>
                  <a:pt x="2978194" y="3912060"/>
                  <a:pt x="2970902" y="3925370"/>
                  <a:pt x="2957184" y="3930622"/>
                </a:cubicBezTo>
                <a:cubicBezTo>
                  <a:pt x="2934847" y="3939190"/>
                  <a:pt x="2929492" y="3948573"/>
                  <a:pt x="2944282" y="3969788"/>
                </a:cubicBezTo>
                <a:cubicBezTo>
                  <a:pt x="2953001" y="3982281"/>
                  <a:pt x="2949839" y="3997427"/>
                  <a:pt x="2934388" y="4006505"/>
                </a:cubicBezTo>
                <a:cubicBezTo>
                  <a:pt x="2918936" y="4015583"/>
                  <a:pt x="2908839" y="4006658"/>
                  <a:pt x="2899303" y="3996204"/>
                </a:cubicBezTo>
                <a:cubicBezTo>
                  <a:pt x="2897109" y="3993756"/>
                  <a:pt x="2895273" y="3990594"/>
                  <a:pt x="2894202" y="3987483"/>
                </a:cubicBezTo>
                <a:cubicBezTo>
                  <a:pt x="2888185" y="3969686"/>
                  <a:pt x="2877986" y="3965912"/>
                  <a:pt x="2862023" y="3976519"/>
                </a:cubicBezTo>
                <a:cubicBezTo>
                  <a:pt x="2856516" y="3980191"/>
                  <a:pt x="2849683" y="3981924"/>
                  <a:pt x="2845399" y="3983761"/>
                </a:cubicBezTo>
                <a:cubicBezTo>
                  <a:pt x="2830305" y="3983047"/>
                  <a:pt x="2819646" y="3978355"/>
                  <a:pt x="2815821" y="3965096"/>
                </a:cubicBezTo>
                <a:cubicBezTo>
                  <a:pt x="2811640" y="3950663"/>
                  <a:pt x="2817861" y="3938221"/>
                  <a:pt x="2830712" y="3933631"/>
                </a:cubicBezTo>
                <a:cubicBezTo>
                  <a:pt x="2853966" y="3925370"/>
                  <a:pt x="2857332" y="3915425"/>
                  <a:pt x="2843155" y="3894568"/>
                </a:cubicBezTo>
                <a:cubicBezTo>
                  <a:pt x="2834689" y="3882124"/>
                  <a:pt x="2837800" y="3866673"/>
                  <a:pt x="2853661" y="3857851"/>
                </a:cubicBezTo>
                <a:cubicBezTo>
                  <a:pt x="2861438" y="3853541"/>
                  <a:pt x="2868679" y="3853222"/>
                  <a:pt x="2874639" y="3855536"/>
                </a:cubicBezTo>
                <a:close/>
                <a:moveTo>
                  <a:pt x="2675123" y="3818990"/>
                </a:moveTo>
                <a:cubicBezTo>
                  <a:pt x="2613467" y="3900942"/>
                  <a:pt x="2538962" y="3954487"/>
                  <a:pt x="2449922" y="3988247"/>
                </a:cubicBezTo>
                <a:cubicBezTo>
                  <a:pt x="2441303" y="3991563"/>
                  <a:pt x="2436153" y="3993704"/>
                  <a:pt x="2440334" y="4005943"/>
                </a:cubicBezTo>
                <a:cubicBezTo>
                  <a:pt x="2448138" y="4028994"/>
                  <a:pt x="2451757" y="4053421"/>
                  <a:pt x="2458745" y="4076777"/>
                </a:cubicBezTo>
                <a:cubicBezTo>
                  <a:pt x="2474248" y="4128743"/>
                  <a:pt x="2490005" y="4180607"/>
                  <a:pt x="2514585" y="4232623"/>
                </a:cubicBezTo>
                <a:cubicBezTo>
                  <a:pt x="2540645" y="4183360"/>
                  <a:pt x="2551201" y="4132007"/>
                  <a:pt x="2573538" y="4079429"/>
                </a:cubicBezTo>
                <a:cubicBezTo>
                  <a:pt x="2693329" y="4348640"/>
                  <a:pt x="2888644" y="4493878"/>
                  <a:pt x="3188402" y="4458231"/>
                </a:cubicBezTo>
                <a:cubicBezTo>
                  <a:pt x="3354039" y="4438547"/>
                  <a:pt x="3494381" y="4366335"/>
                  <a:pt x="3595762" y="4218345"/>
                </a:cubicBezTo>
                <a:cubicBezTo>
                  <a:pt x="3467557" y="4234663"/>
                  <a:pt x="3346542" y="4245322"/>
                  <a:pt x="3224049" y="4243230"/>
                </a:cubicBezTo>
                <a:cubicBezTo>
                  <a:pt x="3239551" y="4256286"/>
                  <a:pt x="3255514" y="4266892"/>
                  <a:pt x="3271884" y="4276735"/>
                </a:cubicBezTo>
                <a:cubicBezTo>
                  <a:pt x="3283306" y="4283620"/>
                  <a:pt x="3292945" y="4292136"/>
                  <a:pt x="3291976" y="4306160"/>
                </a:cubicBezTo>
                <a:cubicBezTo>
                  <a:pt x="3291007" y="4320082"/>
                  <a:pt x="3280706" y="4327935"/>
                  <a:pt x="3268466" y="4333494"/>
                </a:cubicBezTo>
                <a:cubicBezTo>
                  <a:pt x="3241898" y="4345631"/>
                  <a:pt x="3214155" y="4346600"/>
                  <a:pt x="3186720" y="4339460"/>
                </a:cubicBezTo>
                <a:cubicBezTo>
                  <a:pt x="3106043" y="4318449"/>
                  <a:pt x="3043367" y="4269392"/>
                  <a:pt x="2988394" y="4209063"/>
                </a:cubicBezTo>
                <a:cubicBezTo>
                  <a:pt x="2980387" y="4200291"/>
                  <a:pt x="2973095" y="4191418"/>
                  <a:pt x="2961621" y="4186521"/>
                </a:cubicBezTo>
                <a:cubicBezTo>
                  <a:pt x="2833773" y="4132108"/>
                  <a:pt x="2750342" y="4034960"/>
                  <a:pt x="2699040" y="3908642"/>
                </a:cubicBezTo>
                <a:cubicBezTo>
                  <a:pt x="2688229" y="3882022"/>
                  <a:pt x="2669768" y="3856830"/>
                  <a:pt x="2675123" y="3818990"/>
                </a:cubicBezTo>
                <a:close/>
                <a:moveTo>
                  <a:pt x="7558116" y="3754075"/>
                </a:moveTo>
                <a:cubicBezTo>
                  <a:pt x="7569815" y="3754641"/>
                  <a:pt x="7578947" y="3766833"/>
                  <a:pt x="7588049" y="3791961"/>
                </a:cubicBezTo>
                <a:cubicBezTo>
                  <a:pt x="7597789" y="3819142"/>
                  <a:pt x="7604930" y="3846884"/>
                  <a:pt x="7604062" y="3863152"/>
                </a:cubicBezTo>
                <a:cubicBezTo>
                  <a:pt x="7603195" y="3959842"/>
                  <a:pt x="7558829" y="4019404"/>
                  <a:pt x="7496868" y="4068820"/>
                </a:cubicBezTo>
                <a:cubicBezTo>
                  <a:pt x="7486209" y="4077336"/>
                  <a:pt x="7472593" y="4077439"/>
                  <a:pt x="7462343" y="4066678"/>
                </a:cubicBezTo>
                <a:cubicBezTo>
                  <a:pt x="7451277" y="4055102"/>
                  <a:pt x="7452196" y="4041588"/>
                  <a:pt x="7462496" y="4030267"/>
                </a:cubicBezTo>
                <a:cubicBezTo>
                  <a:pt x="7473307" y="4018385"/>
                  <a:pt x="7486311" y="4008542"/>
                  <a:pt x="7497378" y="3996916"/>
                </a:cubicBezTo>
                <a:cubicBezTo>
                  <a:pt x="7548629" y="3942962"/>
                  <a:pt x="7564235" y="3881204"/>
                  <a:pt x="7537614" y="3810217"/>
                </a:cubicBezTo>
                <a:cubicBezTo>
                  <a:pt x="7530576" y="3791451"/>
                  <a:pt x="7519917" y="3770492"/>
                  <a:pt x="7545467" y="3757334"/>
                </a:cubicBezTo>
                <a:cubicBezTo>
                  <a:pt x="7550031" y="3754989"/>
                  <a:pt x="7554216" y="3753886"/>
                  <a:pt x="7558116" y="3754075"/>
                </a:cubicBezTo>
                <a:close/>
                <a:moveTo>
                  <a:pt x="3111550" y="3754075"/>
                </a:moveTo>
                <a:cubicBezTo>
                  <a:pt x="3123249" y="3754641"/>
                  <a:pt x="3132381" y="3766833"/>
                  <a:pt x="3141483" y="3791961"/>
                </a:cubicBezTo>
                <a:cubicBezTo>
                  <a:pt x="3151223" y="3819142"/>
                  <a:pt x="3158364" y="3846884"/>
                  <a:pt x="3157496" y="3863152"/>
                </a:cubicBezTo>
                <a:cubicBezTo>
                  <a:pt x="3156629" y="3959842"/>
                  <a:pt x="3112263" y="4019404"/>
                  <a:pt x="3050302" y="4068820"/>
                </a:cubicBezTo>
                <a:cubicBezTo>
                  <a:pt x="3039643" y="4077336"/>
                  <a:pt x="3026027" y="4077439"/>
                  <a:pt x="3015777" y="4066678"/>
                </a:cubicBezTo>
                <a:cubicBezTo>
                  <a:pt x="3004711" y="4055102"/>
                  <a:pt x="3005630" y="4041588"/>
                  <a:pt x="3015930" y="4030267"/>
                </a:cubicBezTo>
                <a:cubicBezTo>
                  <a:pt x="3026741" y="4018385"/>
                  <a:pt x="3039745" y="4008542"/>
                  <a:pt x="3050812" y="3996916"/>
                </a:cubicBezTo>
                <a:cubicBezTo>
                  <a:pt x="3102063" y="3942962"/>
                  <a:pt x="3117669" y="3881204"/>
                  <a:pt x="3091048" y="3810217"/>
                </a:cubicBezTo>
                <a:cubicBezTo>
                  <a:pt x="3084010" y="3791451"/>
                  <a:pt x="3073351" y="3770492"/>
                  <a:pt x="3098901" y="3757334"/>
                </a:cubicBezTo>
                <a:cubicBezTo>
                  <a:pt x="3103465" y="3754989"/>
                  <a:pt x="3107650" y="3753886"/>
                  <a:pt x="3111550" y="3754075"/>
                </a:cubicBezTo>
                <a:close/>
                <a:moveTo>
                  <a:pt x="8237236" y="3733470"/>
                </a:moveTo>
                <a:cubicBezTo>
                  <a:pt x="8198173" y="3807516"/>
                  <a:pt x="8143148" y="3864173"/>
                  <a:pt x="8077209" y="3911803"/>
                </a:cubicBezTo>
                <a:cubicBezTo>
                  <a:pt x="8126982" y="3950918"/>
                  <a:pt x="8176041" y="3989166"/>
                  <a:pt x="8218470" y="4034246"/>
                </a:cubicBezTo>
                <a:cubicBezTo>
                  <a:pt x="8242235" y="4059490"/>
                  <a:pt x="8269467" y="4071627"/>
                  <a:pt x="8301849" y="4076523"/>
                </a:cubicBezTo>
                <a:cubicBezTo>
                  <a:pt x="8311029" y="4077899"/>
                  <a:pt x="8320514" y="4077389"/>
                  <a:pt x="8329744" y="4078563"/>
                </a:cubicBezTo>
                <a:cubicBezTo>
                  <a:pt x="8432196" y="4091312"/>
                  <a:pt x="8525469" y="4067242"/>
                  <a:pt x="8614407" y="4008034"/>
                </a:cubicBezTo>
                <a:cubicBezTo>
                  <a:pt x="8453054" y="3963310"/>
                  <a:pt x="8326633" y="3875443"/>
                  <a:pt x="8237236" y="3733470"/>
                </a:cubicBezTo>
                <a:close/>
                <a:moveTo>
                  <a:pt x="3790670" y="3733470"/>
                </a:moveTo>
                <a:cubicBezTo>
                  <a:pt x="3751607" y="3807516"/>
                  <a:pt x="3696582" y="3864173"/>
                  <a:pt x="3630643" y="3911803"/>
                </a:cubicBezTo>
                <a:cubicBezTo>
                  <a:pt x="3680416" y="3950918"/>
                  <a:pt x="3729475" y="3989166"/>
                  <a:pt x="3771904" y="4034246"/>
                </a:cubicBezTo>
                <a:cubicBezTo>
                  <a:pt x="3795669" y="4059490"/>
                  <a:pt x="3822901" y="4071627"/>
                  <a:pt x="3855283" y="4076523"/>
                </a:cubicBezTo>
                <a:cubicBezTo>
                  <a:pt x="3864463" y="4077899"/>
                  <a:pt x="3873948" y="4077389"/>
                  <a:pt x="3883178" y="4078563"/>
                </a:cubicBezTo>
                <a:cubicBezTo>
                  <a:pt x="3985630" y="4091312"/>
                  <a:pt x="4078903" y="4067242"/>
                  <a:pt x="4167841" y="4008034"/>
                </a:cubicBezTo>
                <a:cubicBezTo>
                  <a:pt x="4006488" y="3963310"/>
                  <a:pt x="3880067" y="3875443"/>
                  <a:pt x="3790670" y="3733470"/>
                </a:cubicBezTo>
                <a:close/>
                <a:moveTo>
                  <a:pt x="7406554" y="3725871"/>
                </a:moveTo>
                <a:cubicBezTo>
                  <a:pt x="7369175" y="3728064"/>
                  <a:pt x="7332355" y="3733877"/>
                  <a:pt x="7294924" y="3747188"/>
                </a:cubicBezTo>
                <a:cubicBezTo>
                  <a:pt x="7315985" y="3770901"/>
                  <a:pt x="7340209" y="3779875"/>
                  <a:pt x="7367032" y="3781711"/>
                </a:cubicBezTo>
                <a:cubicBezTo>
                  <a:pt x="7386309" y="3783037"/>
                  <a:pt x="7401456" y="3788036"/>
                  <a:pt x="7399976" y="3810626"/>
                </a:cubicBezTo>
                <a:cubicBezTo>
                  <a:pt x="7398447" y="3833881"/>
                  <a:pt x="7380648" y="3835819"/>
                  <a:pt x="7362851" y="3834595"/>
                </a:cubicBezTo>
                <a:cubicBezTo>
                  <a:pt x="7318585" y="3831638"/>
                  <a:pt x="7281154" y="3814299"/>
                  <a:pt x="7252036" y="3780029"/>
                </a:cubicBezTo>
                <a:cubicBezTo>
                  <a:pt x="7248262" y="3775644"/>
                  <a:pt x="7246936" y="3764933"/>
                  <a:pt x="7237552" y="3769778"/>
                </a:cubicBezTo>
                <a:cubicBezTo>
                  <a:pt x="7214808" y="3781610"/>
                  <a:pt x="7194104" y="3796041"/>
                  <a:pt x="7179469" y="3817970"/>
                </a:cubicBezTo>
                <a:cubicBezTo>
                  <a:pt x="7168094" y="3835055"/>
                  <a:pt x="7179774" y="3848568"/>
                  <a:pt x="7185128" y="3863153"/>
                </a:cubicBezTo>
                <a:cubicBezTo>
                  <a:pt x="7188342" y="3871874"/>
                  <a:pt x="7191554" y="3880595"/>
                  <a:pt x="7195074" y="3889212"/>
                </a:cubicBezTo>
                <a:cubicBezTo>
                  <a:pt x="7248568" y="4020580"/>
                  <a:pt x="7339086" y="4112321"/>
                  <a:pt x="7476573" y="4155568"/>
                </a:cubicBezTo>
                <a:cubicBezTo>
                  <a:pt x="7562706" y="4182647"/>
                  <a:pt x="7651083" y="4189683"/>
                  <a:pt x="7740276" y="4189378"/>
                </a:cubicBezTo>
                <a:cubicBezTo>
                  <a:pt x="7844767" y="4189021"/>
                  <a:pt x="7948443" y="4175915"/>
                  <a:pt x="8052170" y="4164236"/>
                </a:cubicBezTo>
                <a:cubicBezTo>
                  <a:pt x="8064614" y="4162860"/>
                  <a:pt x="8069305" y="4156892"/>
                  <a:pt x="8072926" y="4146133"/>
                </a:cubicBezTo>
                <a:cubicBezTo>
                  <a:pt x="8081187" y="4121553"/>
                  <a:pt x="8090673" y="4097379"/>
                  <a:pt x="8101432" y="4068313"/>
                </a:cubicBezTo>
                <a:cubicBezTo>
                  <a:pt x="8111836" y="4088150"/>
                  <a:pt x="8122087" y="4103704"/>
                  <a:pt x="8128461" y="4120737"/>
                </a:cubicBezTo>
                <a:cubicBezTo>
                  <a:pt x="8138355" y="4147204"/>
                  <a:pt x="8154469" y="4154089"/>
                  <a:pt x="8181191" y="4146235"/>
                </a:cubicBezTo>
                <a:cubicBezTo>
                  <a:pt x="8202864" y="4139911"/>
                  <a:pt x="8223672" y="4143940"/>
                  <a:pt x="8244376" y="4155923"/>
                </a:cubicBezTo>
                <a:cubicBezTo>
                  <a:pt x="8310927" y="4194325"/>
                  <a:pt x="8365595" y="4245525"/>
                  <a:pt x="8412664" y="4305497"/>
                </a:cubicBezTo>
                <a:cubicBezTo>
                  <a:pt x="8434389" y="4333187"/>
                  <a:pt x="8454074" y="4362307"/>
                  <a:pt x="8474115" y="4398259"/>
                </a:cubicBezTo>
                <a:cubicBezTo>
                  <a:pt x="8484212" y="4290963"/>
                  <a:pt x="8509864" y="4194375"/>
                  <a:pt x="8558820" y="4102938"/>
                </a:cubicBezTo>
                <a:cubicBezTo>
                  <a:pt x="8553363" y="4102938"/>
                  <a:pt x="8551630" y="4102428"/>
                  <a:pt x="8550252" y="4102990"/>
                </a:cubicBezTo>
                <a:cubicBezTo>
                  <a:pt x="8465904" y="4136086"/>
                  <a:pt x="8378802" y="4141186"/>
                  <a:pt x="8290119" y="4128131"/>
                </a:cubicBezTo>
                <a:cubicBezTo>
                  <a:pt x="8252127" y="4122522"/>
                  <a:pt x="8218470" y="4110232"/>
                  <a:pt x="8189453" y="4080603"/>
                </a:cubicBezTo>
                <a:cubicBezTo>
                  <a:pt x="8107195" y="3996611"/>
                  <a:pt x="8014994" y="3924247"/>
                  <a:pt x="7913206" y="3865142"/>
                </a:cubicBezTo>
                <a:cubicBezTo>
                  <a:pt x="7756748" y="3774266"/>
                  <a:pt x="7591112" y="3715060"/>
                  <a:pt x="7406554" y="3725871"/>
                </a:cubicBezTo>
                <a:close/>
                <a:moveTo>
                  <a:pt x="2959988" y="3725871"/>
                </a:moveTo>
                <a:cubicBezTo>
                  <a:pt x="2922609" y="3728064"/>
                  <a:pt x="2885789" y="3733877"/>
                  <a:pt x="2848358" y="3747188"/>
                </a:cubicBezTo>
                <a:cubicBezTo>
                  <a:pt x="2869419" y="3770901"/>
                  <a:pt x="2893643" y="3779875"/>
                  <a:pt x="2920466" y="3781711"/>
                </a:cubicBezTo>
                <a:cubicBezTo>
                  <a:pt x="2939743" y="3783037"/>
                  <a:pt x="2954890" y="3788036"/>
                  <a:pt x="2953410" y="3810626"/>
                </a:cubicBezTo>
                <a:cubicBezTo>
                  <a:pt x="2951881" y="3833881"/>
                  <a:pt x="2934082" y="3835819"/>
                  <a:pt x="2916285" y="3834595"/>
                </a:cubicBezTo>
                <a:cubicBezTo>
                  <a:pt x="2872019" y="3831638"/>
                  <a:pt x="2834588" y="3814299"/>
                  <a:pt x="2805470" y="3780029"/>
                </a:cubicBezTo>
                <a:cubicBezTo>
                  <a:pt x="2801696" y="3775644"/>
                  <a:pt x="2800370" y="3764933"/>
                  <a:pt x="2790986" y="3769778"/>
                </a:cubicBezTo>
                <a:cubicBezTo>
                  <a:pt x="2768242" y="3781610"/>
                  <a:pt x="2747538" y="3796041"/>
                  <a:pt x="2732902" y="3817970"/>
                </a:cubicBezTo>
                <a:cubicBezTo>
                  <a:pt x="2721528" y="3835055"/>
                  <a:pt x="2733208" y="3848568"/>
                  <a:pt x="2738562" y="3863153"/>
                </a:cubicBezTo>
                <a:cubicBezTo>
                  <a:pt x="2741776" y="3871874"/>
                  <a:pt x="2744988" y="3880595"/>
                  <a:pt x="2748507" y="3889212"/>
                </a:cubicBezTo>
                <a:cubicBezTo>
                  <a:pt x="2802002" y="4020580"/>
                  <a:pt x="2892520" y="4112321"/>
                  <a:pt x="3030007" y="4155568"/>
                </a:cubicBezTo>
                <a:cubicBezTo>
                  <a:pt x="3116140" y="4182647"/>
                  <a:pt x="3204517" y="4189683"/>
                  <a:pt x="3293710" y="4189378"/>
                </a:cubicBezTo>
                <a:cubicBezTo>
                  <a:pt x="3398201" y="4189021"/>
                  <a:pt x="3501877" y="4175915"/>
                  <a:pt x="3605604" y="4164236"/>
                </a:cubicBezTo>
                <a:cubicBezTo>
                  <a:pt x="3618048" y="4162860"/>
                  <a:pt x="3622739" y="4156892"/>
                  <a:pt x="3626360" y="4146133"/>
                </a:cubicBezTo>
                <a:cubicBezTo>
                  <a:pt x="3634621" y="4121553"/>
                  <a:pt x="3644107" y="4097379"/>
                  <a:pt x="3654866" y="4068313"/>
                </a:cubicBezTo>
                <a:cubicBezTo>
                  <a:pt x="3665270" y="4088150"/>
                  <a:pt x="3675521" y="4103704"/>
                  <a:pt x="3681895" y="4120737"/>
                </a:cubicBezTo>
                <a:cubicBezTo>
                  <a:pt x="3691789" y="4147204"/>
                  <a:pt x="3707903" y="4154089"/>
                  <a:pt x="3734625" y="4146235"/>
                </a:cubicBezTo>
                <a:cubicBezTo>
                  <a:pt x="3756298" y="4139911"/>
                  <a:pt x="3777106" y="4143940"/>
                  <a:pt x="3797810" y="4155923"/>
                </a:cubicBezTo>
                <a:cubicBezTo>
                  <a:pt x="3864361" y="4194325"/>
                  <a:pt x="3919029" y="4245525"/>
                  <a:pt x="3966098" y="4305497"/>
                </a:cubicBezTo>
                <a:cubicBezTo>
                  <a:pt x="3987823" y="4333187"/>
                  <a:pt x="4007508" y="4362307"/>
                  <a:pt x="4027549" y="4398259"/>
                </a:cubicBezTo>
                <a:cubicBezTo>
                  <a:pt x="4037646" y="4290963"/>
                  <a:pt x="4063298" y="4194375"/>
                  <a:pt x="4112254" y="4102938"/>
                </a:cubicBezTo>
                <a:cubicBezTo>
                  <a:pt x="4106797" y="4102938"/>
                  <a:pt x="4105064" y="4102428"/>
                  <a:pt x="4103686" y="4102990"/>
                </a:cubicBezTo>
                <a:cubicBezTo>
                  <a:pt x="4019338" y="4136086"/>
                  <a:pt x="3932236" y="4141186"/>
                  <a:pt x="3843553" y="4128131"/>
                </a:cubicBezTo>
                <a:cubicBezTo>
                  <a:pt x="3805561" y="4122522"/>
                  <a:pt x="3771904" y="4110232"/>
                  <a:pt x="3742887" y="4080603"/>
                </a:cubicBezTo>
                <a:cubicBezTo>
                  <a:pt x="3660629" y="3996611"/>
                  <a:pt x="3568428" y="3924247"/>
                  <a:pt x="3466640" y="3865142"/>
                </a:cubicBezTo>
                <a:cubicBezTo>
                  <a:pt x="3310182" y="3774266"/>
                  <a:pt x="3144546" y="3715060"/>
                  <a:pt x="2959988" y="3725871"/>
                </a:cubicBezTo>
                <a:close/>
                <a:moveTo>
                  <a:pt x="4915754" y="3714804"/>
                </a:moveTo>
                <a:cubicBezTo>
                  <a:pt x="4905913" y="3732296"/>
                  <a:pt x="4897652" y="3748769"/>
                  <a:pt x="4887759" y="3764169"/>
                </a:cubicBezTo>
                <a:cubicBezTo>
                  <a:pt x="4877305" y="3780539"/>
                  <a:pt x="4866543" y="3797062"/>
                  <a:pt x="4853743" y="3811545"/>
                </a:cubicBezTo>
                <a:cubicBezTo>
                  <a:pt x="4693562" y="3992786"/>
                  <a:pt x="4487792" y="4046689"/>
                  <a:pt x="4255249" y="4023537"/>
                </a:cubicBezTo>
                <a:cubicBezTo>
                  <a:pt x="4239746" y="4022007"/>
                  <a:pt x="4230209" y="4024149"/>
                  <a:pt x="4220571" y="4036235"/>
                </a:cubicBezTo>
                <a:cubicBezTo>
                  <a:pt x="4130358" y="4149090"/>
                  <a:pt x="4088337" y="4279233"/>
                  <a:pt x="4079004" y="4421870"/>
                </a:cubicBezTo>
                <a:cubicBezTo>
                  <a:pt x="4077730" y="4441097"/>
                  <a:pt x="4085327" y="4446656"/>
                  <a:pt x="4101136" y="4449308"/>
                </a:cubicBezTo>
                <a:cubicBezTo>
                  <a:pt x="4237094" y="4472255"/>
                  <a:pt x="4369226" y="4460781"/>
                  <a:pt x="4496003" y="4404583"/>
                </a:cubicBezTo>
                <a:cubicBezTo>
                  <a:pt x="4618752" y="4350169"/>
                  <a:pt x="4711157" y="4266229"/>
                  <a:pt x="4754249" y="4135117"/>
                </a:cubicBezTo>
                <a:cubicBezTo>
                  <a:pt x="4761236" y="4113801"/>
                  <a:pt x="4770008" y="4093096"/>
                  <a:pt x="4778217" y="4071423"/>
                </a:cubicBezTo>
                <a:cubicBezTo>
                  <a:pt x="4781328" y="4073922"/>
                  <a:pt x="4782909" y="4074737"/>
                  <a:pt x="4783878" y="4076063"/>
                </a:cubicBezTo>
                <a:cubicBezTo>
                  <a:pt x="4799789" y="4097992"/>
                  <a:pt x="4815751" y="4119818"/>
                  <a:pt x="4831458" y="4141900"/>
                </a:cubicBezTo>
                <a:cubicBezTo>
                  <a:pt x="4914990" y="4259191"/>
                  <a:pt x="5021317" y="4347874"/>
                  <a:pt x="5155847" y="4401625"/>
                </a:cubicBezTo>
                <a:cubicBezTo>
                  <a:pt x="5168085" y="4406521"/>
                  <a:pt x="5176244" y="4406011"/>
                  <a:pt x="5187058" y="4397138"/>
                </a:cubicBezTo>
                <a:cubicBezTo>
                  <a:pt x="5222448" y="4368120"/>
                  <a:pt x="5258298" y="4339512"/>
                  <a:pt x="5295628" y="4313147"/>
                </a:cubicBezTo>
                <a:cubicBezTo>
                  <a:pt x="5334334" y="4285761"/>
                  <a:pt x="5375030" y="4261181"/>
                  <a:pt x="5418478" y="4233082"/>
                </a:cubicBezTo>
                <a:cubicBezTo>
                  <a:pt x="5397366" y="4230380"/>
                  <a:pt x="5380231" y="4227523"/>
                  <a:pt x="5363962" y="4220893"/>
                </a:cubicBezTo>
                <a:cubicBezTo>
                  <a:pt x="5340861" y="4211510"/>
                  <a:pt x="5335456" y="4196263"/>
                  <a:pt x="5349328" y="4175405"/>
                </a:cubicBezTo>
                <a:cubicBezTo>
                  <a:pt x="5367226" y="4148580"/>
                  <a:pt x="5391858" y="4130272"/>
                  <a:pt x="5421640" y="4117830"/>
                </a:cubicBezTo>
                <a:cubicBezTo>
                  <a:pt x="5476308" y="4094983"/>
                  <a:pt x="5532915" y="4097941"/>
                  <a:pt x="5589266" y="4105744"/>
                </a:cubicBezTo>
                <a:cubicBezTo>
                  <a:pt x="5650054" y="4114158"/>
                  <a:pt x="5709464" y="4131548"/>
                  <a:pt x="5772241" y="4114668"/>
                </a:cubicBezTo>
                <a:cubicBezTo>
                  <a:pt x="5793303" y="4109007"/>
                  <a:pt x="5813599" y="4110588"/>
                  <a:pt x="5816965" y="4078920"/>
                </a:cubicBezTo>
                <a:cubicBezTo>
                  <a:pt x="5824666" y="4116401"/>
                  <a:pt x="5851388" y="4108445"/>
                  <a:pt x="5873978" y="4107937"/>
                </a:cubicBezTo>
                <a:cubicBezTo>
                  <a:pt x="5921813" y="4106866"/>
                  <a:pt x="5968933" y="4112526"/>
                  <a:pt x="6014984" y="4124153"/>
                </a:cubicBezTo>
                <a:cubicBezTo>
                  <a:pt x="6072662" y="4138738"/>
                  <a:pt x="6127841" y="4160004"/>
                  <a:pt x="6170728" y="4203708"/>
                </a:cubicBezTo>
                <a:cubicBezTo>
                  <a:pt x="6196176" y="4229664"/>
                  <a:pt x="6213769" y="4260467"/>
                  <a:pt x="6199286" y="4297491"/>
                </a:cubicBezTo>
                <a:cubicBezTo>
                  <a:pt x="6185516" y="4332627"/>
                  <a:pt x="6168943" y="4367101"/>
                  <a:pt x="6149769" y="4399637"/>
                </a:cubicBezTo>
                <a:cubicBezTo>
                  <a:pt x="6137682" y="4420137"/>
                  <a:pt x="6143087" y="4424472"/>
                  <a:pt x="6162772" y="4429367"/>
                </a:cubicBezTo>
                <a:cubicBezTo>
                  <a:pt x="6210225" y="4441122"/>
                  <a:pt x="6258339" y="4448032"/>
                  <a:pt x="6306632" y="4453617"/>
                </a:cubicBezTo>
                <a:lnTo>
                  <a:pt x="6406798" y="4464877"/>
                </a:lnTo>
                <a:cubicBezTo>
                  <a:pt x="6607787" y="4486544"/>
                  <a:pt x="6703154" y="4444837"/>
                  <a:pt x="6801535" y="4366916"/>
                </a:cubicBezTo>
                <a:cubicBezTo>
                  <a:pt x="6899918" y="4288995"/>
                  <a:pt x="6952075" y="4203172"/>
                  <a:pt x="6992024" y="4157269"/>
                </a:cubicBezTo>
                <a:cubicBezTo>
                  <a:pt x="7000713" y="4131701"/>
                  <a:pt x="7008936" y="4105718"/>
                  <a:pt x="7020105" y="4079429"/>
                </a:cubicBezTo>
                <a:cubicBezTo>
                  <a:pt x="7139895" y="4348640"/>
                  <a:pt x="7335210" y="4493878"/>
                  <a:pt x="7634968" y="4458231"/>
                </a:cubicBezTo>
                <a:cubicBezTo>
                  <a:pt x="7800605" y="4438547"/>
                  <a:pt x="7940947" y="4366335"/>
                  <a:pt x="8042328" y="4218345"/>
                </a:cubicBezTo>
                <a:cubicBezTo>
                  <a:pt x="7914123" y="4234663"/>
                  <a:pt x="7793108" y="4245322"/>
                  <a:pt x="7670615" y="4243230"/>
                </a:cubicBezTo>
                <a:cubicBezTo>
                  <a:pt x="7686117" y="4256286"/>
                  <a:pt x="7702080" y="4266892"/>
                  <a:pt x="7718450" y="4276735"/>
                </a:cubicBezTo>
                <a:cubicBezTo>
                  <a:pt x="7729872" y="4283620"/>
                  <a:pt x="7739511" y="4292136"/>
                  <a:pt x="7738542" y="4306160"/>
                </a:cubicBezTo>
                <a:cubicBezTo>
                  <a:pt x="7737573" y="4320082"/>
                  <a:pt x="7727272" y="4327935"/>
                  <a:pt x="7715032" y="4333494"/>
                </a:cubicBezTo>
                <a:cubicBezTo>
                  <a:pt x="7688464" y="4345631"/>
                  <a:pt x="7660721" y="4346600"/>
                  <a:pt x="7633286" y="4339460"/>
                </a:cubicBezTo>
                <a:cubicBezTo>
                  <a:pt x="7552609" y="4318449"/>
                  <a:pt x="7489933" y="4269392"/>
                  <a:pt x="7434960" y="4209063"/>
                </a:cubicBezTo>
                <a:cubicBezTo>
                  <a:pt x="7426953" y="4200291"/>
                  <a:pt x="7419661" y="4191418"/>
                  <a:pt x="7408187" y="4186521"/>
                </a:cubicBezTo>
                <a:cubicBezTo>
                  <a:pt x="7280339" y="4132108"/>
                  <a:pt x="7196908" y="4034960"/>
                  <a:pt x="7145607" y="3908642"/>
                </a:cubicBezTo>
                <a:cubicBezTo>
                  <a:pt x="7134795" y="3882022"/>
                  <a:pt x="7116335" y="3856830"/>
                  <a:pt x="7121690" y="3818990"/>
                </a:cubicBezTo>
                <a:cubicBezTo>
                  <a:pt x="7023525" y="3907845"/>
                  <a:pt x="6822483" y="3994431"/>
                  <a:pt x="6695448" y="4028330"/>
                </a:cubicBezTo>
                <a:cubicBezTo>
                  <a:pt x="6568411" y="4062229"/>
                  <a:pt x="6450252" y="4038292"/>
                  <a:pt x="6359473" y="4022383"/>
                </a:cubicBezTo>
                <a:cubicBezTo>
                  <a:pt x="6269261" y="3994902"/>
                  <a:pt x="6172370" y="3975375"/>
                  <a:pt x="6102494" y="3929857"/>
                </a:cubicBezTo>
                <a:cubicBezTo>
                  <a:pt x="6032619" y="3884339"/>
                  <a:pt x="5982805" y="3823273"/>
                  <a:pt x="5940223" y="3749277"/>
                </a:cubicBezTo>
                <a:cubicBezTo>
                  <a:pt x="5919265" y="3791503"/>
                  <a:pt x="5896161" y="3827660"/>
                  <a:pt x="5866278" y="3859073"/>
                </a:cubicBezTo>
                <a:cubicBezTo>
                  <a:pt x="5744346" y="3987228"/>
                  <a:pt x="5590387" y="4026290"/>
                  <a:pt x="5421232" y="4009157"/>
                </a:cubicBezTo>
                <a:cubicBezTo>
                  <a:pt x="5247283" y="3991511"/>
                  <a:pt x="5101535" y="3911091"/>
                  <a:pt x="4979807" y="3786760"/>
                </a:cubicBezTo>
                <a:cubicBezTo>
                  <a:pt x="4957571" y="3764067"/>
                  <a:pt x="4937480" y="3739334"/>
                  <a:pt x="4915754" y="3714804"/>
                </a:cubicBezTo>
                <a:close/>
                <a:moveTo>
                  <a:pt x="7835703" y="3709475"/>
                </a:moveTo>
                <a:cubicBezTo>
                  <a:pt x="7806036" y="3705408"/>
                  <a:pt x="7772837" y="3709807"/>
                  <a:pt x="7738593" y="3723321"/>
                </a:cubicBezTo>
                <a:cubicBezTo>
                  <a:pt x="7795606" y="3745046"/>
                  <a:pt x="7849714" y="3779875"/>
                  <a:pt x="7911623" y="3746422"/>
                </a:cubicBezTo>
                <a:cubicBezTo>
                  <a:pt x="7891506" y="3726075"/>
                  <a:pt x="7865370" y="3713542"/>
                  <a:pt x="7835703" y="3709475"/>
                </a:cubicBezTo>
                <a:close/>
                <a:moveTo>
                  <a:pt x="3389137" y="3709475"/>
                </a:moveTo>
                <a:cubicBezTo>
                  <a:pt x="3359470" y="3705408"/>
                  <a:pt x="3326271" y="3709807"/>
                  <a:pt x="3292027" y="3723321"/>
                </a:cubicBezTo>
                <a:cubicBezTo>
                  <a:pt x="3349040" y="3745046"/>
                  <a:pt x="3403148" y="3779875"/>
                  <a:pt x="3465057" y="3746422"/>
                </a:cubicBezTo>
                <a:cubicBezTo>
                  <a:pt x="3444940" y="3726075"/>
                  <a:pt x="3418804" y="3713542"/>
                  <a:pt x="3389137" y="3709475"/>
                </a:cubicBezTo>
                <a:close/>
                <a:moveTo>
                  <a:pt x="8729472" y="3684960"/>
                </a:moveTo>
                <a:cubicBezTo>
                  <a:pt x="8736363" y="3683481"/>
                  <a:pt x="8744013" y="3685330"/>
                  <a:pt x="8751535" y="3691806"/>
                </a:cubicBezTo>
                <a:cubicBezTo>
                  <a:pt x="8766273" y="3704505"/>
                  <a:pt x="8763825" y="3719905"/>
                  <a:pt x="8751740" y="3731838"/>
                </a:cubicBezTo>
                <a:cubicBezTo>
                  <a:pt x="8738072" y="3745403"/>
                  <a:pt x="8740979" y="3752848"/>
                  <a:pt x="8755716" y="3762282"/>
                </a:cubicBezTo>
                <a:cubicBezTo>
                  <a:pt x="8769842" y="3771360"/>
                  <a:pt x="8772953" y="3785893"/>
                  <a:pt x="8763671" y="3799816"/>
                </a:cubicBezTo>
                <a:cubicBezTo>
                  <a:pt x="8754136" y="3814146"/>
                  <a:pt x="8738582" y="3816288"/>
                  <a:pt x="8726190" y="3805374"/>
                </a:cubicBezTo>
                <a:cubicBezTo>
                  <a:pt x="8709259" y="3790432"/>
                  <a:pt x="8697020" y="3790280"/>
                  <a:pt x="8684525" y="3809505"/>
                </a:cubicBezTo>
                <a:cubicBezTo>
                  <a:pt x="8680140" y="3816288"/>
                  <a:pt x="8672388" y="3818377"/>
                  <a:pt x="8663617" y="3818531"/>
                </a:cubicBezTo>
                <a:cubicBezTo>
                  <a:pt x="8653979" y="3819346"/>
                  <a:pt x="8646074" y="3814706"/>
                  <a:pt x="8641179" y="3805986"/>
                </a:cubicBezTo>
                <a:cubicBezTo>
                  <a:pt x="8635111" y="3795123"/>
                  <a:pt x="8637047" y="3783343"/>
                  <a:pt x="8644953" y="3775236"/>
                </a:cubicBezTo>
                <a:cubicBezTo>
                  <a:pt x="8658059" y="3761824"/>
                  <a:pt x="8660966" y="3752848"/>
                  <a:pt x="8642249" y="3741323"/>
                </a:cubicBezTo>
                <a:cubicBezTo>
                  <a:pt x="8628276" y="3732756"/>
                  <a:pt x="8625778" y="3717508"/>
                  <a:pt x="8636435" y="3703841"/>
                </a:cubicBezTo>
                <a:cubicBezTo>
                  <a:pt x="8647298" y="3689920"/>
                  <a:pt x="8662445" y="3690175"/>
                  <a:pt x="8674683" y="3700527"/>
                </a:cubicBezTo>
                <a:cubicBezTo>
                  <a:pt x="8689167" y="3712765"/>
                  <a:pt x="8698958" y="3717865"/>
                  <a:pt x="8711962" y="3698079"/>
                </a:cubicBezTo>
                <a:cubicBezTo>
                  <a:pt x="8716449" y="3691245"/>
                  <a:pt x="8722582" y="3686439"/>
                  <a:pt x="8729472" y="3684960"/>
                </a:cubicBezTo>
                <a:close/>
                <a:moveTo>
                  <a:pt x="4282907" y="3684960"/>
                </a:moveTo>
                <a:cubicBezTo>
                  <a:pt x="4289798" y="3683481"/>
                  <a:pt x="4297448" y="3685330"/>
                  <a:pt x="4304969" y="3691806"/>
                </a:cubicBezTo>
                <a:cubicBezTo>
                  <a:pt x="4319707" y="3704505"/>
                  <a:pt x="4317259" y="3719905"/>
                  <a:pt x="4305174" y="3731838"/>
                </a:cubicBezTo>
                <a:cubicBezTo>
                  <a:pt x="4291506" y="3745403"/>
                  <a:pt x="4294414" y="3752848"/>
                  <a:pt x="4309150" y="3762282"/>
                </a:cubicBezTo>
                <a:cubicBezTo>
                  <a:pt x="4323277" y="3771360"/>
                  <a:pt x="4326388" y="3785893"/>
                  <a:pt x="4317105" y="3799816"/>
                </a:cubicBezTo>
                <a:cubicBezTo>
                  <a:pt x="4307571" y="3814146"/>
                  <a:pt x="4292016" y="3816288"/>
                  <a:pt x="4279624" y="3805374"/>
                </a:cubicBezTo>
                <a:cubicBezTo>
                  <a:pt x="4262694" y="3790432"/>
                  <a:pt x="4250454" y="3790280"/>
                  <a:pt x="4237960" y="3809505"/>
                </a:cubicBezTo>
                <a:cubicBezTo>
                  <a:pt x="4233574" y="3816288"/>
                  <a:pt x="4225822" y="3818377"/>
                  <a:pt x="4217052" y="3818531"/>
                </a:cubicBezTo>
                <a:cubicBezTo>
                  <a:pt x="4207414" y="3819346"/>
                  <a:pt x="4199508" y="3814706"/>
                  <a:pt x="4194614" y="3805986"/>
                </a:cubicBezTo>
                <a:cubicBezTo>
                  <a:pt x="4188545" y="3795123"/>
                  <a:pt x="4190481" y="3783343"/>
                  <a:pt x="4198387" y="3775236"/>
                </a:cubicBezTo>
                <a:cubicBezTo>
                  <a:pt x="4211494" y="3761824"/>
                  <a:pt x="4214401" y="3752848"/>
                  <a:pt x="4195683" y="3741323"/>
                </a:cubicBezTo>
                <a:cubicBezTo>
                  <a:pt x="4181710" y="3732756"/>
                  <a:pt x="4179212" y="3717508"/>
                  <a:pt x="4189869" y="3703841"/>
                </a:cubicBezTo>
                <a:cubicBezTo>
                  <a:pt x="4200732" y="3689920"/>
                  <a:pt x="4215879" y="3690175"/>
                  <a:pt x="4228117" y="3700527"/>
                </a:cubicBezTo>
                <a:cubicBezTo>
                  <a:pt x="4242601" y="3712765"/>
                  <a:pt x="4252392" y="3717865"/>
                  <a:pt x="4265396" y="3698079"/>
                </a:cubicBezTo>
                <a:cubicBezTo>
                  <a:pt x="4269884" y="3691245"/>
                  <a:pt x="4276016" y="3686439"/>
                  <a:pt x="4282907" y="3684960"/>
                </a:cubicBezTo>
                <a:close/>
                <a:moveTo>
                  <a:pt x="11964205" y="3670787"/>
                </a:moveTo>
                <a:cubicBezTo>
                  <a:pt x="11971096" y="3669308"/>
                  <a:pt x="11978746" y="3671157"/>
                  <a:pt x="11986268" y="3677633"/>
                </a:cubicBezTo>
                <a:cubicBezTo>
                  <a:pt x="12001006" y="3690332"/>
                  <a:pt x="11998558" y="3705732"/>
                  <a:pt x="11986473" y="3717665"/>
                </a:cubicBezTo>
                <a:cubicBezTo>
                  <a:pt x="11972805" y="3731230"/>
                  <a:pt x="11975712" y="3738675"/>
                  <a:pt x="11990449" y="3748109"/>
                </a:cubicBezTo>
                <a:cubicBezTo>
                  <a:pt x="12004575" y="3757187"/>
                  <a:pt x="12007686" y="3771720"/>
                  <a:pt x="11998404" y="3785643"/>
                </a:cubicBezTo>
                <a:cubicBezTo>
                  <a:pt x="11988869" y="3799973"/>
                  <a:pt x="11973315" y="3802115"/>
                  <a:pt x="11960923" y="3791201"/>
                </a:cubicBezTo>
                <a:cubicBezTo>
                  <a:pt x="11943992" y="3776259"/>
                  <a:pt x="11931753" y="3776107"/>
                  <a:pt x="11919258" y="3795332"/>
                </a:cubicBezTo>
                <a:cubicBezTo>
                  <a:pt x="11914873" y="3802115"/>
                  <a:pt x="11907121" y="3804204"/>
                  <a:pt x="11898350" y="3804358"/>
                </a:cubicBezTo>
                <a:cubicBezTo>
                  <a:pt x="11888712" y="3805173"/>
                  <a:pt x="11880807" y="3800533"/>
                  <a:pt x="11875912" y="3791813"/>
                </a:cubicBezTo>
                <a:cubicBezTo>
                  <a:pt x="11869844" y="3780950"/>
                  <a:pt x="11871780" y="3769170"/>
                  <a:pt x="11879686" y="3761063"/>
                </a:cubicBezTo>
                <a:cubicBezTo>
                  <a:pt x="11892792" y="3747651"/>
                  <a:pt x="11895699" y="3738675"/>
                  <a:pt x="11876982" y="3727150"/>
                </a:cubicBezTo>
                <a:cubicBezTo>
                  <a:pt x="11863009" y="3718583"/>
                  <a:pt x="11860511" y="3703335"/>
                  <a:pt x="11871168" y="3689668"/>
                </a:cubicBezTo>
                <a:cubicBezTo>
                  <a:pt x="11882031" y="3675747"/>
                  <a:pt x="11897178" y="3676002"/>
                  <a:pt x="11909416" y="3686354"/>
                </a:cubicBezTo>
                <a:cubicBezTo>
                  <a:pt x="11923900" y="3698592"/>
                  <a:pt x="11933691" y="3703692"/>
                  <a:pt x="11946695" y="3683906"/>
                </a:cubicBezTo>
                <a:cubicBezTo>
                  <a:pt x="11951182" y="3677072"/>
                  <a:pt x="11957315" y="3672266"/>
                  <a:pt x="11964205" y="3670787"/>
                </a:cubicBezTo>
                <a:close/>
                <a:moveTo>
                  <a:pt x="8826716" y="3520011"/>
                </a:moveTo>
                <a:cubicBezTo>
                  <a:pt x="8833690" y="3520496"/>
                  <a:pt x="8840600" y="3524180"/>
                  <a:pt x="8846745" y="3529993"/>
                </a:cubicBezTo>
                <a:cubicBezTo>
                  <a:pt x="8891316" y="3572423"/>
                  <a:pt x="8919210" y="3622961"/>
                  <a:pt x="8918955" y="3692267"/>
                </a:cubicBezTo>
                <a:cubicBezTo>
                  <a:pt x="8919415" y="3730768"/>
                  <a:pt x="8903911" y="3770750"/>
                  <a:pt x="8884124" y="3809355"/>
                </a:cubicBezTo>
                <a:cubicBezTo>
                  <a:pt x="8877088" y="3823124"/>
                  <a:pt x="8864696" y="3828428"/>
                  <a:pt x="8849957" y="3822307"/>
                </a:cubicBezTo>
                <a:cubicBezTo>
                  <a:pt x="8835015" y="3816086"/>
                  <a:pt x="8830936" y="3803898"/>
                  <a:pt x="8836393" y="3789007"/>
                </a:cubicBezTo>
                <a:cubicBezTo>
                  <a:pt x="8843328" y="3770036"/>
                  <a:pt x="8851997" y="3751626"/>
                  <a:pt x="8857913" y="3732349"/>
                </a:cubicBezTo>
                <a:cubicBezTo>
                  <a:pt x="8875660" y="3674722"/>
                  <a:pt x="8861687" y="3624185"/>
                  <a:pt x="8821501" y="3580175"/>
                </a:cubicBezTo>
                <a:cubicBezTo>
                  <a:pt x="8817473" y="3575840"/>
                  <a:pt x="8812934" y="3571964"/>
                  <a:pt x="8809008" y="3567528"/>
                </a:cubicBezTo>
                <a:cubicBezTo>
                  <a:pt x="8798299" y="3555493"/>
                  <a:pt x="8794728" y="3541876"/>
                  <a:pt x="8806304" y="3529229"/>
                </a:cubicBezTo>
                <a:cubicBezTo>
                  <a:pt x="8812705" y="3522243"/>
                  <a:pt x="8819742" y="3519527"/>
                  <a:pt x="8826716" y="3520011"/>
                </a:cubicBezTo>
                <a:close/>
                <a:moveTo>
                  <a:pt x="4380151" y="3520011"/>
                </a:moveTo>
                <a:cubicBezTo>
                  <a:pt x="4387124" y="3520496"/>
                  <a:pt x="4394035" y="3524180"/>
                  <a:pt x="4400179" y="3529993"/>
                </a:cubicBezTo>
                <a:cubicBezTo>
                  <a:pt x="4444751" y="3572423"/>
                  <a:pt x="4472644" y="3622961"/>
                  <a:pt x="4472389" y="3692267"/>
                </a:cubicBezTo>
                <a:cubicBezTo>
                  <a:pt x="4472850" y="3730768"/>
                  <a:pt x="4457345" y="3770750"/>
                  <a:pt x="4437559" y="3809355"/>
                </a:cubicBezTo>
                <a:cubicBezTo>
                  <a:pt x="4430522" y="3823124"/>
                  <a:pt x="4418131" y="3828428"/>
                  <a:pt x="4403392" y="3822307"/>
                </a:cubicBezTo>
                <a:cubicBezTo>
                  <a:pt x="4388449" y="3816086"/>
                  <a:pt x="4384371" y="3803898"/>
                  <a:pt x="4389827" y="3789007"/>
                </a:cubicBezTo>
                <a:cubicBezTo>
                  <a:pt x="4396762" y="3770036"/>
                  <a:pt x="4405431" y="3751626"/>
                  <a:pt x="4411347" y="3732349"/>
                </a:cubicBezTo>
                <a:cubicBezTo>
                  <a:pt x="4429095" y="3674722"/>
                  <a:pt x="4415121" y="3624185"/>
                  <a:pt x="4374935" y="3580175"/>
                </a:cubicBezTo>
                <a:cubicBezTo>
                  <a:pt x="4370907" y="3575840"/>
                  <a:pt x="4366369" y="3571964"/>
                  <a:pt x="4362442" y="3567528"/>
                </a:cubicBezTo>
                <a:cubicBezTo>
                  <a:pt x="4351733" y="3555493"/>
                  <a:pt x="4348162" y="3541876"/>
                  <a:pt x="4359739" y="3529229"/>
                </a:cubicBezTo>
                <a:cubicBezTo>
                  <a:pt x="4366140" y="3522243"/>
                  <a:pt x="4373176" y="3519527"/>
                  <a:pt x="4380151" y="3520011"/>
                </a:cubicBezTo>
                <a:close/>
                <a:moveTo>
                  <a:pt x="12061449" y="3505838"/>
                </a:moveTo>
                <a:cubicBezTo>
                  <a:pt x="12068423" y="3506323"/>
                  <a:pt x="12075333" y="3510007"/>
                  <a:pt x="12081478" y="3515820"/>
                </a:cubicBezTo>
                <a:cubicBezTo>
                  <a:pt x="12126049" y="3558250"/>
                  <a:pt x="12153943" y="3608788"/>
                  <a:pt x="12153688" y="3678094"/>
                </a:cubicBezTo>
                <a:cubicBezTo>
                  <a:pt x="12154148" y="3716595"/>
                  <a:pt x="12138644" y="3756577"/>
                  <a:pt x="12118857" y="3795182"/>
                </a:cubicBezTo>
                <a:cubicBezTo>
                  <a:pt x="12111821" y="3808951"/>
                  <a:pt x="12099429" y="3814255"/>
                  <a:pt x="12084690" y="3808134"/>
                </a:cubicBezTo>
                <a:cubicBezTo>
                  <a:pt x="12069748" y="3801913"/>
                  <a:pt x="12065669" y="3789725"/>
                  <a:pt x="12071126" y="3774834"/>
                </a:cubicBezTo>
                <a:cubicBezTo>
                  <a:pt x="12078061" y="3755863"/>
                  <a:pt x="12086730" y="3737453"/>
                  <a:pt x="12092646" y="3718176"/>
                </a:cubicBezTo>
                <a:cubicBezTo>
                  <a:pt x="12110393" y="3660549"/>
                  <a:pt x="12096420" y="3610012"/>
                  <a:pt x="12056234" y="3566002"/>
                </a:cubicBezTo>
                <a:cubicBezTo>
                  <a:pt x="12052206" y="3561667"/>
                  <a:pt x="12047667" y="3557791"/>
                  <a:pt x="12043741" y="3553355"/>
                </a:cubicBezTo>
                <a:cubicBezTo>
                  <a:pt x="12033032" y="3541320"/>
                  <a:pt x="12029461" y="3527703"/>
                  <a:pt x="12041037" y="3515056"/>
                </a:cubicBezTo>
                <a:cubicBezTo>
                  <a:pt x="12047438" y="3508070"/>
                  <a:pt x="12054475" y="3505354"/>
                  <a:pt x="12061449" y="3505838"/>
                </a:cubicBezTo>
                <a:close/>
                <a:moveTo>
                  <a:pt x="9784827" y="3455845"/>
                </a:moveTo>
                <a:cubicBezTo>
                  <a:pt x="9701805" y="3525098"/>
                  <a:pt x="9637702" y="3558449"/>
                  <a:pt x="9556516" y="3575686"/>
                </a:cubicBezTo>
                <a:cubicBezTo>
                  <a:pt x="9529794" y="3581346"/>
                  <a:pt x="9504397" y="3583693"/>
                  <a:pt x="9477420" y="3572218"/>
                </a:cubicBezTo>
                <a:cubicBezTo>
                  <a:pt x="9411176" y="3544017"/>
                  <a:pt x="9341871" y="3524741"/>
                  <a:pt x="9271751" y="3508574"/>
                </a:cubicBezTo>
                <a:cubicBezTo>
                  <a:pt x="9124321" y="3474559"/>
                  <a:pt x="8976277" y="3468899"/>
                  <a:pt x="8828081" y="3501997"/>
                </a:cubicBezTo>
                <a:cubicBezTo>
                  <a:pt x="8744040" y="3520763"/>
                  <a:pt x="8666168" y="3554523"/>
                  <a:pt x="8596915" y="3611537"/>
                </a:cubicBezTo>
                <a:cubicBezTo>
                  <a:pt x="8620985" y="3622858"/>
                  <a:pt x="8643220" y="3621838"/>
                  <a:pt x="8664688" y="3613577"/>
                </a:cubicBezTo>
                <a:cubicBezTo>
                  <a:pt x="8684629" y="3605927"/>
                  <a:pt x="8701610" y="3607559"/>
                  <a:pt x="8708188" y="3628774"/>
                </a:cubicBezTo>
                <a:cubicBezTo>
                  <a:pt x="8714666" y="3649580"/>
                  <a:pt x="8698602" y="3658862"/>
                  <a:pt x="8681211" y="3664726"/>
                </a:cubicBezTo>
                <a:cubicBezTo>
                  <a:pt x="8644341" y="3677169"/>
                  <a:pt x="8607675" y="3677730"/>
                  <a:pt x="8572793" y="3659474"/>
                </a:cubicBezTo>
                <a:cubicBezTo>
                  <a:pt x="8558768" y="3652130"/>
                  <a:pt x="8552854" y="3655291"/>
                  <a:pt x="8544797" y="3667479"/>
                </a:cubicBezTo>
                <a:cubicBezTo>
                  <a:pt x="8517768" y="3708532"/>
                  <a:pt x="8518279" y="3721995"/>
                  <a:pt x="8551680" y="3756264"/>
                </a:cubicBezTo>
                <a:cubicBezTo>
                  <a:pt x="8554639" y="3759274"/>
                  <a:pt x="8557546" y="3762385"/>
                  <a:pt x="8560555" y="3765393"/>
                </a:cubicBezTo>
                <a:cubicBezTo>
                  <a:pt x="8661833" y="3866417"/>
                  <a:pt x="8782695" y="3907520"/>
                  <a:pt x="8924618" y="3884623"/>
                </a:cubicBezTo>
                <a:cubicBezTo>
                  <a:pt x="9026968" y="3868099"/>
                  <a:pt x="9119169" y="3824242"/>
                  <a:pt x="9212647" y="3782120"/>
                </a:cubicBezTo>
                <a:cubicBezTo>
                  <a:pt x="9268946" y="3756774"/>
                  <a:pt x="9299544" y="3715824"/>
                  <a:pt x="9318056" y="3660748"/>
                </a:cubicBezTo>
                <a:cubicBezTo>
                  <a:pt x="9326164" y="3636576"/>
                  <a:pt x="9335802" y="3612913"/>
                  <a:pt x="9345849" y="3586038"/>
                </a:cubicBezTo>
                <a:cubicBezTo>
                  <a:pt x="9361351" y="3607815"/>
                  <a:pt x="9375988" y="3625510"/>
                  <a:pt x="9387411" y="3645092"/>
                </a:cubicBezTo>
                <a:cubicBezTo>
                  <a:pt x="9399854" y="3666358"/>
                  <a:pt x="9411686" y="3673140"/>
                  <a:pt x="9433104" y="3655241"/>
                </a:cubicBezTo>
                <a:cubicBezTo>
                  <a:pt x="9447230" y="3643461"/>
                  <a:pt x="9465945" y="3637238"/>
                  <a:pt x="9480428" y="3625765"/>
                </a:cubicBezTo>
                <a:cubicBezTo>
                  <a:pt x="9504754" y="3606539"/>
                  <a:pt x="9531936" y="3605264"/>
                  <a:pt x="9559932" y="3609904"/>
                </a:cubicBezTo>
                <a:cubicBezTo>
                  <a:pt x="9584053" y="3613934"/>
                  <a:pt x="9608022" y="3619696"/>
                  <a:pt x="9631480" y="3626683"/>
                </a:cubicBezTo>
                <a:cubicBezTo>
                  <a:pt x="9699203" y="3646928"/>
                  <a:pt x="9760756" y="3679719"/>
                  <a:pt x="9820116" y="3724545"/>
                </a:cubicBezTo>
                <a:cubicBezTo>
                  <a:pt x="9807826" y="3677628"/>
                  <a:pt x="9797117" y="3634485"/>
                  <a:pt x="9790232" y="3590322"/>
                </a:cubicBezTo>
                <a:cubicBezTo>
                  <a:pt x="9783296" y="3546109"/>
                  <a:pt x="9786969" y="3501640"/>
                  <a:pt x="9784827" y="3455845"/>
                </a:cubicBezTo>
                <a:close/>
                <a:moveTo>
                  <a:pt x="5338261" y="3455845"/>
                </a:moveTo>
                <a:cubicBezTo>
                  <a:pt x="5255239" y="3525098"/>
                  <a:pt x="5191136" y="3558449"/>
                  <a:pt x="5109951" y="3575686"/>
                </a:cubicBezTo>
                <a:cubicBezTo>
                  <a:pt x="5083229" y="3581346"/>
                  <a:pt x="5057832" y="3583693"/>
                  <a:pt x="5030854" y="3572218"/>
                </a:cubicBezTo>
                <a:cubicBezTo>
                  <a:pt x="4964610" y="3544017"/>
                  <a:pt x="4895305" y="3524741"/>
                  <a:pt x="4825186" y="3508574"/>
                </a:cubicBezTo>
                <a:cubicBezTo>
                  <a:pt x="4677756" y="3474559"/>
                  <a:pt x="4529711" y="3468899"/>
                  <a:pt x="4381516" y="3501997"/>
                </a:cubicBezTo>
                <a:cubicBezTo>
                  <a:pt x="4297474" y="3520763"/>
                  <a:pt x="4219602" y="3554523"/>
                  <a:pt x="4150349" y="3611537"/>
                </a:cubicBezTo>
                <a:cubicBezTo>
                  <a:pt x="4174419" y="3622858"/>
                  <a:pt x="4196654" y="3621838"/>
                  <a:pt x="4218122" y="3613577"/>
                </a:cubicBezTo>
                <a:cubicBezTo>
                  <a:pt x="4238063" y="3605927"/>
                  <a:pt x="4255044" y="3607559"/>
                  <a:pt x="4261622" y="3628774"/>
                </a:cubicBezTo>
                <a:cubicBezTo>
                  <a:pt x="4268101" y="3649580"/>
                  <a:pt x="4252036" y="3658862"/>
                  <a:pt x="4234645" y="3664726"/>
                </a:cubicBezTo>
                <a:cubicBezTo>
                  <a:pt x="4197775" y="3677169"/>
                  <a:pt x="4161109" y="3677730"/>
                  <a:pt x="4126227" y="3659474"/>
                </a:cubicBezTo>
                <a:cubicBezTo>
                  <a:pt x="4112202" y="3652130"/>
                  <a:pt x="4106288" y="3655291"/>
                  <a:pt x="4098231" y="3667479"/>
                </a:cubicBezTo>
                <a:cubicBezTo>
                  <a:pt x="4071202" y="3708532"/>
                  <a:pt x="4071713" y="3721995"/>
                  <a:pt x="4105114" y="3756264"/>
                </a:cubicBezTo>
                <a:cubicBezTo>
                  <a:pt x="4108073" y="3759274"/>
                  <a:pt x="4110980" y="3762385"/>
                  <a:pt x="4113989" y="3765393"/>
                </a:cubicBezTo>
                <a:cubicBezTo>
                  <a:pt x="4215267" y="3866417"/>
                  <a:pt x="4336129" y="3907520"/>
                  <a:pt x="4478052" y="3884623"/>
                </a:cubicBezTo>
                <a:cubicBezTo>
                  <a:pt x="4580402" y="3868099"/>
                  <a:pt x="4672604" y="3824242"/>
                  <a:pt x="4766081" y="3782120"/>
                </a:cubicBezTo>
                <a:cubicBezTo>
                  <a:pt x="4822381" y="3756774"/>
                  <a:pt x="4852978" y="3715824"/>
                  <a:pt x="4871490" y="3660748"/>
                </a:cubicBezTo>
                <a:cubicBezTo>
                  <a:pt x="4879598" y="3636576"/>
                  <a:pt x="4889236" y="3612913"/>
                  <a:pt x="4899285" y="3586038"/>
                </a:cubicBezTo>
                <a:cubicBezTo>
                  <a:pt x="4914786" y="3607815"/>
                  <a:pt x="4929422" y="3625510"/>
                  <a:pt x="4940845" y="3645092"/>
                </a:cubicBezTo>
                <a:cubicBezTo>
                  <a:pt x="4953288" y="3666358"/>
                  <a:pt x="4965120" y="3673140"/>
                  <a:pt x="4986538" y="3655241"/>
                </a:cubicBezTo>
                <a:cubicBezTo>
                  <a:pt x="5000665" y="3643461"/>
                  <a:pt x="5019380" y="3637238"/>
                  <a:pt x="5033862" y="3625765"/>
                </a:cubicBezTo>
                <a:cubicBezTo>
                  <a:pt x="5058189" y="3606539"/>
                  <a:pt x="5085371" y="3605264"/>
                  <a:pt x="5113367" y="3609904"/>
                </a:cubicBezTo>
                <a:cubicBezTo>
                  <a:pt x="5137487" y="3613934"/>
                  <a:pt x="5161456" y="3619696"/>
                  <a:pt x="5184914" y="3626683"/>
                </a:cubicBezTo>
                <a:cubicBezTo>
                  <a:pt x="5252637" y="3646928"/>
                  <a:pt x="5314191" y="3679719"/>
                  <a:pt x="5373550" y="3724545"/>
                </a:cubicBezTo>
                <a:cubicBezTo>
                  <a:pt x="5361260" y="3677628"/>
                  <a:pt x="5350551" y="3634485"/>
                  <a:pt x="5343666" y="3590322"/>
                </a:cubicBezTo>
                <a:cubicBezTo>
                  <a:pt x="5336731" y="3546109"/>
                  <a:pt x="5340403" y="3501640"/>
                  <a:pt x="5338261" y="3455845"/>
                </a:cubicBezTo>
                <a:close/>
                <a:moveTo>
                  <a:pt x="4640664" y="3376737"/>
                </a:moveTo>
                <a:cubicBezTo>
                  <a:pt x="4595497" y="3374776"/>
                  <a:pt x="4539695" y="3393183"/>
                  <a:pt x="4514412" y="3428256"/>
                </a:cubicBezTo>
                <a:cubicBezTo>
                  <a:pt x="4573519" y="3428256"/>
                  <a:pt x="4633439" y="3428357"/>
                  <a:pt x="4680764" y="3385623"/>
                </a:cubicBezTo>
                <a:cubicBezTo>
                  <a:pt x="4669596" y="3380307"/>
                  <a:pt x="4655721" y="3377390"/>
                  <a:pt x="4640664" y="3376737"/>
                </a:cubicBezTo>
                <a:close/>
                <a:moveTo>
                  <a:pt x="2510913" y="2111221"/>
                </a:moveTo>
                <a:cubicBezTo>
                  <a:pt x="2500000" y="2150488"/>
                  <a:pt x="2490923" y="2186695"/>
                  <a:pt x="2470168" y="2218313"/>
                </a:cubicBezTo>
                <a:cubicBezTo>
                  <a:pt x="2453849" y="2243149"/>
                  <a:pt x="2438958" y="2249573"/>
                  <a:pt x="2400965" y="2252532"/>
                </a:cubicBezTo>
                <a:cubicBezTo>
                  <a:pt x="2393570" y="2253092"/>
                  <a:pt x="2385768" y="2252073"/>
                  <a:pt x="2378119" y="2252073"/>
                </a:cubicBezTo>
                <a:lnTo>
                  <a:pt x="1875956" y="2252073"/>
                </a:lnTo>
                <a:lnTo>
                  <a:pt x="1519083" y="2251715"/>
                </a:lnTo>
                <a:cubicBezTo>
                  <a:pt x="1501439" y="2251613"/>
                  <a:pt x="1497511" y="2254572"/>
                  <a:pt x="1503937" y="2272317"/>
                </a:cubicBezTo>
                <a:cubicBezTo>
                  <a:pt x="1517452" y="2309648"/>
                  <a:pt x="1527804" y="2348048"/>
                  <a:pt x="1540808" y="2385530"/>
                </a:cubicBezTo>
                <a:cubicBezTo>
                  <a:pt x="1584665" y="2512155"/>
                  <a:pt x="1639538" y="2633527"/>
                  <a:pt x="1715470" y="2744597"/>
                </a:cubicBezTo>
                <a:cubicBezTo>
                  <a:pt x="1780237" y="2839347"/>
                  <a:pt x="1864228" y="2914466"/>
                  <a:pt x="1950973" y="2989226"/>
                </a:cubicBezTo>
                <a:cubicBezTo>
                  <a:pt x="2111662" y="3127733"/>
                  <a:pt x="2233238" y="3297297"/>
                  <a:pt x="2309529" y="3496948"/>
                </a:cubicBezTo>
                <a:cubicBezTo>
                  <a:pt x="2315903" y="3513573"/>
                  <a:pt x="2322481" y="3521222"/>
                  <a:pt x="2341452" y="3517040"/>
                </a:cubicBezTo>
                <a:cubicBezTo>
                  <a:pt x="2496023" y="3482566"/>
                  <a:pt x="2609338" y="3399289"/>
                  <a:pt x="2664311" y="3246350"/>
                </a:cubicBezTo>
                <a:cubicBezTo>
                  <a:pt x="2674714" y="3217385"/>
                  <a:pt x="2684506" y="3188215"/>
                  <a:pt x="2694450" y="3159503"/>
                </a:cubicBezTo>
                <a:cubicBezTo>
                  <a:pt x="2702967" y="3160779"/>
                  <a:pt x="2703017" y="3167154"/>
                  <a:pt x="2705364" y="3171181"/>
                </a:cubicBezTo>
                <a:cubicBezTo>
                  <a:pt x="2737338" y="3225901"/>
                  <a:pt x="2764927" y="3283272"/>
                  <a:pt x="2804501" y="3333453"/>
                </a:cubicBezTo>
                <a:cubicBezTo>
                  <a:pt x="2892113" y="3444523"/>
                  <a:pt x="3006702" y="3508830"/>
                  <a:pt x="3145463" y="3531370"/>
                </a:cubicBezTo>
                <a:cubicBezTo>
                  <a:pt x="3176519" y="3536419"/>
                  <a:pt x="3176519" y="3535653"/>
                  <a:pt x="3176775" y="3503221"/>
                </a:cubicBezTo>
                <a:cubicBezTo>
                  <a:pt x="3177845" y="3372312"/>
                  <a:pt x="3169483" y="3242220"/>
                  <a:pt x="3146992" y="3112995"/>
                </a:cubicBezTo>
                <a:cubicBezTo>
                  <a:pt x="3121903" y="2968828"/>
                  <a:pt x="3078658" y="2830678"/>
                  <a:pt x="3014301" y="2699312"/>
                </a:cubicBezTo>
                <a:cubicBezTo>
                  <a:pt x="2912971" y="2492368"/>
                  <a:pt x="2767425" y="2320969"/>
                  <a:pt x="2591030" y="2174558"/>
                </a:cubicBezTo>
                <a:cubicBezTo>
                  <a:pt x="2565276" y="2153190"/>
                  <a:pt x="2538554" y="2133046"/>
                  <a:pt x="2510913" y="2111221"/>
                </a:cubicBezTo>
                <a:close/>
                <a:moveTo>
                  <a:pt x="2536253" y="1976207"/>
                </a:moveTo>
                <a:cubicBezTo>
                  <a:pt x="2534564" y="1975391"/>
                  <a:pt x="2532690" y="1975289"/>
                  <a:pt x="2530395" y="1977048"/>
                </a:cubicBezTo>
                <a:cubicBezTo>
                  <a:pt x="2529528" y="1996580"/>
                  <a:pt x="2523203" y="2015041"/>
                  <a:pt x="2547070" y="2029525"/>
                </a:cubicBezTo>
                <a:cubicBezTo>
                  <a:pt x="2580931" y="2050076"/>
                  <a:pt x="2611326" y="2076339"/>
                  <a:pt x="2643351" y="2099950"/>
                </a:cubicBezTo>
                <a:cubicBezTo>
                  <a:pt x="2797055" y="2213060"/>
                  <a:pt x="2939335" y="2338154"/>
                  <a:pt x="3057137" y="2489410"/>
                </a:cubicBezTo>
                <a:cubicBezTo>
                  <a:pt x="3203600" y="2677434"/>
                  <a:pt x="3310947" y="2886316"/>
                  <a:pt x="3392337" y="3109579"/>
                </a:cubicBezTo>
                <a:cubicBezTo>
                  <a:pt x="3469036" y="3319989"/>
                  <a:pt x="3522684" y="3536164"/>
                  <a:pt x="3560014" y="3756724"/>
                </a:cubicBezTo>
                <a:cubicBezTo>
                  <a:pt x="3566439" y="3794512"/>
                  <a:pt x="3573375" y="3832198"/>
                  <a:pt x="3580055" y="3869936"/>
                </a:cubicBezTo>
                <a:lnTo>
                  <a:pt x="3586838" y="3868610"/>
                </a:lnTo>
                <a:cubicBezTo>
                  <a:pt x="3586838" y="3865499"/>
                  <a:pt x="3587041" y="3862389"/>
                  <a:pt x="3586786" y="3859328"/>
                </a:cubicBezTo>
                <a:cubicBezTo>
                  <a:pt x="3573884" y="3717762"/>
                  <a:pt x="3554914" y="3577113"/>
                  <a:pt x="3529110" y="3437282"/>
                </a:cubicBezTo>
                <a:cubicBezTo>
                  <a:pt x="3491270" y="3232174"/>
                  <a:pt x="3437877" y="3031757"/>
                  <a:pt x="3354192" y="2840164"/>
                </a:cubicBezTo>
                <a:cubicBezTo>
                  <a:pt x="3252505" y="2607314"/>
                  <a:pt x="3104309" y="2409804"/>
                  <a:pt x="2907360" y="2248758"/>
                </a:cubicBezTo>
                <a:cubicBezTo>
                  <a:pt x="2789814" y="2152731"/>
                  <a:pt x="2664005" y="2068180"/>
                  <a:pt x="2541002" y="1979649"/>
                </a:cubicBezTo>
                <a:cubicBezTo>
                  <a:pt x="2539447" y="1978553"/>
                  <a:pt x="2537942" y="1977023"/>
                  <a:pt x="2536253" y="1976207"/>
                </a:cubicBezTo>
                <a:close/>
                <a:moveTo>
                  <a:pt x="2542430" y="1800498"/>
                </a:moveTo>
                <a:cubicBezTo>
                  <a:pt x="2534066" y="1828598"/>
                  <a:pt x="2542787" y="1845784"/>
                  <a:pt x="2566551" y="1859706"/>
                </a:cubicBezTo>
                <a:cubicBezTo>
                  <a:pt x="2616069" y="1888722"/>
                  <a:pt x="2663750" y="1920953"/>
                  <a:pt x="2712962" y="1950582"/>
                </a:cubicBezTo>
                <a:cubicBezTo>
                  <a:pt x="2871305" y="2045792"/>
                  <a:pt x="3026131" y="2145847"/>
                  <a:pt x="3165148" y="2268443"/>
                </a:cubicBezTo>
                <a:cubicBezTo>
                  <a:pt x="3439764" y="2510625"/>
                  <a:pt x="3632990" y="2808853"/>
                  <a:pt x="3768895" y="3146449"/>
                </a:cubicBezTo>
                <a:cubicBezTo>
                  <a:pt x="3857170" y="3365886"/>
                  <a:pt x="3920048" y="3592617"/>
                  <a:pt x="3963243" y="3825008"/>
                </a:cubicBezTo>
                <a:cubicBezTo>
                  <a:pt x="3965181" y="3835615"/>
                  <a:pt x="3967220" y="3847192"/>
                  <a:pt x="3981754" y="3851781"/>
                </a:cubicBezTo>
                <a:cubicBezTo>
                  <a:pt x="3968138" y="3741730"/>
                  <a:pt x="3952482" y="3633974"/>
                  <a:pt x="3932236" y="3526882"/>
                </a:cubicBezTo>
                <a:cubicBezTo>
                  <a:pt x="3896947" y="3340235"/>
                  <a:pt x="3848143" y="3157565"/>
                  <a:pt x="3778789" y="2980557"/>
                </a:cubicBezTo>
                <a:cubicBezTo>
                  <a:pt x="3651501" y="2655659"/>
                  <a:pt x="3450779" y="2387265"/>
                  <a:pt x="3166626" y="2182615"/>
                </a:cubicBezTo>
                <a:cubicBezTo>
                  <a:pt x="3014809" y="2073278"/>
                  <a:pt x="2852132" y="1981638"/>
                  <a:pt x="2690677" y="1887957"/>
                </a:cubicBezTo>
                <a:lnTo>
                  <a:pt x="2542430" y="1800498"/>
                </a:lnTo>
                <a:close/>
                <a:moveTo>
                  <a:pt x="2540695" y="1618696"/>
                </a:moveTo>
                <a:cubicBezTo>
                  <a:pt x="2537585" y="1656535"/>
                  <a:pt x="2537330" y="1656944"/>
                  <a:pt x="2566703" y="1673824"/>
                </a:cubicBezTo>
                <a:cubicBezTo>
                  <a:pt x="2676397" y="1736856"/>
                  <a:pt x="2790986" y="1790605"/>
                  <a:pt x="2902770" y="1849659"/>
                </a:cubicBezTo>
                <a:cubicBezTo>
                  <a:pt x="3091814" y="1949613"/>
                  <a:pt x="3271271" y="2063743"/>
                  <a:pt x="3432625" y="2204849"/>
                </a:cubicBezTo>
                <a:cubicBezTo>
                  <a:pt x="3671848" y="2414088"/>
                  <a:pt x="3855028" y="2665552"/>
                  <a:pt x="3992158" y="2951336"/>
                </a:cubicBezTo>
                <a:cubicBezTo>
                  <a:pt x="4079004" y="3132221"/>
                  <a:pt x="4143771" y="3321163"/>
                  <a:pt x="4193747" y="3515306"/>
                </a:cubicBezTo>
                <a:cubicBezTo>
                  <a:pt x="4209556" y="3510971"/>
                  <a:pt x="4222254" y="3506229"/>
                  <a:pt x="4212870" y="3485932"/>
                </a:cubicBezTo>
                <a:cubicBezTo>
                  <a:pt x="4209097" y="3477773"/>
                  <a:pt x="4209046" y="3467828"/>
                  <a:pt x="4207466" y="3458700"/>
                </a:cubicBezTo>
                <a:cubicBezTo>
                  <a:pt x="4171155" y="3251604"/>
                  <a:pt x="4115570" y="3049963"/>
                  <a:pt x="4033108" y="2856279"/>
                </a:cubicBezTo>
                <a:cubicBezTo>
                  <a:pt x="3947689" y="2655557"/>
                  <a:pt x="3833355" y="2473500"/>
                  <a:pt x="3681997" y="2315309"/>
                </a:cubicBezTo>
                <a:cubicBezTo>
                  <a:pt x="3528701" y="2155078"/>
                  <a:pt x="3348633" y="2031614"/>
                  <a:pt x="3155153" y="1925950"/>
                </a:cubicBezTo>
                <a:cubicBezTo>
                  <a:pt x="2978449" y="1829413"/>
                  <a:pt x="2795168" y="1746086"/>
                  <a:pt x="2615303" y="1655873"/>
                </a:cubicBezTo>
                <a:lnTo>
                  <a:pt x="2540695" y="1618696"/>
                </a:lnTo>
                <a:close/>
                <a:moveTo>
                  <a:pt x="2527079" y="1464483"/>
                </a:moveTo>
                <a:cubicBezTo>
                  <a:pt x="2522898" y="1496713"/>
                  <a:pt x="2539166" y="1511450"/>
                  <a:pt x="2565020" y="1524965"/>
                </a:cubicBezTo>
                <a:cubicBezTo>
                  <a:pt x="2717909" y="1605387"/>
                  <a:pt x="2877630" y="1671376"/>
                  <a:pt x="3032710" y="1747208"/>
                </a:cubicBezTo>
                <a:cubicBezTo>
                  <a:pt x="3304878" y="1880308"/>
                  <a:pt x="3558330" y="2040742"/>
                  <a:pt x="3778839" y="2249982"/>
                </a:cubicBezTo>
                <a:cubicBezTo>
                  <a:pt x="4051926" y="2509094"/>
                  <a:pt x="4250865" y="2817981"/>
                  <a:pt x="4390541" y="3166338"/>
                </a:cubicBezTo>
                <a:cubicBezTo>
                  <a:pt x="4419813" y="3239364"/>
                  <a:pt x="4445620" y="3313565"/>
                  <a:pt x="4470708" y="3388783"/>
                </a:cubicBezTo>
                <a:cubicBezTo>
                  <a:pt x="4491465" y="3373281"/>
                  <a:pt x="4491770" y="3373229"/>
                  <a:pt x="4486365" y="3353189"/>
                </a:cubicBezTo>
                <a:cubicBezTo>
                  <a:pt x="4434094" y="3159657"/>
                  <a:pt x="4370858" y="2970103"/>
                  <a:pt x="4282021" y="2789728"/>
                </a:cubicBezTo>
                <a:cubicBezTo>
                  <a:pt x="4188749" y="2600379"/>
                  <a:pt x="4072682" y="2427041"/>
                  <a:pt x="3926474" y="2274002"/>
                </a:cubicBezTo>
                <a:cubicBezTo>
                  <a:pt x="3757267" y="2096891"/>
                  <a:pt x="3558942" y="1959863"/>
                  <a:pt x="3344299" y="1844712"/>
                </a:cubicBezTo>
                <a:cubicBezTo>
                  <a:pt x="3142199" y="1736294"/>
                  <a:pt x="2930666" y="1648070"/>
                  <a:pt x="2721937" y="1553829"/>
                </a:cubicBezTo>
                <a:lnTo>
                  <a:pt x="2527079" y="1464483"/>
                </a:lnTo>
                <a:close/>
                <a:moveTo>
                  <a:pt x="1614017" y="1120200"/>
                </a:moveTo>
                <a:cubicBezTo>
                  <a:pt x="1545293" y="1119683"/>
                  <a:pt x="1476575" y="1120793"/>
                  <a:pt x="1407857" y="1125306"/>
                </a:cubicBezTo>
                <a:cubicBezTo>
                  <a:pt x="1386592" y="1126683"/>
                  <a:pt x="1365938" y="1130304"/>
                  <a:pt x="1345387" y="1135454"/>
                </a:cubicBezTo>
                <a:cubicBezTo>
                  <a:pt x="1334014" y="1138310"/>
                  <a:pt x="1341307" y="1171713"/>
                  <a:pt x="1353903" y="1178801"/>
                </a:cubicBezTo>
                <a:cubicBezTo>
                  <a:pt x="1388326" y="1198179"/>
                  <a:pt x="1410000" y="1190836"/>
                  <a:pt x="1451460" y="1192213"/>
                </a:cubicBezTo>
                <a:lnTo>
                  <a:pt x="1782222" y="1204095"/>
                </a:lnTo>
                <a:cubicBezTo>
                  <a:pt x="1961169" y="1209348"/>
                  <a:pt x="2140167" y="1218935"/>
                  <a:pt x="2319165" y="1206236"/>
                </a:cubicBezTo>
                <a:cubicBezTo>
                  <a:pt x="2346652" y="1204298"/>
                  <a:pt x="2374853" y="1201953"/>
                  <a:pt x="2401064" y="1191244"/>
                </a:cubicBezTo>
                <a:cubicBezTo>
                  <a:pt x="2409887" y="1187623"/>
                  <a:pt x="2412692" y="1166868"/>
                  <a:pt x="2400657" y="1158402"/>
                </a:cubicBezTo>
                <a:cubicBezTo>
                  <a:pt x="2374343" y="1139891"/>
                  <a:pt x="2351904" y="1136678"/>
                  <a:pt x="2319216" y="1135608"/>
                </a:cubicBezTo>
                <a:lnTo>
                  <a:pt x="1882635" y="1124949"/>
                </a:lnTo>
                <a:cubicBezTo>
                  <a:pt x="1869477" y="1124949"/>
                  <a:pt x="1844847" y="1125561"/>
                  <a:pt x="1820215" y="1124847"/>
                </a:cubicBezTo>
                <a:lnTo>
                  <a:pt x="1614017" y="1120200"/>
                </a:lnTo>
                <a:close/>
                <a:moveTo>
                  <a:pt x="159310" y="700"/>
                </a:moveTo>
                <a:cubicBezTo>
                  <a:pt x="222600" y="-2785"/>
                  <a:pt x="285172" y="7054"/>
                  <a:pt x="347287" y="23119"/>
                </a:cubicBezTo>
                <a:cubicBezTo>
                  <a:pt x="416641" y="41018"/>
                  <a:pt x="483701" y="64527"/>
                  <a:pt x="535617" y="117207"/>
                </a:cubicBezTo>
                <a:cubicBezTo>
                  <a:pt x="646075" y="229348"/>
                  <a:pt x="770607" y="321907"/>
                  <a:pt x="912684" y="390548"/>
                </a:cubicBezTo>
                <a:cubicBezTo>
                  <a:pt x="962558" y="414669"/>
                  <a:pt x="1009526" y="443176"/>
                  <a:pt x="1043489" y="488921"/>
                </a:cubicBezTo>
                <a:cubicBezTo>
                  <a:pt x="1166800" y="654760"/>
                  <a:pt x="1261091" y="833554"/>
                  <a:pt x="1288070" y="1041671"/>
                </a:cubicBezTo>
                <a:cubicBezTo>
                  <a:pt x="1290874" y="1063294"/>
                  <a:pt x="1299595" y="1064415"/>
                  <a:pt x="1316628" y="1064415"/>
                </a:cubicBezTo>
                <a:lnTo>
                  <a:pt x="2364402" y="1063192"/>
                </a:lnTo>
                <a:cubicBezTo>
                  <a:pt x="2402802" y="1062987"/>
                  <a:pt x="2424832" y="1078236"/>
                  <a:pt x="2441712" y="1108222"/>
                </a:cubicBezTo>
                <a:cubicBezTo>
                  <a:pt x="2447883" y="1119236"/>
                  <a:pt x="2453083" y="1130864"/>
                  <a:pt x="2457980" y="1142490"/>
                </a:cubicBezTo>
                <a:cubicBezTo>
                  <a:pt x="2491790" y="1222861"/>
                  <a:pt x="2504437" y="1308433"/>
                  <a:pt x="2517084" y="1393700"/>
                </a:cubicBezTo>
                <a:cubicBezTo>
                  <a:pt x="2519837" y="1412212"/>
                  <a:pt x="2528253" y="1416801"/>
                  <a:pt x="2542633" y="1421084"/>
                </a:cubicBezTo>
                <a:cubicBezTo>
                  <a:pt x="2669768" y="1458771"/>
                  <a:pt x="2795219" y="1501455"/>
                  <a:pt x="2918885" y="1549240"/>
                </a:cubicBezTo>
                <a:cubicBezTo>
                  <a:pt x="3228842" y="1669029"/>
                  <a:pt x="3523551" y="1816971"/>
                  <a:pt x="3787763" y="2021262"/>
                </a:cubicBezTo>
                <a:cubicBezTo>
                  <a:pt x="4112611" y="2272471"/>
                  <a:pt x="4347145" y="2589618"/>
                  <a:pt x="4488354" y="2975508"/>
                </a:cubicBezTo>
                <a:cubicBezTo>
                  <a:pt x="4527877" y="3083519"/>
                  <a:pt x="4561890" y="3193213"/>
                  <a:pt x="4588867" y="3304945"/>
                </a:cubicBezTo>
                <a:cubicBezTo>
                  <a:pt x="4592794" y="3321315"/>
                  <a:pt x="4598760" y="3325548"/>
                  <a:pt x="4615591" y="3323917"/>
                </a:cubicBezTo>
                <a:cubicBezTo>
                  <a:pt x="4668932" y="3318817"/>
                  <a:pt x="4718399" y="3334319"/>
                  <a:pt x="4763326" y="3361399"/>
                </a:cubicBezTo>
                <a:cubicBezTo>
                  <a:pt x="4778983" y="3370783"/>
                  <a:pt x="4784541" y="3366193"/>
                  <a:pt x="4793670" y="3356044"/>
                </a:cubicBezTo>
                <a:cubicBezTo>
                  <a:pt x="4826818" y="3319123"/>
                  <a:pt x="4853029" y="3278020"/>
                  <a:pt x="4870266" y="3231358"/>
                </a:cubicBezTo>
                <a:cubicBezTo>
                  <a:pt x="4880924" y="3202443"/>
                  <a:pt x="4891635" y="3173578"/>
                  <a:pt x="4903566" y="3141399"/>
                </a:cubicBezTo>
                <a:cubicBezTo>
                  <a:pt x="4919834" y="3163991"/>
                  <a:pt x="4934318" y="3183575"/>
                  <a:pt x="4948240" y="3203514"/>
                </a:cubicBezTo>
                <a:cubicBezTo>
                  <a:pt x="5017289" y="3302447"/>
                  <a:pt x="5102097" y="3383990"/>
                  <a:pt x="5209137" y="3441208"/>
                </a:cubicBezTo>
                <a:cubicBezTo>
                  <a:pt x="5249018" y="3462524"/>
                  <a:pt x="5248864" y="3462576"/>
                  <a:pt x="5282268" y="3433101"/>
                </a:cubicBezTo>
                <a:cubicBezTo>
                  <a:pt x="5321024" y="3398882"/>
                  <a:pt x="5350908" y="3358441"/>
                  <a:pt x="5369726" y="3309994"/>
                </a:cubicBezTo>
                <a:cubicBezTo>
                  <a:pt x="5375540" y="3295002"/>
                  <a:pt x="5386352" y="3286434"/>
                  <a:pt x="5403232" y="3291381"/>
                </a:cubicBezTo>
                <a:cubicBezTo>
                  <a:pt x="5420875" y="3296583"/>
                  <a:pt x="5422813" y="3310606"/>
                  <a:pt x="5420263" y="3326058"/>
                </a:cubicBezTo>
                <a:cubicBezTo>
                  <a:pt x="5419498" y="3331005"/>
                  <a:pt x="5417101" y="3335697"/>
                  <a:pt x="5415673" y="3340542"/>
                </a:cubicBezTo>
                <a:cubicBezTo>
                  <a:pt x="5401447" y="3388682"/>
                  <a:pt x="5393948" y="3437944"/>
                  <a:pt x="5390481" y="3487972"/>
                </a:cubicBezTo>
                <a:cubicBezTo>
                  <a:pt x="5389513" y="3501895"/>
                  <a:pt x="5393846" y="3506433"/>
                  <a:pt x="5407515" y="3508779"/>
                </a:cubicBezTo>
                <a:cubicBezTo>
                  <a:pt x="5481357" y="3521375"/>
                  <a:pt x="5554894" y="3519845"/>
                  <a:pt x="5627002" y="3500466"/>
                </a:cubicBezTo>
                <a:cubicBezTo>
                  <a:pt x="5766326" y="3463035"/>
                  <a:pt x="5866483" y="3381645"/>
                  <a:pt x="5911103" y="3240079"/>
                </a:cubicBezTo>
                <a:cubicBezTo>
                  <a:pt x="5920233" y="3211214"/>
                  <a:pt x="5930993" y="3182809"/>
                  <a:pt x="5942313" y="3150477"/>
                </a:cubicBezTo>
                <a:cubicBezTo>
                  <a:pt x="5963377" y="3191581"/>
                  <a:pt x="5982294" y="3229267"/>
                  <a:pt x="6001929" y="3266597"/>
                </a:cubicBezTo>
                <a:cubicBezTo>
                  <a:pt x="6056802" y="3370783"/>
                  <a:pt x="6119470" y="3445147"/>
                  <a:pt x="6247936" y="3489451"/>
                </a:cubicBezTo>
                <a:cubicBezTo>
                  <a:pt x="6376402" y="3533755"/>
                  <a:pt x="6628902" y="3572939"/>
                  <a:pt x="6772726" y="3532422"/>
                </a:cubicBezTo>
                <a:lnTo>
                  <a:pt x="7110878" y="3246350"/>
                </a:lnTo>
                <a:cubicBezTo>
                  <a:pt x="7121280" y="3217385"/>
                  <a:pt x="7131072" y="3188215"/>
                  <a:pt x="7141016" y="3159503"/>
                </a:cubicBezTo>
                <a:cubicBezTo>
                  <a:pt x="7149533" y="3160779"/>
                  <a:pt x="7149583" y="3167154"/>
                  <a:pt x="7151930" y="3171181"/>
                </a:cubicBezTo>
                <a:cubicBezTo>
                  <a:pt x="7183905" y="3225901"/>
                  <a:pt x="7211493" y="3283272"/>
                  <a:pt x="7251067" y="3333453"/>
                </a:cubicBezTo>
                <a:cubicBezTo>
                  <a:pt x="7338679" y="3444523"/>
                  <a:pt x="7489590" y="3510859"/>
                  <a:pt x="7592029" y="3531370"/>
                </a:cubicBezTo>
                <a:cubicBezTo>
                  <a:pt x="7705550" y="3554100"/>
                  <a:pt x="7692149" y="3565844"/>
                  <a:pt x="7840753" y="3546033"/>
                </a:cubicBezTo>
                <a:cubicBezTo>
                  <a:pt x="7995324" y="3511559"/>
                  <a:pt x="8108639" y="3428282"/>
                  <a:pt x="8163612" y="3275343"/>
                </a:cubicBezTo>
                <a:cubicBezTo>
                  <a:pt x="8174015" y="3246378"/>
                  <a:pt x="8183807" y="3217208"/>
                  <a:pt x="8193751" y="3188496"/>
                </a:cubicBezTo>
                <a:cubicBezTo>
                  <a:pt x="8202268" y="3189772"/>
                  <a:pt x="8202318" y="3196147"/>
                  <a:pt x="8204665" y="3200174"/>
                </a:cubicBezTo>
                <a:cubicBezTo>
                  <a:pt x="8236639" y="3254894"/>
                  <a:pt x="8264228" y="3312265"/>
                  <a:pt x="8303802" y="3362446"/>
                </a:cubicBezTo>
                <a:cubicBezTo>
                  <a:pt x="8369511" y="3445749"/>
                  <a:pt x="8450395" y="3502747"/>
                  <a:pt x="8545270" y="3535549"/>
                </a:cubicBezTo>
                <a:cubicBezTo>
                  <a:pt x="8630430" y="3568989"/>
                  <a:pt x="8636849" y="3549088"/>
                  <a:pt x="8678829" y="3521568"/>
                </a:cubicBezTo>
                <a:cubicBezTo>
                  <a:pt x="8801621" y="3463280"/>
                  <a:pt x="8904092" y="3463411"/>
                  <a:pt x="9047204" y="3445763"/>
                </a:cubicBezTo>
                <a:cubicBezTo>
                  <a:pt x="9096249" y="3439715"/>
                  <a:pt x="9195298" y="3391778"/>
                  <a:pt x="9240236" y="3356044"/>
                </a:cubicBezTo>
                <a:cubicBezTo>
                  <a:pt x="9273384" y="3319123"/>
                  <a:pt x="9299595" y="3278020"/>
                  <a:pt x="9316832" y="3231358"/>
                </a:cubicBezTo>
                <a:cubicBezTo>
                  <a:pt x="9327490" y="3202443"/>
                  <a:pt x="9338200" y="3173578"/>
                  <a:pt x="9350132" y="3141399"/>
                </a:cubicBezTo>
                <a:cubicBezTo>
                  <a:pt x="9366400" y="3163991"/>
                  <a:pt x="9380883" y="3183575"/>
                  <a:pt x="9394806" y="3203514"/>
                </a:cubicBezTo>
                <a:cubicBezTo>
                  <a:pt x="9463855" y="3302447"/>
                  <a:pt x="9548662" y="3383990"/>
                  <a:pt x="9655703" y="3441208"/>
                </a:cubicBezTo>
                <a:cubicBezTo>
                  <a:pt x="9695584" y="3462524"/>
                  <a:pt x="9695430" y="3462576"/>
                  <a:pt x="9728833" y="3433101"/>
                </a:cubicBezTo>
                <a:cubicBezTo>
                  <a:pt x="9767590" y="3398882"/>
                  <a:pt x="9797474" y="3358441"/>
                  <a:pt x="9816291" y="3309994"/>
                </a:cubicBezTo>
                <a:cubicBezTo>
                  <a:pt x="9822105" y="3295002"/>
                  <a:pt x="9832917" y="3286434"/>
                  <a:pt x="9849797" y="3291381"/>
                </a:cubicBezTo>
                <a:cubicBezTo>
                  <a:pt x="9867441" y="3296583"/>
                  <a:pt x="9869379" y="3310606"/>
                  <a:pt x="9866829" y="3326058"/>
                </a:cubicBezTo>
                <a:cubicBezTo>
                  <a:pt x="9866063" y="3331005"/>
                  <a:pt x="9863667" y="3335697"/>
                  <a:pt x="9862239" y="3340542"/>
                </a:cubicBezTo>
                <a:cubicBezTo>
                  <a:pt x="9848012" y="3388682"/>
                  <a:pt x="9840514" y="3437944"/>
                  <a:pt x="9837047" y="3487972"/>
                </a:cubicBezTo>
                <a:cubicBezTo>
                  <a:pt x="9836078" y="3501895"/>
                  <a:pt x="9840412" y="3506433"/>
                  <a:pt x="9854080" y="3508779"/>
                </a:cubicBezTo>
                <a:cubicBezTo>
                  <a:pt x="9927923" y="3521375"/>
                  <a:pt x="10001460" y="3519845"/>
                  <a:pt x="10073568" y="3500466"/>
                </a:cubicBezTo>
                <a:cubicBezTo>
                  <a:pt x="10212891" y="3463035"/>
                  <a:pt x="10313049" y="3381645"/>
                  <a:pt x="10357669" y="3240079"/>
                </a:cubicBezTo>
                <a:cubicBezTo>
                  <a:pt x="10366799" y="3211214"/>
                  <a:pt x="10377558" y="3182809"/>
                  <a:pt x="10388879" y="3150477"/>
                </a:cubicBezTo>
                <a:cubicBezTo>
                  <a:pt x="10409942" y="3191581"/>
                  <a:pt x="10428860" y="3229267"/>
                  <a:pt x="10448495" y="3266597"/>
                </a:cubicBezTo>
                <a:cubicBezTo>
                  <a:pt x="10503367" y="3370783"/>
                  <a:pt x="10580116" y="3450745"/>
                  <a:pt x="10694502" y="3489451"/>
                </a:cubicBezTo>
                <a:cubicBezTo>
                  <a:pt x="10731321" y="3501894"/>
                  <a:pt x="10768906" y="3510015"/>
                  <a:pt x="10806834" y="3516262"/>
                </a:cubicBezTo>
                <a:cubicBezTo>
                  <a:pt x="10935617" y="3563711"/>
                  <a:pt x="10985935" y="3526661"/>
                  <a:pt x="11075486" y="3531860"/>
                </a:cubicBezTo>
                <a:cubicBezTo>
                  <a:pt x="11230057" y="3497386"/>
                  <a:pt x="11343372" y="3414109"/>
                  <a:pt x="11398345" y="3261170"/>
                </a:cubicBezTo>
                <a:cubicBezTo>
                  <a:pt x="11408748" y="3232205"/>
                  <a:pt x="11418540" y="3203035"/>
                  <a:pt x="11428484" y="3174323"/>
                </a:cubicBezTo>
                <a:cubicBezTo>
                  <a:pt x="11437001" y="3175599"/>
                  <a:pt x="11437051" y="3181974"/>
                  <a:pt x="11439398" y="3186001"/>
                </a:cubicBezTo>
                <a:cubicBezTo>
                  <a:pt x="11471372" y="3240721"/>
                  <a:pt x="11498961" y="3298092"/>
                  <a:pt x="11538535" y="3348273"/>
                </a:cubicBezTo>
                <a:cubicBezTo>
                  <a:pt x="11604244" y="3431576"/>
                  <a:pt x="11685128" y="3488574"/>
                  <a:pt x="11780003" y="3521376"/>
                </a:cubicBezTo>
                <a:cubicBezTo>
                  <a:pt x="11865163" y="3554816"/>
                  <a:pt x="11871582" y="3534915"/>
                  <a:pt x="11913562" y="3507395"/>
                </a:cubicBezTo>
                <a:cubicBezTo>
                  <a:pt x="12005656" y="3463679"/>
                  <a:pt x="12086319" y="3452824"/>
                  <a:pt x="12181271" y="3442683"/>
                </a:cubicBezTo>
                <a:lnTo>
                  <a:pt x="12192000" y="3441501"/>
                </a:lnTo>
                <a:lnTo>
                  <a:pt x="12192000" y="3469428"/>
                </a:lnTo>
                <a:lnTo>
                  <a:pt x="12173925" y="3470105"/>
                </a:lnTo>
                <a:cubicBezTo>
                  <a:pt x="12136902" y="3473698"/>
                  <a:pt x="12099863" y="3479550"/>
                  <a:pt x="12062814" y="3487824"/>
                </a:cubicBezTo>
                <a:cubicBezTo>
                  <a:pt x="11978773" y="3506590"/>
                  <a:pt x="11900901" y="3540350"/>
                  <a:pt x="11831648" y="3597364"/>
                </a:cubicBezTo>
                <a:cubicBezTo>
                  <a:pt x="11855718" y="3608685"/>
                  <a:pt x="11877953" y="3607665"/>
                  <a:pt x="11899421" y="3599404"/>
                </a:cubicBezTo>
                <a:cubicBezTo>
                  <a:pt x="11919362" y="3591754"/>
                  <a:pt x="11936343" y="3593386"/>
                  <a:pt x="11942921" y="3614601"/>
                </a:cubicBezTo>
                <a:cubicBezTo>
                  <a:pt x="11949399" y="3635407"/>
                  <a:pt x="11933335" y="3644689"/>
                  <a:pt x="11915944" y="3650553"/>
                </a:cubicBezTo>
                <a:cubicBezTo>
                  <a:pt x="11879074" y="3662996"/>
                  <a:pt x="11842408" y="3663557"/>
                  <a:pt x="11807526" y="3645301"/>
                </a:cubicBezTo>
                <a:cubicBezTo>
                  <a:pt x="11793501" y="3637957"/>
                  <a:pt x="11787587" y="3641118"/>
                  <a:pt x="11779530" y="3653306"/>
                </a:cubicBezTo>
                <a:cubicBezTo>
                  <a:pt x="11752501" y="3694359"/>
                  <a:pt x="11753012" y="3707822"/>
                  <a:pt x="11786413" y="3742091"/>
                </a:cubicBezTo>
                <a:cubicBezTo>
                  <a:pt x="11789372" y="3745101"/>
                  <a:pt x="11792279" y="3748212"/>
                  <a:pt x="11795288" y="3751220"/>
                </a:cubicBezTo>
                <a:cubicBezTo>
                  <a:pt x="11896566" y="3852244"/>
                  <a:pt x="12017428" y="3893347"/>
                  <a:pt x="12159351" y="3870450"/>
                </a:cubicBezTo>
                <a:lnTo>
                  <a:pt x="12192000" y="3863026"/>
                </a:lnTo>
                <a:lnTo>
                  <a:pt x="12192000" y="3921485"/>
                </a:lnTo>
                <a:lnTo>
                  <a:pt x="12166082" y="3926597"/>
                </a:lnTo>
                <a:cubicBezTo>
                  <a:pt x="12170634" y="3934196"/>
                  <a:pt x="12180023" y="3937673"/>
                  <a:pt x="12191439" y="3938330"/>
                </a:cubicBezTo>
                <a:lnTo>
                  <a:pt x="12192000" y="3938253"/>
                </a:lnTo>
                <a:lnTo>
                  <a:pt x="12192000" y="3998642"/>
                </a:lnTo>
                <a:lnTo>
                  <a:pt x="12185871" y="4000251"/>
                </a:lnTo>
                <a:cubicBezTo>
                  <a:pt x="12107190" y="4015892"/>
                  <a:pt x="12023751" y="4018046"/>
                  <a:pt x="11936547" y="4009364"/>
                </a:cubicBezTo>
                <a:cubicBezTo>
                  <a:pt x="11921045" y="4007834"/>
                  <a:pt x="11911508" y="4009976"/>
                  <a:pt x="11901870" y="4022062"/>
                </a:cubicBezTo>
                <a:lnTo>
                  <a:pt x="11870473" y="4068895"/>
                </a:lnTo>
                <a:lnTo>
                  <a:pt x="11809452" y="4016051"/>
                </a:lnTo>
                <a:lnTo>
                  <a:pt x="11849140" y="3993861"/>
                </a:lnTo>
                <a:cubicBezTo>
                  <a:pt x="11687787" y="3949137"/>
                  <a:pt x="11561366" y="3861270"/>
                  <a:pt x="11471969" y="3719297"/>
                </a:cubicBezTo>
                <a:cubicBezTo>
                  <a:pt x="11452438" y="3756320"/>
                  <a:pt x="11428916" y="3788996"/>
                  <a:pt x="11402034" y="3818370"/>
                </a:cubicBezTo>
                <a:lnTo>
                  <a:pt x="11271820" y="3934777"/>
                </a:lnTo>
                <a:cubicBezTo>
                  <a:pt x="11144795" y="4021755"/>
                  <a:pt x="11038896" y="4036304"/>
                  <a:pt x="10881692" y="4023694"/>
                </a:cubicBezTo>
                <a:cubicBezTo>
                  <a:pt x="10881692" y="4023665"/>
                  <a:pt x="10881691" y="4023636"/>
                  <a:pt x="10881691" y="4023607"/>
                </a:cubicBezTo>
                <a:lnTo>
                  <a:pt x="10881691" y="4025240"/>
                </a:lnTo>
                <a:lnTo>
                  <a:pt x="10803022" y="4016347"/>
                </a:lnTo>
                <a:cubicBezTo>
                  <a:pt x="10712810" y="4003955"/>
                  <a:pt x="10626013" y="3981006"/>
                  <a:pt x="10549060" y="3929857"/>
                </a:cubicBezTo>
                <a:cubicBezTo>
                  <a:pt x="10480724" y="3884419"/>
                  <a:pt x="10429371" y="3823273"/>
                  <a:pt x="10386789" y="3749277"/>
                </a:cubicBezTo>
                <a:cubicBezTo>
                  <a:pt x="10365830" y="3791503"/>
                  <a:pt x="10342727" y="3827660"/>
                  <a:pt x="10312844" y="3859073"/>
                </a:cubicBezTo>
                <a:cubicBezTo>
                  <a:pt x="10190912" y="3987228"/>
                  <a:pt x="10036953" y="4026290"/>
                  <a:pt x="9867798" y="4009157"/>
                </a:cubicBezTo>
                <a:cubicBezTo>
                  <a:pt x="9693849" y="3991511"/>
                  <a:pt x="9548100" y="3911091"/>
                  <a:pt x="9426373" y="3786760"/>
                </a:cubicBezTo>
                <a:cubicBezTo>
                  <a:pt x="9404137" y="3764067"/>
                  <a:pt x="9384045" y="3739334"/>
                  <a:pt x="9362320" y="3714804"/>
                </a:cubicBezTo>
                <a:cubicBezTo>
                  <a:pt x="9352478" y="3732296"/>
                  <a:pt x="9344218" y="3748769"/>
                  <a:pt x="9334324" y="3764169"/>
                </a:cubicBezTo>
                <a:cubicBezTo>
                  <a:pt x="9323870" y="3780539"/>
                  <a:pt x="9313109" y="3797062"/>
                  <a:pt x="9300309" y="3811545"/>
                </a:cubicBezTo>
                <a:cubicBezTo>
                  <a:pt x="9140128" y="3992786"/>
                  <a:pt x="8934358" y="4046689"/>
                  <a:pt x="8701814" y="4023537"/>
                </a:cubicBezTo>
                <a:cubicBezTo>
                  <a:pt x="8686312" y="4022007"/>
                  <a:pt x="8676775" y="4024149"/>
                  <a:pt x="8667137" y="4036235"/>
                </a:cubicBezTo>
                <a:cubicBezTo>
                  <a:pt x="8576924" y="4149090"/>
                  <a:pt x="8534903" y="4279233"/>
                  <a:pt x="8525570" y="4421870"/>
                </a:cubicBezTo>
                <a:cubicBezTo>
                  <a:pt x="8524296" y="4441097"/>
                  <a:pt x="8531893" y="4446656"/>
                  <a:pt x="8547702" y="4449308"/>
                </a:cubicBezTo>
                <a:cubicBezTo>
                  <a:pt x="8683660" y="4472255"/>
                  <a:pt x="8815791" y="4460781"/>
                  <a:pt x="8942569" y="4404583"/>
                </a:cubicBezTo>
                <a:cubicBezTo>
                  <a:pt x="9065317" y="4350169"/>
                  <a:pt x="9157722" y="4266229"/>
                  <a:pt x="9200815" y="4135117"/>
                </a:cubicBezTo>
                <a:cubicBezTo>
                  <a:pt x="9207802" y="4113801"/>
                  <a:pt x="9216573" y="4093096"/>
                  <a:pt x="9224783" y="4071423"/>
                </a:cubicBezTo>
                <a:cubicBezTo>
                  <a:pt x="9227894" y="4073922"/>
                  <a:pt x="9229475" y="4074737"/>
                  <a:pt x="9230444" y="4076063"/>
                </a:cubicBezTo>
                <a:cubicBezTo>
                  <a:pt x="9246355" y="4097992"/>
                  <a:pt x="9262316" y="4119818"/>
                  <a:pt x="9278024" y="4141900"/>
                </a:cubicBezTo>
                <a:cubicBezTo>
                  <a:pt x="9361556" y="4259191"/>
                  <a:pt x="9467883" y="4347874"/>
                  <a:pt x="9602413" y="4401625"/>
                </a:cubicBezTo>
                <a:cubicBezTo>
                  <a:pt x="9614651" y="4406521"/>
                  <a:pt x="9622810" y="4406011"/>
                  <a:pt x="9633623" y="4397138"/>
                </a:cubicBezTo>
                <a:cubicBezTo>
                  <a:pt x="9669014" y="4368120"/>
                  <a:pt x="9704864" y="4339512"/>
                  <a:pt x="9742194" y="4313147"/>
                </a:cubicBezTo>
                <a:cubicBezTo>
                  <a:pt x="9780899" y="4285761"/>
                  <a:pt x="9821596" y="4261181"/>
                  <a:pt x="9865044" y="4233082"/>
                </a:cubicBezTo>
                <a:cubicBezTo>
                  <a:pt x="9843931" y="4230380"/>
                  <a:pt x="9826796" y="4227523"/>
                  <a:pt x="9810528" y="4220893"/>
                </a:cubicBezTo>
                <a:cubicBezTo>
                  <a:pt x="9787427" y="4211510"/>
                  <a:pt x="9782022" y="4196263"/>
                  <a:pt x="9795893" y="4175405"/>
                </a:cubicBezTo>
                <a:cubicBezTo>
                  <a:pt x="9813792" y="4148580"/>
                  <a:pt x="9838424" y="4130272"/>
                  <a:pt x="9868206" y="4117830"/>
                </a:cubicBezTo>
                <a:cubicBezTo>
                  <a:pt x="9922874" y="4094983"/>
                  <a:pt x="9979480" y="4097941"/>
                  <a:pt x="10035832" y="4105744"/>
                </a:cubicBezTo>
                <a:cubicBezTo>
                  <a:pt x="10096619" y="4114158"/>
                  <a:pt x="10156030" y="4131548"/>
                  <a:pt x="10218807" y="4114668"/>
                </a:cubicBezTo>
                <a:cubicBezTo>
                  <a:pt x="10239868" y="4109007"/>
                  <a:pt x="10260165" y="4110588"/>
                  <a:pt x="10263531" y="4078920"/>
                </a:cubicBezTo>
                <a:cubicBezTo>
                  <a:pt x="10271231" y="4116401"/>
                  <a:pt x="10297953" y="4108445"/>
                  <a:pt x="10320544" y="4107937"/>
                </a:cubicBezTo>
                <a:cubicBezTo>
                  <a:pt x="10368379" y="4106866"/>
                  <a:pt x="10415499" y="4112526"/>
                  <a:pt x="10461550" y="4124153"/>
                </a:cubicBezTo>
                <a:cubicBezTo>
                  <a:pt x="10519228" y="4138738"/>
                  <a:pt x="10574406" y="4160004"/>
                  <a:pt x="10617294" y="4203708"/>
                </a:cubicBezTo>
                <a:cubicBezTo>
                  <a:pt x="10642741" y="4229664"/>
                  <a:pt x="10660334" y="4260467"/>
                  <a:pt x="10645852" y="4297491"/>
                </a:cubicBezTo>
                <a:cubicBezTo>
                  <a:pt x="10632082" y="4332627"/>
                  <a:pt x="10615509" y="4367101"/>
                  <a:pt x="10596334" y="4399637"/>
                </a:cubicBezTo>
                <a:cubicBezTo>
                  <a:pt x="10584248" y="4420137"/>
                  <a:pt x="10589653" y="4424472"/>
                  <a:pt x="10609338" y="4429367"/>
                </a:cubicBezTo>
                <a:cubicBezTo>
                  <a:pt x="10656790" y="4441122"/>
                  <a:pt x="10704905" y="4448032"/>
                  <a:pt x="10753199" y="4453617"/>
                </a:cubicBezTo>
                <a:lnTo>
                  <a:pt x="10881691" y="4468061"/>
                </a:lnTo>
                <a:lnTo>
                  <a:pt x="10949726" y="4463063"/>
                </a:lnTo>
                <a:cubicBezTo>
                  <a:pt x="10980076" y="4455402"/>
                  <a:pt x="11010043" y="4444781"/>
                  <a:pt x="11039298" y="4431066"/>
                </a:cubicBezTo>
                <a:cubicBezTo>
                  <a:pt x="11114526" y="4395799"/>
                  <a:pt x="11177038" y="4343830"/>
                  <a:pt x="11225014" y="4280897"/>
                </a:cubicBezTo>
                <a:lnTo>
                  <a:pt x="11265634" y="4218287"/>
                </a:lnTo>
                <a:lnTo>
                  <a:pt x="11307659" y="4131960"/>
                </a:lnTo>
                <a:cubicBezTo>
                  <a:pt x="11315920" y="4107380"/>
                  <a:pt x="11325406" y="4083206"/>
                  <a:pt x="11336165" y="4054140"/>
                </a:cubicBezTo>
                <a:cubicBezTo>
                  <a:pt x="11346569" y="4073977"/>
                  <a:pt x="11356820" y="4089531"/>
                  <a:pt x="11363194" y="4106564"/>
                </a:cubicBezTo>
                <a:cubicBezTo>
                  <a:pt x="11368141" y="4119798"/>
                  <a:pt x="11374643" y="4128136"/>
                  <a:pt x="11383249" y="4132184"/>
                </a:cubicBezTo>
                <a:lnTo>
                  <a:pt x="11417296" y="4179372"/>
                </a:lnTo>
                <a:lnTo>
                  <a:pt x="11421354" y="4185812"/>
                </a:lnTo>
                <a:lnTo>
                  <a:pt x="11513564" y="4308516"/>
                </a:lnTo>
                <a:lnTo>
                  <a:pt x="11617519" y="4376994"/>
                </a:lnTo>
                <a:lnTo>
                  <a:pt x="11621633" y="4378577"/>
                </a:lnTo>
                <a:lnTo>
                  <a:pt x="11649080" y="4393164"/>
                </a:lnTo>
                <a:cubicBezTo>
                  <a:pt x="11888529" y="4485798"/>
                  <a:pt x="12019335" y="4460738"/>
                  <a:pt x="12177302" y="4390410"/>
                </a:cubicBezTo>
                <a:lnTo>
                  <a:pt x="12192000" y="4382355"/>
                </a:lnTo>
                <a:lnTo>
                  <a:pt x="12192000" y="5110716"/>
                </a:lnTo>
                <a:lnTo>
                  <a:pt x="7710341" y="5107621"/>
                </a:lnTo>
                <a:lnTo>
                  <a:pt x="6965879" y="5107727"/>
                </a:lnTo>
                <a:lnTo>
                  <a:pt x="6965879" y="5108079"/>
                </a:lnTo>
                <a:lnTo>
                  <a:pt x="6504144" y="5108079"/>
                </a:lnTo>
                <a:lnTo>
                  <a:pt x="6406798" y="5108079"/>
                </a:lnTo>
                <a:lnTo>
                  <a:pt x="6406798" y="5108065"/>
                </a:lnTo>
                <a:lnTo>
                  <a:pt x="3263775" y="5107621"/>
                </a:lnTo>
                <a:lnTo>
                  <a:pt x="23408" y="5108079"/>
                </a:lnTo>
                <a:cubicBezTo>
                  <a:pt x="4283" y="5108079"/>
                  <a:pt x="0" y="5103795"/>
                  <a:pt x="0" y="5084671"/>
                </a:cubicBezTo>
                <a:cubicBezTo>
                  <a:pt x="459" y="3370069"/>
                  <a:pt x="459" y="1762557"/>
                  <a:pt x="52" y="47699"/>
                </a:cubicBezTo>
                <a:cubicBezTo>
                  <a:pt x="52" y="47699"/>
                  <a:pt x="17797" y="36683"/>
                  <a:pt x="37176" y="32655"/>
                </a:cubicBezTo>
                <a:cubicBezTo>
                  <a:pt x="57778" y="21027"/>
                  <a:pt x="76088" y="12970"/>
                  <a:pt x="95771" y="8891"/>
                </a:cubicBezTo>
                <a:cubicBezTo>
                  <a:pt x="117037" y="4505"/>
                  <a:pt x="138213" y="1862"/>
                  <a:pt x="159310" y="700"/>
                </a:cubicBezTo>
                <a:close/>
              </a:path>
            </a:pathLst>
          </a:custGeom>
          <a:solidFill>
            <a:schemeClr val="accent5"/>
          </a:solidFill>
          <a:ln w="34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443409-4344-4488-9110-75E611BBE244}"/>
              </a:ext>
            </a:extLst>
          </p:cNvPr>
          <p:cNvGrpSpPr/>
          <p:nvPr/>
        </p:nvGrpSpPr>
        <p:grpSpPr>
          <a:xfrm>
            <a:off x="4555199" y="5359868"/>
            <a:ext cx="5601792" cy="1379230"/>
            <a:chOff x="596421" y="3805563"/>
            <a:chExt cx="10850622" cy="2671556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200F2258-9E67-4F7F-B316-607783DBF10A}"/>
                </a:ext>
              </a:extLst>
            </p:cNvPr>
            <p:cNvSpPr/>
            <p:nvPr/>
          </p:nvSpPr>
          <p:spPr>
            <a:xfrm>
              <a:off x="596421" y="5822073"/>
              <a:ext cx="8878688" cy="51924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915CA679-2536-475C-B480-030D4F11DB0F}"/>
                </a:ext>
              </a:extLst>
            </p:cNvPr>
            <p:cNvSpPr/>
            <p:nvPr/>
          </p:nvSpPr>
          <p:spPr>
            <a:xfrm>
              <a:off x="648499" y="5880126"/>
              <a:ext cx="8774533" cy="4031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C249C98-58C4-40E5-B931-EEB97F8B14AF}"/>
                </a:ext>
              </a:extLst>
            </p:cNvPr>
            <p:cNvSpPr/>
            <p:nvPr/>
          </p:nvSpPr>
          <p:spPr>
            <a:xfrm>
              <a:off x="9658717" y="3805563"/>
              <a:ext cx="1788326" cy="2671556"/>
            </a:xfrm>
            <a:custGeom>
              <a:avLst/>
              <a:gdLst>
                <a:gd name="connsiteX0" fmla="*/ 885890 w 1788326"/>
                <a:gd name="connsiteY0" fmla="*/ 231389 h 2671556"/>
                <a:gd name="connsiteX1" fmla="*/ 380866 w 1788326"/>
                <a:gd name="connsiteY1" fmla="*/ 231968 h 2671556"/>
                <a:gd name="connsiteX2" fmla="*/ 288770 w 1788326"/>
                <a:gd name="connsiteY2" fmla="*/ 307381 h 2671556"/>
                <a:gd name="connsiteX3" fmla="*/ 383309 w 1788326"/>
                <a:gd name="connsiteY3" fmla="*/ 385911 h 2671556"/>
                <a:gd name="connsiteX4" fmla="*/ 395948 w 1788326"/>
                <a:gd name="connsiteY4" fmla="*/ 385911 h 2671556"/>
                <a:gd name="connsiteX5" fmla="*/ 1442965 w 1788326"/>
                <a:gd name="connsiteY5" fmla="*/ 380350 h 2671556"/>
                <a:gd name="connsiteX6" fmla="*/ 1496639 w 1788326"/>
                <a:gd name="connsiteY6" fmla="*/ 300640 h 2671556"/>
                <a:gd name="connsiteX7" fmla="*/ 1432686 w 1788326"/>
                <a:gd name="connsiteY7" fmla="*/ 234243 h 2671556"/>
                <a:gd name="connsiteX8" fmla="*/ 1382383 w 1788326"/>
                <a:gd name="connsiteY8" fmla="*/ 231631 h 2671556"/>
                <a:gd name="connsiteX9" fmla="*/ 885890 w 1788326"/>
                <a:gd name="connsiteY9" fmla="*/ 231389 h 2671556"/>
                <a:gd name="connsiteX10" fmla="*/ 178557 w 1788326"/>
                <a:gd name="connsiteY10" fmla="*/ 0 h 2671556"/>
                <a:gd name="connsiteX11" fmla="*/ 1614519 w 1788326"/>
                <a:gd name="connsiteY11" fmla="*/ 0 h 2671556"/>
                <a:gd name="connsiteX12" fmla="*/ 1788263 w 1788326"/>
                <a:gd name="connsiteY12" fmla="*/ 174166 h 2671556"/>
                <a:gd name="connsiteX13" fmla="*/ 1788263 w 1788326"/>
                <a:gd name="connsiteY13" fmla="*/ 2494354 h 2671556"/>
                <a:gd name="connsiteX14" fmla="*/ 1611401 w 1788326"/>
                <a:gd name="connsiteY14" fmla="*/ 2670289 h 2671556"/>
                <a:gd name="connsiteX15" fmla="*/ 175440 w 1788326"/>
                <a:gd name="connsiteY15" fmla="*/ 2671553 h 2671556"/>
                <a:gd name="connsiteX16" fmla="*/ 10 w 1788326"/>
                <a:gd name="connsiteY16" fmla="*/ 2497640 h 2671556"/>
                <a:gd name="connsiteX17" fmla="*/ 1359 w 1788326"/>
                <a:gd name="connsiteY17" fmla="*/ 177452 h 2671556"/>
                <a:gd name="connsiteX18" fmla="*/ 178557 w 1788326"/>
                <a:gd name="connsiteY18" fmla="*/ 0 h 26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8326" h="2671556">
                  <a:moveTo>
                    <a:pt x="885890" y="231389"/>
                  </a:moveTo>
                  <a:cubicBezTo>
                    <a:pt x="677251" y="231378"/>
                    <a:pt x="467191" y="231505"/>
                    <a:pt x="380866" y="231968"/>
                  </a:cubicBezTo>
                  <a:cubicBezTo>
                    <a:pt x="322474" y="232221"/>
                    <a:pt x="289106" y="261291"/>
                    <a:pt x="288770" y="307381"/>
                  </a:cubicBezTo>
                  <a:cubicBezTo>
                    <a:pt x="288432" y="354735"/>
                    <a:pt x="324243" y="384563"/>
                    <a:pt x="383309" y="385911"/>
                  </a:cubicBezTo>
                  <a:cubicBezTo>
                    <a:pt x="387522" y="385996"/>
                    <a:pt x="391735" y="385911"/>
                    <a:pt x="395948" y="385911"/>
                  </a:cubicBezTo>
                  <a:cubicBezTo>
                    <a:pt x="728355" y="385911"/>
                    <a:pt x="1426535" y="385911"/>
                    <a:pt x="1442965" y="380350"/>
                  </a:cubicBezTo>
                  <a:cubicBezTo>
                    <a:pt x="1479703" y="367880"/>
                    <a:pt x="1501189" y="337714"/>
                    <a:pt x="1496639" y="300640"/>
                  </a:cubicBezTo>
                  <a:cubicBezTo>
                    <a:pt x="1492088" y="263060"/>
                    <a:pt x="1471699" y="238877"/>
                    <a:pt x="1432686" y="234243"/>
                  </a:cubicBezTo>
                  <a:cubicBezTo>
                    <a:pt x="1416003" y="232305"/>
                    <a:pt x="1399151" y="231631"/>
                    <a:pt x="1382383" y="231631"/>
                  </a:cubicBezTo>
                  <a:cubicBezTo>
                    <a:pt x="1301745" y="231547"/>
                    <a:pt x="1094529" y="231399"/>
                    <a:pt x="885890" y="231389"/>
                  </a:cubicBezTo>
                  <a:close/>
                  <a:moveTo>
                    <a:pt x="178557" y="0"/>
                  </a:moveTo>
                  <a:cubicBezTo>
                    <a:pt x="657239" y="0"/>
                    <a:pt x="1135837" y="0"/>
                    <a:pt x="1614519" y="0"/>
                  </a:cubicBezTo>
                  <a:cubicBezTo>
                    <a:pt x="1726501" y="0"/>
                    <a:pt x="1788263" y="61848"/>
                    <a:pt x="1788263" y="174166"/>
                  </a:cubicBezTo>
                  <a:cubicBezTo>
                    <a:pt x="1788347" y="947591"/>
                    <a:pt x="1788347" y="1720930"/>
                    <a:pt x="1788263" y="2494354"/>
                  </a:cubicBezTo>
                  <a:cubicBezTo>
                    <a:pt x="1788263" y="2608779"/>
                    <a:pt x="1726417" y="2670205"/>
                    <a:pt x="1611401" y="2670289"/>
                  </a:cubicBezTo>
                  <a:cubicBezTo>
                    <a:pt x="1132720" y="2670373"/>
                    <a:pt x="654121" y="2668941"/>
                    <a:pt x="175440" y="2671553"/>
                  </a:cubicBezTo>
                  <a:cubicBezTo>
                    <a:pt x="87303" y="2672059"/>
                    <a:pt x="-1085" y="2614931"/>
                    <a:pt x="10" y="2497640"/>
                  </a:cubicBezTo>
                  <a:cubicBezTo>
                    <a:pt x="3549" y="2110296"/>
                    <a:pt x="1274" y="563448"/>
                    <a:pt x="1359" y="177452"/>
                  </a:cubicBezTo>
                  <a:cubicBezTo>
                    <a:pt x="1442" y="56791"/>
                    <a:pt x="58318" y="0"/>
                    <a:pt x="1785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31827F6-FDDC-43C9-BC46-A05FBF65D60E}"/>
                </a:ext>
              </a:extLst>
            </p:cNvPr>
            <p:cNvSpPr/>
            <p:nvPr/>
          </p:nvSpPr>
          <p:spPr>
            <a:xfrm>
              <a:off x="11000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3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6966521-D215-4331-84EF-A2F03E3997DC}"/>
                </a:ext>
              </a:extLst>
            </p:cNvPr>
            <p:cNvSpPr/>
            <p:nvPr/>
          </p:nvSpPr>
          <p:spPr>
            <a:xfrm>
              <a:off x="7941909" y="4789226"/>
              <a:ext cx="262422" cy="1064591"/>
            </a:xfrm>
            <a:custGeom>
              <a:avLst/>
              <a:gdLst>
                <a:gd name="connsiteX0" fmla="*/ 244035 w 259561"/>
                <a:gd name="connsiteY0" fmla="*/ 1022445 h 1052984"/>
                <a:gd name="connsiteX1" fmla="*/ 14006 w 259561"/>
                <a:gd name="connsiteY1" fmla="*/ 1022159 h 1052984"/>
                <a:gd name="connsiteX2" fmla="*/ 99 w 259561"/>
                <a:gd name="connsiteY2" fmla="*/ 949197 h 1052984"/>
                <a:gd name="connsiteX3" fmla="*/ 5 w 259561"/>
                <a:gd name="connsiteY3" fmla="*/ 298163 h 1052984"/>
                <a:gd name="connsiteX4" fmla="*/ 63632 w 259561"/>
                <a:gd name="connsiteY4" fmla="*/ 199484 h 1052984"/>
                <a:gd name="connsiteX5" fmla="*/ 80872 w 259561"/>
                <a:gd name="connsiteY5" fmla="*/ 166052 h 1052984"/>
                <a:gd name="connsiteX6" fmla="*/ 80110 w 259561"/>
                <a:gd name="connsiteY6" fmla="*/ 42513 h 1052984"/>
                <a:gd name="connsiteX7" fmla="*/ 129068 w 259561"/>
                <a:gd name="connsiteY7" fmla="*/ 31 h 1052984"/>
                <a:gd name="connsiteX8" fmla="*/ 176883 w 259561"/>
                <a:gd name="connsiteY8" fmla="*/ 44703 h 1052984"/>
                <a:gd name="connsiteX9" fmla="*/ 175836 w 259561"/>
                <a:gd name="connsiteY9" fmla="*/ 163480 h 1052984"/>
                <a:gd name="connsiteX10" fmla="*/ 204887 w 259561"/>
                <a:gd name="connsiteY10" fmla="*/ 202247 h 1052984"/>
                <a:gd name="connsiteX11" fmla="*/ 259180 w 259561"/>
                <a:gd name="connsiteY11" fmla="*/ 275304 h 1052984"/>
                <a:gd name="connsiteX12" fmla="*/ 259561 w 259561"/>
                <a:gd name="connsiteY12" fmla="*/ 969105 h 1052984"/>
                <a:gd name="connsiteX13" fmla="*/ 244035 w 259561"/>
                <a:gd name="connsiteY13" fmla="*/ 1022445 h 10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561" h="1052984">
                  <a:moveTo>
                    <a:pt x="244035" y="1022445"/>
                  </a:moveTo>
                  <a:cubicBezTo>
                    <a:pt x="167264" y="1063021"/>
                    <a:pt x="90587" y="1063402"/>
                    <a:pt x="14006" y="1022159"/>
                  </a:cubicBezTo>
                  <a:cubicBezTo>
                    <a:pt x="2576" y="999108"/>
                    <a:pt x="99" y="974724"/>
                    <a:pt x="99" y="949197"/>
                  </a:cubicBezTo>
                  <a:cubicBezTo>
                    <a:pt x="481" y="732218"/>
                    <a:pt x="766" y="515143"/>
                    <a:pt x="5" y="298163"/>
                  </a:cubicBezTo>
                  <a:cubicBezTo>
                    <a:pt x="-186" y="250253"/>
                    <a:pt x="5243" y="208724"/>
                    <a:pt x="63632" y="199484"/>
                  </a:cubicBezTo>
                  <a:cubicBezTo>
                    <a:pt x="83348" y="196341"/>
                    <a:pt x="80967" y="180339"/>
                    <a:pt x="80872" y="166052"/>
                  </a:cubicBezTo>
                  <a:cubicBezTo>
                    <a:pt x="80776" y="124904"/>
                    <a:pt x="83348" y="83470"/>
                    <a:pt x="80110" y="42513"/>
                  </a:cubicBezTo>
                  <a:cubicBezTo>
                    <a:pt x="76871" y="2127"/>
                    <a:pt x="98397" y="507"/>
                    <a:pt x="129068" y="31"/>
                  </a:cubicBezTo>
                  <a:cubicBezTo>
                    <a:pt x="162120" y="-541"/>
                    <a:pt x="179741" y="6508"/>
                    <a:pt x="176883" y="44703"/>
                  </a:cubicBezTo>
                  <a:cubicBezTo>
                    <a:pt x="173836" y="84042"/>
                    <a:pt x="177074" y="123856"/>
                    <a:pt x="175836" y="163480"/>
                  </a:cubicBezTo>
                  <a:cubicBezTo>
                    <a:pt x="175169" y="185483"/>
                    <a:pt x="179741" y="197389"/>
                    <a:pt x="204887" y="202247"/>
                  </a:cubicBezTo>
                  <a:cubicBezTo>
                    <a:pt x="242606" y="209486"/>
                    <a:pt x="259180" y="238251"/>
                    <a:pt x="259180" y="275304"/>
                  </a:cubicBezTo>
                  <a:cubicBezTo>
                    <a:pt x="259561" y="506571"/>
                    <a:pt x="259275" y="737837"/>
                    <a:pt x="259561" y="969105"/>
                  </a:cubicBezTo>
                  <a:cubicBezTo>
                    <a:pt x="259656" y="988726"/>
                    <a:pt x="249464" y="1004728"/>
                    <a:pt x="244035" y="102244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D2148B8-FB7C-481F-B753-A45E90671C01}"/>
                </a:ext>
              </a:extLst>
            </p:cNvPr>
            <p:cNvSpPr/>
            <p:nvPr/>
          </p:nvSpPr>
          <p:spPr>
            <a:xfrm>
              <a:off x="1997417" y="4789300"/>
              <a:ext cx="262708" cy="1033062"/>
            </a:xfrm>
            <a:custGeom>
              <a:avLst/>
              <a:gdLst>
                <a:gd name="connsiteX0" fmla="*/ 247175 w 259843"/>
                <a:gd name="connsiteY0" fmla="*/ 1021323 h 1021799"/>
                <a:gd name="connsiteX1" fmla="*/ 17432 w 259843"/>
                <a:gd name="connsiteY1" fmla="*/ 1021799 h 1021799"/>
                <a:gd name="connsiteX2" fmla="*/ 1 w 259843"/>
                <a:gd name="connsiteY2" fmla="*/ 949981 h 1021799"/>
                <a:gd name="connsiteX3" fmla="*/ 96 w 259843"/>
                <a:gd name="connsiteY3" fmla="*/ 294185 h 1021799"/>
                <a:gd name="connsiteX4" fmla="*/ 64485 w 259843"/>
                <a:gd name="connsiteY4" fmla="*/ 199792 h 1021799"/>
                <a:gd name="connsiteX5" fmla="*/ 84202 w 259843"/>
                <a:gd name="connsiteY5" fmla="*/ 162930 h 1021799"/>
                <a:gd name="connsiteX6" fmla="*/ 83535 w 259843"/>
                <a:gd name="connsiteY6" fmla="*/ 34628 h 1021799"/>
                <a:gd name="connsiteX7" fmla="*/ 124683 w 259843"/>
                <a:gd name="connsiteY7" fmla="*/ 624 h 1021799"/>
                <a:gd name="connsiteX8" fmla="*/ 179071 w 259843"/>
                <a:gd name="connsiteY8" fmla="*/ 32628 h 1021799"/>
                <a:gd name="connsiteX9" fmla="*/ 178785 w 259843"/>
                <a:gd name="connsiteY9" fmla="*/ 165692 h 1021799"/>
                <a:gd name="connsiteX10" fmla="*/ 205455 w 259843"/>
                <a:gd name="connsiteY10" fmla="*/ 201602 h 1021799"/>
                <a:gd name="connsiteX11" fmla="*/ 259843 w 259843"/>
                <a:gd name="connsiteY11" fmla="*/ 273420 h 1021799"/>
                <a:gd name="connsiteX12" fmla="*/ 259748 w 259843"/>
                <a:gd name="connsiteY12" fmla="*/ 971984 h 1021799"/>
                <a:gd name="connsiteX13" fmla="*/ 247175 w 259843"/>
                <a:gd name="connsiteY13" fmla="*/ 1021323 h 10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843" h="1021799">
                  <a:moveTo>
                    <a:pt x="247175" y="1021323"/>
                  </a:moveTo>
                  <a:cubicBezTo>
                    <a:pt x="170594" y="1021514"/>
                    <a:pt x="94013" y="1021609"/>
                    <a:pt x="17432" y="1021799"/>
                  </a:cubicBezTo>
                  <a:cubicBezTo>
                    <a:pt x="5526" y="999320"/>
                    <a:pt x="-94" y="976175"/>
                    <a:pt x="1" y="949981"/>
                  </a:cubicBezTo>
                  <a:cubicBezTo>
                    <a:pt x="954" y="731382"/>
                    <a:pt x="1049" y="512783"/>
                    <a:pt x="96" y="294185"/>
                  </a:cubicBezTo>
                  <a:cubicBezTo>
                    <a:pt x="-94" y="246369"/>
                    <a:pt x="11622" y="209888"/>
                    <a:pt x="64485" y="199792"/>
                  </a:cubicBezTo>
                  <a:cubicBezTo>
                    <a:pt x="86202" y="195696"/>
                    <a:pt x="84297" y="179027"/>
                    <a:pt x="84202" y="162930"/>
                  </a:cubicBezTo>
                  <a:cubicBezTo>
                    <a:pt x="84012" y="120163"/>
                    <a:pt x="86012" y="77300"/>
                    <a:pt x="83535" y="34628"/>
                  </a:cubicBezTo>
                  <a:cubicBezTo>
                    <a:pt x="81630" y="1291"/>
                    <a:pt x="99823" y="-1757"/>
                    <a:pt x="124683" y="624"/>
                  </a:cubicBezTo>
                  <a:cubicBezTo>
                    <a:pt x="147734" y="2815"/>
                    <a:pt x="179357" y="-9949"/>
                    <a:pt x="179071" y="32628"/>
                  </a:cubicBezTo>
                  <a:cubicBezTo>
                    <a:pt x="178690" y="77015"/>
                    <a:pt x="179738" y="121306"/>
                    <a:pt x="178785" y="165692"/>
                  </a:cubicBezTo>
                  <a:cubicBezTo>
                    <a:pt x="178309" y="185790"/>
                    <a:pt x="182405" y="197220"/>
                    <a:pt x="205455" y="201602"/>
                  </a:cubicBezTo>
                  <a:cubicBezTo>
                    <a:pt x="243365" y="208745"/>
                    <a:pt x="259938" y="234939"/>
                    <a:pt x="259843" y="273420"/>
                  </a:cubicBezTo>
                  <a:cubicBezTo>
                    <a:pt x="259557" y="506306"/>
                    <a:pt x="259653" y="739097"/>
                    <a:pt x="259748" y="971984"/>
                  </a:cubicBezTo>
                  <a:cubicBezTo>
                    <a:pt x="259748" y="989510"/>
                    <a:pt x="255366" y="1005893"/>
                    <a:pt x="247175" y="102132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E193732-5637-4274-AC66-974139FE55E5}"/>
                </a:ext>
              </a:extLst>
            </p:cNvPr>
            <p:cNvSpPr/>
            <p:nvPr/>
          </p:nvSpPr>
          <p:spPr>
            <a:xfrm>
              <a:off x="4941493" y="4789699"/>
              <a:ext cx="261558" cy="1032951"/>
            </a:xfrm>
            <a:custGeom>
              <a:avLst/>
              <a:gdLst>
                <a:gd name="connsiteX0" fmla="*/ 241464 w 258706"/>
                <a:gd name="connsiteY0" fmla="*/ 1021690 h 1021689"/>
                <a:gd name="connsiteX1" fmla="*/ 11340 w 258706"/>
                <a:gd name="connsiteY1" fmla="*/ 1021118 h 1021689"/>
                <a:gd name="connsiteX2" fmla="*/ 481 w 258706"/>
                <a:gd name="connsiteY2" fmla="*/ 961682 h 1021689"/>
                <a:gd name="connsiteX3" fmla="*/ 5 w 258706"/>
                <a:gd name="connsiteY3" fmla="*/ 280930 h 1021689"/>
                <a:gd name="connsiteX4" fmla="*/ 55345 w 258706"/>
                <a:gd name="connsiteY4" fmla="*/ 200825 h 1021689"/>
                <a:gd name="connsiteX5" fmla="*/ 77920 w 258706"/>
                <a:gd name="connsiteY5" fmla="*/ 166440 h 1021689"/>
                <a:gd name="connsiteX6" fmla="*/ 77443 w 258706"/>
                <a:gd name="connsiteY6" fmla="*/ 33185 h 1021689"/>
                <a:gd name="connsiteX7" fmla="*/ 126306 w 258706"/>
                <a:gd name="connsiteY7" fmla="*/ 324 h 1021689"/>
                <a:gd name="connsiteX8" fmla="*/ 173455 w 258706"/>
                <a:gd name="connsiteY8" fmla="*/ 34233 h 1021689"/>
                <a:gd name="connsiteX9" fmla="*/ 173170 w 258706"/>
                <a:gd name="connsiteY9" fmla="*/ 115100 h 1021689"/>
                <a:gd name="connsiteX10" fmla="*/ 223462 w 258706"/>
                <a:gd name="connsiteY10" fmla="*/ 211684 h 1021689"/>
                <a:gd name="connsiteX11" fmla="*/ 258323 w 258706"/>
                <a:gd name="connsiteY11" fmla="*/ 273596 h 1021689"/>
                <a:gd name="connsiteX12" fmla="*/ 258704 w 258706"/>
                <a:gd name="connsiteY12" fmla="*/ 968635 h 1021689"/>
                <a:gd name="connsiteX13" fmla="*/ 241464 w 258706"/>
                <a:gd name="connsiteY13" fmla="*/ 1021690 h 10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06" h="1021689">
                  <a:moveTo>
                    <a:pt x="241464" y="1021690"/>
                  </a:moveTo>
                  <a:cubicBezTo>
                    <a:pt x="164788" y="1021499"/>
                    <a:pt x="88016" y="1021309"/>
                    <a:pt x="11340" y="1021118"/>
                  </a:cubicBezTo>
                  <a:cubicBezTo>
                    <a:pt x="1053" y="1002544"/>
                    <a:pt x="481" y="982351"/>
                    <a:pt x="481" y="961682"/>
                  </a:cubicBezTo>
                  <a:cubicBezTo>
                    <a:pt x="672" y="734797"/>
                    <a:pt x="1338" y="507911"/>
                    <a:pt x="5" y="280930"/>
                  </a:cubicBezTo>
                  <a:cubicBezTo>
                    <a:pt x="-281" y="238639"/>
                    <a:pt x="12006" y="209207"/>
                    <a:pt x="55345" y="200825"/>
                  </a:cubicBezTo>
                  <a:cubicBezTo>
                    <a:pt x="77253" y="196634"/>
                    <a:pt x="78015" y="183490"/>
                    <a:pt x="77920" y="166440"/>
                  </a:cubicBezTo>
                  <a:cubicBezTo>
                    <a:pt x="77443" y="122053"/>
                    <a:pt x="78777" y="77571"/>
                    <a:pt x="77443" y="33185"/>
                  </a:cubicBezTo>
                  <a:cubicBezTo>
                    <a:pt x="76300" y="-5582"/>
                    <a:pt x="103161" y="800"/>
                    <a:pt x="126306" y="324"/>
                  </a:cubicBezTo>
                  <a:cubicBezTo>
                    <a:pt x="150214" y="-57"/>
                    <a:pt x="176122" y="-4343"/>
                    <a:pt x="173455" y="34233"/>
                  </a:cubicBezTo>
                  <a:cubicBezTo>
                    <a:pt x="171550" y="61093"/>
                    <a:pt x="172693" y="88144"/>
                    <a:pt x="173170" y="115100"/>
                  </a:cubicBezTo>
                  <a:cubicBezTo>
                    <a:pt x="173931" y="155105"/>
                    <a:pt x="159549" y="200349"/>
                    <a:pt x="223462" y="211684"/>
                  </a:cubicBezTo>
                  <a:cubicBezTo>
                    <a:pt x="247369" y="215970"/>
                    <a:pt x="258323" y="245593"/>
                    <a:pt x="258323" y="273596"/>
                  </a:cubicBezTo>
                  <a:cubicBezTo>
                    <a:pt x="258037" y="505244"/>
                    <a:pt x="257847" y="736892"/>
                    <a:pt x="258704" y="968635"/>
                  </a:cubicBezTo>
                  <a:cubicBezTo>
                    <a:pt x="258895" y="989495"/>
                    <a:pt x="246988" y="1003973"/>
                    <a:pt x="241464" y="10216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CC8A7B5-689A-4DCB-9754-3D862AC8FE86}"/>
                </a:ext>
              </a:extLst>
            </p:cNvPr>
            <p:cNvSpPr/>
            <p:nvPr/>
          </p:nvSpPr>
          <p:spPr>
            <a:xfrm>
              <a:off x="2913806" y="4789594"/>
              <a:ext cx="262516" cy="1032479"/>
            </a:xfrm>
            <a:custGeom>
              <a:avLst/>
              <a:gdLst>
                <a:gd name="connsiteX0" fmla="*/ 245461 w 259653"/>
                <a:gd name="connsiteY0" fmla="*/ 1021033 h 1021223"/>
                <a:gd name="connsiteX1" fmla="*/ 16194 w 259653"/>
                <a:gd name="connsiteY1" fmla="*/ 1021223 h 1021223"/>
                <a:gd name="connsiteX2" fmla="*/ 2 w 259653"/>
                <a:gd name="connsiteY2" fmla="*/ 948738 h 1021223"/>
                <a:gd name="connsiteX3" fmla="*/ 97 w 259653"/>
                <a:gd name="connsiteY3" fmla="*/ 291894 h 1021223"/>
                <a:gd name="connsiteX4" fmla="*/ 61533 w 259653"/>
                <a:gd name="connsiteY4" fmla="*/ 200168 h 1021223"/>
                <a:gd name="connsiteX5" fmla="*/ 83060 w 259653"/>
                <a:gd name="connsiteY5" fmla="*/ 164640 h 1021223"/>
                <a:gd name="connsiteX6" fmla="*/ 82488 w 259653"/>
                <a:gd name="connsiteY6" fmla="*/ 31385 h 1021223"/>
                <a:gd name="connsiteX7" fmla="*/ 127160 w 259653"/>
                <a:gd name="connsiteY7" fmla="*/ 524 h 1021223"/>
                <a:gd name="connsiteX8" fmla="*/ 178119 w 259653"/>
                <a:gd name="connsiteY8" fmla="*/ 31099 h 1021223"/>
                <a:gd name="connsiteX9" fmla="*/ 177738 w 259653"/>
                <a:gd name="connsiteY9" fmla="*/ 159592 h 1021223"/>
                <a:gd name="connsiteX10" fmla="*/ 208028 w 259653"/>
                <a:gd name="connsiteY10" fmla="*/ 202073 h 1021223"/>
                <a:gd name="connsiteX11" fmla="*/ 259653 w 259653"/>
                <a:gd name="connsiteY11" fmla="*/ 281512 h 1021223"/>
                <a:gd name="connsiteX12" fmla="*/ 259558 w 259653"/>
                <a:gd name="connsiteY12" fmla="*/ 962168 h 1021223"/>
                <a:gd name="connsiteX13" fmla="*/ 245461 w 259653"/>
                <a:gd name="connsiteY13" fmla="*/ 1021033 h 10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53" h="1021223">
                  <a:moveTo>
                    <a:pt x="245461" y="1021033"/>
                  </a:moveTo>
                  <a:cubicBezTo>
                    <a:pt x="169070" y="1021128"/>
                    <a:pt x="92585" y="1021223"/>
                    <a:pt x="16194" y="1021223"/>
                  </a:cubicBezTo>
                  <a:cubicBezTo>
                    <a:pt x="4002" y="998554"/>
                    <a:pt x="-94" y="974551"/>
                    <a:pt x="2" y="948738"/>
                  </a:cubicBezTo>
                  <a:cubicBezTo>
                    <a:pt x="573" y="729758"/>
                    <a:pt x="573" y="510778"/>
                    <a:pt x="97" y="291894"/>
                  </a:cubicBezTo>
                  <a:cubicBezTo>
                    <a:pt x="2" y="246650"/>
                    <a:pt x="9527" y="209312"/>
                    <a:pt x="61533" y="200168"/>
                  </a:cubicBezTo>
                  <a:cubicBezTo>
                    <a:pt x="83345" y="196358"/>
                    <a:pt x="83155" y="181404"/>
                    <a:pt x="83060" y="164640"/>
                  </a:cubicBezTo>
                  <a:cubicBezTo>
                    <a:pt x="82679" y="120253"/>
                    <a:pt x="84203" y="75772"/>
                    <a:pt x="82488" y="31385"/>
                  </a:cubicBezTo>
                  <a:cubicBezTo>
                    <a:pt x="81059" y="-4905"/>
                    <a:pt x="105443" y="-47"/>
                    <a:pt x="127160" y="524"/>
                  </a:cubicBezTo>
                  <a:cubicBezTo>
                    <a:pt x="149354" y="1191"/>
                    <a:pt x="178310" y="-8048"/>
                    <a:pt x="178119" y="31099"/>
                  </a:cubicBezTo>
                  <a:cubicBezTo>
                    <a:pt x="177834" y="73962"/>
                    <a:pt x="178786" y="116824"/>
                    <a:pt x="177738" y="159592"/>
                  </a:cubicBezTo>
                  <a:cubicBezTo>
                    <a:pt x="177167" y="182452"/>
                    <a:pt x="179358" y="196549"/>
                    <a:pt x="208028" y="202073"/>
                  </a:cubicBezTo>
                  <a:cubicBezTo>
                    <a:pt x="248509" y="209884"/>
                    <a:pt x="259653" y="242745"/>
                    <a:pt x="259653" y="281512"/>
                  </a:cubicBezTo>
                  <a:cubicBezTo>
                    <a:pt x="259177" y="508397"/>
                    <a:pt x="259463" y="735283"/>
                    <a:pt x="259558" y="962168"/>
                  </a:cubicBezTo>
                  <a:cubicBezTo>
                    <a:pt x="259558" y="983218"/>
                    <a:pt x="255272" y="1002745"/>
                    <a:pt x="245461" y="102103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514EE79-F751-4C8F-B5A7-BC236E6A1D0A}"/>
                </a:ext>
              </a:extLst>
            </p:cNvPr>
            <p:cNvSpPr/>
            <p:nvPr/>
          </p:nvSpPr>
          <p:spPr>
            <a:xfrm>
              <a:off x="3783773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5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5" y="2891"/>
                    <a:pt x="115355" y="700"/>
                    <a:pt x="115355" y="69852"/>
                  </a:cubicBezTo>
                  <a:cubicBezTo>
                    <a:pt x="115355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1DB31A5-538E-4991-8B0F-9242C2EB9F0B}"/>
                </a:ext>
              </a:extLst>
            </p:cNvPr>
            <p:cNvSpPr/>
            <p:nvPr/>
          </p:nvSpPr>
          <p:spPr>
            <a:xfrm>
              <a:off x="58628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2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8 w 544265"/>
                <a:gd name="connsiteY5" fmla="*/ 236253 h 696120"/>
                <a:gd name="connsiteX6" fmla="*/ 144787 w 544265"/>
                <a:gd name="connsiteY6" fmla="*/ 270353 h 696120"/>
                <a:gd name="connsiteX7" fmla="*/ 391960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7C3A880-F245-494A-A41E-256DB2DA5DC8}"/>
                </a:ext>
              </a:extLst>
            </p:cNvPr>
            <p:cNvSpPr/>
            <p:nvPr/>
          </p:nvSpPr>
          <p:spPr>
            <a:xfrm>
              <a:off x="6902446" y="5119244"/>
              <a:ext cx="550263" cy="703792"/>
            </a:xfrm>
            <a:custGeom>
              <a:avLst/>
              <a:gdLst>
                <a:gd name="connsiteX0" fmla="*/ 544265 w 544264"/>
                <a:gd name="connsiteY0" fmla="*/ 696121 h 696120"/>
                <a:gd name="connsiteX1" fmla="*/ 292 w 544264"/>
                <a:gd name="connsiteY1" fmla="*/ 695740 h 696120"/>
                <a:gd name="connsiteX2" fmla="*/ 7 w 544264"/>
                <a:gd name="connsiteY2" fmla="*/ 44420 h 696120"/>
                <a:gd name="connsiteX3" fmla="*/ 44298 w 544264"/>
                <a:gd name="connsiteY3" fmla="*/ 129 h 696120"/>
                <a:gd name="connsiteX4" fmla="*/ 115354 w 544264"/>
                <a:gd name="connsiteY4" fmla="*/ 69852 h 696120"/>
                <a:gd name="connsiteX5" fmla="*/ 115068 w 544264"/>
                <a:gd name="connsiteY5" fmla="*/ 236253 h 696120"/>
                <a:gd name="connsiteX6" fmla="*/ 144786 w 544264"/>
                <a:gd name="connsiteY6" fmla="*/ 270353 h 696120"/>
                <a:gd name="connsiteX7" fmla="*/ 391960 w 544264"/>
                <a:gd name="connsiteY7" fmla="*/ 270162 h 696120"/>
                <a:gd name="connsiteX8" fmla="*/ 420631 w 544264"/>
                <a:gd name="connsiteY8" fmla="*/ 239873 h 696120"/>
                <a:gd name="connsiteX9" fmla="*/ 419488 w 544264"/>
                <a:gd name="connsiteY9" fmla="*/ 40229 h 696120"/>
                <a:gd name="connsiteX10" fmla="*/ 458254 w 544264"/>
                <a:gd name="connsiteY10" fmla="*/ 224 h 696120"/>
                <a:gd name="connsiteX11" fmla="*/ 534550 w 544264"/>
                <a:gd name="connsiteY11" fmla="*/ 73566 h 696120"/>
                <a:gd name="connsiteX12" fmla="*/ 544265 w 544264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4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8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6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1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2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A6AA64D-FA7B-416D-9314-CBAA1E520641}"/>
                </a:ext>
              </a:extLst>
            </p:cNvPr>
            <p:cNvSpPr/>
            <p:nvPr/>
          </p:nvSpPr>
          <p:spPr>
            <a:xfrm>
              <a:off x="8574212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0 h 696120"/>
                <a:gd name="connsiteX1" fmla="*/ 292 w 544265"/>
                <a:gd name="connsiteY1" fmla="*/ 695739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3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0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0"/>
                  </a:moveTo>
                  <a:cubicBezTo>
                    <a:pt x="362909" y="696025"/>
                    <a:pt x="181649" y="695835"/>
                    <a:pt x="292" y="695739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3"/>
                  </a:cubicBezTo>
                  <a:cubicBezTo>
                    <a:pt x="415773" y="270543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122" y="488571"/>
                    <a:pt x="544265" y="6961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FEC491-1970-47E9-A930-9F9755561614}"/>
                </a:ext>
              </a:extLst>
            </p:cNvPr>
            <p:cNvSpPr/>
            <p:nvPr/>
          </p:nvSpPr>
          <p:spPr>
            <a:xfrm>
              <a:off x="9886280" y="4794035"/>
              <a:ext cx="1334507" cy="1340400"/>
            </a:xfrm>
            <a:custGeom>
              <a:avLst/>
              <a:gdLst>
                <a:gd name="connsiteX0" fmla="*/ 600050 w 1334507"/>
                <a:gd name="connsiteY0" fmla="*/ 949594 h 1340400"/>
                <a:gd name="connsiteX1" fmla="*/ 636955 w 1334507"/>
                <a:gd name="connsiteY1" fmla="*/ 981445 h 1340400"/>
                <a:gd name="connsiteX2" fmla="*/ 640410 w 1334507"/>
                <a:gd name="connsiteY2" fmla="*/ 1238017 h 1340400"/>
                <a:gd name="connsiteX3" fmla="*/ 609402 w 1334507"/>
                <a:gd name="connsiteY3" fmla="*/ 1276776 h 1340400"/>
                <a:gd name="connsiteX4" fmla="*/ 348702 w 1334507"/>
                <a:gd name="connsiteY4" fmla="*/ 1272985 h 1340400"/>
                <a:gd name="connsiteX5" fmla="*/ 220289 w 1334507"/>
                <a:gd name="connsiteY5" fmla="*/ 1118620 h 1340400"/>
                <a:gd name="connsiteX6" fmla="*/ 406504 w 1334507"/>
                <a:gd name="connsiteY6" fmla="*/ 950353 h 1340400"/>
                <a:gd name="connsiteX7" fmla="*/ 600050 w 1334507"/>
                <a:gd name="connsiteY7" fmla="*/ 949594 h 1340400"/>
                <a:gd name="connsiteX8" fmla="*/ 863700 w 1334507"/>
                <a:gd name="connsiteY8" fmla="*/ 841489 h 1340400"/>
                <a:gd name="connsiteX9" fmla="*/ 869935 w 1334507"/>
                <a:gd name="connsiteY9" fmla="*/ 867104 h 1340400"/>
                <a:gd name="connsiteX10" fmla="*/ 935322 w 1334507"/>
                <a:gd name="connsiteY10" fmla="*/ 932828 h 1340400"/>
                <a:gd name="connsiteX11" fmla="*/ 1090276 w 1334507"/>
                <a:gd name="connsiteY11" fmla="*/ 946478 h 1340400"/>
                <a:gd name="connsiteX12" fmla="*/ 1300253 w 1334507"/>
                <a:gd name="connsiteY12" fmla="*/ 914291 h 1340400"/>
                <a:gd name="connsiteX13" fmla="*/ 1089097 w 1334507"/>
                <a:gd name="connsiteY13" fmla="*/ 1223019 h 1340400"/>
                <a:gd name="connsiteX14" fmla="*/ 1009807 w 1334507"/>
                <a:gd name="connsiteY14" fmla="*/ 1260262 h 1340400"/>
                <a:gd name="connsiteX15" fmla="*/ 875582 w 1334507"/>
                <a:gd name="connsiteY15" fmla="*/ 1250151 h 1340400"/>
                <a:gd name="connsiteX16" fmla="*/ 836316 w 1334507"/>
                <a:gd name="connsiteY16" fmla="*/ 1284529 h 1340400"/>
                <a:gd name="connsiteX17" fmla="*/ 832441 w 1334507"/>
                <a:gd name="connsiteY17" fmla="*/ 1340225 h 1340400"/>
                <a:gd name="connsiteX18" fmla="*/ 813144 w 1334507"/>
                <a:gd name="connsiteY18" fmla="*/ 1324553 h 1340400"/>
                <a:gd name="connsiteX19" fmla="*/ 702006 w 1334507"/>
                <a:gd name="connsiteY19" fmla="*/ 1102949 h 1340400"/>
                <a:gd name="connsiteX20" fmla="*/ 704786 w 1334507"/>
                <a:gd name="connsiteY20" fmla="*/ 1048938 h 1340400"/>
                <a:gd name="connsiteX21" fmla="*/ 842298 w 1334507"/>
                <a:gd name="connsiteY21" fmla="*/ 857668 h 1340400"/>
                <a:gd name="connsiteX22" fmla="*/ 863700 w 1334507"/>
                <a:gd name="connsiteY22" fmla="*/ 841489 h 1340400"/>
                <a:gd name="connsiteX23" fmla="*/ 291406 w 1334507"/>
                <a:gd name="connsiteY23" fmla="*/ 558628 h 1340400"/>
                <a:gd name="connsiteX24" fmla="*/ 332525 w 1334507"/>
                <a:gd name="connsiteY24" fmla="*/ 580367 h 1340400"/>
                <a:gd name="connsiteX25" fmla="*/ 449310 w 1334507"/>
                <a:gd name="connsiteY25" fmla="*/ 794050 h 1340400"/>
                <a:gd name="connsiteX26" fmla="*/ 451500 w 1334507"/>
                <a:gd name="connsiteY26" fmla="*/ 819918 h 1340400"/>
                <a:gd name="connsiteX27" fmla="*/ 429088 w 1334507"/>
                <a:gd name="connsiteY27" fmla="*/ 812756 h 1340400"/>
                <a:gd name="connsiteX28" fmla="*/ 340783 w 1334507"/>
                <a:gd name="connsiteY28" fmla="*/ 838118 h 1340400"/>
                <a:gd name="connsiteX29" fmla="*/ 252394 w 1334507"/>
                <a:gd name="connsiteY29" fmla="*/ 990714 h 1340400"/>
                <a:gd name="connsiteX30" fmla="*/ 204870 w 1334507"/>
                <a:gd name="connsiteY30" fmla="*/ 1178445 h 1340400"/>
                <a:gd name="connsiteX31" fmla="*/ 180098 w 1334507"/>
                <a:gd name="connsiteY31" fmla="*/ 1146847 h 1340400"/>
                <a:gd name="connsiteX32" fmla="*/ 15790 w 1334507"/>
                <a:gd name="connsiteY32" fmla="*/ 863480 h 1340400"/>
                <a:gd name="connsiteX33" fmla="*/ 15875 w 1334507"/>
                <a:gd name="connsiteY33" fmla="*/ 761105 h 1340400"/>
                <a:gd name="connsiteX34" fmla="*/ 83368 w 1334507"/>
                <a:gd name="connsiteY34" fmla="*/ 644994 h 1340400"/>
                <a:gd name="connsiteX35" fmla="*/ 71318 w 1334507"/>
                <a:gd name="connsiteY35" fmla="*/ 604381 h 1340400"/>
                <a:gd name="connsiteX36" fmla="*/ 19330 w 1334507"/>
                <a:gd name="connsiteY36" fmla="*/ 575817 h 1340400"/>
                <a:gd name="connsiteX37" fmla="*/ 34834 w 1334507"/>
                <a:gd name="connsiteY37" fmla="*/ 561745 h 1340400"/>
                <a:gd name="connsiteX38" fmla="*/ 291406 w 1334507"/>
                <a:gd name="connsiteY38" fmla="*/ 558628 h 1340400"/>
                <a:gd name="connsiteX39" fmla="*/ 1193105 w 1334507"/>
                <a:gd name="connsiteY39" fmla="*/ 483563 h 1340400"/>
                <a:gd name="connsiteX40" fmla="*/ 1212284 w 1334507"/>
                <a:gd name="connsiteY40" fmla="*/ 505376 h 1340400"/>
                <a:gd name="connsiteX41" fmla="*/ 1315840 w 1334507"/>
                <a:gd name="connsiteY41" fmla="*/ 725294 h 1340400"/>
                <a:gd name="connsiteX42" fmla="*/ 1222312 w 1334507"/>
                <a:gd name="connsiteY42" fmla="*/ 925328 h 1340400"/>
                <a:gd name="connsiteX43" fmla="*/ 1026407 w 1334507"/>
                <a:gd name="connsiteY43" fmla="*/ 870728 h 1340400"/>
                <a:gd name="connsiteX44" fmla="*/ 920913 w 1334507"/>
                <a:gd name="connsiteY44" fmla="*/ 651903 h 1340400"/>
                <a:gd name="connsiteX45" fmla="*/ 938018 w 1334507"/>
                <a:gd name="connsiteY45" fmla="*/ 600505 h 1340400"/>
                <a:gd name="connsiteX46" fmla="*/ 1164004 w 1334507"/>
                <a:gd name="connsiteY46" fmla="*/ 489872 h 1340400"/>
                <a:gd name="connsiteX47" fmla="*/ 1193105 w 1334507"/>
                <a:gd name="connsiteY47" fmla="*/ 483563 h 1340400"/>
                <a:gd name="connsiteX48" fmla="*/ 487879 w 1334507"/>
                <a:gd name="connsiteY48" fmla="*/ 288 h 1340400"/>
                <a:gd name="connsiteX49" fmla="*/ 593647 w 1334507"/>
                <a:gd name="connsiteY49" fmla="*/ 69076 h 1340400"/>
                <a:gd name="connsiteX50" fmla="*/ 612437 w 1334507"/>
                <a:gd name="connsiteY50" fmla="*/ 271553 h 1340400"/>
                <a:gd name="connsiteX51" fmla="*/ 445517 w 1334507"/>
                <a:gd name="connsiteY51" fmla="*/ 448078 h 1340400"/>
                <a:gd name="connsiteX52" fmla="*/ 391338 w 1334507"/>
                <a:gd name="connsiteY52" fmla="*/ 450352 h 1340400"/>
                <a:gd name="connsiteX53" fmla="*/ 207482 w 1334507"/>
                <a:gd name="connsiteY53" fmla="*/ 278547 h 1340400"/>
                <a:gd name="connsiteX54" fmla="*/ 204786 w 1334507"/>
                <a:gd name="connsiteY54" fmla="*/ 227906 h 1340400"/>
                <a:gd name="connsiteX55" fmla="*/ 373390 w 1334507"/>
                <a:gd name="connsiteY55" fmla="*/ 52898 h 1340400"/>
                <a:gd name="connsiteX56" fmla="*/ 487879 w 1334507"/>
                <a:gd name="connsiteY56" fmla="*/ 288 h 1340400"/>
                <a:gd name="connsiteX57" fmla="*/ 555729 w 1334507"/>
                <a:gd name="connsiteY57" fmla="*/ 151 h 1340400"/>
                <a:gd name="connsiteX58" fmla="*/ 919396 w 1334507"/>
                <a:gd name="connsiteY58" fmla="*/ 87529 h 1340400"/>
                <a:gd name="connsiteX59" fmla="*/ 982423 w 1334507"/>
                <a:gd name="connsiteY59" fmla="*/ 148365 h 1340400"/>
                <a:gd name="connsiteX60" fmla="*/ 1020761 w 1334507"/>
                <a:gd name="connsiteY60" fmla="*/ 277452 h 1340400"/>
                <a:gd name="connsiteX61" fmla="*/ 1066851 w 1334507"/>
                <a:gd name="connsiteY61" fmla="*/ 301887 h 1340400"/>
                <a:gd name="connsiteX62" fmla="*/ 1120272 w 1334507"/>
                <a:gd name="connsiteY62" fmla="*/ 285709 h 1340400"/>
                <a:gd name="connsiteX63" fmla="*/ 1112521 w 1334507"/>
                <a:gd name="connsiteY63" fmla="*/ 309301 h 1340400"/>
                <a:gd name="connsiteX64" fmla="*/ 945011 w 1334507"/>
                <a:gd name="connsiteY64" fmla="*/ 492062 h 1340400"/>
                <a:gd name="connsiteX65" fmla="*/ 893529 w 1334507"/>
                <a:gd name="connsiteY65" fmla="*/ 508745 h 1340400"/>
                <a:gd name="connsiteX66" fmla="*/ 665857 w 1334507"/>
                <a:gd name="connsiteY66" fmla="*/ 448331 h 1340400"/>
                <a:gd name="connsiteX67" fmla="*/ 643107 w 1334507"/>
                <a:gd name="connsiteY67" fmla="*/ 434091 h 1340400"/>
                <a:gd name="connsiteX68" fmla="*/ 664846 w 1334507"/>
                <a:gd name="connsiteY68" fmla="*/ 419177 h 1340400"/>
                <a:gd name="connsiteX69" fmla="*/ 703016 w 1334507"/>
                <a:gd name="connsiteY69" fmla="*/ 334664 h 1340400"/>
                <a:gd name="connsiteX70" fmla="*/ 660633 w 1334507"/>
                <a:gd name="connsiteY70" fmla="*/ 185018 h 1340400"/>
                <a:gd name="connsiteX71" fmla="*/ 555729 w 1334507"/>
                <a:gd name="connsiteY71" fmla="*/ 151 h 13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34507" h="1340400">
                  <a:moveTo>
                    <a:pt x="600050" y="949594"/>
                  </a:moveTo>
                  <a:cubicBezTo>
                    <a:pt x="622547" y="949342"/>
                    <a:pt x="637039" y="952964"/>
                    <a:pt x="636955" y="981445"/>
                  </a:cubicBezTo>
                  <a:cubicBezTo>
                    <a:pt x="636703" y="1066969"/>
                    <a:pt x="638641" y="1152492"/>
                    <a:pt x="640410" y="1238017"/>
                  </a:cubicBezTo>
                  <a:cubicBezTo>
                    <a:pt x="640832" y="1260430"/>
                    <a:pt x="636955" y="1277113"/>
                    <a:pt x="609402" y="1276776"/>
                  </a:cubicBezTo>
                  <a:cubicBezTo>
                    <a:pt x="522446" y="1275681"/>
                    <a:pt x="435152" y="1279726"/>
                    <a:pt x="348702" y="1272985"/>
                  </a:cubicBezTo>
                  <a:cubicBezTo>
                    <a:pt x="251381" y="1265401"/>
                    <a:pt x="213802" y="1215435"/>
                    <a:pt x="220289" y="1118620"/>
                  </a:cubicBezTo>
                  <a:cubicBezTo>
                    <a:pt x="245146" y="1002594"/>
                    <a:pt x="283821" y="950774"/>
                    <a:pt x="406504" y="950353"/>
                  </a:cubicBezTo>
                  <a:cubicBezTo>
                    <a:pt x="471047" y="950100"/>
                    <a:pt x="535506" y="950268"/>
                    <a:pt x="600050" y="949594"/>
                  </a:cubicBezTo>
                  <a:close/>
                  <a:moveTo>
                    <a:pt x="863700" y="841489"/>
                  </a:moveTo>
                  <a:cubicBezTo>
                    <a:pt x="876593" y="845619"/>
                    <a:pt x="869935" y="858341"/>
                    <a:pt x="869935" y="867104"/>
                  </a:cubicBezTo>
                  <a:cubicBezTo>
                    <a:pt x="869598" y="929963"/>
                    <a:pt x="869431" y="928952"/>
                    <a:pt x="935322" y="932828"/>
                  </a:cubicBezTo>
                  <a:cubicBezTo>
                    <a:pt x="987057" y="935861"/>
                    <a:pt x="1038624" y="941675"/>
                    <a:pt x="1090276" y="946478"/>
                  </a:cubicBezTo>
                  <a:cubicBezTo>
                    <a:pt x="1162402" y="953134"/>
                    <a:pt x="1231750" y="943949"/>
                    <a:pt x="1300253" y="914291"/>
                  </a:cubicBezTo>
                  <a:cubicBezTo>
                    <a:pt x="1229895" y="1017172"/>
                    <a:pt x="1159538" y="1120138"/>
                    <a:pt x="1089097" y="1223019"/>
                  </a:cubicBezTo>
                  <a:cubicBezTo>
                    <a:pt x="1070053" y="1250909"/>
                    <a:pt x="1043849" y="1263127"/>
                    <a:pt x="1009807" y="1260262"/>
                  </a:cubicBezTo>
                  <a:cubicBezTo>
                    <a:pt x="965066" y="1256471"/>
                    <a:pt x="920070" y="1255712"/>
                    <a:pt x="875582" y="1250151"/>
                  </a:cubicBezTo>
                  <a:cubicBezTo>
                    <a:pt x="846342" y="1246444"/>
                    <a:pt x="834716" y="1253691"/>
                    <a:pt x="836316" y="1284529"/>
                  </a:cubicBezTo>
                  <a:cubicBezTo>
                    <a:pt x="837327" y="1302983"/>
                    <a:pt x="840698" y="1323036"/>
                    <a:pt x="832441" y="1340225"/>
                  </a:cubicBezTo>
                  <a:cubicBezTo>
                    <a:pt x="817189" y="1341910"/>
                    <a:pt x="816431" y="1331041"/>
                    <a:pt x="813144" y="1324553"/>
                  </a:cubicBezTo>
                  <a:cubicBezTo>
                    <a:pt x="775817" y="1250825"/>
                    <a:pt x="739501" y="1176592"/>
                    <a:pt x="702006" y="1102949"/>
                  </a:cubicBezTo>
                  <a:cubicBezTo>
                    <a:pt x="692147" y="1083569"/>
                    <a:pt x="690883" y="1067728"/>
                    <a:pt x="704786" y="1048938"/>
                  </a:cubicBezTo>
                  <a:cubicBezTo>
                    <a:pt x="751467" y="985742"/>
                    <a:pt x="796376" y="921368"/>
                    <a:pt x="842298" y="857668"/>
                  </a:cubicBezTo>
                  <a:cubicBezTo>
                    <a:pt x="847691" y="850252"/>
                    <a:pt x="851819" y="837614"/>
                    <a:pt x="863700" y="841489"/>
                  </a:cubicBezTo>
                  <a:close/>
                  <a:moveTo>
                    <a:pt x="291406" y="558628"/>
                  </a:moveTo>
                  <a:cubicBezTo>
                    <a:pt x="309691" y="558375"/>
                    <a:pt x="323089" y="562588"/>
                    <a:pt x="332525" y="580367"/>
                  </a:cubicBezTo>
                  <a:cubicBezTo>
                    <a:pt x="370863" y="651904"/>
                    <a:pt x="410381" y="722851"/>
                    <a:pt x="449310" y="794050"/>
                  </a:cubicBezTo>
                  <a:cubicBezTo>
                    <a:pt x="453860" y="802308"/>
                    <a:pt x="462455" y="811913"/>
                    <a:pt x="451500" y="819918"/>
                  </a:cubicBezTo>
                  <a:cubicBezTo>
                    <a:pt x="443580" y="825732"/>
                    <a:pt x="436081" y="816717"/>
                    <a:pt x="429088" y="812756"/>
                  </a:cubicBezTo>
                  <a:cubicBezTo>
                    <a:pt x="373476" y="781833"/>
                    <a:pt x="373476" y="781749"/>
                    <a:pt x="340783" y="838118"/>
                  </a:cubicBezTo>
                  <a:cubicBezTo>
                    <a:pt x="311207" y="888927"/>
                    <a:pt x="281211" y="939484"/>
                    <a:pt x="252394" y="990714"/>
                  </a:cubicBezTo>
                  <a:cubicBezTo>
                    <a:pt x="188440" y="1090562"/>
                    <a:pt x="205376" y="1139770"/>
                    <a:pt x="204870" y="1178445"/>
                  </a:cubicBezTo>
                  <a:cubicBezTo>
                    <a:pt x="188777" y="1172884"/>
                    <a:pt x="186418" y="1157802"/>
                    <a:pt x="180098" y="1146847"/>
                  </a:cubicBezTo>
                  <a:cubicBezTo>
                    <a:pt x="124993" y="1052645"/>
                    <a:pt x="70981" y="957684"/>
                    <a:pt x="15790" y="863480"/>
                  </a:cubicBezTo>
                  <a:cubicBezTo>
                    <a:pt x="-4684" y="828597"/>
                    <a:pt x="-5864" y="795988"/>
                    <a:pt x="15875" y="761105"/>
                  </a:cubicBezTo>
                  <a:cubicBezTo>
                    <a:pt x="39468" y="723104"/>
                    <a:pt x="59522" y="682827"/>
                    <a:pt x="83368" y="644994"/>
                  </a:cubicBezTo>
                  <a:cubicBezTo>
                    <a:pt x="96428" y="624351"/>
                    <a:pt x="93058" y="613902"/>
                    <a:pt x="71318" y="604381"/>
                  </a:cubicBezTo>
                  <a:cubicBezTo>
                    <a:pt x="52613" y="596207"/>
                    <a:pt x="35340" y="584748"/>
                    <a:pt x="19330" y="575817"/>
                  </a:cubicBezTo>
                  <a:cubicBezTo>
                    <a:pt x="20257" y="560818"/>
                    <a:pt x="28261" y="561829"/>
                    <a:pt x="34834" y="561745"/>
                  </a:cubicBezTo>
                  <a:cubicBezTo>
                    <a:pt x="120358" y="560650"/>
                    <a:pt x="205882" y="559976"/>
                    <a:pt x="291406" y="558628"/>
                  </a:cubicBezTo>
                  <a:close/>
                  <a:moveTo>
                    <a:pt x="1193105" y="483563"/>
                  </a:moveTo>
                  <a:cubicBezTo>
                    <a:pt x="1200677" y="485932"/>
                    <a:pt x="1206596" y="492989"/>
                    <a:pt x="1212284" y="505376"/>
                  </a:cubicBezTo>
                  <a:cubicBezTo>
                    <a:pt x="1246156" y="579019"/>
                    <a:pt x="1282894" y="651230"/>
                    <a:pt x="1315840" y="725294"/>
                  </a:cubicBezTo>
                  <a:cubicBezTo>
                    <a:pt x="1359571" y="823710"/>
                    <a:pt x="1325698" y="895416"/>
                    <a:pt x="1222312" y="925328"/>
                  </a:cubicBezTo>
                  <a:cubicBezTo>
                    <a:pt x="1125496" y="948415"/>
                    <a:pt x="1047724" y="926593"/>
                    <a:pt x="1026407" y="870728"/>
                  </a:cubicBezTo>
                  <a:cubicBezTo>
                    <a:pt x="997674" y="795315"/>
                    <a:pt x="957482" y="724199"/>
                    <a:pt x="920913" y="651903"/>
                  </a:cubicBezTo>
                  <a:cubicBezTo>
                    <a:pt x="908274" y="626963"/>
                    <a:pt x="909454" y="613481"/>
                    <a:pt x="938018" y="600505"/>
                  </a:cubicBezTo>
                  <a:cubicBezTo>
                    <a:pt x="1014358" y="565790"/>
                    <a:pt x="1089518" y="528462"/>
                    <a:pt x="1164004" y="489872"/>
                  </a:cubicBezTo>
                  <a:cubicBezTo>
                    <a:pt x="1176306" y="483510"/>
                    <a:pt x="1185532" y="481193"/>
                    <a:pt x="1193105" y="483563"/>
                  </a:cubicBezTo>
                  <a:close/>
                  <a:moveTo>
                    <a:pt x="487879" y="288"/>
                  </a:moveTo>
                  <a:cubicBezTo>
                    <a:pt x="525291" y="3079"/>
                    <a:pt x="561249" y="26103"/>
                    <a:pt x="593647" y="69076"/>
                  </a:cubicBezTo>
                  <a:cubicBezTo>
                    <a:pt x="649764" y="151230"/>
                    <a:pt x="657095" y="231698"/>
                    <a:pt x="612437" y="271553"/>
                  </a:cubicBezTo>
                  <a:cubicBezTo>
                    <a:pt x="552191" y="325226"/>
                    <a:pt x="500035" y="388085"/>
                    <a:pt x="445517" y="448078"/>
                  </a:cubicBezTo>
                  <a:cubicBezTo>
                    <a:pt x="426728" y="468806"/>
                    <a:pt x="413667" y="472429"/>
                    <a:pt x="391338" y="450352"/>
                  </a:cubicBezTo>
                  <a:cubicBezTo>
                    <a:pt x="331682" y="391455"/>
                    <a:pt x="270088" y="334410"/>
                    <a:pt x="207482" y="278547"/>
                  </a:cubicBezTo>
                  <a:cubicBezTo>
                    <a:pt x="186839" y="260094"/>
                    <a:pt x="185660" y="247370"/>
                    <a:pt x="204786" y="227906"/>
                  </a:cubicBezTo>
                  <a:cubicBezTo>
                    <a:pt x="261494" y="170104"/>
                    <a:pt x="316009" y="109942"/>
                    <a:pt x="373390" y="52898"/>
                  </a:cubicBezTo>
                  <a:cubicBezTo>
                    <a:pt x="411603" y="14939"/>
                    <a:pt x="450468" y="-2504"/>
                    <a:pt x="487879" y="288"/>
                  </a:cubicBezTo>
                  <a:close/>
                  <a:moveTo>
                    <a:pt x="555729" y="151"/>
                  </a:moveTo>
                  <a:cubicBezTo>
                    <a:pt x="676979" y="29305"/>
                    <a:pt x="798229" y="58375"/>
                    <a:pt x="919396" y="87529"/>
                  </a:cubicBezTo>
                  <a:cubicBezTo>
                    <a:pt x="952257" y="95450"/>
                    <a:pt x="972986" y="115503"/>
                    <a:pt x="982423" y="148365"/>
                  </a:cubicBezTo>
                  <a:cubicBezTo>
                    <a:pt x="994809" y="191506"/>
                    <a:pt x="1010144" y="233889"/>
                    <a:pt x="1020761" y="277452"/>
                  </a:cubicBezTo>
                  <a:cubicBezTo>
                    <a:pt x="1027754" y="306100"/>
                    <a:pt x="1038625" y="314442"/>
                    <a:pt x="1066851" y="301887"/>
                  </a:cubicBezTo>
                  <a:cubicBezTo>
                    <a:pt x="1083703" y="294388"/>
                    <a:pt x="1101313" y="284023"/>
                    <a:pt x="1120272" y="285709"/>
                  </a:cubicBezTo>
                  <a:cubicBezTo>
                    <a:pt x="1127266" y="299359"/>
                    <a:pt x="1117407" y="303993"/>
                    <a:pt x="1112521" y="309301"/>
                  </a:cubicBezTo>
                  <a:cubicBezTo>
                    <a:pt x="1056909" y="370391"/>
                    <a:pt x="1000454" y="430805"/>
                    <a:pt x="945011" y="492062"/>
                  </a:cubicBezTo>
                  <a:cubicBezTo>
                    <a:pt x="930434" y="508155"/>
                    <a:pt x="916110" y="514980"/>
                    <a:pt x="893529" y="508745"/>
                  </a:cubicBezTo>
                  <a:cubicBezTo>
                    <a:pt x="817863" y="487681"/>
                    <a:pt x="741692" y="468554"/>
                    <a:pt x="665857" y="448331"/>
                  </a:cubicBezTo>
                  <a:cubicBezTo>
                    <a:pt x="657009" y="445972"/>
                    <a:pt x="643781" y="446561"/>
                    <a:pt x="643107" y="434091"/>
                  </a:cubicBezTo>
                  <a:cubicBezTo>
                    <a:pt x="642349" y="420609"/>
                    <a:pt x="656673" y="422210"/>
                    <a:pt x="664846" y="419177"/>
                  </a:cubicBezTo>
                  <a:cubicBezTo>
                    <a:pt x="723744" y="397101"/>
                    <a:pt x="722817" y="397606"/>
                    <a:pt x="703016" y="334664"/>
                  </a:cubicBezTo>
                  <a:cubicBezTo>
                    <a:pt x="687427" y="285204"/>
                    <a:pt x="674536" y="234984"/>
                    <a:pt x="660633" y="185018"/>
                  </a:cubicBezTo>
                  <a:cubicBezTo>
                    <a:pt x="641084" y="115082"/>
                    <a:pt x="607717" y="53572"/>
                    <a:pt x="555729" y="1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5807529-30C3-4E8E-9579-C7735A50959D}"/>
                </a:ext>
              </a:extLst>
            </p:cNvPr>
            <p:cNvGrpSpPr/>
            <p:nvPr/>
          </p:nvGrpSpPr>
          <p:grpSpPr>
            <a:xfrm>
              <a:off x="700496" y="5896983"/>
              <a:ext cx="8697710" cy="365760"/>
              <a:chOff x="696116" y="5377858"/>
              <a:chExt cx="8697710" cy="36576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4673902-C8F9-4EDF-B528-A54491F510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11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ED22621-008D-4869-996D-75CE0C6D7A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9103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590C1A8-825B-4CD7-953A-FB500428A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2090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A8D34DF-FDAF-417D-89EB-50D4D3B5F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078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B0FA323-FA97-40A2-BDBA-F53EEE4533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06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aphic 15">
            <a:extLst>
              <a:ext uri="{FF2B5EF4-FFF2-40B4-BE49-F238E27FC236}">
                <a16:creationId xmlns:a16="http://schemas.microsoft.com/office/drawing/2014/main" id="{EDE62DB2-C1CA-4198-B11F-99B6CCC398A2}"/>
              </a:ext>
            </a:extLst>
          </p:cNvPr>
          <p:cNvGrpSpPr/>
          <p:nvPr/>
        </p:nvGrpSpPr>
        <p:grpSpPr>
          <a:xfrm>
            <a:off x="10221583" y="4536120"/>
            <a:ext cx="1733363" cy="2000216"/>
            <a:chOff x="3124470" y="0"/>
            <a:chExt cx="5943060" cy="6858000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2EF0916-5C68-4CC5-948F-166A0949F816}"/>
                </a:ext>
              </a:extLst>
            </p:cNvPr>
            <p:cNvSpPr/>
            <p:nvPr/>
          </p:nvSpPr>
          <p:spPr>
            <a:xfrm>
              <a:off x="7819811" y="3837079"/>
              <a:ext cx="8097" cy="8097"/>
            </a:xfrm>
            <a:custGeom>
              <a:avLst/>
              <a:gdLst>
                <a:gd name="connsiteX0" fmla="*/ 7287 w 0"/>
                <a:gd name="connsiteY0" fmla="*/ 0 h 0"/>
                <a:gd name="connsiteX1" fmla="*/ 0 w 0"/>
                <a:gd name="connsiteY1" fmla="*/ 1619 h 0"/>
                <a:gd name="connsiteX2" fmla="*/ 7287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7287" y="0"/>
                  </a:moveTo>
                  <a:cubicBezTo>
                    <a:pt x="4858" y="810"/>
                    <a:pt x="2429" y="810"/>
                    <a:pt x="0" y="1619"/>
                  </a:cubicBezTo>
                  <a:cubicBezTo>
                    <a:pt x="2429" y="1619"/>
                    <a:pt x="4858" y="810"/>
                    <a:pt x="7287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9F9B892-9698-4E87-B73E-F0E0F886EB4A}"/>
                </a:ext>
              </a:extLst>
            </p:cNvPr>
            <p:cNvSpPr/>
            <p:nvPr/>
          </p:nvSpPr>
          <p:spPr>
            <a:xfrm>
              <a:off x="6044450" y="5964112"/>
              <a:ext cx="8097" cy="56678"/>
            </a:xfrm>
            <a:custGeom>
              <a:avLst/>
              <a:gdLst>
                <a:gd name="connsiteX0" fmla="*/ 2159 w 0"/>
                <a:gd name="connsiteY0" fmla="*/ 63156 h 56677"/>
                <a:gd name="connsiteX1" fmla="*/ 2159 w 0"/>
                <a:gd name="connsiteY1" fmla="*/ 0 h 56677"/>
                <a:gd name="connsiteX2" fmla="*/ 2159 w 0"/>
                <a:gd name="connsiteY2" fmla="*/ 63156 h 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6677">
                  <a:moveTo>
                    <a:pt x="2159" y="63156"/>
                  </a:moveTo>
                  <a:lnTo>
                    <a:pt x="2159" y="0"/>
                  </a:lnTo>
                  <a:cubicBezTo>
                    <a:pt x="2159" y="21052"/>
                    <a:pt x="-2699" y="44532"/>
                    <a:pt x="2159" y="63156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468C6E8-3461-4982-AED4-6B5E1F46BD03}"/>
                </a:ext>
              </a:extLst>
            </p:cNvPr>
            <p:cNvSpPr/>
            <p:nvPr/>
          </p:nvSpPr>
          <p:spPr>
            <a:xfrm>
              <a:off x="4244259" y="2898472"/>
              <a:ext cx="1805589" cy="3943148"/>
            </a:xfrm>
            <a:custGeom>
              <a:avLst/>
              <a:gdLst>
                <a:gd name="connsiteX0" fmla="*/ 1802350 w 1805589"/>
                <a:gd name="connsiteY0" fmla="*/ 2422753 h 3943147"/>
                <a:gd name="connsiteX1" fmla="*/ 1752960 w 1805589"/>
                <a:gd name="connsiteY1" fmla="*/ 2258388 h 3943147"/>
                <a:gd name="connsiteX2" fmla="*/ 1556207 w 1805589"/>
                <a:gd name="connsiteY2" fmla="*/ 2252720 h 3943147"/>
                <a:gd name="connsiteX3" fmla="*/ 1018579 w 1805589"/>
                <a:gd name="connsiteY3" fmla="*/ 2139365 h 3943147"/>
                <a:gd name="connsiteX4" fmla="*/ 1164322 w 1805589"/>
                <a:gd name="connsiteY4" fmla="*/ 1588781 h 3943147"/>
                <a:gd name="connsiteX5" fmla="*/ 1554588 w 1805589"/>
                <a:gd name="connsiteY5" fmla="*/ 1623597 h 3943147"/>
                <a:gd name="connsiteX6" fmla="*/ 1684947 w 1805589"/>
                <a:gd name="connsiteY6" fmla="*/ 1715091 h 3943147"/>
                <a:gd name="connsiteX7" fmla="*/ 1799921 w 1805589"/>
                <a:gd name="connsiteY7" fmla="*/ 1524007 h 3943147"/>
                <a:gd name="connsiteX8" fmla="*/ 1794254 w 1805589"/>
                <a:gd name="connsiteY8" fmla="*/ 816345 h 3943147"/>
                <a:gd name="connsiteX9" fmla="*/ 1412084 w 1805589"/>
                <a:gd name="connsiteY9" fmla="*/ 813916 h 3943147"/>
                <a:gd name="connsiteX10" fmla="*/ 1081734 w 1805589"/>
                <a:gd name="connsiteY10" fmla="*/ 813916 h 3943147"/>
                <a:gd name="connsiteX11" fmla="*/ 859072 w 1805589"/>
                <a:gd name="connsiteY11" fmla="*/ 710277 h 3943147"/>
                <a:gd name="connsiteX12" fmla="*/ 878504 w 1805589"/>
                <a:gd name="connsiteY12" fmla="*/ 483566 h 3943147"/>
                <a:gd name="connsiteX13" fmla="*/ 1005624 w 1805589"/>
                <a:gd name="connsiteY13" fmla="*/ 226088 h 3943147"/>
                <a:gd name="connsiteX14" fmla="*/ 713329 w 1805589"/>
                <a:gd name="connsiteY14" fmla="*/ 3425 h 3943147"/>
                <a:gd name="connsiteX15" fmla="*/ 332779 w 1805589"/>
                <a:gd name="connsiteY15" fmla="*/ 122448 h 3943147"/>
                <a:gd name="connsiteX16" fmla="*/ 359498 w 1805589"/>
                <a:gd name="connsiteY16" fmla="*/ 452798 h 3943147"/>
                <a:gd name="connsiteX17" fmla="*/ 467186 w 1805589"/>
                <a:gd name="connsiteY17" fmla="*/ 625261 h 3943147"/>
                <a:gd name="connsiteX18" fmla="*/ 247762 w 1805589"/>
                <a:gd name="connsiteY18" fmla="*/ 805819 h 3943147"/>
                <a:gd name="connsiteX19" fmla="*/ 0 w 1805589"/>
                <a:gd name="connsiteY19" fmla="*/ 809058 h 3943147"/>
                <a:gd name="connsiteX20" fmla="*/ 10526 w 1805589"/>
                <a:gd name="connsiteY20" fmla="*/ 875452 h 3943147"/>
                <a:gd name="connsiteX21" fmla="*/ 56678 w 1805589"/>
                <a:gd name="connsiteY21" fmla="*/ 925652 h 3943147"/>
                <a:gd name="connsiteX22" fmla="*/ 124691 w 1805589"/>
                <a:gd name="connsiteY22" fmla="*/ 940226 h 3943147"/>
                <a:gd name="connsiteX23" fmla="*/ 48581 w 1805589"/>
                <a:gd name="connsiteY23" fmla="*/ 957230 h 3943147"/>
                <a:gd name="connsiteX24" fmla="*/ 12955 w 1805589"/>
                <a:gd name="connsiteY24" fmla="*/ 1004191 h 3943147"/>
                <a:gd name="connsiteX25" fmla="*/ 17813 w 1805589"/>
                <a:gd name="connsiteY25" fmla="*/ 1051962 h 3943147"/>
                <a:gd name="connsiteX26" fmla="*/ 55868 w 1805589"/>
                <a:gd name="connsiteY26" fmla="*/ 1351545 h 3943147"/>
                <a:gd name="connsiteX27" fmla="*/ 114975 w 1805589"/>
                <a:gd name="connsiteY27" fmla="*/ 1524816 h 3943147"/>
                <a:gd name="connsiteX28" fmla="*/ 113355 w 1805589"/>
                <a:gd name="connsiteY28" fmla="*/ 1547487 h 3943147"/>
                <a:gd name="connsiteX29" fmla="*/ 101210 w 1805589"/>
                <a:gd name="connsiteY29" fmla="*/ 1637362 h 3943147"/>
                <a:gd name="connsiteX30" fmla="*/ 107688 w 1805589"/>
                <a:gd name="connsiteY30" fmla="*/ 1664081 h 3943147"/>
                <a:gd name="connsiteX31" fmla="*/ 220233 w 1805589"/>
                <a:gd name="connsiteY31" fmla="*/ 1973380 h 3943147"/>
                <a:gd name="connsiteX32" fmla="*/ 238046 w 1805589"/>
                <a:gd name="connsiteY32" fmla="*/ 2004957 h 3943147"/>
                <a:gd name="connsiteX33" fmla="*/ 251001 w 1805589"/>
                <a:gd name="connsiteY33" fmla="*/ 2015483 h 3943147"/>
                <a:gd name="connsiteX34" fmla="*/ 269624 w 1805589"/>
                <a:gd name="connsiteY34" fmla="*/ 2047061 h 3943147"/>
                <a:gd name="connsiteX35" fmla="*/ 309298 w 1805589"/>
                <a:gd name="connsiteY35" fmla="*/ 2157178 h 3943147"/>
                <a:gd name="connsiteX36" fmla="*/ 462328 w 1805589"/>
                <a:gd name="connsiteY36" fmla="*/ 2425182 h 3943147"/>
                <a:gd name="connsiteX37" fmla="*/ 470425 w 1805589"/>
                <a:gd name="connsiteY37" fmla="*/ 2475382 h 3943147"/>
                <a:gd name="connsiteX38" fmla="*/ 431560 w 1805589"/>
                <a:gd name="connsiteY38" fmla="*/ 2644605 h 3943147"/>
                <a:gd name="connsiteX39" fmla="*/ 365976 w 1805589"/>
                <a:gd name="connsiteY39" fmla="*/ 3081024 h 3943147"/>
                <a:gd name="connsiteX40" fmla="*/ 353831 w 1805589"/>
                <a:gd name="connsiteY40" fmla="*/ 3219479 h 3943147"/>
                <a:gd name="connsiteX41" fmla="*/ 346544 w 1805589"/>
                <a:gd name="connsiteY41" fmla="*/ 3341741 h 3943147"/>
                <a:gd name="connsiteX42" fmla="*/ 345734 w 1805589"/>
                <a:gd name="connsiteY42" fmla="*/ 3382225 h 3943147"/>
                <a:gd name="connsiteX43" fmla="*/ 346544 w 1805589"/>
                <a:gd name="connsiteY43" fmla="*/ 3577358 h 3943147"/>
                <a:gd name="connsiteX44" fmla="*/ 375692 w 1805589"/>
                <a:gd name="connsiteY44" fmla="*/ 3728769 h 3943147"/>
                <a:gd name="connsiteX45" fmla="*/ 405650 w 1805589"/>
                <a:gd name="connsiteY45" fmla="*/ 3775730 h 3943147"/>
                <a:gd name="connsiteX46" fmla="*/ 540057 w 1805589"/>
                <a:gd name="connsiteY46" fmla="*/ 3890705 h 3943147"/>
                <a:gd name="connsiteX47" fmla="*/ 591877 w 1805589"/>
                <a:gd name="connsiteY47" fmla="*/ 3906089 h 3943147"/>
                <a:gd name="connsiteX48" fmla="*/ 710900 w 1805589"/>
                <a:gd name="connsiteY48" fmla="*/ 3889085 h 3943147"/>
                <a:gd name="connsiteX49" fmla="*/ 761100 w 1805589"/>
                <a:gd name="connsiteY49" fmla="*/ 3860747 h 3943147"/>
                <a:gd name="connsiteX50" fmla="*/ 811301 w 1805589"/>
                <a:gd name="connsiteY50" fmla="*/ 3794353 h 3943147"/>
                <a:gd name="connsiteX51" fmla="*/ 853404 w 1805589"/>
                <a:gd name="connsiteY51" fmla="*/ 3763585 h 3943147"/>
                <a:gd name="connsiteX52" fmla="*/ 974047 w 1805589"/>
                <a:gd name="connsiteY52" fmla="*/ 3739294 h 3943147"/>
                <a:gd name="connsiteX53" fmla="*/ 1016150 w 1805589"/>
                <a:gd name="connsiteY53" fmla="*/ 3710956 h 3943147"/>
                <a:gd name="connsiteX54" fmla="*/ 1055015 w 1805589"/>
                <a:gd name="connsiteY54" fmla="*/ 3622701 h 3943147"/>
                <a:gd name="connsiteX55" fmla="*/ 1060682 w 1805589"/>
                <a:gd name="connsiteY55" fmla="*/ 3570071 h 3943147"/>
                <a:gd name="connsiteX56" fmla="*/ 1063112 w 1805589"/>
                <a:gd name="connsiteY56" fmla="*/ 3528777 h 3943147"/>
                <a:gd name="connsiteX57" fmla="*/ 1084163 w 1805589"/>
                <a:gd name="connsiteY57" fmla="*/ 3505297 h 3943147"/>
                <a:gd name="connsiteX58" fmla="*/ 1109263 w 1805589"/>
                <a:gd name="connsiteY58" fmla="*/ 3485055 h 3943147"/>
                <a:gd name="connsiteX59" fmla="*/ 1131934 w 1805589"/>
                <a:gd name="connsiteY59" fmla="*/ 3429996 h 3943147"/>
                <a:gd name="connsiteX60" fmla="*/ 1124647 w 1805589"/>
                <a:gd name="connsiteY60" fmla="*/ 3357935 h 3943147"/>
                <a:gd name="connsiteX61" fmla="*/ 1102786 w 1805589"/>
                <a:gd name="connsiteY61" fmla="*/ 3161992 h 3943147"/>
                <a:gd name="connsiteX62" fmla="*/ 1098737 w 1805589"/>
                <a:gd name="connsiteY62" fmla="*/ 3126366 h 3943147"/>
                <a:gd name="connsiteX63" fmla="*/ 1117360 w 1805589"/>
                <a:gd name="connsiteY63" fmla="*/ 3111791 h 3943147"/>
                <a:gd name="connsiteX64" fmla="*/ 1142460 w 1805589"/>
                <a:gd name="connsiteY64" fmla="*/ 3120698 h 3943147"/>
                <a:gd name="connsiteX65" fmla="*/ 1219380 w 1805589"/>
                <a:gd name="connsiteY65" fmla="*/ 3161992 h 3943147"/>
                <a:gd name="connsiteX66" fmla="*/ 1270390 w 1805589"/>
                <a:gd name="connsiteY66" fmla="*/ 3193570 h 3943147"/>
                <a:gd name="connsiteX67" fmla="*/ 1336784 w 1805589"/>
                <a:gd name="connsiteY67" fmla="*/ 3208953 h 3943147"/>
                <a:gd name="connsiteX68" fmla="*/ 1369981 w 1805589"/>
                <a:gd name="connsiteY68" fmla="*/ 3219479 h 3943147"/>
                <a:gd name="connsiteX69" fmla="*/ 1455807 w 1805589"/>
                <a:gd name="connsiteY69" fmla="*/ 3289921 h 3943147"/>
                <a:gd name="connsiteX70" fmla="*/ 1609646 w 1805589"/>
                <a:gd name="connsiteY70" fmla="*/ 3363603 h 3943147"/>
                <a:gd name="connsiteX71" fmla="*/ 1634746 w 1805589"/>
                <a:gd name="connsiteY71" fmla="*/ 3407325 h 3943147"/>
                <a:gd name="connsiteX72" fmla="*/ 1639604 w 1805589"/>
                <a:gd name="connsiteY72" fmla="*/ 3452668 h 3943147"/>
                <a:gd name="connsiteX73" fmla="*/ 1685756 w 1805589"/>
                <a:gd name="connsiteY73" fmla="*/ 3598410 h 3943147"/>
                <a:gd name="connsiteX74" fmla="*/ 1788586 w 1805589"/>
                <a:gd name="connsiteY74" fmla="*/ 3914186 h 3943147"/>
                <a:gd name="connsiteX75" fmla="*/ 1806399 w 1805589"/>
                <a:gd name="connsiteY75" fmla="*/ 3944144 h 3943147"/>
                <a:gd name="connsiteX76" fmla="*/ 1802350 w 1805589"/>
                <a:gd name="connsiteY76" fmla="*/ 2422753 h 394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05589" h="3943147">
                  <a:moveTo>
                    <a:pt x="1802350" y="2422753"/>
                  </a:moveTo>
                  <a:cubicBezTo>
                    <a:pt x="1802350" y="2361217"/>
                    <a:pt x="1798302" y="2304539"/>
                    <a:pt x="1752960" y="2258388"/>
                  </a:cubicBezTo>
                  <a:cubicBezTo>
                    <a:pt x="1695473" y="2204949"/>
                    <a:pt x="1625030" y="2172561"/>
                    <a:pt x="1556207" y="2252720"/>
                  </a:cubicBezTo>
                  <a:cubicBezTo>
                    <a:pt x="1365122" y="2481860"/>
                    <a:pt x="1117360" y="2426801"/>
                    <a:pt x="1018579" y="2139365"/>
                  </a:cubicBezTo>
                  <a:cubicBezTo>
                    <a:pt x="945708" y="1928847"/>
                    <a:pt x="1003195" y="1715091"/>
                    <a:pt x="1164322" y="1588781"/>
                  </a:cubicBezTo>
                  <a:cubicBezTo>
                    <a:pt x="1310064" y="1473806"/>
                    <a:pt x="1432326" y="1485142"/>
                    <a:pt x="1554588" y="1623597"/>
                  </a:cubicBezTo>
                  <a:cubicBezTo>
                    <a:pt x="1592643" y="1661653"/>
                    <a:pt x="1608027" y="1749908"/>
                    <a:pt x="1684947" y="1715091"/>
                  </a:cubicBezTo>
                  <a:cubicBezTo>
                    <a:pt x="1761866" y="1680275"/>
                    <a:pt x="1803160" y="1615501"/>
                    <a:pt x="1799921" y="1524007"/>
                  </a:cubicBezTo>
                  <a:cubicBezTo>
                    <a:pt x="1795873" y="1306202"/>
                    <a:pt x="1798302" y="1037388"/>
                    <a:pt x="1794254" y="816345"/>
                  </a:cubicBezTo>
                  <a:cubicBezTo>
                    <a:pt x="1681708" y="811487"/>
                    <a:pt x="1527059" y="813916"/>
                    <a:pt x="1412084" y="813916"/>
                  </a:cubicBezTo>
                  <a:cubicBezTo>
                    <a:pt x="1300348" y="813916"/>
                    <a:pt x="1192660" y="809868"/>
                    <a:pt x="1081734" y="813916"/>
                  </a:cubicBezTo>
                  <a:cubicBezTo>
                    <a:pt x="989430" y="817965"/>
                    <a:pt x="920608" y="779100"/>
                    <a:pt x="859072" y="710277"/>
                  </a:cubicBezTo>
                  <a:cubicBezTo>
                    <a:pt x="786200" y="629309"/>
                    <a:pt x="782152" y="556438"/>
                    <a:pt x="878504" y="483566"/>
                  </a:cubicBezTo>
                  <a:cubicBezTo>
                    <a:pt x="962711" y="422030"/>
                    <a:pt x="1059063" y="353208"/>
                    <a:pt x="1005624" y="226088"/>
                  </a:cubicBezTo>
                  <a:cubicBezTo>
                    <a:pt x="952185" y="99777"/>
                    <a:pt x="859881" y="14761"/>
                    <a:pt x="713329" y="3425"/>
                  </a:cubicBezTo>
                  <a:cubicBezTo>
                    <a:pt x="570825" y="-7910"/>
                    <a:pt x="436418" y="3425"/>
                    <a:pt x="332779" y="122448"/>
                  </a:cubicBezTo>
                  <a:cubicBezTo>
                    <a:pt x="225091" y="248759"/>
                    <a:pt x="233188" y="341062"/>
                    <a:pt x="359498" y="452798"/>
                  </a:cubicBezTo>
                  <a:cubicBezTo>
                    <a:pt x="409699" y="498950"/>
                    <a:pt x="505241" y="525670"/>
                    <a:pt x="467186" y="625261"/>
                  </a:cubicBezTo>
                  <a:cubicBezTo>
                    <a:pt x="429131" y="721613"/>
                    <a:pt x="355450" y="801771"/>
                    <a:pt x="247762" y="805819"/>
                  </a:cubicBezTo>
                  <a:cubicBezTo>
                    <a:pt x="165175" y="808248"/>
                    <a:pt x="82587" y="809058"/>
                    <a:pt x="0" y="809058"/>
                  </a:cubicBezTo>
                  <a:cubicBezTo>
                    <a:pt x="3239" y="831729"/>
                    <a:pt x="6477" y="853591"/>
                    <a:pt x="10526" y="875452"/>
                  </a:cubicBezTo>
                  <a:cubicBezTo>
                    <a:pt x="16194" y="902171"/>
                    <a:pt x="32387" y="917555"/>
                    <a:pt x="56678" y="925652"/>
                  </a:cubicBezTo>
                  <a:cubicBezTo>
                    <a:pt x="80158" y="932939"/>
                    <a:pt x="103639" y="936988"/>
                    <a:pt x="124691" y="940226"/>
                  </a:cubicBezTo>
                  <a:cubicBezTo>
                    <a:pt x="101210" y="945085"/>
                    <a:pt x="74491" y="950752"/>
                    <a:pt x="48581" y="957230"/>
                  </a:cubicBezTo>
                  <a:cubicBezTo>
                    <a:pt x="23481" y="964517"/>
                    <a:pt x="14574" y="978281"/>
                    <a:pt x="12955" y="1004191"/>
                  </a:cubicBezTo>
                  <a:cubicBezTo>
                    <a:pt x="12145" y="1020385"/>
                    <a:pt x="17003" y="1035769"/>
                    <a:pt x="17813" y="1051962"/>
                  </a:cubicBezTo>
                  <a:cubicBezTo>
                    <a:pt x="24290" y="1153173"/>
                    <a:pt x="35626" y="1252764"/>
                    <a:pt x="55868" y="1351545"/>
                  </a:cubicBezTo>
                  <a:cubicBezTo>
                    <a:pt x="68013" y="1411461"/>
                    <a:pt x="76110" y="1472997"/>
                    <a:pt x="114975" y="1524816"/>
                  </a:cubicBezTo>
                  <a:cubicBezTo>
                    <a:pt x="120642" y="1532104"/>
                    <a:pt x="117404" y="1540200"/>
                    <a:pt x="113355" y="1547487"/>
                  </a:cubicBezTo>
                  <a:cubicBezTo>
                    <a:pt x="97971" y="1576636"/>
                    <a:pt x="95542" y="1607404"/>
                    <a:pt x="101210" y="1637362"/>
                  </a:cubicBezTo>
                  <a:cubicBezTo>
                    <a:pt x="102829" y="1646268"/>
                    <a:pt x="105259" y="1655175"/>
                    <a:pt x="107688" y="1664081"/>
                  </a:cubicBezTo>
                  <a:cubicBezTo>
                    <a:pt x="140075" y="1769340"/>
                    <a:pt x="182988" y="1870550"/>
                    <a:pt x="220233" y="1973380"/>
                  </a:cubicBezTo>
                  <a:cubicBezTo>
                    <a:pt x="224282" y="1984715"/>
                    <a:pt x="229949" y="1996051"/>
                    <a:pt x="238046" y="2004957"/>
                  </a:cubicBezTo>
                  <a:cubicBezTo>
                    <a:pt x="242095" y="2009006"/>
                    <a:pt x="246143" y="2013054"/>
                    <a:pt x="251001" y="2015483"/>
                  </a:cubicBezTo>
                  <a:cubicBezTo>
                    <a:pt x="263146" y="2022770"/>
                    <a:pt x="267195" y="2034106"/>
                    <a:pt x="269624" y="2047061"/>
                  </a:cubicBezTo>
                  <a:cubicBezTo>
                    <a:pt x="275292" y="2086735"/>
                    <a:pt x="290676" y="2122361"/>
                    <a:pt x="309298" y="2157178"/>
                  </a:cubicBezTo>
                  <a:cubicBezTo>
                    <a:pt x="358689" y="2247052"/>
                    <a:pt x="404031" y="2339356"/>
                    <a:pt x="462328" y="2425182"/>
                  </a:cubicBezTo>
                  <a:cubicBezTo>
                    <a:pt x="473664" y="2441376"/>
                    <a:pt x="474473" y="2456760"/>
                    <a:pt x="470425" y="2475382"/>
                  </a:cubicBezTo>
                  <a:cubicBezTo>
                    <a:pt x="457470" y="2532060"/>
                    <a:pt x="442896" y="2587928"/>
                    <a:pt x="431560" y="2644605"/>
                  </a:cubicBezTo>
                  <a:cubicBezTo>
                    <a:pt x="401602" y="2788729"/>
                    <a:pt x="380550" y="2934472"/>
                    <a:pt x="365976" y="3081024"/>
                  </a:cubicBezTo>
                  <a:cubicBezTo>
                    <a:pt x="361118" y="3127176"/>
                    <a:pt x="357069" y="3173328"/>
                    <a:pt x="353831" y="3219479"/>
                  </a:cubicBezTo>
                  <a:cubicBezTo>
                    <a:pt x="350592" y="3259963"/>
                    <a:pt x="348163" y="3301257"/>
                    <a:pt x="346544" y="3341741"/>
                  </a:cubicBezTo>
                  <a:cubicBezTo>
                    <a:pt x="345734" y="3355506"/>
                    <a:pt x="345734" y="3368461"/>
                    <a:pt x="345734" y="3382225"/>
                  </a:cubicBezTo>
                  <a:cubicBezTo>
                    <a:pt x="344115" y="3447000"/>
                    <a:pt x="345734" y="3512584"/>
                    <a:pt x="346544" y="3577358"/>
                  </a:cubicBezTo>
                  <a:cubicBezTo>
                    <a:pt x="347353" y="3629178"/>
                    <a:pt x="355450" y="3680188"/>
                    <a:pt x="375692" y="3728769"/>
                  </a:cubicBezTo>
                  <a:cubicBezTo>
                    <a:pt x="382979" y="3745772"/>
                    <a:pt x="391076" y="3762775"/>
                    <a:pt x="405650" y="3775730"/>
                  </a:cubicBezTo>
                  <a:cubicBezTo>
                    <a:pt x="450992" y="3813785"/>
                    <a:pt x="495525" y="3851030"/>
                    <a:pt x="540057" y="3890705"/>
                  </a:cubicBezTo>
                  <a:cubicBezTo>
                    <a:pt x="555441" y="3904470"/>
                    <a:pt x="571635" y="3909328"/>
                    <a:pt x="591877" y="3906089"/>
                  </a:cubicBezTo>
                  <a:cubicBezTo>
                    <a:pt x="631551" y="3900421"/>
                    <a:pt x="671226" y="3893944"/>
                    <a:pt x="710900" y="3889085"/>
                  </a:cubicBezTo>
                  <a:cubicBezTo>
                    <a:pt x="731952" y="3886657"/>
                    <a:pt x="748145" y="3876940"/>
                    <a:pt x="761100" y="3860747"/>
                  </a:cubicBezTo>
                  <a:cubicBezTo>
                    <a:pt x="778104" y="3838885"/>
                    <a:pt x="795107" y="3817024"/>
                    <a:pt x="811301" y="3794353"/>
                  </a:cubicBezTo>
                  <a:cubicBezTo>
                    <a:pt x="821826" y="3778969"/>
                    <a:pt x="835591" y="3770062"/>
                    <a:pt x="853404" y="3763585"/>
                  </a:cubicBezTo>
                  <a:cubicBezTo>
                    <a:pt x="892269" y="3750630"/>
                    <a:pt x="932753" y="3743343"/>
                    <a:pt x="974047" y="3739294"/>
                  </a:cubicBezTo>
                  <a:cubicBezTo>
                    <a:pt x="993479" y="3736866"/>
                    <a:pt x="1008053" y="3728769"/>
                    <a:pt x="1016150" y="3710956"/>
                  </a:cubicBezTo>
                  <a:cubicBezTo>
                    <a:pt x="1028295" y="3681807"/>
                    <a:pt x="1044489" y="3652658"/>
                    <a:pt x="1055015" y="3622701"/>
                  </a:cubicBezTo>
                  <a:cubicBezTo>
                    <a:pt x="1060682" y="3605697"/>
                    <a:pt x="1067160" y="3587074"/>
                    <a:pt x="1060682" y="3570071"/>
                  </a:cubicBezTo>
                  <a:cubicBezTo>
                    <a:pt x="1055015" y="3553068"/>
                    <a:pt x="1056634" y="3540113"/>
                    <a:pt x="1063112" y="3528777"/>
                  </a:cubicBezTo>
                  <a:cubicBezTo>
                    <a:pt x="1067970" y="3520681"/>
                    <a:pt x="1075257" y="3512584"/>
                    <a:pt x="1084163" y="3505297"/>
                  </a:cubicBezTo>
                  <a:cubicBezTo>
                    <a:pt x="1092260" y="3498010"/>
                    <a:pt x="1101166" y="3491532"/>
                    <a:pt x="1109263" y="3485055"/>
                  </a:cubicBezTo>
                  <a:cubicBezTo>
                    <a:pt x="1126267" y="3470480"/>
                    <a:pt x="1135173" y="3452668"/>
                    <a:pt x="1131934" y="3429996"/>
                  </a:cubicBezTo>
                  <a:cubicBezTo>
                    <a:pt x="1127886" y="3405706"/>
                    <a:pt x="1127076" y="3382225"/>
                    <a:pt x="1124647" y="3357935"/>
                  </a:cubicBezTo>
                  <a:cubicBezTo>
                    <a:pt x="1118170" y="3292350"/>
                    <a:pt x="1109263" y="3227576"/>
                    <a:pt x="1102786" y="3161992"/>
                  </a:cubicBezTo>
                  <a:cubicBezTo>
                    <a:pt x="1101166" y="3149847"/>
                    <a:pt x="1100357" y="3138511"/>
                    <a:pt x="1098737" y="3126366"/>
                  </a:cubicBezTo>
                  <a:cubicBezTo>
                    <a:pt x="1097118" y="3109363"/>
                    <a:pt x="1104405" y="3107743"/>
                    <a:pt x="1117360" y="3111791"/>
                  </a:cubicBezTo>
                  <a:cubicBezTo>
                    <a:pt x="1126267" y="3114220"/>
                    <a:pt x="1134363" y="3117459"/>
                    <a:pt x="1142460" y="3120698"/>
                  </a:cubicBezTo>
                  <a:cubicBezTo>
                    <a:pt x="1169180" y="3132844"/>
                    <a:pt x="1194280" y="3146608"/>
                    <a:pt x="1219380" y="3161992"/>
                  </a:cubicBezTo>
                  <a:cubicBezTo>
                    <a:pt x="1236383" y="3172518"/>
                    <a:pt x="1253387" y="3183043"/>
                    <a:pt x="1270390" y="3193570"/>
                  </a:cubicBezTo>
                  <a:cubicBezTo>
                    <a:pt x="1290632" y="3206524"/>
                    <a:pt x="1311683" y="3213812"/>
                    <a:pt x="1336784" y="3208953"/>
                  </a:cubicBezTo>
                  <a:cubicBezTo>
                    <a:pt x="1348929" y="3206524"/>
                    <a:pt x="1361884" y="3205715"/>
                    <a:pt x="1369981" y="3219479"/>
                  </a:cubicBezTo>
                  <a:cubicBezTo>
                    <a:pt x="1389413" y="3254296"/>
                    <a:pt x="1421800" y="3273728"/>
                    <a:pt x="1455807" y="3289921"/>
                  </a:cubicBezTo>
                  <a:cubicBezTo>
                    <a:pt x="1507626" y="3314212"/>
                    <a:pt x="1561875" y="3332834"/>
                    <a:pt x="1609646" y="3363603"/>
                  </a:cubicBezTo>
                  <a:cubicBezTo>
                    <a:pt x="1627459" y="3374938"/>
                    <a:pt x="1639604" y="3384654"/>
                    <a:pt x="1634746" y="3407325"/>
                  </a:cubicBezTo>
                  <a:cubicBezTo>
                    <a:pt x="1631508" y="3422709"/>
                    <a:pt x="1636366" y="3437283"/>
                    <a:pt x="1639604" y="3452668"/>
                  </a:cubicBezTo>
                  <a:cubicBezTo>
                    <a:pt x="1650940" y="3502867"/>
                    <a:pt x="1670372" y="3549829"/>
                    <a:pt x="1685756" y="3598410"/>
                  </a:cubicBezTo>
                  <a:cubicBezTo>
                    <a:pt x="1718144" y="3704478"/>
                    <a:pt x="1745673" y="3811356"/>
                    <a:pt x="1788586" y="3914186"/>
                  </a:cubicBezTo>
                  <a:cubicBezTo>
                    <a:pt x="1793444" y="3925521"/>
                    <a:pt x="1798302" y="3936047"/>
                    <a:pt x="1806399" y="3944144"/>
                  </a:cubicBezTo>
                  <a:cubicBezTo>
                    <a:pt x="1802350" y="3947383"/>
                    <a:pt x="1802350" y="2637318"/>
                    <a:pt x="1802350" y="2422753"/>
                  </a:cubicBezTo>
                  <a:close/>
                </a:path>
              </a:pathLst>
            </a:custGeom>
            <a:solidFill>
              <a:schemeClr val="accent3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CFE0A13-72B3-41A5-B70B-BB5F154BAD2B}"/>
                </a:ext>
              </a:extLst>
            </p:cNvPr>
            <p:cNvSpPr/>
            <p:nvPr/>
          </p:nvSpPr>
          <p:spPr>
            <a:xfrm>
              <a:off x="5278887" y="3715627"/>
              <a:ext cx="2639561" cy="3141563"/>
            </a:xfrm>
            <a:custGeom>
              <a:avLst/>
              <a:gdLst>
                <a:gd name="connsiteX0" fmla="*/ 2644564 w 2639560"/>
                <a:gd name="connsiteY0" fmla="*/ 17813 h 3141563"/>
                <a:gd name="connsiteX1" fmla="*/ 2644564 w 2639560"/>
                <a:gd name="connsiteY1" fmla="*/ 8907 h 3141563"/>
                <a:gd name="connsiteX2" fmla="*/ 2427569 w 2639560"/>
                <a:gd name="connsiteY2" fmla="*/ 9716 h 3141563"/>
                <a:gd name="connsiteX3" fmla="*/ 2259155 w 2639560"/>
                <a:gd name="connsiteY3" fmla="*/ 55868 h 3141563"/>
                <a:gd name="connsiteX4" fmla="*/ 2255107 w 2639560"/>
                <a:gd name="connsiteY4" fmla="*/ 232379 h 3141563"/>
                <a:gd name="connsiteX5" fmla="*/ 2396801 w 2639560"/>
                <a:gd name="connsiteY5" fmla="*/ 515767 h 3141563"/>
                <a:gd name="connsiteX6" fmla="*/ 2090742 w 2639560"/>
                <a:gd name="connsiteY6" fmla="*/ 807252 h 3141563"/>
                <a:gd name="connsiteX7" fmla="*/ 1558781 w 2639560"/>
                <a:gd name="connsiteY7" fmla="*/ 611310 h 3141563"/>
                <a:gd name="connsiteX8" fmla="*/ 1620317 w 2639560"/>
                <a:gd name="connsiteY8" fmla="*/ 258288 h 3141563"/>
                <a:gd name="connsiteX9" fmla="*/ 1708572 w 2639560"/>
                <a:gd name="connsiteY9" fmla="*/ 127930 h 3141563"/>
                <a:gd name="connsiteX10" fmla="*/ 1532871 w 2639560"/>
                <a:gd name="connsiteY10" fmla="*/ 8907 h 3141563"/>
                <a:gd name="connsiteX11" fmla="*/ 826829 w 2639560"/>
                <a:gd name="connsiteY11" fmla="*/ 0 h 3141563"/>
                <a:gd name="connsiteX12" fmla="*/ 826829 w 2639560"/>
                <a:gd name="connsiteY12" fmla="*/ 718187 h 3141563"/>
                <a:gd name="connsiteX13" fmla="*/ 724000 w 2639560"/>
                <a:gd name="connsiteY13" fmla="*/ 939231 h 3141563"/>
                <a:gd name="connsiteX14" fmla="*/ 486763 w 2639560"/>
                <a:gd name="connsiteY14" fmla="*/ 906033 h 3141563"/>
                <a:gd name="connsiteX15" fmla="*/ 239001 w 2639560"/>
                <a:gd name="connsiteY15" fmla="*/ 768387 h 3141563"/>
                <a:gd name="connsiteX16" fmla="*/ 2574 w 2639560"/>
                <a:gd name="connsiteY16" fmla="*/ 1082544 h 3141563"/>
                <a:gd name="connsiteX17" fmla="*/ 140220 w 2639560"/>
                <a:gd name="connsiteY17" fmla="*/ 1454188 h 3141563"/>
                <a:gd name="connsiteX18" fmla="*/ 445469 w 2639560"/>
                <a:gd name="connsiteY18" fmla="*/ 1427468 h 3141563"/>
                <a:gd name="connsiteX19" fmla="*/ 643841 w 2639560"/>
                <a:gd name="connsiteY19" fmla="*/ 1319781 h 3141563"/>
                <a:gd name="connsiteX20" fmla="*/ 808207 w 2639560"/>
                <a:gd name="connsiteY20" fmla="*/ 1580498 h 3141563"/>
                <a:gd name="connsiteX21" fmla="*/ 809016 w 2639560"/>
                <a:gd name="connsiteY21" fmla="*/ 2344837 h 3141563"/>
                <a:gd name="connsiteX22" fmla="*/ 809016 w 2639560"/>
                <a:gd name="connsiteY22" fmla="*/ 3143183 h 3141563"/>
                <a:gd name="connsiteX23" fmla="*/ 810636 w 2639560"/>
                <a:gd name="connsiteY23" fmla="*/ 3143183 h 3141563"/>
                <a:gd name="connsiteX24" fmla="*/ 841403 w 2639560"/>
                <a:gd name="connsiteY24" fmla="*/ 3105937 h 3141563"/>
                <a:gd name="connsiteX25" fmla="*/ 867313 w 2639560"/>
                <a:gd name="connsiteY25" fmla="*/ 3041972 h 3141563"/>
                <a:gd name="connsiteX26" fmla="*/ 891604 w 2639560"/>
                <a:gd name="connsiteY26" fmla="*/ 2986105 h 3141563"/>
                <a:gd name="connsiteX27" fmla="*/ 978240 w 2639560"/>
                <a:gd name="connsiteY27" fmla="*/ 2613651 h 3141563"/>
                <a:gd name="connsiteX28" fmla="*/ 1024391 w 2639560"/>
                <a:gd name="connsiteY28" fmla="*/ 2558593 h 3141563"/>
                <a:gd name="connsiteX29" fmla="*/ 1068114 w 2639560"/>
                <a:gd name="connsiteY29" fmla="*/ 2537541 h 3141563"/>
                <a:gd name="connsiteX30" fmla="*/ 1205760 w 2639560"/>
                <a:gd name="connsiteY30" fmla="*/ 2465480 h 3141563"/>
                <a:gd name="connsiteX31" fmla="*/ 1272154 w 2639560"/>
                <a:gd name="connsiteY31" fmla="*/ 2383702 h 3141563"/>
                <a:gd name="connsiteX32" fmla="*/ 1292396 w 2639560"/>
                <a:gd name="connsiteY32" fmla="*/ 2372366 h 3141563"/>
                <a:gd name="connsiteX33" fmla="*/ 1426803 w 2639560"/>
                <a:gd name="connsiteY33" fmla="*/ 2347266 h 3141563"/>
                <a:gd name="connsiteX34" fmla="*/ 1451093 w 2639560"/>
                <a:gd name="connsiteY34" fmla="*/ 2331882 h 3141563"/>
                <a:gd name="connsiteX35" fmla="*/ 1504532 w 2639560"/>
                <a:gd name="connsiteY35" fmla="*/ 2296256 h 3141563"/>
                <a:gd name="connsiteX36" fmla="*/ 1523155 w 2639560"/>
                <a:gd name="connsiteY36" fmla="*/ 2305162 h 3141563"/>
                <a:gd name="connsiteX37" fmla="*/ 1530442 w 2639560"/>
                <a:gd name="connsiteY37" fmla="*/ 2344837 h 3141563"/>
                <a:gd name="connsiteX38" fmla="*/ 1541778 w 2639560"/>
                <a:gd name="connsiteY38" fmla="*/ 2362650 h 3141563"/>
                <a:gd name="connsiteX39" fmla="*/ 1545016 w 2639560"/>
                <a:gd name="connsiteY39" fmla="*/ 2388560 h 3141563"/>
                <a:gd name="connsiteX40" fmla="*/ 1511010 w 2639560"/>
                <a:gd name="connsiteY40" fmla="*/ 2651706 h 3141563"/>
                <a:gd name="connsiteX41" fmla="*/ 1562830 w 2639560"/>
                <a:gd name="connsiteY41" fmla="*/ 2752107 h 3141563"/>
                <a:gd name="connsiteX42" fmla="*/ 1584691 w 2639560"/>
                <a:gd name="connsiteY42" fmla="*/ 2796639 h 3141563"/>
                <a:gd name="connsiteX43" fmla="*/ 1597646 w 2639560"/>
                <a:gd name="connsiteY43" fmla="*/ 2881656 h 3141563"/>
                <a:gd name="connsiteX44" fmla="*/ 1634891 w 2639560"/>
                <a:gd name="connsiteY44" fmla="*/ 2936714 h 3141563"/>
                <a:gd name="connsiteX45" fmla="*/ 1678614 w 2639560"/>
                <a:gd name="connsiteY45" fmla="*/ 2961814 h 3141563"/>
                <a:gd name="connsiteX46" fmla="*/ 1748246 w 2639560"/>
                <a:gd name="connsiteY46" fmla="*/ 2933475 h 3141563"/>
                <a:gd name="connsiteX47" fmla="*/ 1757153 w 2639560"/>
                <a:gd name="connsiteY47" fmla="*/ 2944001 h 3141563"/>
                <a:gd name="connsiteX48" fmla="*/ 1889941 w 2639560"/>
                <a:gd name="connsiteY48" fmla="*/ 3088124 h 3141563"/>
                <a:gd name="connsiteX49" fmla="*/ 1937712 w 2639560"/>
                <a:gd name="connsiteY49" fmla="*/ 3105128 h 3141563"/>
                <a:gd name="connsiteX50" fmla="*/ 2038922 w 2639560"/>
                <a:gd name="connsiteY50" fmla="*/ 3116463 h 3141563"/>
                <a:gd name="connsiteX51" fmla="*/ 2102077 w 2639560"/>
                <a:gd name="connsiteY51" fmla="*/ 3094602 h 3141563"/>
                <a:gd name="connsiteX52" fmla="*/ 2176568 w 2639560"/>
                <a:gd name="connsiteY52" fmla="*/ 3024160 h 3141563"/>
                <a:gd name="connsiteX53" fmla="*/ 2272110 w 2639560"/>
                <a:gd name="connsiteY53" fmla="*/ 2854936 h 3141563"/>
                <a:gd name="connsiteX54" fmla="*/ 2282636 w 2639560"/>
                <a:gd name="connsiteY54" fmla="*/ 2539970 h 3141563"/>
                <a:gd name="connsiteX55" fmla="*/ 2263204 w 2639560"/>
                <a:gd name="connsiteY55" fmla="*/ 2314069 h 3141563"/>
                <a:gd name="connsiteX56" fmla="*/ 2244581 w 2639560"/>
                <a:gd name="connsiteY56" fmla="*/ 2173184 h 3141563"/>
                <a:gd name="connsiteX57" fmla="*/ 2217862 w 2639560"/>
                <a:gd name="connsiteY57" fmla="*/ 2023393 h 3141563"/>
                <a:gd name="connsiteX58" fmla="*/ 2155516 w 2639560"/>
                <a:gd name="connsiteY58" fmla="*/ 1738386 h 3141563"/>
                <a:gd name="connsiteX59" fmla="*/ 2119890 w 2639560"/>
                <a:gd name="connsiteY59" fmla="*/ 1700331 h 3141563"/>
                <a:gd name="connsiteX60" fmla="*/ 2130416 w 2639560"/>
                <a:gd name="connsiteY60" fmla="*/ 1680089 h 3141563"/>
                <a:gd name="connsiteX61" fmla="*/ 2195191 w 2639560"/>
                <a:gd name="connsiteY61" fmla="*/ 1596691 h 3141563"/>
                <a:gd name="connsiteX62" fmla="*/ 2212194 w 2639560"/>
                <a:gd name="connsiteY62" fmla="*/ 1566733 h 3141563"/>
                <a:gd name="connsiteX63" fmla="*/ 2326359 w 2639560"/>
                <a:gd name="connsiteY63" fmla="*/ 1345690 h 3141563"/>
                <a:gd name="connsiteX64" fmla="*/ 2364414 w 2639560"/>
                <a:gd name="connsiteY64" fmla="*/ 1229096 h 3141563"/>
                <a:gd name="connsiteX65" fmla="*/ 2357936 w 2639560"/>
                <a:gd name="connsiteY65" fmla="*/ 1180515 h 3141563"/>
                <a:gd name="connsiteX66" fmla="*/ 2345791 w 2639560"/>
                <a:gd name="connsiteY66" fmla="*/ 1178086 h 3141563"/>
                <a:gd name="connsiteX67" fmla="*/ 2357936 w 2639560"/>
                <a:gd name="connsiteY67" fmla="*/ 1176467 h 3141563"/>
                <a:gd name="connsiteX68" fmla="*/ 2370082 w 2639560"/>
                <a:gd name="connsiteY68" fmla="*/ 1175657 h 3141563"/>
                <a:gd name="connsiteX69" fmla="*/ 2423521 w 2639560"/>
                <a:gd name="connsiteY69" fmla="*/ 1135983 h 3141563"/>
                <a:gd name="connsiteX70" fmla="*/ 2489914 w 2639560"/>
                <a:gd name="connsiteY70" fmla="*/ 946517 h 3141563"/>
                <a:gd name="connsiteX71" fmla="*/ 2507727 w 2639560"/>
                <a:gd name="connsiteY71" fmla="*/ 904414 h 3141563"/>
                <a:gd name="connsiteX72" fmla="*/ 2537686 w 2639560"/>
                <a:gd name="connsiteY72" fmla="*/ 808872 h 3141563"/>
                <a:gd name="connsiteX73" fmla="*/ 2539305 w 2639560"/>
                <a:gd name="connsiteY73" fmla="*/ 784581 h 3141563"/>
                <a:gd name="connsiteX74" fmla="*/ 2515824 w 2639560"/>
                <a:gd name="connsiteY74" fmla="*/ 724665 h 3141563"/>
                <a:gd name="connsiteX75" fmla="*/ 2515015 w 2639560"/>
                <a:gd name="connsiteY75" fmla="*/ 705232 h 3141563"/>
                <a:gd name="connsiteX76" fmla="*/ 2560357 w 2639560"/>
                <a:gd name="connsiteY76" fmla="*/ 625884 h 3141563"/>
                <a:gd name="connsiteX77" fmla="*/ 2625131 w 2639560"/>
                <a:gd name="connsiteY77" fmla="*/ 314156 h 3141563"/>
                <a:gd name="connsiteX78" fmla="*/ 2619463 w 2639560"/>
                <a:gd name="connsiteY78" fmla="*/ 161127 h 3141563"/>
                <a:gd name="connsiteX79" fmla="*/ 2553070 w 2639560"/>
                <a:gd name="connsiteY79" fmla="*/ 121452 h 3141563"/>
                <a:gd name="connsiteX80" fmla="*/ 2552260 w 2639560"/>
                <a:gd name="connsiteY80" fmla="*/ 121452 h 3141563"/>
                <a:gd name="connsiteX81" fmla="*/ 2567644 w 2639560"/>
                <a:gd name="connsiteY81" fmla="*/ 117404 h 3141563"/>
                <a:gd name="connsiteX82" fmla="*/ 2644564 w 2639560"/>
                <a:gd name="connsiteY82" fmla="*/ 17813 h 3141563"/>
                <a:gd name="connsiteX83" fmla="*/ 2540115 w 2639560"/>
                <a:gd name="connsiteY83" fmla="*/ 123072 h 3141563"/>
                <a:gd name="connsiteX84" fmla="*/ 2547402 w 2639560"/>
                <a:gd name="connsiteY84" fmla="*/ 121452 h 3141563"/>
                <a:gd name="connsiteX85" fmla="*/ 2540115 w 2639560"/>
                <a:gd name="connsiteY85" fmla="*/ 123072 h 314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39560" h="3141563">
                  <a:moveTo>
                    <a:pt x="2644564" y="17813"/>
                  </a:moveTo>
                  <a:cubicBezTo>
                    <a:pt x="2644564" y="14574"/>
                    <a:pt x="2644564" y="11335"/>
                    <a:pt x="2644564" y="8907"/>
                  </a:cubicBezTo>
                  <a:cubicBezTo>
                    <a:pt x="2571692" y="8907"/>
                    <a:pt x="2499631" y="9716"/>
                    <a:pt x="2427569" y="9716"/>
                  </a:cubicBezTo>
                  <a:cubicBezTo>
                    <a:pt x="2366033" y="9716"/>
                    <a:pt x="2309356" y="13765"/>
                    <a:pt x="2259155" y="55868"/>
                  </a:cubicBezTo>
                  <a:cubicBezTo>
                    <a:pt x="2197620" y="113355"/>
                    <a:pt x="2163613" y="166794"/>
                    <a:pt x="2255107" y="232379"/>
                  </a:cubicBezTo>
                  <a:cubicBezTo>
                    <a:pt x="2350650" y="301202"/>
                    <a:pt x="2434856" y="385408"/>
                    <a:pt x="2396801" y="515767"/>
                  </a:cubicBezTo>
                  <a:cubicBezTo>
                    <a:pt x="2350650" y="665558"/>
                    <a:pt x="2251058" y="772436"/>
                    <a:pt x="2090742" y="807252"/>
                  </a:cubicBezTo>
                  <a:cubicBezTo>
                    <a:pt x="1849457" y="857452"/>
                    <a:pt x="1665659" y="787820"/>
                    <a:pt x="1558781" y="611310"/>
                  </a:cubicBezTo>
                  <a:cubicBezTo>
                    <a:pt x="1474574" y="473664"/>
                    <a:pt x="1494007" y="377312"/>
                    <a:pt x="1620317" y="258288"/>
                  </a:cubicBezTo>
                  <a:cubicBezTo>
                    <a:pt x="1658372" y="223472"/>
                    <a:pt x="1742579" y="208088"/>
                    <a:pt x="1708572" y="127930"/>
                  </a:cubicBezTo>
                  <a:cubicBezTo>
                    <a:pt x="1677804" y="51010"/>
                    <a:pt x="1613030" y="12955"/>
                    <a:pt x="1532871" y="8907"/>
                  </a:cubicBezTo>
                  <a:cubicBezTo>
                    <a:pt x="1383890" y="4858"/>
                    <a:pt x="891604" y="2429"/>
                    <a:pt x="826829" y="0"/>
                  </a:cubicBezTo>
                  <a:cubicBezTo>
                    <a:pt x="819542" y="214566"/>
                    <a:pt x="822781" y="503622"/>
                    <a:pt x="826829" y="718187"/>
                  </a:cubicBezTo>
                  <a:cubicBezTo>
                    <a:pt x="826829" y="813730"/>
                    <a:pt x="792823" y="881743"/>
                    <a:pt x="724000" y="939231"/>
                  </a:cubicBezTo>
                  <a:cubicBezTo>
                    <a:pt x="647890" y="1000766"/>
                    <a:pt x="551538" y="998337"/>
                    <a:pt x="486763" y="906033"/>
                  </a:cubicBezTo>
                  <a:cubicBezTo>
                    <a:pt x="426037" y="825875"/>
                    <a:pt x="364501" y="718187"/>
                    <a:pt x="239001" y="768387"/>
                  </a:cubicBezTo>
                  <a:cubicBezTo>
                    <a:pt x="101355" y="821827"/>
                    <a:pt x="13909" y="925466"/>
                    <a:pt x="2574" y="1082544"/>
                  </a:cubicBezTo>
                  <a:cubicBezTo>
                    <a:pt x="-8762" y="1228286"/>
                    <a:pt x="13909" y="1358645"/>
                    <a:pt x="140220" y="1454188"/>
                  </a:cubicBezTo>
                  <a:cubicBezTo>
                    <a:pt x="265720" y="1549730"/>
                    <a:pt x="334543" y="1546491"/>
                    <a:pt x="445469" y="1427468"/>
                  </a:cubicBezTo>
                  <a:cubicBezTo>
                    <a:pt x="498908" y="1369981"/>
                    <a:pt x="536963" y="1266341"/>
                    <a:pt x="643841" y="1319781"/>
                  </a:cubicBezTo>
                  <a:cubicBezTo>
                    <a:pt x="746671" y="1369981"/>
                    <a:pt x="811445" y="1454188"/>
                    <a:pt x="808207" y="1580498"/>
                  </a:cubicBezTo>
                  <a:cubicBezTo>
                    <a:pt x="815494" y="1729479"/>
                    <a:pt x="809016" y="2344837"/>
                    <a:pt x="809016" y="2344837"/>
                  </a:cubicBezTo>
                  <a:lnTo>
                    <a:pt x="809016" y="3143183"/>
                  </a:lnTo>
                  <a:cubicBezTo>
                    <a:pt x="809826" y="3143183"/>
                    <a:pt x="809826" y="3143183"/>
                    <a:pt x="810636" y="3143183"/>
                  </a:cubicBezTo>
                  <a:cubicBezTo>
                    <a:pt x="828449" y="3136705"/>
                    <a:pt x="836545" y="3122131"/>
                    <a:pt x="841403" y="3105937"/>
                  </a:cubicBezTo>
                  <a:cubicBezTo>
                    <a:pt x="848691" y="3084076"/>
                    <a:pt x="852739" y="3060595"/>
                    <a:pt x="867313" y="3041972"/>
                  </a:cubicBezTo>
                  <a:cubicBezTo>
                    <a:pt x="880268" y="3024969"/>
                    <a:pt x="887555" y="3006347"/>
                    <a:pt x="891604" y="2986105"/>
                  </a:cubicBezTo>
                  <a:cubicBezTo>
                    <a:pt x="913465" y="2859794"/>
                    <a:pt x="933707" y="2734293"/>
                    <a:pt x="978240" y="2613651"/>
                  </a:cubicBezTo>
                  <a:cubicBezTo>
                    <a:pt x="988766" y="2586122"/>
                    <a:pt x="1000101" y="2569119"/>
                    <a:pt x="1024391" y="2558593"/>
                  </a:cubicBezTo>
                  <a:cubicBezTo>
                    <a:pt x="1038966" y="2552115"/>
                    <a:pt x="1053540" y="2544828"/>
                    <a:pt x="1068114" y="2537541"/>
                  </a:cubicBezTo>
                  <a:cubicBezTo>
                    <a:pt x="1114266" y="2514061"/>
                    <a:pt x="1161228" y="2492199"/>
                    <a:pt x="1205760" y="2465480"/>
                  </a:cubicBezTo>
                  <a:cubicBezTo>
                    <a:pt x="1238147" y="2446857"/>
                    <a:pt x="1268915" y="2426615"/>
                    <a:pt x="1272154" y="2383702"/>
                  </a:cubicBezTo>
                  <a:cubicBezTo>
                    <a:pt x="1272964" y="2371556"/>
                    <a:pt x="1282680" y="2369937"/>
                    <a:pt x="1292396" y="2372366"/>
                  </a:cubicBezTo>
                  <a:cubicBezTo>
                    <a:pt x="1342596" y="2385321"/>
                    <a:pt x="1385509" y="2370747"/>
                    <a:pt x="1426803" y="2347266"/>
                  </a:cubicBezTo>
                  <a:cubicBezTo>
                    <a:pt x="1434900" y="2342408"/>
                    <a:pt x="1442997" y="2337550"/>
                    <a:pt x="1451093" y="2331882"/>
                  </a:cubicBezTo>
                  <a:cubicBezTo>
                    <a:pt x="1468906" y="2319737"/>
                    <a:pt x="1486720" y="2308401"/>
                    <a:pt x="1504532" y="2296256"/>
                  </a:cubicBezTo>
                  <a:cubicBezTo>
                    <a:pt x="1516678" y="2288969"/>
                    <a:pt x="1523965" y="2290588"/>
                    <a:pt x="1523155" y="2305162"/>
                  </a:cubicBezTo>
                  <a:cubicBezTo>
                    <a:pt x="1523155" y="2319737"/>
                    <a:pt x="1524774" y="2332692"/>
                    <a:pt x="1530442" y="2344837"/>
                  </a:cubicBezTo>
                  <a:cubicBezTo>
                    <a:pt x="1532871" y="2351314"/>
                    <a:pt x="1536920" y="2356982"/>
                    <a:pt x="1541778" y="2362650"/>
                  </a:cubicBezTo>
                  <a:cubicBezTo>
                    <a:pt x="1548255" y="2370747"/>
                    <a:pt x="1545826" y="2379653"/>
                    <a:pt x="1545016" y="2388560"/>
                  </a:cubicBezTo>
                  <a:cubicBezTo>
                    <a:pt x="1531252" y="2476005"/>
                    <a:pt x="1522345" y="2563451"/>
                    <a:pt x="1511010" y="2651706"/>
                  </a:cubicBezTo>
                  <a:cubicBezTo>
                    <a:pt x="1503723" y="2712432"/>
                    <a:pt x="1519107" y="2729436"/>
                    <a:pt x="1562830" y="2752107"/>
                  </a:cubicBezTo>
                  <a:cubicBezTo>
                    <a:pt x="1583072" y="2762632"/>
                    <a:pt x="1588739" y="2773159"/>
                    <a:pt x="1584691" y="2796639"/>
                  </a:cubicBezTo>
                  <a:cubicBezTo>
                    <a:pt x="1579023" y="2825788"/>
                    <a:pt x="1576594" y="2856556"/>
                    <a:pt x="1597646" y="2881656"/>
                  </a:cubicBezTo>
                  <a:cubicBezTo>
                    <a:pt x="1612220" y="2898659"/>
                    <a:pt x="1625175" y="2917282"/>
                    <a:pt x="1634891" y="2936714"/>
                  </a:cubicBezTo>
                  <a:cubicBezTo>
                    <a:pt x="1643798" y="2954527"/>
                    <a:pt x="1659182" y="2962624"/>
                    <a:pt x="1678614" y="2961814"/>
                  </a:cubicBezTo>
                  <a:cubicBezTo>
                    <a:pt x="1706143" y="2961814"/>
                    <a:pt x="1735292" y="2967482"/>
                    <a:pt x="1748246" y="2933475"/>
                  </a:cubicBezTo>
                  <a:cubicBezTo>
                    <a:pt x="1754724" y="2937524"/>
                    <a:pt x="1755534" y="2940762"/>
                    <a:pt x="1757153" y="2944001"/>
                  </a:cubicBezTo>
                  <a:cubicBezTo>
                    <a:pt x="1783063" y="3007966"/>
                    <a:pt x="1842170" y="3043592"/>
                    <a:pt x="1889941" y="3088124"/>
                  </a:cubicBezTo>
                  <a:cubicBezTo>
                    <a:pt x="1902086" y="3100269"/>
                    <a:pt x="1920708" y="3102698"/>
                    <a:pt x="1937712" y="3105128"/>
                  </a:cubicBezTo>
                  <a:cubicBezTo>
                    <a:pt x="1971719" y="3109986"/>
                    <a:pt x="2005725" y="3111605"/>
                    <a:pt x="2038922" y="3116463"/>
                  </a:cubicBezTo>
                  <a:cubicBezTo>
                    <a:pt x="2064022" y="3119702"/>
                    <a:pt x="2084264" y="3112415"/>
                    <a:pt x="2102077" y="3094602"/>
                  </a:cubicBezTo>
                  <a:cubicBezTo>
                    <a:pt x="2125558" y="3070311"/>
                    <a:pt x="2150658" y="3047640"/>
                    <a:pt x="2176568" y="3024160"/>
                  </a:cubicBezTo>
                  <a:cubicBezTo>
                    <a:pt x="2226768" y="2978817"/>
                    <a:pt x="2260775" y="2924569"/>
                    <a:pt x="2272110" y="2854936"/>
                  </a:cubicBezTo>
                  <a:cubicBezTo>
                    <a:pt x="2289113" y="2750487"/>
                    <a:pt x="2289113" y="2646039"/>
                    <a:pt x="2282636" y="2539970"/>
                  </a:cubicBezTo>
                  <a:cubicBezTo>
                    <a:pt x="2278588" y="2464670"/>
                    <a:pt x="2271300" y="2389369"/>
                    <a:pt x="2263204" y="2314069"/>
                  </a:cubicBezTo>
                  <a:cubicBezTo>
                    <a:pt x="2257536" y="2267108"/>
                    <a:pt x="2251058" y="2220146"/>
                    <a:pt x="2244581" y="2173184"/>
                  </a:cubicBezTo>
                  <a:cubicBezTo>
                    <a:pt x="2237294" y="2122984"/>
                    <a:pt x="2227578" y="2072784"/>
                    <a:pt x="2217862" y="2023393"/>
                  </a:cubicBezTo>
                  <a:cubicBezTo>
                    <a:pt x="2198429" y="1927851"/>
                    <a:pt x="2175758" y="1833118"/>
                    <a:pt x="2155516" y="1738386"/>
                  </a:cubicBezTo>
                  <a:cubicBezTo>
                    <a:pt x="2151468" y="1718953"/>
                    <a:pt x="2146610" y="1699521"/>
                    <a:pt x="2119890" y="1700331"/>
                  </a:cubicBezTo>
                  <a:cubicBezTo>
                    <a:pt x="2122319" y="1691424"/>
                    <a:pt x="2125558" y="1684137"/>
                    <a:pt x="2130416" y="1680089"/>
                  </a:cubicBezTo>
                  <a:cubicBezTo>
                    <a:pt x="2160374" y="1657417"/>
                    <a:pt x="2178187" y="1627460"/>
                    <a:pt x="2195191" y="1596691"/>
                  </a:cubicBezTo>
                  <a:cubicBezTo>
                    <a:pt x="2200859" y="1586976"/>
                    <a:pt x="2206526" y="1576449"/>
                    <a:pt x="2212194" y="1566733"/>
                  </a:cubicBezTo>
                  <a:cubicBezTo>
                    <a:pt x="2254297" y="1494672"/>
                    <a:pt x="2292352" y="1420991"/>
                    <a:pt x="2326359" y="1345690"/>
                  </a:cubicBezTo>
                  <a:cubicBezTo>
                    <a:pt x="2343362" y="1308445"/>
                    <a:pt x="2357936" y="1269580"/>
                    <a:pt x="2364414" y="1229096"/>
                  </a:cubicBezTo>
                  <a:cubicBezTo>
                    <a:pt x="2361175" y="1212903"/>
                    <a:pt x="2359556" y="1196709"/>
                    <a:pt x="2357936" y="1180515"/>
                  </a:cubicBezTo>
                  <a:cubicBezTo>
                    <a:pt x="2354698" y="1178896"/>
                    <a:pt x="2350650" y="1178086"/>
                    <a:pt x="2345791" y="1178086"/>
                  </a:cubicBezTo>
                  <a:cubicBezTo>
                    <a:pt x="2349030" y="1178086"/>
                    <a:pt x="2353078" y="1177277"/>
                    <a:pt x="2357936" y="1176467"/>
                  </a:cubicBezTo>
                  <a:cubicBezTo>
                    <a:pt x="2361985" y="1175657"/>
                    <a:pt x="2366033" y="1175657"/>
                    <a:pt x="2370082" y="1175657"/>
                  </a:cubicBezTo>
                  <a:cubicBezTo>
                    <a:pt x="2397611" y="1174848"/>
                    <a:pt x="2415424" y="1162702"/>
                    <a:pt x="2423521" y="1135983"/>
                  </a:cubicBezTo>
                  <a:cubicBezTo>
                    <a:pt x="2442953" y="1072018"/>
                    <a:pt x="2470482" y="1010482"/>
                    <a:pt x="2489914" y="946517"/>
                  </a:cubicBezTo>
                  <a:cubicBezTo>
                    <a:pt x="2493963" y="931943"/>
                    <a:pt x="2499631" y="917369"/>
                    <a:pt x="2507727" y="904414"/>
                  </a:cubicBezTo>
                  <a:cubicBezTo>
                    <a:pt x="2527160" y="874456"/>
                    <a:pt x="2534447" y="842069"/>
                    <a:pt x="2537686" y="808872"/>
                  </a:cubicBezTo>
                  <a:cubicBezTo>
                    <a:pt x="2538495" y="800775"/>
                    <a:pt x="2538495" y="792678"/>
                    <a:pt x="2539305" y="784581"/>
                  </a:cubicBezTo>
                  <a:cubicBezTo>
                    <a:pt x="2540115" y="761101"/>
                    <a:pt x="2536876" y="740049"/>
                    <a:pt x="2515824" y="724665"/>
                  </a:cubicBezTo>
                  <a:cubicBezTo>
                    <a:pt x="2508537" y="718997"/>
                    <a:pt x="2505298" y="711710"/>
                    <a:pt x="2515015" y="705232"/>
                  </a:cubicBezTo>
                  <a:cubicBezTo>
                    <a:pt x="2544163" y="686610"/>
                    <a:pt x="2551450" y="655842"/>
                    <a:pt x="2560357" y="625884"/>
                  </a:cubicBezTo>
                  <a:cubicBezTo>
                    <a:pt x="2588696" y="523054"/>
                    <a:pt x="2602460" y="417796"/>
                    <a:pt x="2625131" y="314156"/>
                  </a:cubicBezTo>
                  <a:cubicBezTo>
                    <a:pt x="2636467" y="262337"/>
                    <a:pt x="2633228" y="211327"/>
                    <a:pt x="2619463" y="161127"/>
                  </a:cubicBezTo>
                  <a:cubicBezTo>
                    <a:pt x="2607318" y="115785"/>
                    <a:pt x="2599221" y="110926"/>
                    <a:pt x="2553070" y="121452"/>
                  </a:cubicBezTo>
                  <a:lnTo>
                    <a:pt x="2552260" y="121452"/>
                  </a:lnTo>
                  <a:cubicBezTo>
                    <a:pt x="2557118" y="119833"/>
                    <a:pt x="2562786" y="119023"/>
                    <a:pt x="2567644" y="117404"/>
                  </a:cubicBezTo>
                  <a:cubicBezTo>
                    <a:pt x="2620273" y="102830"/>
                    <a:pt x="2644564" y="72062"/>
                    <a:pt x="2644564" y="17813"/>
                  </a:cubicBezTo>
                  <a:close/>
                  <a:moveTo>
                    <a:pt x="2540115" y="123072"/>
                  </a:moveTo>
                  <a:cubicBezTo>
                    <a:pt x="2542544" y="122262"/>
                    <a:pt x="2544973" y="122262"/>
                    <a:pt x="2547402" y="121452"/>
                  </a:cubicBezTo>
                  <a:cubicBezTo>
                    <a:pt x="2545783" y="122262"/>
                    <a:pt x="2543354" y="123072"/>
                    <a:pt x="2540115" y="123072"/>
                  </a:cubicBezTo>
                  <a:close/>
                </a:path>
              </a:pathLst>
            </a:custGeom>
            <a:solidFill>
              <a:schemeClr val="accent2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D481B26-C7C1-413F-8F9B-38410E9D5127}"/>
                </a:ext>
              </a:extLst>
            </p:cNvPr>
            <p:cNvSpPr/>
            <p:nvPr/>
          </p:nvSpPr>
          <p:spPr>
            <a:xfrm>
              <a:off x="5700066" y="1097928"/>
              <a:ext cx="8097" cy="8097"/>
            </a:xfrm>
            <a:custGeom>
              <a:avLst/>
              <a:gdLst>
                <a:gd name="connsiteX0" fmla="*/ 0 w 8096"/>
                <a:gd name="connsiteY0" fmla="*/ 0 h 0"/>
                <a:gd name="connsiteX1" fmla="*/ 12145 w 8096"/>
                <a:gd name="connsiteY1" fmla="*/ 4048 h 0"/>
                <a:gd name="connsiteX2" fmla="*/ 0 w 8096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">
                  <a:moveTo>
                    <a:pt x="0" y="0"/>
                  </a:moveTo>
                  <a:cubicBezTo>
                    <a:pt x="3239" y="2429"/>
                    <a:pt x="7287" y="4858"/>
                    <a:pt x="12145" y="4048"/>
                  </a:cubicBezTo>
                  <a:cubicBezTo>
                    <a:pt x="7287" y="4048"/>
                    <a:pt x="4048" y="2429"/>
                    <a:pt x="0" y="0"/>
                  </a:cubicBezTo>
                  <a:close/>
                </a:path>
              </a:pathLst>
            </a:custGeom>
            <a:noFill/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B793A32-453E-4A5E-A8BB-16CBC163ADAC}"/>
                </a:ext>
              </a:extLst>
            </p:cNvPr>
            <p:cNvSpPr/>
            <p:nvPr/>
          </p:nvSpPr>
          <p:spPr>
            <a:xfrm>
              <a:off x="6094334" y="2429"/>
              <a:ext cx="2971530" cy="4469440"/>
            </a:xfrm>
            <a:custGeom>
              <a:avLst/>
              <a:gdLst>
                <a:gd name="connsiteX0" fmla="*/ 2974815 w 2971530"/>
                <a:gd name="connsiteY0" fmla="*/ 3446003 h 4469440"/>
                <a:gd name="connsiteX1" fmla="*/ 2972387 w 2971530"/>
                <a:gd name="connsiteY1" fmla="*/ 3412806 h 4469440"/>
                <a:gd name="connsiteX2" fmla="*/ 2972387 w 2971530"/>
                <a:gd name="connsiteY2" fmla="*/ 3386897 h 4469440"/>
                <a:gd name="connsiteX3" fmla="*/ 2972387 w 2971530"/>
                <a:gd name="connsiteY3" fmla="*/ 3360987 h 4469440"/>
                <a:gd name="connsiteX4" fmla="*/ 2966719 w 2971530"/>
                <a:gd name="connsiteY4" fmla="*/ 3262206 h 4469440"/>
                <a:gd name="connsiteX5" fmla="*/ 2932712 w 2971530"/>
                <a:gd name="connsiteY5" fmla="*/ 3072740 h 4469440"/>
                <a:gd name="connsiteX6" fmla="*/ 2905183 w 2971530"/>
                <a:gd name="connsiteY6" fmla="*/ 3035495 h 4469440"/>
                <a:gd name="connsiteX7" fmla="*/ 2884131 w 2971530"/>
                <a:gd name="connsiteY7" fmla="*/ 3001488 h 4469440"/>
                <a:gd name="connsiteX8" fmla="*/ 2885751 w 2971530"/>
                <a:gd name="connsiteY8" fmla="*/ 2951288 h 4469440"/>
                <a:gd name="connsiteX9" fmla="*/ 2876844 w 2971530"/>
                <a:gd name="connsiteY9" fmla="*/ 2892991 h 4469440"/>
                <a:gd name="connsiteX10" fmla="*/ 2829882 w 2971530"/>
                <a:gd name="connsiteY10" fmla="*/ 2744819 h 4469440"/>
                <a:gd name="connsiteX11" fmla="*/ 2677662 w 2971530"/>
                <a:gd name="connsiteY11" fmla="*/ 2385321 h 4469440"/>
                <a:gd name="connsiteX12" fmla="*/ 2629081 w 2971530"/>
                <a:gd name="connsiteY12" fmla="*/ 2336740 h 4469440"/>
                <a:gd name="connsiteX13" fmla="*/ 2614507 w 2971530"/>
                <a:gd name="connsiteY13" fmla="*/ 2316498 h 4469440"/>
                <a:gd name="connsiteX14" fmla="*/ 2581310 w 2971530"/>
                <a:gd name="connsiteY14" fmla="*/ 2244436 h 4469440"/>
                <a:gd name="connsiteX15" fmla="*/ 2563498 w 2971530"/>
                <a:gd name="connsiteY15" fmla="*/ 2220956 h 4469440"/>
                <a:gd name="connsiteX16" fmla="*/ 2481719 w 2971530"/>
                <a:gd name="connsiteY16" fmla="*/ 2118126 h 4469440"/>
                <a:gd name="connsiteX17" fmla="*/ 2447713 w 2971530"/>
                <a:gd name="connsiteY17" fmla="*/ 2099504 h 4469440"/>
                <a:gd name="connsiteX18" fmla="*/ 2404800 w 2971530"/>
                <a:gd name="connsiteY18" fmla="*/ 2073594 h 4469440"/>
                <a:gd name="connsiteX19" fmla="*/ 2344074 w 2971530"/>
                <a:gd name="connsiteY19" fmla="*/ 1999913 h 4469440"/>
                <a:gd name="connsiteX20" fmla="*/ 2286586 w 2971530"/>
                <a:gd name="connsiteY20" fmla="*/ 1950522 h 4469440"/>
                <a:gd name="connsiteX21" fmla="*/ 2213715 w 2971530"/>
                <a:gd name="connsiteY21" fmla="*/ 1875222 h 4469440"/>
                <a:gd name="connsiteX22" fmla="*/ 2182947 w 2971530"/>
                <a:gd name="connsiteY22" fmla="*/ 1842025 h 4469440"/>
                <a:gd name="connsiteX23" fmla="*/ 1960285 w 2971530"/>
                <a:gd name="connsiteY23" fmla="*/ 1684137 h 4469440"/>
                <a:gd name="connsiteX24" fmla="*/ 1814542 w 2971530"/>
                <a:gd name="connsiteY24" fmla="*/ 1603979 h 4469440"/>
                <a:gd name="connsiteX25" fmla="*/ 1701187 w 2971530"/>
                <a:gd name="connsiteY25" fmla="*/ 1557017 h 4469440"/>
                <a:gd name="connsiteX26" fmla="*/ 1421847 w 2971530"/>
                <a:gd name="connsiteY26" fmla="*/ 1506007 h 4469440"/>
                <a:gd name="connsiteX27" fmla="*/ 1299585 w 2971530"/>
                <a:gd name="connsiteY27" fmla="*/ 1495481 h 4469440"/>
                <a:gd name="connsiteX28" fmla="*/ 1117407 w 2971530"/>
                <a:gd name="connsiteY28" fmla="*/ 1527059 h 4469440"/>
                <a:gd name="connsiteX29" fmla="*/ 960328 w 2971530"/>
                <a:gd name="connsiteY29" fmla="*/ 1656608 h 4469440"/>
                <a:gd name="connsiteX30" fmla="*/ 922274 w 2971530"/>
                <a:gd name="connsiteY30" fmla="*/ 1778870 h 4469440"/>
                <a:gd name="connsiteX31" fmla="*/ 878551 w 2971530"/>
                <a:gd name="connsiteY31" fmla="*/ 1761057 h 4469440"/>
                <a:gd name="connsiteX32" fmla="*/ 753050 w 2971530"/>
                <a:gd name="connsiteY32" fmla="*/ 1667943 h 4469440"/>
                <a:gd name="connsiteX33" fmla="*/ 741714 w 2971530"/>
                <a:gd name="connsiteY33" fmla="*/ 1650940 h 4469440"/>
                <a:gd name="connsiteX34" fmla="*/ 702850 w 2971530"/>
                <a:gd name="connsiteY34" fmla="*/ 1557827 h 4469440"/>
                <a:gd name="connsiteX35" fmla="*/ 643743 w 2971530"/>
                <a:gd name="connsiteY35" fmla="*/ 1515723 h 4469440"/>
                <a:gd name="connsiteX36" fmla="*/ 575730 w 2971530"/>
                <a:gd name="connsiteY36" fmla="*/ 1494672 h 4469440"/>
                <a:gd name="connsiteX37" fmla="*/ 501239 w 2971530"/>
                <a:gd name="connsiteY37" fmla="*/ 1505197 h 4469440"/>
                <a:gd name="connsiteX38" fmla="*/ 461565 w 2971530"/>
                <a:gd name="connsiteY38" fmla="*/ 1515723 h 4469440"/>
                <a:gd name="connsiteX39" fmla="*/ 483426 w 2971530"/>
                <a:gd name="connsiteY39" fmla="*/ 1493862 h 4469440"/>
                <a:gd name="connsiteX40" fmla="*/ 476139 w 2971530"/>
                <a:gd name="connsiteY40" fmla="*/ 1426658 h 4469440"/>
                <a:gd name="connsiteX41" fmla="*/ 392742 w 2971530"/>
                <a:gd name="connsiteY41" fmla="*/ 1340832 h 4469440"/>
                <a:gd name="connsiteX42" fmla="*/ 374119 w 2971530"/>
                <a:gd name="connsiteY42" fmla="*/ 1318161 h 4469440"/>
                <a:gd name="connsiteX43" fmla="*/ 348209 w 2971530"/>
                <a:gd name="connsiteY43" fmla="*/ 1303587 h 4469440"/>
                <a:gd name="connsiteX44" fmla="*/ 373310 w 2971530"/>
                <a:gd name="connsiteY44" fmla="*/ 1259864 h 4469440"/>
                <a:gd name="connsiteX45" fmla="*/ 387074 w 2971530"/>
                <a:gd name="connsiteY45" fmla="*/ 1095499 h 4469440"/>
                <a:gd name="connsiteX46" fmla="*/ 383026 w 2971530"/>
                <a:gd name="connsiteY46" fmla="*/ 1033963 h 4469440"/>
                <a:gd name="connsiteX47" fmla="*/ 401648 w 2971530"/>
                <a:gd name="connsiteY47" fmla="*/ 882553 h 4469440"/>
                <a:gd name="connsiteX48" fmla="*/ 400029 w 2971530"/>
                <a:gd name="connsiteY48" fmla="*/ 695516 h 4469440"/>
                <a:gd name="connsiteX49" fmla="*/ 361164 w 2971530"/>
                <a:gd name="connsiteY49" fmla="*/ 545725 h 4469440"/>
                <a:gd name="connsiteX50" fmla="*/ 325538 w 2971530"/>
                <a:gd name="connsiteY50" fmla="*/ 384599 h 4469440"/>
                <a:gd name="connsiteX51" fmla="*/ 298009 w 2971530"/>
                <a:gd name="connsiteY51" fmla="*/ 263146 h 4469440"/>
                <a:gd name="connsiteX52" fmla="*/ 158744 w 2971530"/>
                <a:gd name="connsiteY52" fmla="*/ 153839 h 4469440"/>
                <a:gd name="connsiteX53" fmla="*/ 147408 w 2971530"/>
                <a:gd name="connsiteY53" fmla="*/ 161936 h 4469440"/>
                <a:gd name="connsiteX54" fmla="*/ 153886 w 2971530"/>
                <a:gd name="connsiteY54" fmla="*/ 151410 h 4469440"/>
                <a:gd name="connsiteX55" fmla="*/ 138502 w 2971530"/>
                <a:gd name="connsiteY55" fmla="*/ 107688 h 4469440"/>
                <a:gd name="connsiteX56" fmla="*/ 3285 w 2971530"/>
                <a:gd name="connsiteY56" fmla="*/ 0 h 4469440"/>
                <a:gd name="connsiteX57" fmla="*/ 3285 w 2971530"/>
                <a:gd name="connsiteY57" fmla="*/ 1317351 h 4469440"/>
                <a:gd name="connsiteX58" fmla="*/ 3285 w 2971530"/>
                <a:gd name="connsiteY58" fmla="*/ 1347310 h 4469440"/>
                <a:gd name="connsiteX59" fmla="*/ 1666 w 2971530"/>
                <a:gd name="connsiteY59" fmla="*/ 1347310 h 4469440"/>
                <a:gd name="connsiteX60" fmla="*/ 856 w 2971530"/>
                <a:gd name="connsiteY60" fmla="*/ 1392652 h 4469440"/>
                <a:gd name="connsiteX61" fmla="*/ 856 w 2971530"/>
                <a:gd name="connsiteY61" fmla="*/ 2049303 h 4469440"/>
                <a:gd name="connsiteX62" fmla="*/ 58344 w 2971530"/>
                <a:gd name="connsiteY62" fmla="*/ 2210430 h 4469440"/>
                <a:gd name="connsiteX63" fmla="*/ 212183 w 2971530"/>
                <a:gd name="connsiteY63" fmla="*/ 2206381 h 4469440"/>
                <a:gd name="connsiteX64" fmla="*/ 527149 w 2971530"/>
                <a:gd name="connsiteY64" fmla="*/ 2064687 h 4469440"/>
                <a:gd name="connsiteX65" fmla="*/ 804060 w 2971530"/>
                <a:gd name="connsiteY65" fmla="*/ 2371557 h 4469440"/>
                <a:gd name="connsiteX66" fmla="*/ 638885 w 2971530"/>
                <a:gd name="connsiteY66" fmla="*/ 2878417 h 4469440"/>
                <a:gd name="connsiteX67" fmla="*/ 246999 w 2971530"/>
                <a:gd name="connsiteY67" fmla="*/ 2836314 h 4469440"/>
                <a:gd name="connsiteX68" fmla="*/ 112592 w 2971530"/>
                <a:gd name="connsiteY68" fmla="*/ 2752107 h 4469440"/>
                <a:gd name="connsiteX69" fmla="*/ 856 w 2971530"/>
                <a:gd name="connsiteY69" fmla="*/ 2932666 h 4469440"/>
                <a:gd name="connsiteX70" fmla="*/ 856 w 2971530"/>
                <a:gd name="connsiteY70" fmla="*/ 3637898 h 4469440"/>
                <a:gd name="connsiteX71" fmla="*/ 719853 w 2971530"/>
                <a:gd name="connsiteY71" fmla="*/ 3648424 h 4469440"/>
                <a:gd name="connsiteX72" fmla="*/ 929561 w 2971530"/>
                <a:gd name="connsiteY72" fmla="*/ 3756921 h 4469440"/>
                <a:gd name="connsiteX73" fmla="*/ 914177 w 2971530"/>
                <a:gd name="connsiteY73" fmla="*/ 3982822 h 4469440"/>
                <a:gd name="connsiteX74" fmla="*/ 780579 w 2971530"/>
                <a:gd name="connsiteY74" fmla="*/ 4224107 h 4469440"/>
                <a:gd name="connsiteX75" fmla="*/ 1059919 w 2971530"/>
                <a:gd name="connsiteY75" fmla="*/ 4461344 h 4469440"/>
                <a:gd name="connsiteX76" fmla="*/ 1434802 w 2971530"/>
                <a:gd name="connsiteY76" fmla="*/ 4369850 h 4469440"/>
                <a:gd name="connsiteX77" fmla="*/ 1423466 w 2971530"/>
                <a:gd name="connsiteY77" fmla="*/ 4010351 h 4469440"/>
                <a:gd name="connsiteX78" fmla="*/ 1327924 w 2971530"/>
                <a:gd name="connsiteY78" fmla="*/ 3850034 h 4469440"/>
                <a:gd name="connsiteX79" fmla="*/ 1515770 w 2971530"/>
                <a:gd name="connsiteY79" fmla="*/ 3677572 h 4469440"/>
                <a:gd name="connsiteX80" fmla="*/ 1831545 w 2971530"/>
                <a:gd name="connsiteY80" fmla="*/ 3669475 h 4469440"/>
                <a:gd name="connsiteX81" fmla="*/ 1825878 w 2971530"/>
                <a:gd name="connsiteY81" fmla="*/ 3410377 h 4469440"/>
                <a:gd name="connsiteX82" fmla="*/ 1804016 w 2971530"/>
                <a:gd name="connsiteY82" fmla="*/ 3334267 h 4469440"/>
                <a:gd name="connsiteX83" fmla="*/ 1799158 w 2971530"/>
                <a:gd name="connsiteY83" fmla="*/ 3309167 h 4469440"/>
                <a:gd name="connsiteX84" fmla="*/ 1795110 w 2971530"/>
                <a:gd name="connsiteY84" fmla="*/ 3162615 h 4469440"/>
                <a:gd name="connsiteX85" fmla="*/ 1744909 w 2971530"/>
                <a:gd name="connsiteY85" fmla="*/ 2935094 h 4469440"/>
                <a:gd name="connsiteX86" fmla="*/ 1727096 w 2971530"/>
                <a:gd name="connsiteY86" fmla="*/ 2905946 h 4469440"/>
                <a:gd name="connsiteX87" fmla="*/ 1712522 w 2971530"/>
                <a:gd name="connsiteY87" fmla="*/ 2875988 h 4469440"/>
                <a:gd name="connsiteX88" fmla="*/ 1639651 w 2971530"/>
                <a:gd name="connsiteY88" fmla="*/ 2602316 h 4469440"/>
                <a:gd name="connsiteX89" fmla="*/ 1608883 w 2971530"/>
                <a:gd name="connsiteY89" fmla="*/ 2510822 h 4469440"/>
                <a:gd name="connsiteX90" fmla="*/ 1610503 w 2971530"/>
                <a:gd name="connsiteY90" fmla="*/ 2484912 h 4469440"/>
                <a:gd name="connsiteX91" fmla="*/ 1693090 w 2971530"/>
                <a:gd name="connsiteY91" fmla="*/ 2493009 h 4469440"/>
                <a:gd name="connsiteX92" fmla="*/ 1845310 w 2971530"/>
                <a:gd name="connsiteY92" fmla="*/ 2576406 h 4469440"/>
                <a:gd name="connsiteX93" fmla="*/ 1905226 w 2971530"/>
                <a:gd name="connsiteY93" fmla="*/ 2620129 h 4469440"/>
                <a:gd name="connsiteX94" fmla="*/ 2044492 w 2971530"/>
                <a:gd name="connsiteY94" fmla="*/ 2756155 h 4469440"/>
                <a:gd name="connsiteX95" fmla="*/ 2063114 w 2971530"/>
                <a:gd name="connsiteY95" fmla="*/ 2778016 h 4469440"/>
                <a:gd name="connsiteX96" fmla="*/ 2093072 w 2971530"/>
                <a:gd name="connsiteY96" fmla="*/ 2821739 h 4469440"/>
                <a:gd name="connsiteX97" fmla="*/ 2242863 w 2971530"/>
                <a:gd name="connsiteY97" fmla="*/ 2971530 h 4469440"/>
                <a:gd name="connsiteX98" fmla="*/ 2279299 w 2971530"/>
                <a:gd name="connsiteY98" fmla="*/ 2998250 h 4469440"/>
                <a:gd name="connsiteX99" fmla="*/ 2315735 w 2971530"/>
                <a:gd name="connsiteY99" fmla="*/ 3039544 h 4469440"/>
                <a:gd name="connsiteX100" fmla="*/ 2349741 w 2971530"/>
                <a:gd name="connsiteY100" fmla="*/ 3119702 h 4469440"/>
                <a:gd name="connsiteX101" fmla="*/ 2373222 w 2971530"/>
                <a:gd name="connsiteY101" fmla="*/ 3155328 h 4469440"/>
                <a:gd name="connsiteX102" fmla="*/ 2542446 w 2971530"/>
                <a:gd name="connsiteY102" fmla="*/ 3392564 h 4469440"/>
                <a:gd name="connsiteX103" fmla="*/ 2598314 w 2971530"/>
                <a:gd name="connsiteY103" fmla="*/ 3447623 h 4469440"/>
                <a:gd name="connsiteX104" fmla="*/ 2696285 w 2971530"/>
                <a:gd name="connsiteY104" fmla="*/ 3539117 h 4469440"/>
                <a:gd name="connsiteX105" fmla="*/ 2764298 w 2971530"/>
                <a:gd name="connsiteY105" fmla="*/ 3617656 h 4469440"/>
                <a:gd name="connsiteX106" fmla="*/ 2833121 w 2971530"/>
                <a:gd name="connsiteY106" fmla="*/ 3688098 h 4469440"/>
                <a:gd name="connsiteX107" fmla="*/ 2945667 w 2971530"/>
                <a:gd name="connsiteY107" fmla="*/ 3743966 h 4469440"/>
                <a:gd name="connsiteX108" fmla="*/ 2969957 w 2971530"/>
                <a:gd name="connsiteY108" fmla="*/ 3720485 h 4469440"/>
                <a:gd name="connsiteX109" fmla="*/ 2975625 w 2971530"/>
                <a:gd name="connsiteY109" fmla="*/ 3630611 h 4469440"/>
                <a:gd name="connsiteX110" fmla="*/ 2975625 w 2971530"/>
                <a:gd name="connsiteY110" fmla="*/ 3566646 h 4469440"/>
                <a:gd name="connsiteX111" fmla="*/ 2973196 w 2971530"/>
                <a:gd name="connsiteY111" fmla="*/ 3532639 h 4469440"/>
                <a:gd name="connsiteX112" fmla="*/ 2975625 w 2971530"/>
                <a:gd name="connsiteY112" fmla="*/ 3485678 h 4469440"/>
                <a:gd name="connsiteX113" fmla="*/ 2974815 w 2971530"/>
                <a:gd name="connsiteY113" fmla="*/ 3446003 h 446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71530" h="4469440">
                  <a:moveTo>
                    <a:pt x="2974815" y="3446003"/>
                  </a:moveTo>
                  <a:cubicBezTo>
                    <a:pt x="2969148" y="3435478"/>
                    <a:pt x="2974005" y="3423332"/>
                    <a:pt x="2972387" y="3412806"/>
                  </a:cubicBezTo>
                  <a:cubicBezTo>
                    <a:pt x="2972387" y="3403900"/>
                    <a:pt x="2972387" y="3395803"/>
                    <a:pt x="2972387" y="3386897"/>
                  </a:cubicBezTo>
                  <a:cubicBezTo>
                    <a:pt x="2972387" y="3377990"/>
                    <a:pt x="2972387" y="3369893"/>
                    <a:pt x="2972387" y="3360987"/>
                  </a:cubicBezTo>
                  <a:cubicBezTo>
                    <a:pt x="2972387" y="3327790"/>
                    <a:pt x="2968338" y="3295403"/>
                    <a:pt x="2966719" y="3262206"/>
                  </a:cubicBezTo>
                  <a:cubicBezTo>
                    <a:pt x="2962670" y="3198241"/>
                    <a:pt x="2951335" y="3134276"/>
                    <a:pt x="2932712" y="3072740"/>
                  </a:cubicBezTo>
                  <a:cubicBezTo>
                    <a:pt x="2927854" y="3057356"/>
                    <a:pt x="2921376" y="3040353"/>
                    <a:pt x="2905183" y="3035495"/>
                  </a:cubicBezTo>
                  <a:cubicBezTo>
                    <a:pt x="2886560" y="3029827"/>
                    <a:pt x="2884131" y="3017682"/>
                    <a:pt x="2884131" y="3001488"/>
                  </a:cubicBezTo>
                  <a:cubicBezTo>
                    <a:pt x="2884131" y="2984485"/>
                    <a:pt x="2885751" y="2967482"/>
                    <a:pt x="2885751" y="2951288"/>
                  </a:cubicBezTo>
                  <a:cubicBezTo>
                    <a:pt x="2885751" y="2931046"/>
                    <a:pt x="2884131" y="2911614"/>
                    <a:pt x="2876844" y="2892991"/>
                  </a:cubicBezTo>
                  <a:cubicBezTo>
                    <a:pt x="2856602" y="2844410"/>
                    <a:pt x="2846076" y="2794210"/>
                    <a:pt x="2829882" y="2744819"/>
                  </a:cubicBezTo>
                  <a:cubicBezTo>
                    <a:pt x="2791018" y="2620129"/>
                    <a:pt x="2749724" y="2496247"/>
                    <a:pt x="2677662" y="2385321"/>
                  </a:cubicBezTo>
                  <a:cubicBezTo>
                    <a:pt x="2664708" y="2365079"/>
                    <a:pt x="2652562" y="2345647"/>
                    <a:pt x="2629081" y="2336740"/>
                  </a:cubicBezTo>
                  <a:cubicBezTo>
                    <a:pt x="2618556" y="2332692"/>
                    <a:pt x="2615317" y="2326214"/>
                    <a:pt x="2614507" y="2316498"/>
                  </a:cubicBezTo>
                  <a:cubicBezTo>
                    <a:pt x="2610459" y="2288969"/>
                    <a:pt x="2596694" y="2266298"/>
                    <a:pt x="2581310" y="2244436"/>
                  </a:cubicBezTo>
                  <a:cubicBezTo>
                    <a:pt x="2575643" y="2236340"/>
                    <a:pt x="2569165" y="2228243"/>
                    <a:pt x="2563498" y="2220956"/>
                  </a:cubicBezTo>
                  <a:cubicBezTo>
                    <a:pt x="2535968" y="2186949"/>
                    <a:pt x="2505200" y="2156181"/>
                    <a:pt x="2481719" y="2118126"/>
                  </a:cubicBezTo>
                  <a:cubicBezTo>
                    <a:pt x="2474433" y="2105981"/>
                    <a:pt x="2461477" y="2098694"/>
                    <a:pt x="2447713" y="2099504"/>
                  </a:cubicBezTo>
                  <a:cubicBezTo>
                    <a:pt x="2426661" y="2100313"/>
                    <a:pt x="2415325" y="2088978"/>
                    <a:pt x="2404800" y="2073594"/>
                  </a:cubicBezTo>
                  <a:cubicBezTo>
                    <a:pt x="2386987" y="2046874"/>
                    <a:pt x="2366745" y="2022584"/>
                    <a:pt x="2344074" y="1999913"/>
                  </a:cubicBezTo>
                  <a:cubicBezTo>
                    <a:pt x="2326261" y="1982100"/>
                    <a:pt x="2306828" y="1965096"/>
                    <a:pt x="2286586" y="1950522"/>
                  </a:cubicBezTo>
                  <a:cubicBezTo>
                    <a:pt x="2257438" y="1929470"/>
                    <a:pt x="2230718" y="1907609"/>
                    <a:pt x="2213715" y="1875222"/>
                  </a:cubicBezTo>
                  <a:cubicBezTo>
                    <a:pt x="2206428" y="1861457"/>
                    <a:pt x="2194283" y="1852551"/>
                    <a:pt x="2182947" y="1842025"/>
                  </a:cubicBezTo>
                  <a:cubicBezTo>
                    <a:pt x="2113314" y="1782918"/>
                    <a:pt x="2035585" y="1735957"/>
                    <a:pt x="1960285" y="1684137"/>
                  </a:cubicBezTo>
                  <a:cubicBezTo>
                    <a:pt x="1914943" y="1652559"/>
                    <a:pt x="1863933" y="1629888"/>
                    <a:pt x="1814542" y="1603979"/>
                  </a:cubicBezTo>
                  <a:cubicBezTo>
                    <a:pt x="1778916" y="1584546"/>
                    <a:pt x="1742481" y="1565114"/>
                    <a:pt x="1701187" y="1557017"/>
                  </a:cubicBezTo>
                  <a:cubicBezTo>
                    <a:pt x="1608074" y="1539204"/>
                    <a:pt x="1515770" y="1521391"/>
                    <a:pt x="1421847" y="1506007"/>
                  </a:cubicBezTo>
                  <a:cubicBezTo>
                    <a:pt x="1381363" y="1499530"/>
                    <a:pt x="1340879" y="1487384"/>
                    <a:pt x="1299585" y="1495481"/>
                  </a:cubicBezTo>
                  <a:cubicBezTo>
                    <a:pt x="1238859" y="1506007"/>
                    <a:pt x="1177323" y="1515723"/>
                    <a:pt x="1117407" y="1527059"/>
                  </a:cubicBezTo>
                  <a:cubicBezTo>
                    <a:pt x="1041297" y="1541633"/>
                    <a:pt x="981380" y="1574830"/>
                    <a:pt x="960328" y="1656608"/>
                  </a:cubicBezTo>
                  <a:cubicBezTo>
                    <a:pt x="949803" y="1697902"/>
                    <a:pt x="918225" y="1733528"/>
                    <a:pt x="922274" y="1778870"/>
                  </a:cubicBezTo>
                  <a:cubicBezTo>
                    <a:pt x="903651" y="1779679"/>
                    <a:pt x="889077" y="1774821"/>
                    <a:pt x="878551" y="1761057"/>
                  </a:cubicBezTo>
                  <a:cubicBezTo>
                    <a:pt x="845354" y="1718953"/>
                    <a:pt x="803250" y="1687376"/>
                    <a:pt x="753050" y="1667943"/>
                  </a:cubicBezTo>
                  <a:cubicBezTo>
                    <a:pt x="745763" y="1665514"/>
                    <a:pt x="737666" y="1662276"/>
                    <a:pt x="741714" y="1650940"/>
                  </a:cubicBezTo>
                  <a:cubicBezTo>
                    <a:pt x="755479" y="1608837"/>
                    <a:pt x="734427" y="1581308"/>
                    <a:pt x="702850" y="1557827"/>
                  </a:cubicBezTo>
                  <a:cubicBezTo>
                    <a:pt x="682608" y="1544062"/>
                    <a:pt x="660746" y="1535156"/>
                    <a:pt x="643743" y="1515723"/>
                  </a:cubicBezTo>
                  <a:cubicBezTo>
                    <a:pt x="625120" y="1494672"/>
                    <a:pt x="601640" y="1489814"/>
                    <a:pt x="575730" y="1494672"/>
                  </a:cubicBezTo>
                  <a:cubicBezTo>
                    <a:pt x="550630" y="1498720"/>
                    <a:pt x="525530" y="1500339"/>
                    <a:pt x="501239" y="1505197"/>
                  </a:cubicBezTo>
                  <a:cubicBezTo>
                    <a:pt x="487475" y="1507627"/>
                    <a:pt x="473710" y="1508436"/>
                    <a:pt x="461565" y="1515723"/>
                  </a:cubicBezTo>
                  <a:cubicBezTo>
                    <a:pt x="468852" y="1509246"/>
                    <a:pt x="476139" y="1501149"/>
                    <a:pt x="483426" y="1493862"/>
                  </a:cubicBezTo>
                  <a:cubicBezTo>
                    <a:pt x="512575" y="1461475"/>
                    <a:pt x="510955" y="1450139"/>
                    <a:pt x="476139" y="1426658"/>
                  </a:cubicBezTo>
                  <a:cubicBezTo>
                    <a:pt x="442942" y="1403987"/>
                    <a:pt x="412984" y="1376458"/>
                    <a:pt x="392742" y="1340832"/>
                  </a:cubicBezTo>
                  <a:cubicBezTo>
                    <a:pt x="387884" y="1331926"/>
                    <a:pt x="381406" y="1324639"/>
                    <a:pt x="374119" y="1318161"/>
                  </a:cubicBezTo>
                  <a:cubicBezTo>
                    <a:pt x="366832" y="1311684"/>
                    <a:pt x="357926" y="1306826"/>
                    <a:pt x="348209" y="1303587"/>
                  </a:cubicBezTo>
                  <a:cubicBezTo>
                    <a:pt x="362784" y="1291442"/>
                    <a:pt x="371690" y="1276867"/>
                    <a:pt x="373310" y="1259864"/>
                  </a:cubicBezTo>
                  <a:cubicBezTo>
                    <a:pt x="381406" y="1204806"/>
                    <a:pt x="390313" y="1150557"/>
                    <a:pt x="387074" y="1095499"/>
                  </a:cubicBezTo>
                  <a:cubicBezTo>
                    <a:pt x="386264" y="1075257"/>
                    <a:pt x="379787" y="1055015"/>
                    <a:pt x="383026" y="1033963"/>
                  </a:cubicBezTo>
                  <a:cubicBezTo>
                    <a:pt x="389503" y="983763"/>
                    <a:pt x="397600" y="932753"/>
                    <a:pt x="401648" y="882553"/>
                  </a:cubicBezTo>
                  <a:cubicBezTo>
                    <a:pt x="406506" y="820207"/>
                    <a:pt x="410555" y="757862"/>
                    <a:pt x="400029" y="695516"/>
                  </a:cubicBezTo>
                  <a:cubicBezTo>
                    <a:pt x="391123" y="644506"/>
                    <a:pt x="372500" y="595925"/>
                    <a:pt x="361164" y="545725"/>
                  </a:cubicBezTo>
                  <a:cubicBezTo>
                    <a:pt x="348209" y="492286"/>
                    <a:pt x="323919" y="441276"/>
                    <a:pt x="325538" y="384599"/>
                  </a:cubicBezTo>
                  <a:cubicBezTo>
                    <a:pt x="326348" y="340876"/>
                    <a:pt x="316632" y="301201"/>
                    <a:pt x="298009" y="263146"/>
                  </a:cubicBezTo>
                  <a:cubicBezTo>
                    <a:pt x="268861" y="205659"/>
                    <a:pt x="223518" y="165985"/>
                    <a:pt x="158744" y="153839"/>
                  </a:cubicBezTo>
                  <a:cubicBezTo>
                    <a:pt x="153886" y="155459"/>
                    <a:pt x="150647" y="158698"/>
                    <a:pt x="147408" y="161936"/>
                  </a:cubicBezTo>
                  <a:cubicBezTo>
                    <a:pt x="149837" y="158698"/>
                    <a:pt x="152267" y="155459"/>
                    <a:pt x="153886" y="151410"/>
                  </a:cubicBezTo>
                  <a:cubicBezTo>
                    <a:pt x="156315" y="134407"/>
                    <a:pt x="147408" y="120643"/>
                    <a:pt x="138502" y="107688"/>
                  </a:cubicBezTo>
                  <a:cubicBezTo>
                    <a:pt x="102876" y="59107"/>
                    <a:pt x="62392" y="17003"/>
                    <a:pt x="3285" y="0"/>
                  </a:cubicBezTo>
                  <a:lnTo>
                    <a:pt x="3285" y="1317351"/>
                  </a:lnTo>
                  <a:lnTo>
                    <a:pt x="3285" y="1347310"/>
                  </a:lnTo>
                  <a:lnTo>
                    <a:pt x="1666" y="1347310"/>
                  </a:lnTo>
                  <a:cubicBezTo>
                    <a:pt x="2476" y="1361074"/>
                    <a:pt x="2476" y="1375648"/>
                    <a:pt x="856" y="1392652"/>
                  </a:cubicBezTo>
                  <a:cubicBezTo>
                    <a:pt x="856" y="1611266"/>
                    <a:pt x="856" y="1830689"/>
                    <a:pt x="856" y="2049303"/>
                  </a:cubicBezTo>
                  <a:cubicBezTo>
                    <a:pt x="856" y="2110839"/>
                    <a:pt x="8143" y="2168327"/>
                    <a:pt x="58344" y="2210430"/>
                  </a:cubicBezTo>
                  <a:cubicBezTo>
                    <a:pt x="111783" y="2260630"/>
                    <a:pt x="157934" y="2287349"/>
                    <a:pt x="212183" y="2206381"/>
                  </a:cubicBezTo>
                  <a:cubicBezTo>
                    <a:pt x="285054" y="2098694"/>
                    <a:pt x="381406" y="2014487"/>
                    <a:pt x="527149" y="2064687"/>
                  </a:cubicBezTo>
                  <a:cubicBezTo>
                    <a:pt x="669653" y="2114887"/>
                    <a:pt x="777340" y="2218527"/>
                    <a:pt x="804060" y="2371557"/>
                  </a:cubicBezTo>
                  <a:cubicBezTo>
                    <a:pt x="838876" y="2567499"/>
                    <a:pt x="815396" y="2748058"/>
                    <a:pt x="638885" y="2878417"/>
                  </a:cubicBezTo>
                  <a:cubicBezTo>
                    <a:pt x="485046" y="2990153"/>
                    <a:pt x="381406" y="2978008"/>
                    <a:pt x="246999" y="2836314"/>
                  </a:cubicBezTo>
                  <a:cubicBezTo>
                    <a:pt x="212183" y="2798258"/>
                    <a:pt x="193560" y="2713242"/>
                    <a:pt x="112592" y="2752107"/>
                  </a:cubicBezTo>
                  <a:cubicBezTo>
                    <a:pt x="43769" y="2786923"/>
                    <a:pt x="856" y="2844410"/>
                    <a:pt x="856" y="2932666"/>
                  </a:cubicBezTo>
                  <a:cubicBezTo>
                    <a:pt x="4905" y="3155328"/>
                    <a:pt x="-2383" y="3573123"/>
                    <a:pt x="856" y="3637898"/>
                  </a:cubicBezTo>
                  <a:cubicBezTo>
                    <a:pt x="222709" y="3641946"/>
                    <a:pt x="498000" y="3651662"/>
                    <a:pt x="719853" y="3648424"/>
                  </a:cubicBezTo>
                  <a:cubicBezTo>
                    <a:pt x="808108" y="3648424"/>
                    <a:pt x="876122" y="3692146"/>
                    <a:pt x="929561" y="3756921"/>
                  </a:cubicBezTo>
                  <a:cubicBezTo>
                    <a:pt x="998384" y="3837080"/>
                    <a:pt x="1013767" y="3909951"/>
                    <a:pt x="914177" y="3982822"/>
                  </a:cubicBezTo>
                  <a:cubicBezTo>
                    <a:pt x="834018" y="4040309"/>
                    <a:pt x="741714" y="4105084"/>
                    <a:pt x="780579" y="4224107"/>
                  </a:cubicBezTo>
                  <a:cubicBezTo>
                    <a:pt x="822683" y="4354466"/>
                    <a:pt x="918225" y="4441912"/>
                    <a:pt x="1059919" y="4461344"/>
                  </a:cubicBezTo>
                  <a:cubicBezTo>
                    <a:pt x="1197565" y="4480776"/>
                    <a:pt x="1327924" y="4472679"/>
                    <a:pt x="1434802" y="4369850"/>
                  </a:cubicBezTo>
                  <a:cubicBezTo>
                    <a:pt x="1568399" y="4236252"/>
                    <a:pt x="1565160" y="4132613"/>
                    <a:pt x="1423466" y="4010351"/>
                  </a:cubicBezTo>
                  <a:cubicBezTo>
                    <a:pt x="1374076" y="3968248"/>
                    <a:pt x="1289869" y="3941528"/>
                    <a:pt x="1327924" y="3850034"/>
                  </a:cubicBezTo>
                  <a:cubicBezTo>
                    <a:pt x="1362740" y="3765827"/>
                    <a:pt x="1419418" y="3681621"/>
                    <a:pt x="1515770" y="3677572"/>
                  </a:cubicBezTo>
                  <a:cubicBezTo>
                    <a:pt x="1621028" y="3672714"/>
                    <a:pt x="1726287" y="3671095"/>
                    <a:pt x="1831545" y="3669475"/>
                  </a:cubicBezTo>
                  <a:cubicBezTo>
                    <a:pt x="1829926" y="3582839"/>
                    <a:pt x="1835594" y="3496204"/>
                    <a:pt x="1825878" y="3410377"/>
                  </a:cubicBezTo>
                  <a:cubicBezTo>
                    <a:pt x="1823449" y="3383658"/>
                    <a:pt x="1820210" y="3356938"/>
                    <a:pt x="1804016" y="3334267"/>
                  </a:cubicBezTo>
                  <a:cubicBezTo>
                    <a:pt x="1798349" y="3326171"/>
                    <a:pt x="1796729" y="3317264"/>
                    <a:pt x="1799158" y="3309167"/>
                  </a:cubicBezTo>
                  <a:cubicBezTo>
                    <a:pt x="1811303" y="3259777"/>
                    <a:pt x="1801587" y="3211196"/>
                    <a:pt x="1795110" y="3162615"/>
                  </a:cubicBezTo>
                  <a:cubicBezTo>
                    <a:pt x="1784584" y="3085695"/>
                    <a:pt x="1762723" y="3011205"/>
                    <a:pt x="1744909" y="2935094"/>
                  </a:cubicBezTo>
                  <a:cubicBezTo>
                    <a:pt x="1742481" y="2922949"/>
                    <a:pt x="1737623" y="2912424"/>
                    <a:pt x="1727096" y="2905946"/>
                  </a:cubicBezTo>
                  <a:cubicBezTo>
                    <a:pt x="1715761" y="2898659"/>
                    <a:pt x="1713332" y="2888133"/>
                    <a:pt x="1712522" y="2875988"/>
                  </a:cubicBezTo>
                  <a:cubicBezTo>
                    <a:pt x="1701996" y="2781255"/>
                    <a:pt x="1672848" y="2691381"/>
                    <a:pt x="1639651" y="2602316"/>
                  </a:cubicBezTo>
                  <a:cubicBezTo>
                    <a:pt x="1628316" y="2572357"/>
                    <a:pt x="1618599" y="2541590"/>
                    <a:pt x="1608883" y="2510822"/>
                  </a:cubicBezTo>
                  <a:cubicBezTo>
                    <a:pt x="1606454" y="2502725"/>
                    <a:pt x="1598357" y="2486531"/>
                    <a:pt x="1610503" y="2484912"/>
                  </a:cubicBezTo>
                  <a:cubicBezTo>
                    <a:pt x="1638031" y="2482483"/>
                    <a:pt x="1669609" y="2472767"/>
                    <a:pt x="1693090" y="2493009"/>
                  </a:cubicBezTo>
                  <a:cubicBezTo>
                    <a:pt x="1738432" y="2530254"/>
                    <a:pt x="1791871" y="2554544"/>
                    <a:pt x="1845310" y="2576406"/>
                  </a:cubicBezTo>
                  <a:cubicBezTo>
                    <a:pt x="1868791" y="2586122"/>
                    <a:pt x="1888223" y="2599886"/>
                    <a:pt x="1905226" y="2620129"/>
                  </a:cubicBezTo>
                  <a:cubicBezTo>
                    <a:pt x="1947330" y="2670329"/>
                    <a:pt x="1988624" y="2720529"/>
                    <a:pt x="2044492" y="2756155"/>
                  </a:cubicBezTo>
                  <a:cubicBezTo>
                    <a:pt x="2052588" y="2761823"/>
                    <a:pt x="2059876" y="2768300"/>
                    <a:pt x="2063114" y="2778016"/>
                  </a:cubicBezTo>
                  <a:cubicBezTo>
                    <a:pt x="2068782" y="2795829"/>
                    <a:pt x="2080118" y="2808784"/>
                    <a:pt x="2093072" y="2821739"/>
                  </a:cubicBezTo>
                  <a:cubicBezTo>
                    <a:pt x="2143273" y="2871939"/>
                    <a:pt x="2192663" y="2921330"/>
                    <a:pt x="2242863" y="2971530"/>
                  </a:cubicBezTo>
                  <a:cubicBezTo>
                    <a:pt x="2253389" y="2982056"/>
                    <a:pt x="2264725" y="2994201"/>
                    <a:pt x="2279299" y="2998250"/>
                  </a:cubicBezTo>
                  <a:cubicBezTo>
                    <a:pt x="2301970" y="3003917"/>
                    <a:pt x="2309257" y="3019302"/>
                    <a:pt x="2315735" y="3039544"/>
                  </a:cubicBezTo>
                  <a:cubicBezTo>
                    <a:pt x="2325451" y="3067073"/>
                    <a:pt x="2335977" y="3093792"/>
                    <a:pt x="2349741" y="3119702"/>
                  </a:cubicBezTo>
                  <a:cubicBezTo>
                    <a:pt x="2356219" y="3131847"/>
                    <a:pt x="2364316" y="3143183"/>
                    <a:pt x="2373222" y="3155328"/>
                  </a:cubicBezTo>
                  <a:cubicBezTo>
                    <a:pt x="2433139" y="3231438"/>
                    <a:pt x="2501152" y="3302690"/>
                    <a:pt x="2542446" y="3392564"/>
                  </a:cubicBezTo>
                  <a:cubicBezTo>
                    <a:pt x="2554591" y="3417665"/>
                    <a:pt x="2572404" y="3436287"/>
                    <a:pt x="2598314" y="3447623"/>
                  </a:cubicBezTo>
                  <a:cubicBezTo>
                    <a:pt x="2642036" y="3467055"/>
                    <a:pt x="2672804" y="3498633"/>
                    <a:pt x="2696285" y="3539117"/>
                  </a:cubicBezTo>
                  <a:cubicBezTo>
                    <a:pt x="2714098" y="3569885"/>
                    <a:pt x="2736769" y="3595794"/>
                    <a:pt x="2764298" y="3617656"/>
                  </a:cubicBezTo>
                  <a:cubicBezTo>
                    <a:pt x="2790208" y="3637898"/>
                    <a:pt x="2815308" y="3658950"/>
                    <a:pt x="2833121" y="3688098"/>
                  </a:cubicBezTo>
                  <a:cubicBezTo>
                    <a:pt x="2858221" y="3730202"/>
                    <a:pt x="2899515" y="3742347"/>
                    <a:pt x="2945667" y="3743966"/>
                  </a:cubicBezTo>
                  <a:cubicBezTo>
                    <a:pt x="2962670" y="3744776"/>
                    <a:pt x="2970767" y="3738298"/>
                    <a:pt x="2969957" y="3720485"/>
                  </a:cubicBezTo>
                  <a:cubicBezTo>
                    <a:pt x="2969148" y="3690527"/>
                    <a:pt x="2969148" y="3660569"/>
                    <a:pt x="2975625" y="3630611"/>
                  </a:cubicBezTo>
                  <a:cubicBezTo>
                    <a:pt x="2975625" y="3609559"/>
                    <a:pt x="2975625" y="3587698"/>
                    <a:pt x="2975625" y="3566646"/>
                  </a:cubicBezTo>
                  <a:cubicBezTo>
                    <a:pt x="2969957" y="3556120"/>
                    <a:pt x="2974815" y="3543975"/>
                    <a:pt x="2973196" y="3532639"/>
                  </a:cubicBezTo>
                  <a:cubicBezTo>
                    <a:pt x="2974005" y="3517255"/>
                    <a:pt x="2970767" y="3501062"/>
                    <a:pt x="2975625" y="3485678"/>
                  </a:cubicBezTo>
                  <a:cubicBezTo>
                    <a:pt x="2974815" y="3471104"/>
                    <a:pt x="2974815" y="3458149"/>
                    <a:pt x="2974815" y="3446003"/>
                  </a:cubicBezTo>
                  <a:close/>
                </a:path>
              </a:pathLst>
            </a:custGeom>
            <a:solidFill>
              <a:schemeClr val="accent4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2302AA8-7ED9-4E9A-A172-393D0E0E1B3E}"/>
                </a:ext>
              </a:extLst>
            </p:cNvPr>
            <p:cNvSpPr/>
            <p:nvPr/>
          </p:nvSpPr>
          <p:spPr>
            <a:xfrm>
              <a:off x="3122041" y="4858"/>
              <a:ext cx="3708340" cy="3740727"/>
            </a:xfrm>
            <a:custGeom>
              <a:avLst/>
              <a:gdLst>
                <a:gd name="connsiteX0" fmla="*/ 3577981 w 3708339"/>
                <a:gd name="connsiteY0" fmla="*/ 2197475 h 3740727"/>
                <a:gd name="connsiteX1" fmla="*/ 3271922 w 3708339"/>
                <a:gd name="connsiteY1" fmla="*/ 2228243 h 3740727"/>
                <a:gd name="connsiteX2" fmla="*/ 3092173 w 3708339"/>
                <a:gd name="connsiteY2" fmla="*/ 2339169 h 3740727"/>
                <a:gd name="connsiteX3" fmla="*/ 2908375 w 3708339"/>
                <a:gd name="connsiteY3" fmla="*/ 2093836 h 3740727"/>
                <a:gd name="connsiteX4" fmla="*/ 2912423 w 3708339"/>
                <a:gd name="connsiteY4" fmla="*/ 0 h 3740727"/>
                <a:gd name="connsiteX5" fmla="*/ 2884894 w 3708339"/>
                <a:gd name="connsiteY5" fmla="*/ 21052 h 3740727"/>
                <a:gd name="connsiteX6" fmla="*/ 2807975 w 3708339"/>
                <a:gd name="connsiteY6" fmla="*/ 116594 h 3740727"/>
                <a:gd name="connsiteX7" fmla="*/ 2755345 w 3708339"/>
                <a:gd name="connsiteY7" fmla="*/ 161936 h 3740727"/>
                <a:gd name="connsiteX8" fmla="*/ 2639561 w 3708339"/>
                <a:gd name="connsiteY8" fmla="*/ 329540 h 3740727"/>
                <a:gd name="connsiteX9" fmla="*/ 2602316 w 3708339"/>
                <a:gd name="connsiteY9" fmla="*/ 508480 h 3740727"/>
                <a:gd name="connsiteX10" fmla="*/ 2535922 w 3708339"/>
                <a:gd name="connsiteY10" fmla="*/ 849356 h 3740727"/>
                <a:gd name="connsiteX11" fmla="*/ 2563451 w 3708339"/>
                <a:gd name="connsiteY11" fmla="*/ 1072018 h 3740727"/>
                <a:gd name="connsiteX12" fmla="*/ 2576406 w 3708339"/>
                <a:gd name="connsiteY12" fmla="*/ 1091450 h 3740727"/>
                <a:gd name="connsiteX13" fmla="*/ 2577215 w 3708339"/>
                <a:gd name="connsiteY13" fmla="*/ 1092260 h 3740727"/>
                <a:gd name="connsiteX14" fmla="*/ 2589361 w 3708339"/>
                <a:gd name="connsiteY14" fmla="*/ 1096308 h 3740727"/>
                <a:gd name="connsiteX15" fmla="*/ 2577215 w 3708339"/>
                <a:gd name="connsiteY15" fmla="*/ 1092260 h 3740727"/>
                <a:gd name="connsiteX16" fmla="*/ 2574786 w 3708339"/>
                <a:gd name="connsiteY16" fmla="*/ 1090641 h 3740727"/>
                <a:gd name="connsiteX17" fmla="*/ 2557783 w 3708339"/>
                <a:gd name="connsiteY17" fmla="*/ 1115741 h 3740727"/>
                <a:gd name="connsiteX18" fmla="*/ 2566690 w 3708339"/>
                <a:gd name="connsiteY18" fmla="*/ 1263103 h 3740727"/>
                <a:gd name="connsiteX19" fmla="*/ 2569119 w 3708339"/>
                <a:gd name="connsiteY19" fmla="*/ 1285774 h 3740727"/>
                <a:gd name="connsiteX20" fmla="*/ 2561022 w 3708339"/>
                <a:gd name="connsiteY20" fmla="*/ 1338403 h 3740727"/>
                <a:gd name="connsiteX21" fmla="*/ 2479244 w 3708339"/>
                <a:gd name="connsiteY21" fmla="*/ 1433945 h 3740727"/>
                <a:gd name="connsiteX22" fmla="*/ 2468718 w 3708339"/>
                <a:gd name="connsiteY22" fmla="*/ 1488194 h 3740727"/>
                <a:gd name="connsiteX23" fmla="*/ 2473576 w 3708339"/>
                <a:gd name="connsiteY23" fmla="*/ 1505197 h 3740727"/>
                <a:gd name="connsiteX24" fmla="*/ 2463050 w 3708339"/>
                <a:gd name="connsiteY24" fmla="*/ 1507627 h 3740727"/>
                <a:gd name="connsiteX25" fmla="*/ 2345647 w 3708339"/>
                <a:gd name="connsiteY25" fmla="*/ 1497101 h 3740727"/>
                <a:gd name="connsiteX26" fmla="*/ 2290588 w 3708339"/>
                <a:gd name="connsiteY26" fmla="*/ 1512485 h 3740727"/>
                <a:gd name="connsiteX27" fmla="*/ 2203143 w 3708339"/>
                <a:gd name="connsiteY27" fmla="*/ 1637176 h 3740727"/>
                <a:gd name="connsiteX28" fmla="*/ 2189378 w 3708339"/>
                <a:gd name="connsiteY28" fmla="*/ 1655798 h 3740727"/>
                <a:gd name="connsiteX29" fmla="*/ 2102742 w 3708339"/>
                <a:gd name="connsiteY29" fmla="*/ 1715715 h 3740727"/>
                <a:gd name="connsiteX30" fmla="*/ 2090597 w 3708339"/>
                <a:gd name="connsiteY30" fmla="*/ 1727050 h 3740727"/>
                <a:gd name="connsiteX31" fmla="*/ 2030681 w 3708339"/>
                <a:gd name="connsiteY31" fmla="*/ 1767534 h 3740727"/>
                <a:gd name="connsiteX32" fmla="*/ 1967525 w 3708339"/>
                <a:gd name="connsiteY32" fmla="*/ 1598311 h 3740727"/>
                <a:gd name="connsiteX33" fmla="*/ 1963477 w 3708339"/>
                <a:gd name="connsiteY33" fmla="*/ 1588595 h 3740727"/>
                <a:gd name="connsiteX34" fmla="*/ 1945664 w 3708339"/>
                <a:gd name="connsiteY34" fmla="*/ 1569972 h 3740727"/>
                <a:gd name="connsiteX35" fmla="*/ 1817734 w 3708339"/>
                <a:gd name="connsiteY35" fmla="*/ 1515723 h 3740727"/>
                <a:gd name="connsiteX36" fmla="*/ 1606408 w 3708339"/>
                <a:gd name="connsiteY36" fmla="*/ 1509246 h 3740727"/>
                <a:gd name="connsiteX37" fmla="*/ 1586975 w 3708339"/>
                <a:gd name="connsiteY37" fmla="*/ 1510865 h 3740727"/>
                <a:gd name="connsiteX38" fmla="*/ 1298729 w 3708339"/>
                <a:gd name="connsiteY38" fmla="*/ 1552159 h 3740727"/>
                <a:gd name="connsiteX39" fmla="*/ 1016150 w 3708339"/>
                <a:gd name="connsiteY39" fmla="*/ 1680089 h 3740727"/>
                <a:gd name="connsiteX40" fmla="*/ 567587 w 3708339"/>
                <a:gd name="connsiteY40" fmla="*/ 2042016 h 3740727"/>
                <a:gd name="connsiteX41" fmla="*/ 546535 w 3708339"/>
                <a:gd name="connsiteY41" fmla="*/ 2067116 h 3740727"/>
                <a:gd name="connsiteX42" fmla="*/ 263146 w 3708339"/>
                <a:gd name="connsiteY42" fmla="*/ 2464670 h 3740727"/>
                <a:gd name="connsiteX43" fmla="*/ 214566 w 3708339"/>
                <a:gd name="connsiteY43" fmla="*/ 2602316 h 3740727"/>
                <a:gd name="connsiteX44" fmla="*/ 197562 w 3708339"/>
                <a:gd name="connsiteY44" fmla="*/ 2628225 h 3740727"/>
                <a:gd name="connsiteX45" fmla="*/ 125501 w 3708339"/>
                <a:gd name="connsiteY45" fmla="*/ 2732674 h 3740727"/>
                <a:gd name="connsiteX46" fmla="*/ 83397 w 3708339"/>
                <a:gd name="connsiteY46" fmla="*/ 2871130 h 3740727"/>
                <a:gd name="connsiteX47" fmla="*/ 10526 w 3708339"/>
                <a:gd name="connsiteY47" fmla="*/ 3186906 h 3740727"/>
                <a:gd name="connsiteX48" fmla="*/ 810 w 3708339"/>
                <a:gd name="connsiteY48" fmla="*/ 3303500 h 3740727"/>
                <a:gd name="connsiteX49" fmla="*/ 810 w 3708339"/>
                <a:gd name="connsiteY49" fmla="*/ 3352080 h 3740727"/>
                <a:gd name="connsiteX50" fmla="*/ 3239 w 3708339"/>
                <a:gd name="connsiteY50" fmla="*/ 3393374 h 3740727"/>
                <a:gd name="connsiteX51" fmla="*/ 0 w 3708339"/>
                <a:gd name="connsiteY51" fmla="*/ 3422523 h 3740727"/>
                <a:gd name="connsiteX52" fmla="*/ 0 w 3708339"/>
                <a:gd name="connsiteY52" fmla="*/ 3449242 h 3740727"/>
                <a:gd name="connsiteX53" fmla="*/ 2429 w 3708339"/>
                <a:gd name="connsiteY53" fmla="*/ 3521304 h 3740727"/>
                <a:gd name="connsiteX54" fmla="*/ 0 w 3708339"/>
                <a:gd name="connsiteY54" fmla="*/ 3556120 h 3740727"/>
                <a:gd name="connsiteX55" fmla="*/ 0 w 3708339"/>
                <a:gd name="connsiteY55" fmla="*/ 3588507 h 3740727"/>
                <a:gd name="connsiteX56" fmla="*/ 2429 w 3708339"/>
                <a:gd name="connsiteY56" fmla="*/ 3620085 h 3740727"/>
                <a:gd name="connsiteX57" fmla="*/ 8097 w 3708339"/>
                <a:gd name="connsiteY57" fmla="*/ 3702672 h 3740727"/>
                <a:gd name="connsiteX58" fmla="*/ 68013 w 3708339"/>
                <a:gd name="connsiteY58" fmla="*/ 3739918 h 3740727"/>
                <a:gd name="connsiteX59" fmla="*/ 138455 w 3708339"/>
                <a:gd name="connsiteY59" fmla="*/ 3674333 h 3740727"/>
                <a:gd name="connsiteX60" fmla="*/ 178130 w 3708339"/>
                <a:gd name="connsiteY60" fmla="*/ 3625753 h 3740727"/>
                <a:gd name="connsiteX61" fmla="*/ 319014 w 3708339"/>
                <a:gd name="connsiteY61" fmla="*/ 3431429 h 3740727"/>
                <a:gd name="connsiteX62" fmla="*/ 351402 w 3708339"/>
                <a:gd name="connsiteY62" fmla="*/ 3395803 h 3740727"/>
                <a:gd name="connsiteX63" fmla="*/ 473664 w 3708339"/>
                <a:gd name="connsiteY63" fmla="*/ 3310787 h 3740727"/>
                <a:gd name="connsiteX64" fmla="*/ 547345 w 3708339"/>
                <a:gd name="connsiteY64" fmla="*/ 3202289 h 3740727"/>
                <a:gd name="connsiteX65" fmla="*/ 562728 w 3708339"/>
                <a:gd name="connsiteY65" fmla="*/ 3173951 h 3740727"/>
                <a:gd name="connsiteX66" fmla="*/ 599974 w 3708339"/>
                <a:gd name="connsiteY66" fmla="*/ 3118892 h 3740727"/>
                <a:gd name="connsiteX67" fmla="*/ 659081 w 3708339"/>
                <a:gd name="connsiteY67" fmla="*/ 3024160 h 3740727"/>
                <a:gd name="connsiteX68" fmla="*/ 699565 w 3708339"/>
                <a:gd name="connsiteY68" fmla="*/ 2969911 h 3740727"/>
                <a:gd name="connsiteX69" fmla="*/ 843688 w 3708339"/>
                <a:gd name="connsiteY69" fmla="*/ 2841981 h 3740727"/>
                <a:gd name="connsiteX70" fmla="*/ 906033 w 3708339"/>
                <a:gd name="connsiteY70" fmla="*/ 2781255 h 3740727"/>
                <a:gd name="connsiteX71" fmla="*/ 1049347 w 3708339"/>
                <a:gd name="connsiteY71" fmla="*/ 2637942 h 3740727"/>
                <a:gd name="connsiteX72" fmla="*/ 1115741 w 3708339"/>
                <a:gd name="connsiteY72" fmla="*/ 2589361 h 3740727"/>
                <a:gd name="connsiteX73" fmla="*/ 1241241 w 3708339"/>
                <a:gd name="connsiteY73" fmla="*/ 2504344 h 3740727"/>
                <a:gd name="connsiteX74" fmla="*/ 1316542 w 3708339"/>
                <a:gd name="connsiteY74" fmla="*/ 2469528 h 3740727"/>
                <a:gd name="connsiteX75" fmla="*/ 1334355 w 3708339"/>
                <a:gd name="connsiteY75" fmla="*/ 2491389 h 3740727"/>
                <a:gd name="connsiteX76" fmla="*/ 1302777 w 3708339"/>
                <a:gd name="connsiteY76" fmla="*/ 2594219 h 3740727"/>
                <a:gd name="connsiteX77" fmla="*/ 1244480 w 3708339"/>
                <a:gd name="connsiteY77" fmla="*/ 2796639 h 3740727"/>
                <a:gd name="connsiteX78" fmla="*/ 1233145 w 3708339"/>
                <a:gd name="connsiteY78" fmla="*/ 2841981 h 3740727"/>
                <a:gd name="connsiteX79" fmla="*/ 1256625 w 3708339"/>
                <a:gd name="connsiteY79" fmla="*/ 2894611 h 3740727"/>
                <a:gd name="connsiteX80" fmla="*/ 1253387 w 3708339"/>
                <a:gd name="connsiteY80" fmla="*/ 2893801 h 3740727"/>
                <a:gd name="connsiteX81" fmla="*/ 1195090 w 3708339"/>
                <a:gd name="connsiteY81" fmla="*/ 2934285 h 3740727"/>
                <a:gd name="connsiteX82" fmla="*/ 1138412 w 3708339"/>
                <a:gd name="connsiteY82" fmla="*/ 3233867 h 3740727"/>
                <a:gd name="connsiteX83" fmla="*/ 1134363 w 3708339"/>
                <a:gd name="connsiteY83" fmla="*/ 3338316 h 3740727"/>
                <a:gd name="connsiteX84" fmla="*/ 1134363 w 3708339"/>
                <a:gd name="connsiteY84" fmla="*/ 3346413 h 3740727"/>
                <a:gd name="connsiteX85" fmla="*/ 1112502 w 3708339"/>
                <a:gd name="connsiteY85" fmla="*/ 3471913 h 3740727"/>
                <a:gd name="connsiteX86" fmla="*/ 1110883 w 3708339"/>
                <a:gd name="connsiteY86" fmla="*/ 3643566 h 3740727"/>
                <a:gd name="connsiteX87" fmla="*/ 1289822 w 3708339"/>
                <a:gd name="connsiteY87" fmla="*/ 3643566 h 3740727"/>
                <a:gd name="connsiteX88" fmla="*/ 1454188 w 3708339"/>
                <a:gd name="connsiteY88" fmla="*/ 3590127 h 3740727"/>
                <a:gd name="connsiteX89" fmla="*/ 1454188 w 3708339"/>
                <a:gd name="connsiteY89" fmla="*/ 3417665 h 3740727"/>
                <a:gd name="connsiteX90" fmla="*/ 1320590 w 3708339"/>
                <a:gd name="connsiteY90" fmla="*/ 3114844 h 3740727"/>
                <a:gd name="connsiteX91" fmla="*/ 1641224 w 3708339"/>
                <a:gd name="connsiteY91" fmla="*/ 2838743 h 3740727"/>
                <a:gd name="connsiteX92" fmla="*/ 2133510 w 3708339"/>
                <a:gd name="connsiteY92" fmla="*/ 3007156 h 3740727"/>
                <a:gd name="connsiteX93" fmla="*/ 2099503 w 3708339"/>
                <a:gd name="connsiteY93" fmla="*/ 3386897 h 3740727"/>
                <a:gd name="connsiteX94" fmla="*/ 2012058 w 3708339"/>
                <a:gd name="connsiteY94" fmla="*/ 3532639 h 3740727"/>
                <a:gd name="connsiteX95" fmla="*/ 2206381 w 3708339"/>
                <a:gd name="connsiteY95" fmla="*/ 3643566 h 3740727"/>
                <a:gd name="connsiteX96" fmla="*/ 2831455 w 3708339"/>
                <a:gd name="connsiteY96" fmla="*/ 3639517 h 3740727"/>
                <a:gd name="connsiteX97" fmla="*/ 2910804 w 3708339"/>
                <a:gd name="connsiteY97" fmla="*/ 3634659 h 3740727"/>
                <a:gd name="connsiteX98" fmla="*/ 2906756 w 3708339"/>
                <a:gd name="connsiteY98" fmla="*/ 2964243 h 3740727"/>
                <a:gd name="connsiteX99" fmla="*/ 3006346 w 3708339"/>
                <a:gd name="connsiteY99" fmla="*/ 2741581 h 3740727"/>
                <a:gd name="connsiteX100" fmla="*/ 3232247 w 3708339"/>
                <a:gd name="connsiteY100" fmla="*/ 2752916 h 3740727"/>
                <a:gd name="connsiteX101" fmla="*/ 3484868 w 3708339"/>
                <a:gd name="connsiteY101" fmla="*/ 2887323 h 3740727"/>
                <a:gd name="connsiteX102" fmla="*/ 3714817 w 3708339"/>
                <a:gd name="connsiteY102" fmla="*/ 2553735 h 3740727"/>
                <a:gd name="connsiteX103" fmla="*/ 3577981 w 3708339"/>
                <a:gd name="connsiteY103" fmla="*/ 2197475 h 374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708339" h="3740727">
                  <a:moveTo>
                    <a:pt x="3577981" y="2197475"/>
                  </a:moveTo>
                  <a:cubicBezTo>
                    <a:pt x="3451671" y="2101933"/>
                    <a:pt x="3382848" y="2109220"/>
                    <a:pt x="3271922" y="2228243"/>
                  </a:cubicBezTo>
                  <a:cubicBezTo>
                    <a:pt x="3222531" y="2281682"/>
                    <a:pt x="3203099" y="2381273"/>
                    <a:pt x="3092173" y="2339169"/>
                  </a:cubicBezTo>
                  <a:cubicBezTo>
                    <a:pt x="2981246" y="2293017"/>
                    <a:pt x="2912423" y="2212859"/>
                    <a:pt x="2908375" y="2093836"/>
                  </a:cubicBezTo>
                  <a:cubicBezTo>
                    <a:pt x="2904327" y="1859838"/>
                    <a:pt x="2912423" y="0"/>
                    <a:pt x="2912423" y="0"/>
                  </a:cubicBezTo>
                  <a:cubicBezTo>
                    <a:pt x="2902707" y="5668"/>
                    <a:pt x="2892991" y="12955"/>
                    <a:pt x="2884894" y="21052"/>
                  </a:cubicBezTo>
                  <a:cubicBezTo>
                    <a:pt x="2857365" y="51010"/>
                    <a:pt x="2829026" y="81778"/>
                    <a:pt x="2807975" y="116594"/>
                  </a:cubicBezTo>
                  <a:cubicBezTo>
                    <a:pt x="2794210" y="138456"/>
                    <a:pt x="2778826" y="152220"/>
                    <a:pt x="2755345" y="161936"/>
                  </a:cubicBezTo>
                  <a:cubicBezTo>
                    <a:pt x="2682474" y="194324"/>
                    <a:pt x="2639561" y="248572"/>
                    <a:pt x="2639561" y="329540"/>
                  </a:cubicBezTo>
                  <a:cubicBezTo>
                    <a:pt x="2639561" y="392695"/>
                    <a:pt x="2624987" y="450992"/>
                    <a:pt x="2602316" y="508480"/>
                  </a:cubicBezTo>
                  <a:cubicBezTo>
                    <a:pt x="2558593" y="617787"/>
                    <a:pt x="2527825" y="729523"/>
                    <a:pt x="2535922" y="849356"/>
                  </a:cubicBezTo>
                  <a:cubicBezTo>
                    <a:pt x="2540780" y="924656"/>
                    <a:pt x="2553735" y="998337"/>
                    <a:pt x="2563451" y="1072018"/>
                  </a:cubicBezTo>
                  <a:cubicBezTo>
                    <a:pt x="2564260" y="1080925"/>
                    <a:pt x="2568309" y="1087402"/>
                    <a:pt x="2576406" y="1091450"/>
                  </a:cubicBezTo>
                  <a:cubicBezTo>
                    <a:pt x="2576406" y="1091450"/>
                    <a:pt x="2577215" y="1092260"/>
                    <a:pt x="2577215" y="1092260"/>
                  </a:cubicBezTo>
                  <a:cubicBezTo>
                    <a:pt x="2580454" y="1094689"/>
                    <a:pt x="2584502" y="1097118"/>
                    <a:pt x="2589361" y="1096308"/>
                  </a:cubicBezTo>
                  <a:cubicBezTo>
                    <a:pt x="2584502" y="1097118"/>
                    <a:pt x="2581264" y="1094689"/>
                    <a:pt x="2577215" y="1092260"/>
                  </a:cubicBezTo>
                  <a:cubicBezTo>
                    <a:pt x="2576406" y="1091450"/>
                    <a:pt x="2575596" y="1091450"/>
                    <a:pt x="2574786" y="1090641"/>
                  </a:cubicBezTo>
                  <a:cubicBezTo>
                    <a:pt x="2552925" y="1088212"/>
                    <a:pt x="2557783" y="1104405"/>
                    <a:pt x="2557783" y="1115741"/>
                  </a:cubicBezTo>
                  <a:cubicBezTo>
                    <a:pt x="2556973" y="1165131"/>
                    <a:pt x="2563451" y="1213712"/>
                    <a:pt x="2566690" y="1263103"/>
                  </a:cubicBezTo>
                  <a:cubicBezTo>
                    <a:pt x="2567499" y="1270390"/>
                    <a:pt x="2568309" y="1278487"/>
                    <a:pt x="2569119" y="1285774"/>
                  </a:cubicBezTo>
                  <a:cubicBezTo>
                    <a:pt x="2571548" y="1303587"/>
                    <a:pt x="2572357" y="1322209"/>
                    <a:pt x="2561022" y="1338403"/>
                  </a:cubicBezTo>
                  <a:cubicBezTo>
                    <a:pt x="2536731" y="1372410"/>
                    <a:pt x="2510012" y="1405607"/>
                    <a:pt x="2479244" y="1433945"/>
                  </a:cubicBezTo>
                  <a:cubicBezTo>
                    <a:pt x="2460621" y="1451758"/>
                    <a:pt x="2457383" y="1467142"/>
                    <a:pt x="2468718" y="1488194"/>
                  </a:cubicBezTo>
                  <a:cubicBezTo>
                    <a:pt x="2471147" y="1493862"/>
                    <a:pt x="2476005" y="1498720"/>
                    <a:pt x="2473576" y="1505197"/>
                  </a:cubicBezTo>
                  <a:cubicBezTo>
                    <a:pt x="2470337" y="1508436"/>
                    <a:pt x="2467099" y="1507627"/>
                    <a:pt x="2463050" y="1507627"/>
                  </a:cubicBezTo>
                  <a:cubicBezTo>
                    <a:pt x="2424186" y="1505197"/>
                    <a:pt x="2384511" y="1501959"/>
                    <a:pt x="2345647" y="1497101"/>
                  </a:cubicBezTo>
                  <a:cubicBezTo>
                    <a:pt x="2325404" y="1494672"/>
                    <a:pt x="2307592" y="1499530"/>
                    <a:pt x="2290588" y="1512485"/>
                  </a:cubicBezTo>
                  <a:cubicBezTo>
                    <a:pt x="2247675" y="1544872"/>
                    <a:pt x="2217717" y="1586166"/>
                    <a:pt x="2203143" y="1637176"/>
                  </a:cubicBezTo>
                  <a:cubicBezTo>
                    <a:pt x="2200714" y="1645272"/>
                    <a:pt x="2199094" y="1653369"/>
                    <a:pt x="2189378" y="1655798"/>
                  </a:cubicBezTo>
                  <a:cubicBezTo>
                    <a:pt x="2153752" y="1666324"/>
                    <a:pt x="2128652" y="1691424"/>
                    <a:pt x="2102742" y="1715715"/>
                  </a:cubicBezTo>
                  <a:cubicBezTo>
                    <a:pt x="2098694" y="1719763"/>
                    <a:pt x="2094645" y="1723002"/>
                    <a:pt x="2090597" y="1727050"/>
                  </a:cubicBezTo>
                  <a:cubicBezTo>
                    <a:pt x="2071974" y="1744053"/>
                    <a:pt x="2053352" y="1759437"/>
                    <a:pt x="2030681" y="1767534"/>
                  </a:cubicBezTo>
                  <a:cubicBezTo>
                    <a:pt x="2003151" y="1711666"/>
                    <a:pt x="1982100" y="1655798"/>
                    <a:pt x="1967525" y="1598311"/>
                  </a:cubicBezTo>
                  <a:cubicBezTo>
                    <a:pt x="1966716" y="1595072"/>
                    <a:pt x="1965096" y="1591833"/>
                    <a:pt x="1963477" y="1588595"/>
                  </a:cubicBezTo>
                  <a:cubicBezTo>
                    <a:pt x="1956999" y="1582927"/>
                    <a:pt x="1950522" y="1576449"/>
                    <a:pt x="1945664" y="1569972"/>
                  </a:cubicBezTo>
                  <a:cubicBezTo>
                    <a:pt x="1905180" y="1547301"/>
                    <a:pt x="1864696" y="1523820"/>
                    <a:pt x="1817734" y="1515723"/>
                  </a:cubicBezTo>
                  <a:cubicBezTo>
                    <a:pt x="1748102" y="1503578"/>
                    <a:pt x="1677659" y="1504388"/>
                    <a:pt x="1606408" y="1509246"/>
                  </a:cubicBezTo>
                  <a:cubicBezTo>
                    <a:pt x="1599930" y="1510056"/>
                    <a:pt x="1593453" y="1510056"/>
                    <a:pt x="1586975" y="1510865"/>
                  </a:cubicBezTo>
                  <a:cubicBezTo>
                    <a:pt x="1489813" y="1518152"/>
                    <a:pt x="1393461" y="1528678"/>
                    <a:pt x="1298729" y="1552159"/>
                  </a:cubicBezTo>
                  <a:cubicBezTo>
                    <a:pt x="1197519" y="1578069"/>
                    <a:pt x="1105215" y="1625840"/>
                    <a:pt x="1016150" y="1680089"/>
                  </a:cubicBezTo>
                  <a:cubicBezTo>
                    <a:pt x="850975" y="1781299"/>
                    <a:pt x="692277" y="1890606"/>
                    <a:pt x="567587" y="2042016"/>
                  </a:cubicBezTo>
                  <a:cubicBezTo>
                    <a:pt x="560299" y="2050113"/>
                    <a:pt x="553822" y="2058210"/>
                    <a:pt x="546535" y="2067116"/>
                  </a:cubicBezTo>
                  <a:cubicBezTo>
                    <a:pt x="441276" y="2191807"/>
                    <a:pt x="334398" y="2315688"/>
                    <a:pt x="263146" y="2464670"/>
                  </a:cubicBezTo>
                  <a:cubicBezTo>
                    <a:pt x="241285" y="2508393"/>
                    <a:pt x="214566" y="2550496"/>
                    <a:pt x="214566" y="2602316"/>
                  </a:cubicBezTo>
                  <a:cubicBezTo>
                    <a:pt x="214566" y="2614461"/>
                    <a:pt x="207278" y="2621748"/>
                    <a:pt x="197562" y="2628225"/>
                  </a:cubicBezTo>
                  <a:cubicBezTo>
                    <a:pt x="161936" y="2654135"/>
                    <a:pt x="140075" y="2691381"/>
                    <a:pt x="125501" y="2732674"/>
                  </a:cubicBezTo>
                  <a:cubicBezTo>
                    <a:pt x="109307" y="2778017"/>
                    <a:pt x="96352" y="2824168"/>
                    <a:pt x="83397" y="2871130"/>
                  </a:cubicBezTo>
                  <a:cubicBezTo>
                    <a:pt x="54249" y="2975579"/>
                    <a:pt x="25100" y="3079218"/>
                    <a:pt x="10526" y="3186906"/>
                  </a:cubicBezTo>
                  <a:cubicBezTo>
                    <a:pt x="4858" y="3225770"/>
                    <a:pt x="8097" y="3264635"/>
                    <a:pt x="810" y="3303500"/>
                  </a:cubicBezTo>
                  <a:cubicBezTo>
                    <a:pt x="810" y="3319693"/>
                    <a:pt x="810" y="3335887"/>
                    <a:pt x="810" y="3352080"/>
                  </a:cubicBezTo>
                  <a:cubicBezTo>
                    <a:pt x="6477" y="3365845"/>
                    <a:pt x="1619" y="3379610"/>
                    <a:pt x="3239" y="3393374"/>
                  </a:cubicBezTo>
                  <a:cubicBezTo>
                    <a:pt x="1619" y="3403900"/>
                    <a:pt x="5668" y="3413616"/>
                    <a:pt x="0" y="3422523"/>
                  </a:cubicBezTo>
                  <a:cubicBezTo>
                    <a:pt x="0" y="3431429"/>
                    <a:pt x="0" y="3440336"/>
                    <a:pt x="0" y="3449242"/>
                  </a:cubicBezTo>
                  <a:cubicBezTo>
                    <a:pt x="5668" y="3473533"/>
                    <a:pt x="810" y="3497823"/>
                    <a:pt x="2429" y="3521304"/>
                  </a:cubicBezTo>
                  <a:cubicBezTo>
                    <a:pt x="1619" y="3533449"/>
                    <a:pt x="4858" y="3544784"/>
                    <a:pt x="0" y="3556120"/>
                  </a:cubicBezTo>
                  <a:cubicBezTo>
                    <a:pt x="0" y="3566646"/>
                    <a:pt x="0" y="3577172"/>
                    <a:pt x="0" y="3588507"/>
                  </a:cubicBezTo>
                  <a:cubicBezTo>
                    <a:pt x="5668" y="3599033"/>
                    <a:pt x="810" y="3609559"/>
                    <a:pt x="2429" y="3620085"/>
                  </a:cubicBezTo>
                  <a:cubicBezTo>
                    <a:pt x="3239" y="3647614"/>
                    <a:pt x="4858" y="3675143"/>
                    <a:pt x="8097" y="3702672"/>
                  </a:cubicBezTo>
                  <a:cubicBezTo>
                    <a:pt x="12145" y="3736679"/>
                    <a:pt x="35626" y="3752873"/>
                    <a:pt x="68013" y="3739918"/>
                  </a:cubicBezTo>
                  <a:cubicBezTo>
                    <a:pt x="100400" y="3727772"/>
                    <a:pt x="123881" y="3705911"/>
                    <a:pt x="138455" y="3674333"/>
                  </a:cubicBezTo>
                  <a:cubicBezTo>
                    <a:pt x="147362" y="3654901"/>
                    <a:pt x="157888" y="3637088"/>
                    <a:pt x="178130" y="3625753"/>
                  </a:cubicBezTo>
                  <a:cubicBezTo>
                    <a:pt x="256669" y="3583649"/>
                    <a:pt x="300392" y="3515636"/>
                    <a:pt x="319014" y="3431429"/>
                  </a:cubicBezTo>
                  <a:cubicBezTo>
                    <a:pt x="323873" y="3410377"/>
                    <a:pt x="331160" y="3400661"/>
                    <a:pt x="351402" y="3395803"/>
                  </a:cubicBezTo>
                  <a:cubicBezTo>
                    <a:pt x="403221" y="3383658"/>
                    <a:pt x="442896" y="3355319"/>
                    <a:pt x="473664" y="3310787"/>
                  </a:cubicBezTo>
                  <a:cubicBezTo>
                    <a:pt x="498764" y="3275161"/>
                    <a:pt x="525483" y="3239535"/>
                    <a:pt x="547345" y="3202289"/>
                  </a:cubicBezTo>
                  <a:cubicBezTo>
                    <a:pt x="553012" y="3193383"/>
                    <a:pt x="557870" y="3183667"/>
                    <a:pt x="562728" y="3173951"/>
                  </a:cubicBezTo>
                  <a:cubicBezTo>
                    <a:pt x="573254" y="3153709"/>
                    <a:pt x="584590" y="3135086"/>
                    <a:pt x="599974" y="3118892"/>
                  </a:cubicBezTo>
                  <a:cubicBezTo>
                    <a:pt x="626693" y="3092173"/>
                    <a:pt x="646935" y="3060595"/>
                    <a:pt x="659081" y="3024160"/>
                  </a:cubicBezTo>
                  <a:cubicBezTo>
                    <a:pt x="666368" y="3001488"/>
                    <a:pt x="680132" y="2983675"/>
                    <a:pt x="699565" y="2969911"/>
                  </a:cubicBezTo>
                  <a:cubicBezTo>
                    <a:pt x="752194" y="2932665"/>
                    <a:pt x="797536" y="2886514"/>
                    <a:pt x="843688" y="2841981"/>
                  </a:cubicBezTo>
                  <a:cubicBezTo>
                    <a:pt x="864740" y="2821739"/>
                    <a:pt x="884982" y="2801497"/>
                    <a:pt x="906033" y="2781255"/>
                  </a:cubicBezTo>
                  <a:cubicBezTo>
                    <a:pt x="953804" y="2733484"/>
                    <a:pt x="1001576" y="2685713"/>
                    <a:pt x="1049347" y="2637942"/>
                  </a:cubicBezTo>
                  <a:cubicBezTo>
                    <a:pt x="1069589" y="2617699"/>
                    <a:pt x="1091450" y="2602316"/>
                    <a:pt x="1115741" y="2589361"/>
                  </a:cubicBezTo>
                  <a:cubicBezTo>
                    <a:pt x="1161083" y="2565880"/>
                    <a:pt x="1207235" y="2542399"/>
                    <a:pt x="1241241" y="2504344"/>
                  </a:cubicBezTo>
                  <a:cubicBezTo>
                    <a:pt x="1262293" y="2481673"/>
                    <a:pt x="1286584" y="2471957"/>
                    <a:pt x="1316542" y="2469528"/>
                  </a:cubicBezTo>
                  <a:cubicBezTo>
                    <a:pt x="1337593" y="2467908"/>
                    <a:pt x="1341642" y="2471147"/>
                    <a:pt x="1334355" y="2491389"/>
                  </a:cubicBezTo>
                  <a:cubicBezTo>
                    <a:pt x="1323019" y="2525396"/>
                    <a:pt x="1312493" y="2559403"/>
                    <a:pt x="1302777" y="2594219"/>
                  </a:cubicBezTo>
                  <a:cubicBezTo>
                    <a:pt x="1281725" y="2661422"/>
                    <a:pt x="1262293" y="2728626"/>
                    <a:pt x="1244480" y="2796639"/>
                  </a:cubicBezTo>
                  <a:cubicBezTo>
                    <a:pt x="1240432" y="2812023"/>
                    <a:pt x="1236383" y="2826597"/>
                    <a:pt x="1233145" y="2841981"/>
                  </a:cubicBezTo>
                  <a:cubicBezTo>
                    <a:pt x="1225857" y="2871130"/>
                    <a:pt x="1230715" y="2882465"/>
                    <a:pt x="1256625" y="2894611"/>
                  </a:cubicBezTo>
                  <a:cubicBezTo>
                    <a:pt x="1255816" y="2894611"/>
                    <a:pt x="1254196" y="2893801"/>
                    <a:pt x="1253387" y="2893801"/>
                  </a:cubicBezTo>
                  <a:cubicBezTo>
                    <a:pt x="1220999" y="2886514"/>
                    <a:pt x="1203186" y="2899469"/>
                    <a:pt x="1195090" y="2934285"/>
                  </a:cubicBezTo>
                  <a:cubicBezTo>
                    <a:pt x="1174848" y="3033876"/>
                    <a:pt x="1156225" y="3133467"/>
                    <a:pt x="1138412" y="3233867"/>
                  </a:cubicBezTo>
                  <a:cubicBezTo>
                    <a:pt x="1132744" y="3267874"/>
                    <a:pt x="1115741" y="3302690"/>
                    <a:pt x="1134363" y="3338316"/>
                  </a:cubicBezTo>
                  <a:cubicBezTo>
                    <a:pt x="1135173" y="3340745"/>
                    <a:pt x="1135173" y="3343984"/>
                    <a:pt x="1134363" y="3346413"/>
                  </a:cubicBezTo>
                  <a:cubicBezTo>
                    <a:pt x="1114121" y="3386087"/>
                    <a:pt x="1115741" y="3429810"/>
                    <a:pt x="1112502" y="3471913"/>
                  </a:cubicBezTo>
                  <a:cubicBezTo>
                    <a:pt x="1107644" y="3529401"/>
                    <a:pt x="1106834" y="3586888"/>
                    <a:pt x="1110883" y="3643566"/>
                  </a:cubicBezTo>
                  <a:cubicBezTo>
                    <a:pt x="1170799" y="3643566"/>
                    <a:pt x="1229906" y="3643566"/>
                    <a:pt x="1289822" y="3643566"/>
                  </a:cubicBezTo>
                  <a:cubicBezTo>
                    <a:pt x="1350548" y="3643566"/>
                    <a:pt x="1403987" y="3636279"/>
                    <a:pt x="1454188" y="3590127"/>
                  </a:cubicBezTo>
                  <a:cubicBezTo>
                    <a:pt x="1518962" y="3528591"/>
                    <a:pt x="1545682" y="3479200"/>
                    <a:pt x="1454188" y="3417665"/>
                  </a:cubicBezTo>
                  <a:cubicBezTo>
                    <a:pt x="1351358" y="3344793"/>
                    <a:pt x="1271200" y="3249251"/>
                    <a:pt x="1320590" y="3114844"/>
                  </a:cubicBezTo>
                  <a:cubicBezTo>
                    <a:pt x="1374029" y="2969101"/>
                    <a:pt x="1476859" y="2858175"/>
                    <a:pt x="1641224" y="2838743"/>
                  </a:cubicBezTo>
                  <a:cubicBezTo>
                    <a:pt x="1828260" y="2816071"/>
                    <a:pt x="2007200" y="2827407"/>
                    <a:pt x="2133510" y="3007156"/>
                  </a:cubicBezTo>
                  <a:cubicBezTo>
                    <a:pt x="2240388" y="3156947"/>
                    <a:pt x="2229052" y="3260586"/>
                    <a:pt x="2099503" y="3386897"/>
                  </a:cubicBezTo>
                  <a:cubicBezTo>
                    <a:pt x="2057400" y="3424952"/>
                    <a:pt x="1965906" y="3448432"/>
                    <a:pt x="2012058" y="3532639"/>
                  </a:cubicBezTo>
                  <a:cubicBezTo>
                    <a:pt x="2050113" y="3605511"/>
                    <a:pt x="2118936" y="3643566"/>
                    <a:pt x="2206381" y="3643566"/>
                  </a:cubicBezTo>
                  <a:cubicBezTo>
                    <a:pt x="2416089" y="3639517"/>
                    <a:pt x="2621748" y="3650853"/>
                    <a:pt x="2831455" y="3639517"/>
                  </a:cubicBezTo>
                  <a:cubicBezTo>
                    <a:pt x="2891372" y="3637088"/>
                    <a:pt x="2873559" y="3638708"/>
                    <a:pt x="2910804" y="3634659"/>
                  </a:cubicBezTo>
                  <a:cubicBezTo>
                    <a:pt x="2910804" y="3634659"/>
                    <a:pt x="2910804" y="3102698"/>
                    <a:pt x="2906756" y="2964243"/>
                  </a:cubicBezTo>
                  <a:cubicBezTo>
                    <a:pt x="2902707" y="2871939"/>
                    <a:pt x="2941572" y="2799068"/>
                    <a:pt x="3006346" y="2741581"/>
                  </a:cubicBezTo>
                  <a:cubicBezTo>
                    <a:pt x="3083266" y="2672758"/>
                    <a:pt x="3155328" y="2657374"/>
                    <a:pt x="3232247" y="2752916"/>
                  </a:cubicBezTo>
                  <a:cubicBezTo>
                    <a:pt x="3293783" y="2833075"/>
                    <a:pt x="3354509" y="2933475"/>
                    <a:pt x="3484868" y="2887323"/>
                  </a:cubicBezTo>
                  <a:cubicBezTo>
                    <a:pt x="3622514" y="2841172"/>
                    <a:pt x="3706721" y="2710813"/>
                    <a:pt x="3714817" y="2553735"/>
                  </a:cubicBezTo>
                  <a:cubicBezTo>
                    <a:pt x="3722914" y="2412850"/>
                    <a:pt x="3700243" y="2289779"/>
                    <a:pt x="3577981" y="2197475"/>
                  </a:cubicBezTo>
                  <a:close/>
                </a:path>
              </a:pathLst>
            </a:custGeom>
            <a:solidFill>
              <a:schemeClr val="accent1"/>
            </a:solidFill>
            <a:ln w="8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aphic 71">
            <a:extLst>
              <a:ext uri="{FF2B5EF4-FFF2-40B4-BE49-F238E27FC236}">
                <a16:creationId xmlns:a16="http://schemas.microsoft.com/office/drawing/2014/main" id="{353004F7-C611-474D-84BF-56BF71420A63}"/>
              </a:ext>
            </a:extLst>
          </p:cNvPr>
          <p:cNvGrpSpPr/>
          <p:nvPr/>
        </p:nvGrpSpPr>
        <p:grpSpPr>
          <a:xfrm>
            <a:off x="5458539" y="1294658"/>
            <a:ext cx="1174654" cy="1344833"/>
            <a:chOff x="4748212" y="1885950"/>
            <a:chExt cx="2695575" cy="30861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5EED1EA-992C-40C5-BDA5-3E0CF73206FA}"/>
                </a:ext>
              </a:extLst>
            </p:cNvPr>
            <p:cNvSpPr/>
            <p:nvPr/>
          </p:nvSpPr>
          <p:spPr>
            <a:xfrm>
              <a:off x="4748200" y="1885977"/>
              <a:ext cx="2696065" cy="177843"/>
            </a:xfrm>
            <a:custGeom>
              <a:avLst/>
              <a:gdLst>
                <a:gd name="connsiteX0" fmla="*/ 39541 w 2696065"/>
                <a:gd name="connsiteY0" fmla="*/ 177137 h 177843"/>
                <a:gd name="connsiteX1" fmla="*/ 12 w 2696065"/>
                <a:gd name="connsiteY1" fmla="*/ 139799 h 177843"/>
                <a:gd name="connsiteX2" fmla="*/ 107 w 2696065"/>
                <a:gd name="connsiteY2" fmla="*/ 35691 h 177843"/>
                <a:gd name="connsiteX3" fmla="*/ 37445 w 2696065"/>
                <a:gd name="connsiteY3" fmla="*/ 67 h 177843"/>
                <a:gd name="connsiteX4" fmla="*/ 2636818 w 2696065"/>
                <a:gd name="connsiteY4" fmla="*/ 67 h 177843"/>
                <a:gd name="connsiteX5" fmla="*/ 2696063 w 2696065"/>
                <a:gd name="connsiteY5" fmla="*/ 57789 h 177843"/>
                <a:gd name="connsiteX6" fmla="*/ 2696063 w 2696065"/>
                <a:gd name="connsiteY6" fmla="*/ 141704 h 177843"/>
                <a:gd name="connsiteX7" fmla="*/ 2661392 w 2696065"/>
                <a:gd name="connsiteY7" fmla="*/ 177042 h 177843"/>
                <a:gd name="connsiteX8" fmla="*/ 39541 w 2696065"/>
                <a:gd name="connsiteY8" fmla="*/ 177137 h 1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6065" h="177843">
                  <a:moveTo>
                    <a:pt x="39541" y="177137"/>
                  </a:moveTo>
                  <a:cubicBezTo>
                    <a:pt x="13442" y="176756"/>
                    <a:pt x="-464" y="167422"/>
                    <a:pt x="12" y="139799"/>
                  </a:cubicBezTo>
                  <a:cubicBezTo>
                    <a:pt x="679" y="105128"/>
                    <a:pt x="393" y="70362"/>
                    <a:pt x="107" y="35691"/>
                  </a:cubicBezTo>
                  <a:cubicBezTo>
                    <a:pt x="-179" y="10164"/>
                    <a:pt x="12680" y="-980"/>
                    <a:pt x="37445" y="67"/>
                  </a:cubicBezTo>
                  <a:cubicBezTo>
                    <a:pt x="44113" y="353"/>
                    <a:pt x="1777091" y="67"/>
                    <a:pt x="2636818" y="67"/>
                  </a:cubicBezTo>
                  <a:cubicBezTo>
                    <a:pt x="2694444" y="67"/>
                    <a:pt x="2696063" y="1687"/>
                    <a:pt x="2696063" y="57789"/>
                  </a:cubicBezTo>
                  <a:cubicBezTo>
                    <a:pt x="2696063" y="85792"/>
                    <a:pt x="2695873" y="113796"/>
                    <a:pt x="2696063" y="141704"/>
                  </a:cubicBezTo>
                  <a:cubicBezTo>
                    <a:pt x="2696254" y="165136"/>
                    <a:pt x="2684919" y="175613"/>
                    <a:pt x="2661392" y="177042"/>
                  </a:cubicBezTo>
                  <a:cubicBezTo>
                    <a:pt x="2637294" y="178566"/>
                    <a:pt x="60305" y="177518"/>
                    <a:pt x="39541" y="1771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35BD859-C7AE-40C7-95B8-B0B040BBC154}"/>
                </a:ext>
              </a:extLst>
            </p:cNvPr>
            <p:cNvSpPr/>
            <p:nvPr/>
          </p:nvSpPr>
          <p:spPr>
            <a:xfrm>
              <a:off x="5135389" y="4730115"/>
              <a:ext cx="1913872" cy="239745"/>
            </a:xfrm>
            <a:custGeom>
              <a:avLst/>
              <a:gdLst>
                <a:gd name="connsiteX0" fmla="*/ 14 w 1913872"/>
                <a:gd name="connsiteY0" fmla="*/ 0 h 239745"/>
                <a:gd name="connsiteX1" fmla="*/ 1913872 w 1913872"/>
                <a:gd name="connsiteY1" fmla="*/ 7715 h 239745"/>
                <a:gd name="connsiteX2" fmla="*/ 1897775 w 1913872"/>
                <a:gd name="connsiteY2" fmla="*/ 213265 h 239745"/>
                <a:gd name="connsiteX3" fmla="*/ 1865771 w 1913872"/>
                <a:gd name="connsiteY3" fmla="*/ 239744 h 239745"/>
                <a:gd name="connsiteX4" fmla="*/ 54021 w 1913872"/>
                <a:gd name="connsiteY4" fmla="*/ 239649 h 239745"/>
                <a:gd name="connsiteX5" fmla="*/ 21159 w 1913872"/>
                <a:gd name="connsiteY5" fmla="*/ 211741 h 239745"/>
                <a:gd name="connsiteX6" fmla="*/ 14 w 1913872"/>
                <a:gd name="connsiteY6" fmla="*/ 0 h 23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872" h="239745">
                  <a:moveTo>
                    <a:pt x="14" y="0"/>
                  </a:moveTo>
                  <a:cubicBezTo>
                    <a:pt x="621901" y="0"/>
                    <a:pt x="1848721" y="7715"/>
                    <a:pt x="1913872" y="7715"/>
                  </a:cubicBezTo>
                  <a:cubicBezTo>
                    <a:pt x="1908824" y="63151"/>
                    <a:pt x="1902918" y="157829"/>
                    <a:pt x="1897775" y="213265"/>
                  </a:cubicBezTo>
                  <a:cubicBezTo>
                    <a:pt x="1895965" y="232696"/>
                    <a:pt x="1887297" y="239839"/>
                    <a:pt x="1865771" y="239744"/>
                  </a:cubicBezTo>
                  <a:cubicBezTo>
                    <a:pt x="1261886" y="238982"/>
                    <a:pt x="657906" y="238982"/>
                    <a:pt x="54021" y="239649"/>
                  </a:cubicBezTo>
                  <a:cubicBezTo>
                    <a:pt x="32208" y="239649"/>
                    <a:pt x="22874" y="235648"/>
                    <a:pt x="21159" y="211741"/>
                  </a:cubicBezTo>
                  <a:cubicBezTo>
                    <a:pt x="16683" y="151733"/>
                    <a:pt x="-558" y="8954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6E6F9A0-96EF-44FB-ADB8-876CFFF8C363}"/>
                </a:ext>
              </a:extLst>
            </p:cNvPr>
            <p:cNvSpPr/>
            <p:nvPr/>
          </p:nvSpPr>
          <p:spPr>
            <a:xfrm>
              <a:off x="4850224" y="2060644"/>
              <a:ext cx="2487167" cy="53524"/>
            </a:xfrm>
            <a:custGeom>
              <a:avLst/>
              <a:gdLst>
                <a:gd name="connsiteX0" fmla="*/ 0 w 2487167"/>
                <a:gd name="connsiteY0" fmla="*/ 7328 h 53524"/>
                <a:gd name="connsiteX1" fmla="*/ 34862 w 2487167"/>
                <a:gd name="connsiteY1" fmla="*/ 946 h 53524"/>
                <a:gd name="connsiteX2" fmla="*/ 2452688 w 2487167"/>
                <a:gd name="connsiteY2" fmla="*/ 946 h 53524"/>
                <a:gd name="connsiteX3" fmla="*/ 2487168 w 2487167"/>
                <a:gd name="connsiteY3" fmla="*/ 8281 h 53524"/>
                <a:gd name="connsiteX4" fmla="*/ 2484692 w 2487167"/>
                <a:gd name="connsiteY4" fmla="*/ 47619 h 53524"/>
                <a:gd name="connsiteX5" fmla="*/ 47244 w 2487167"/>
                <a:gd name="connsiteY5" fmla="*/ 47809 h 53524"/>
                <a:gd name="connsiteX6" fmla="*/ 5048 w 2487167"/>
                <a:gd name="connsiteY6" fmla="*/ 53524 h 53524"/>
                <a:gd name="connsiteX7" fmla="*/ 0 w 2487167"/>
                <a:gd name="connsiteY7" fmla="*/ 7328 h 5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167" h="53524">
                  <a:moveTo>
                    <a:pt x="0" y="7328"/>
                  </a:moveTo>
                  <a:cubicBezTo>
                    <a:pt x="10001" y="-3626"/>
                    <a:pt x="23146" y="946"/>
                    <a:pt x="34862" y="946"/>
                  </a:cubicBezTo>
                  <a:cubicBezTo>
                    <a:pt x="840772" y="756"/>
                    <a:pt x="1646682" y="756"/>
                    <a:pt x="2452688" y="946"/>
                  </a:cubicBezTo>
                  <a:cubicBezTo>
                    <a:pt x="2464403" y="946"/>
                    <a:pt x="2477643" y="-3530"/>
                    <a:pt x="2487168" y="8281"/>
                  </a:cubicBezTo>
                  <a:cubicBezTo>
                    <a:pt x="2486311" y="21425"/>
                    <a:pt x="2485549" y="34474"/>
                    <a:pt x="2484692" y="47619"/>
                  </a:cubicBezTo>
                  <a:cubicBezTo>
                    <a:pt x="1672209" y="47619"/>
                    <a:pt x="859727" y="47524"/>
                    <a:pt x="47244" y="47809"/>
                  </a:cubicBezTo>
                  <a:cubicBezTo>
                    <a:pt x="33147" y="47809"/>
                    <a:pt x="18002" y="43333"/>
                    <a:pt x="5048" y="53524"/>
                  </a:cubicBezTo>
                  <a:cubicBezTo>
                    <a:pt x="286" y="33046"/>
                    <a:pt x="762" y="22854"/>
                    <a:pt x="0" y="73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69EDBDC-F492-4D9B-A1A1-3F6383FDA0E7}"/>
                </a:ext>
              </a:extLst>
            </p:cNvPr>
            <p:cNvSpPr/>
            <p:nvPr/>
          </p:nvSpPr>
          <p:spPr>
            <a:xfrm>
              <a:off x="5140070" y="4735163"/>
              <a:ext cx="476" cy="1142"/>
            </a:xfrm>
            <a:custGeom>
              <a:avLst/>
              <a:gdLst>
                <a:gd name="connsiteX0" fmla="*/ 476 w 476"/>
                <a:gd name="connsiteY0" fmla="*/ 1143 h 1142"/>
                <a:gd name="connsiteX1" fmla="*/ 381 w 476"/>
                <a:gd name="connsiteY1" fmla="*/ 0 h 1142"/>
                <a:gd name="connsiteX2" fmla="*/ 0 w 476"/>
                <a:gd name="connsiteY2" fmla="*/ 381 h 1142"/>
                <a:gd name="connsiteX3" fmla="*/ 476 w 4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142">
                  <a:moveTo>
                    <a:pt x="476" y="1143"/>
                  </a:moveTo>
                  <a:cubicBezTo>
                    <a:pt x="381" y="667"/>
                    <a:pt x="381" y="381"/>
                    <a:pt x="381" y="0"/>
                  </a:cubicBezTo>
                  <a:cubicBezTo>
                    <a:pt x="286" y="95"/>
                    <a:pt x="95" y="190"/>
                    <a:pt x="0" y="381"/>
                  </a:cubicBezTo>
                  <a:cubicBezTo>
                    <a:pt x="95" y="571"/>
                    <a:pt x="286" y="857"/>
                    <a:pt x="476" y="114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2E350F7-EED3-4AA6-9DFE-4FDE22A4D5A5}"/>
                </a:ext>
              </a:extLst>
            </p:cNvPr>
            <p:cNvSpPr/>
            <p:nvPr/>
          </p:nvSpPr>
          <p:spPr>
            <a:xfrm>
              <a:off x="4851558" y="2092383"/>
              <a:ext cx="2483548" cy="2657765"/>
            </a:xfrm>
            <a:custGeom>
              <a:avLst/>
              <a:gdLst>
                <a:gd name="connsiteX0" fmla="*/ 2418874 w 2483548"/>
                <a:gd name="connsiteY0" fmla="*/ 5117 h 2657765"/>
                <a:gd name="connsiteX1" fmla="*/ 0 w 2483548"/>
                <a:gd name="connsiteY1" fmla="*/ 354 h 2657765"/>
                <a:gd name="connsiteX2" fmla="*/ 4382 w 2483548"/>
                <a:gd name="connsiteY2" fmla="*/ 23881 h 2657765"/>
                <a:gd name="connsiteX3" fmla="*/ 1208627 w 2483548"/>
                <a:gd name="connsiteY3" fmla="*/ 21595 h 2657765"/>
                <a:gd name="connsiteX4" fmla="*/ 1249299 w 2483548"/>
                <a:gd name="connsiteY4" fmla="*/ 62457 h 2657765"/>
                <a:gd name="connsiteX5" fmla="*/ 1248728 w 2483548"/>
                <a:gd name="connsiteY5" fmla="*/ 175710 h 2657765"/>
                <a:gd name="connsiteX6" fmla="*/ 1249490 w 2483548"/>
                <a:gd name="connsiteY6" fmla="*/ 176472 h 2657765"/>
                <a:gd name="connsiteX7" fmla="*/ 1352836 w 2483548"/>
                <a:gd name="connsiteY7" fmla="*/ 176472 h 2657765"/>
                <a:gd name="connsiteX8" fmla="*/ 1248251 w 2483548"/>
                <a:gd name="connsiteY8" fmla="*/ 283533 h 2657765"/>
                <a:gd name="connsiteX9" fmla="*/ 1248632 w 2483548"/>
                <a:gd name="connsiteY9" fmla="*/ 425646 h 2657765"/>
                <a:gd name="connsiteX10" fmla="*/ 1359980 w 2483548"/>
                <a:gd name="connsiteY10" fmla="*/ 537469 h 2657765"/>
                <a:gd name="connsiteX11" fmla="*/ 1360646 w 2483548"/>
                <a:gd name="connsiteY11" fmla="*/ 571188 h 2657765"/>
                <a:gd name="connsiteX12" fmla="*/ 1248728 w 2483548"/>
                <a:gd name="connsiteY12" fmla="*/ 682440 h 2657765"/>
                <a:gd name="connsiteX13" fmla="*/ 1248728 w 2483548"/>
                <a:gd name="connsiteY13" fmla="*/ 826934 h 2657765"/>
                <a:gd name="connsiteX14" fmla="*/ 1248728 w 2483548"/>
                <a:gd name="connsiteY14" fmla="*/ 826934 h 2657765"/>
                <a:gd name="connsiteX15" fmla="*/ 1248728 w 2483548"/>
                <a:gd name="connsiteY15" fmla="*/ 826934 h 2657765"/>
                <a:gd name="connsiteX16" fmla="*/ 1357408 w 2483548"/>
                <a:gd name="connsiteY16" fmla="*/ 934757 h 2657765"/>
                <a:gd name="connsiteX17" fmla="*/ 1356455 w 2483548"/>
                <a:gd name="connsiteY17" fmla="*/ 975238 h 2657765"/>
                <a:gd name="connsiteX18" fmla="*/ 1248537 w 2483548"/>
                <a:gd name="connsiteY18" fmla="*/ 1083728 h 2657765"/>
                <a:gd name="connsiteX19" fmla="*/ 1248442 w 2483548"/>
                <a:gd name="connsiteY19" fmla="*/ 1225936 h 2657765"/>
                <a:gd name="connsiteX20" fmla="*/ 1248442 w 2483548"/>
                <a:gd name="connsiteY20" fmla="*/ 1225936 h 2657765"/>
                <a:gd name="connsiteX21" fmla="*/ 1356551 w 2483548"/>
                <a:gd name="connsiteY21" fmla="*/ 1334426 h 2657765"/>
                <a:gd name="connsiteX22" fmla="*/ 1355312 w 2483548"/>
                <a:gd name="connsiteY22" fmla="*/ 1377193 h 2657765"/>
                <a:gd name="connsiteX23" fmla="*/ 1248728 w 2483548"/>
                <a:gd name="connsiteY23" fmla="*/ 1482730 h 2657765"/>
                <a:gd name="connsiteX24" fmla="*/ 1248728 w 2483548"/>
                <a:gd name="connsiteY24" fmla="*/ 1482730 h 2657765"/>
                <a:gd name="connsiteX25" fmla="*/ 1248728 w 2483548"/>
                <a:gd name="connsiteY25" fmla="*/ 1482730 h 2657765"/>
                <a:gd name="connsiteX26" fmla="*/ 1248728 w 2483548"/>
                <a:gd name="connsiteY26" fmla="*/ 1627034 h 2657765"/>
                <a:gd name="connsiteX27" fmla="*/ 1248728 w 2483548"/>
                <a:gd name="connsiteY27" fmla="*/ 1627034 h 2657765"/>
                <a:gd name="connsiteX28" fmla="*/ 1248728 w 2483548"/>
                <a:gd name="connsiteY28" fmla="*/ 1627034 h 2657765"/>
                <a:gd name="connsiteX29" fmla="*/ 1358360 w 2483548"/>
                <a:gd name="connsiteY29" fmla="*/ 1735810 h 2657765"/>
                <a:gd name="connsiteX30" fmla="*/ 1357503 w 2483548"/>
                <a:gd name="connsiteY30" fmla="*/ 1774386 h 2657765"/>
                <a:gd name="connsiteX31" fmla="*/ 1248632 w 2483548"/>
                <a:gd name="connsiteY31" fmla="*/ 1883828 h 2657765"/>
                <a:gd name="connsiteX32" fmla="*/ 1248251 w 2483548"/>
                <a:gd name="connsiteY32" fmla="*/ 2026036 h 2657765"/>
                <a:gd name="connsiteX33" fmla="*/ 1248251 w 2483548"/>
                <a:gd name="connsiteY33" fmla="*/ 2026036 h 2657765"/>
                <a:gd name="connsiteX34" fmla="*/ 1383221 w 2483548"/>
                <a:gd name="connsiteY34" fmla="*/ 2154814 h 2657765"/>
                <a:gd name="connsiteX35" fmla="*/ 1247870 w 2483548"/>
                <a:gd name="connsiteY35" fmla="*/ 2284926 h 2657765"/>
                <a:gd name="connsiteX36" fmla="*/ 1247870 w 2483548"/>
                <a:gd name="connsiteY36" fmla="*/ 2284926 h 2657765"/>
                <a:gd name="connsiteX37" fmla="*/ 1248728 w 2483548"/>
                <a:gd name="connsiteY37" fmla="*/ 2427325 h 2657765"/>
                <a:gd name="connsiteX38" fmla="*/ 1339120 w 2483548"/>
                <a:gd name="connsiteY38" fmla="*/ 2514383 h 2657765"/>
                <a:gd name="connsiteX39" fmla="*/ 1248728 w 2483548"/>
                <a:gd name="connsiteY39" fmla="*/ 2516002 h 2657765"/>
                <a:gd name="connsiteX40" fmla="*/ 1249109 w 2483548"/>
                <a:gd name="connsiteY40" fmla="*/ 2606585 h 2657765"/>
                <a:gd name="connsiteX41" fmla="*/ 1219295 w 2483548"/>
                <a:gd name="connsiteY41" fmla="*/ 2637160 h 2657765"/>
                <a:gd name="connsiteX42" fmla="*/ 967264 w 2483548"/>
                <a:gd name="connsiteY42" fmla="*/ 2636684 h 2657765"/>
                <a:gd name="connsiteX43" fmla="*/ 283845 w 2483548"/>
                <a:gd name="connsiteY43" fmla="*/ 2637732 h 2657765"/>
                <a:gd name="connsiteX44" fmla="*/ 285464 w 2483548"/>
                <a:gd name="connsiteY44" fmla="*/ 2657639 h 2657765"/>
                <a:gd name="connsiteX45" fmla="*/ 2195894 w 2483548"/>
                <a:gd name="connsiteY45" fmla="*/ 2657639 h 2657765"/>
                <a:gd name="connsiteX46" fmla="*/ 2252663 w 2483548"/>
                <a:gd name="connsiteY46" fmla="*/ 2176055 h 2657765"/>
                <a:gd name="connsiteX47" fmla="*/ 2303621 w 2483548"/>
                <a:gd name="connsiteY47" fmla="*/ 1703424 h 2657765"/>
                <a:gd name="connsiteX48" fmla="*/ 2346865 w 2483548"/>
                <a:gd name="connsiteY48" fmla="*/ 1297278 h 2657765"/>
                <a:gd name="connsiteX49" fmla="*/ 2397728 w 2483548"/>
                <a:gd name="connsiteY49" fmla="*/ 824648 h 2657765"/>
                <a:gd name="connsiteX50" fmla="*/ 2441067 w 2483548"/>
                <a:gd name="connsiteY50" fmla="*/ 418597 h 2657765"/>
                <a:gd name="connsiteX51" fmla="*/ 2483549 w 2483548"/>
                <a:gd name="connsiteY51" fmla="*/ 15785 h 2657765"/>
                <a:gd name="connsiteX52" fmla="*/ 2418874 w 2483548"/>
                <a:gd name="connsiteY52" fmla="*/ 5117 h 2657765"/>
                <a:gd name="connsiteX53" fmla="*/ 2144649 w 2483548"/>
                <a:gd name="connsiteY53" fmla="*/ 178758 h 2657765"/>
                <a:gd name="connsiteX54" fmla="*/ 2151602 w 2483548"/>
                <a:gd name="connsiteY54" fmla="*/ 186282 h 2657765"/>
                <a:gd name="connsiteX55" fmla="*/ 2055686 w 2483548"/>
                <a:gd name="connsiteY55" fmla="*/ 275436 h 2657765"/>
                <a:gd name="connsiteX56" fmla="*/ 2034254 w 2483548"/>
                <a:gd name="connsiteY56" fmla="*/ 271150 h 2657765"/>
                <a:gd name="connsiteX57" fmla="*/ 1939195 w 2483548"/>
                <a:gd name="connsiteY57" fmla="*/ 178758 h 2657765"/>
                <a:gd name="connsiteX58" fmla="*/ 2144649 w 2483548"/>
                <a:gd name="connsiteY58" fmla="*/ 178758 h 2657765"/>
                <a:gd name="connsiteX59" fmla="*/ 1856613 w 2483548"/>
                <a:gd name="connsiteY59" fmla="*/ 1274228 h 2657765"/>
                <a:gd name="connsiteX60" fmla="*/ 1849279 w 2483548"/>
                <a:gd name="connsiteY60" fmla="*/ 1279848 h 2657765"/>
                <a:gd name="connsiteX61" fmla="*/ 1832610 w 2483548"/>
                <a:gd name="connsiteY61" fmla="*/ 1269085 h 2657765"/>
                <a:gd name="connsiteX62" fmla="*/ 1730216 w 2483548"/>
                <a:gd name="connsiteY62" fmla="*/ 1167453 h 2657765"/>
                <a:gd name="connsiteX63" fmla="*/ 1730502 w 2483548"/>
                <a:gd name="connsiteY63" fmla="*/ 1141354 h 2657765"/>
                <a:gd name="connsiteX64" fmla="*/ 1832515 w 2483548"/>
                <a:gd name="connsiteY64" fmla="*/ 1039341 h 2657765"/>
                <a:gd name="connsiteX65" fmla="*/ 1861947 w 2483548"/>
                <a:gd name="connsiteY65" fmla="*/ 1039341 h 2657765"/>
                <a:gd name="connsiteX66" fmla="*/ 1963674 w 2483548"/>
                <a:gd name="connsiteY66" fmla="*/ 1141640 h 2657765"/>
                <a:gd name="connsiteX67" fmla="*/ 1968341 w 2483548"/>
                <a:gd name="connsiteY67" fmla="*/ 1162881 h 2657765"/>
                <a:gd name="connsiteX68" fmla="*/ 1856613 w 2483548"/>
                <a:gd name="connsiteY68" fmla="*/ 1274228 h 2657765"/>
                <a:gd name="connsiteX69" fmla="*/ 1966341 w 2483548"/>
                <a:gd name="connsiteY69" fmla="*/ 1544643 h 2657765"/>
                <a:gd name="connsiteX70" fmla="*/ 1975390 w 2483548"/>
                <a:gd name="connsiteY70" fmla="*/ 1555787 h 2657765"/>
                <a:gd name="connsiteX71" fmla="*/ 1963579 w 2483548"/>
                <a:gd name="connsiteY71" fmla="*/ 1568265 h 2657765"/>
                <a:gd name="connsiteX72" fmla="*/ 1862042 w 2483548"/>
                <a:gd name="connsiteY72" fmla="*/ 1670373 h 2657765"/>
                <a:gd name="connsiteX73" fmla="*/ 1833086 w 2483548"/>
                <a:gd name="connsiteY73" fmla="*/ 1671230 h 2657765"/>
                <a:gd name="connsiteX74" fmla="*/ 1731359 w 2483548"/>
                <a:gd name="connsiteY74" fmla="*/ 1569312 h 2657765"/>
                <a:gd name="connsiteX75" fmla="*/ 1731645 w 2483548"/>
                <a:gd name="connsiteY75" fmla="*/ 1540261 h 2657765"/>
                <a:gd name="connsiteX76" fmla="*/ 1833658 w 2483548"/>
                <a:gd name="connsiteY76" fmla="*/ 1438630 h 2657765"/>
                <a:gd name="connsiteX77" fmla="*/ 1857756 w 2483548"/>
                <a:gd name="connsiteY77" fmla="*/ 1435296 h 2657765"/>
                <a:gd name="connsiteX78" fmla="*/ 1966341 w 2483548"/>
                <a:gd name="connsiteY78" fmla="*/ 1544643 h 2657765"/>
                <a:gd name="connsiteX79" fmla="*/ 1860899 w 2483548"/>
                <a:gd name="connsiteY79" fmla="*/ 871320 h 2657765"/>
                <a:gd name="connsiteX80" fmla="*/ 1831943 w 2483548"/>
                <a:gd name="connsiteY80" fmla="*/ 869796 h 2657765"/>
                <a:gd name="connsiteX81" fmla="*/ 1732502 w 2483548"/>
                <a:gd name="connsiteY81" fmla="*/ 769879 h 2657765"/>
                <a:gd name="connsiteX82" fmla="*/ 1727549 w 2483548"/>
                <a:gd name="connsiteY82" fmla="*/ 743400 h 2657765"/>
                <a:gd name="connsiteX83" fmla="*/ 1836992 w 2483548"/>
                <a:gd name="connsiteY83" fmla="*/ 634529 h 2657765"/>
                <a:gd name="connsiteX84" fmla="*/ 1847945 w 2483548"/>
                <a:gd name="connsiteY84" fmla="*/ 626147 h 2657765"/>
                <a:gd name="connsiteX85" fmla="*/ 1860709 w 2483548"/>
                <a:gd name="connsiteY85" fmla="*/ 638339 h 2657765"/>
                <a:gd name="connsiteX86" fmla="*/ 1963007 w 2483548"/>
                <a:gd name="connsiteY86" fmla="*/ 740066 h 2657765"/>
                <a:gd name="connsiteX87" fmla="*/ 1962817 w 2483548"/>
                <a:gd name="connsiteY87" fmla="*/ 769117 h 2657765"/>
                <a:gd name="connsiteX88" fmla="*/ 1860899 w 2483548"/>
                <a:gd name="connsiteY88" fmla="*/ 871320 h 2657765"/>
                <a:gd name="connsiteX89" fmla="*/ 1765649 w 2483548"/>
                <a:gd name="connsiteY89" fmla="*/ 565568 h 2657765"/>
                <a:gd name="connsiteX90" fmla="*/ 1656493 w 2483548"/>
                <a:gd name="connsiteY90" fmla="*/ 674153 h 2657765"/>
                <a:gd name="connsiteX91" fmla="*/ 1646015 w 2483548"/>
                <a:gd name="connsiteY91" fmla="*/ 682249 h 2657765"/>
                <a:gd name="connsiteX92" fmla="*/ 1632680 w 2483548"/>
                <a:gd name="connsiteY92" fmla="*/ 670057 h 2657765"/>
                <a:gd name="connsiteX93" fmla="*/ 1530572 w 2483548"/>
                <a:gd name="connsiteY93" fmla="*/ 568521 h 2657765"/>
                <a:gd name="connsiteX94" fmla="*/ 1532096 w 2483548"/>
                <a:gd name="connsiteY94" fmla="*/ 539660 h 2657765"/>
                <a:gd name="connsiteX95" fmla="*/ 1633633 w 2483548"/>
                <a:gd name="connsiteY95" fmla="*/ 437647 h 2657765"/>
                <a:gd name="connsiteX96" fmla="*/ 1662113 w 2483548"/>
                <a:gd name="connsiteY96" fmla="*/ 439171 h 2657765"/>
                <a:gd name="connsiteX97" fmla="*/ 1761363 w 2483548"/>
                <a:gd name="connsiteY97" fmla="*/ 538803 h 2657765"/>
                <a:gd name="connsiteX98" fmla="*/ 1765649 w 2483548"/>
                <a:gd name="connsiteY98" fmla="*/ 565568 h 2657765"/>
                <a:gd name="connsiteX99" fmla="*/ 1630109 w 2483548"/>
                <a:gd name="connsiteY99" fmla="*/ 841126 h 2657765"/>
                <a:gd name="connsiteX100" fmla="*/ 1661827 w 2483548"/>
                <a:gd name="connsiteY100" fmla="*/ 839126 h 2657765"/>
                <a:gd name="connsiteX101" fmla="*/ 1763554 w 2483548"/>
                <a:gd name="connsiteY101" fmla="*/ 941234 h 2657765"/>
                <a:gd name="connsiteX102" fmla="*/ 1763840 w 2483548"/>
                <a:gd name="connsiteY102" fmla="*/ 968285 h 2657765"/>
                <a:gd name="connsiteX103" fmla="*/ 1659541 w 2483548"/>
                <a:gd name="connsiteY103" fmla="*/ 1072489 h 2657765"/>
                <a:gd name="connsiteX104" fmla="*/ 1636109 w 2483548"/>
                <a:gd name="connsiteY104" fmla="*/ 1073251 h 2657765"/>
                <a:gd name="connsiteX105" fmla="*/ 1515999 w 2483548"/>
                <a:gd name="connsiteY105" fmla="*/ 953997 h 2657765"/>
                <a:gd name="connsiteX106" fmla="*/ 1630109 w 2483548"/>
                <a:gd name="connsiteY106" fmla="*/ 841126 h 2657765"/>
                <a:gd name="connsiteX107" fmla="*/ 1634585 w 2483548"/>
                <a:gd name="connsiteY107" fmla="*/ 1237747 h 2657765"/>
                <a:gd name="connsiteX108" fmla="*/ 1655731 w 2483548"/>
                <a:gd name="connsiteY108" fmla="*/ 1233461 h 2657765"/>
                <a:gd name="connsiteX109" fmla="*/ 1766602 w 2483548"/>
                <a:gd name="connsiteY109" fmla="*/ 1344903 h 2657765"/>
                <a:gd name="connsiteX110" fmla="*/ 1774127 w 2483548"/>
                <a:gd name="connsiteY110" fmla="*/ 1355857 h 2657765"/>
                <a:gd name="connsiteX111" fmla="*/ 1762030 w 2483548"/>
                <a:gd name="connsiteY111" fmla="*/ 1368716 h 2657765"/>
                <a:gd name="connsiteX112" fmla="*/ 1662970 w 2483548"/>
                <a:gd name="connsiteY112" fmla="*/ 1468443 h 2657765"/>
                <a:gd name="connsiteX113" fmla="*/ 1631347 w 2483548"/>
                <a:gd name="connsiteY113" fmla="*/ 1469586 h 2657765"/>
                <a:gd name="connsiteX114" fmla="*/ 1529715 w 2483548"/>
                <a:gd name="connsiteY114" fmla="*/ 1367764 h 2657765"/>
                <a:gd name="connsiteX115" fmla="*/ 1530191 w 2483548"/>
                <a:gd name="connsiteY115" fmla="*/ 1341570 h 2657765"/>
                <a:gd name="connsiteX116" fmla="*/ 1634585 w 2483548"/>
                <a:gd name="connsiteY116" fmla="*/ 1237747 h 2657765"/>
                <a:gd name="connsiteX117" fmla="*/ 1633347 w 2483548"/>
                <a:gd name="connsiteY117" fmla="*/ 1638940 h 2657765"/>
                <a:gd name="connsiteX118" fmla="*/ 1657350 w 2483548"/>
                <a:gd name="connsiteY118" fmla="*/ 1635987 h 2657765"/>
                <a:gd name="connsiteX119" fmla="*/ 1765935 w 2483548"/>
                <a:gd name="connsiteY119" fmla="*/ 1745049 h 2657765"/>
                <a:gd name="connsiteX120" fmla="*/ 1774698 w 2483548"/>
                <a:gd name="connsiteY120" fmla="*/ 1756098 h 2657765"/>
                <a:gd name="connsiteX121" fmla="*/ 1760601 w 2483548"/>
                <a:gd name="connsiteY121" fmla="*/ 1771338 h 2657765"/>
                <a:gd name="connsiteX122" fmla="*/ 1661541 w 2483548"/>
                <a:gd name="connsiteY122" fmla="*/ 1870969 h 2657765"/>
                <a:gd name="connsiteX123" fmla="*/ 1633061 w 2483548"/>
                <a:gd name="connsiteY123" fmla="*/ 1871064 h 2657765"/>
                <a:gd name="connsiteX124" fmla="*/ 1531430 w 2483548"/>
                <a:gd name="connsiteY124" fmla="*/ 1769242 h 2657765"/>
                <a:gd name="connsiteX125" fmla="*/ 1531430 w 2483548"/>
                <a:gd name="connsiteY125" fmla="*/ 1740286 h 2657765"/>
                <a:gd name="connsiteX126" fmla="*/ 1633347 w 2483548"/>
                <a:gd name="connsiteY126" fmla="*/ 1638940 h 2657765"/>
                <a:gd name="connsiteX127" fmla="*/ 1647825 w 2483548"/>
                <a:gd name="connsiteY127" fmla="*/ 2024703 h 2657765"/>
                <a:gd name="connsiteX128" fmla="*/ 1760506 w 2483548"/>
                <a:gd name="connsiteY128" fmla="*/ 2138431 h 2657765"/>
                <a:gd name="connsiteX129" fmla="*/ 1762411 w 2483548"/>
                <a:gd name="connsiteY129" fmla="*/ 2170435 h 2657765"/>
                <a:gd name="connsiteX130" fmla="*/ 1660303 w 2483548"/>
                <a:gd name="connsiteY130" fmla="*/ 2272353 h 2657765"/>
                <a:gd name="connsiteX131" fmla="*/ 1633728 w 2483548"/>
                <a:gd name="connsiteY131" fmla="*/ 2272258 h 2657765"/>
                <a:gd name="connsiteX132" fmla="*/ 1529524 w 2483548"/>
                <a:gd name="connsiteY132" fmla="*/ 2167768 h 2657765"/>
                <a:gd name="connsiteX133" fmla="*/ 1528001 w 2483548"/>
                <a:gd name="connsiteY133" fmla="*/ 2144337 h 2657765"/>
                <a:gd name="connsiteX134" fmla="*/ 1647825 w 2483548"/>
                <a:gd name="connsiteY134" fmla="*/ 2024703 h 2657765"/>
                <a:gd name="connsiteX135" fmla="*/ 1729073 w 2483548"/>
                <a:gd name="connsiteY135" fmla="*/ 1966505 h 2657765"/>
                <a:gd name="connsiteX136" fmla="*/ 1724692 w 2483548"/>
                <a:gd name="connsiteY136" fmla="*/ 1948027 h 2657765"/>
                <a:gd name="connsiteX137" fmla="*/ 1838420 w 2483548"/>
                <a:gd name="connsiteY137" fmla="*/ 1834679 h 2657765"/>
                <a:gd name="connsiteX138" fmla="*/ 1847660 w 2483548"/>
                <a:gd name="connsiteY138" fmla="*/ 1828202 h 2657765"/>
                <a:gd name="connsiteX139" fmla="*/ 1859947 w 2483548"/>
                <a:gd name="connsiteY139" fmla="*/ 1838775 h 2657765"/>
                <a:gd name="connsiteX140" fmla="*/ 1964246 w 2483548"/>
                <a:gd name="connsiteY140" fmla="*/ 1942597 h 2657765"/>
                <a:gd name="connsiteX141" fmla="*/ 1963484 w 2483548"/>
                <a:gd name="connsiteY141" fmla="*/ 1968981 h 2657765"/>
                <a:gd name="connsiteX142" fmla="*/ 1859375 w 2483548"/>
                <a:gd name="connsiteY142" fmla="*/ 2073090 h 2657765"/>
                <a:gd name="connsiteX143" fmla="*/ 1835182 w 2483548"/>
                <a:gd name="connsiteY143" fmla="*/ 2073185 h 2657765"/>
                <a:gd name="connsiteX144" fmla="*/ 1729073 w 2483548"/>
                <a:gd name="connsiteY144" fmla="*/ 1966505 h 2657765"/>
                <a:gd name="connsiteX145" fmla="*/ 1932813 w 2483548"/>
                <a:gd name="connsiteY145" fmla="*/ 1771147 h 2657765"/>
                <a:gd name="connsiteX146" fmla="*/ 1932718 w 2483548"/>
                <a:gd name="connsiteY146" fmla="*/ 1739524 h 2657765"/>
                <a:gd name="connsiteX147" fmla="*/ 2032254 w 2483548"/>
                <a:gd name="connsiteY147" fmla="*/ 1640178 h 2657765"/>
                <a:gd name="connsiteX148" fmla="*/ 2061401 w 2483548"/>
                <a:gd name="connsiteY148" fmla="*/ 1638940 h 2657765"/>
                <a:gd name="connsiteX149" fmla="*/ 2162937 w 2483548"/>
                <a:gd name="connsiteY149" fmla="*/ 1741048 h 2657765"/>
                <a:gd name="connsiteX150" fmla="*/ 2175510 w 2483548"/>
                <a:gd name="connsiteY150" fmla="*/ 1754288 h 2657765"/>
                <a:gd name="connsiteX151" fmla="*/ 2162842 w 2483548"/>
                <a:gd name="connsiteY151" fmla="*/ 1769433 h 2657765"/>
                <a:gd name="connsiteX152" fmla="*/ 2061401 w 2483548"/>
                <a:gd name="connsiteY152" fmla="*/ 1871541 h 2657765"/>
                <a:gd name="connsiteX153" fmla="*/ 2032445 w 2483548"/>
                <a:gd name="connsiteY153" fmla="*/ 1870398 h 2657765"/>
                <a:gd name="connsiteX154" fmla="*/ 1932813 w 2483548"/>
                <a:gd name="connsiteY154" fmla="*/ 1771147 h 2657765"/>
                <a:gd name="connsiteX155" fmla="*/ 2058734 w 2483548"/>
                <a:gd name="connsiteY155" fmla="*/ 1473015 h 2657765"/>
                <a:gd name="connsiteX156" fmla="*/ 2047685 w 2483548"/>
                <a:gd name="connsiteY156" fmla="*/ 1482826 h 2657765"/>
                <a:gd name="connsiteX157" fmla="*/ 2034921 w 2483548"/>
                <a:gd name="connsiteY157" fmla="*/ 1471872 h 2657765"/>
                <a:gd name="connsiteX158" fmla="*/ 1930622 w 2483548"/>
                <a:gd name="connsiteY158" fmla="*/ 1367954 h 2657765"/>
                <a:gd name="connsiteX159" fmla="*/ 1930622 w 2483548"/>
                <a:gd name="connsiteY159" fmla="*/ 1341379 h 2657765"/>
                <a:gd name="connsiteX160" fmla="*/ 2032254 w 2483548"/>
                <a:gd name="connsiteY160" fmla="*/ 1239557 h 2657765"/>
                <a:gd name="connsiteX161" fmla="*/ 2061401 w 2483548"/>
                <a:gd name="connsiteY161" fmla="*/ 1238890 h 2657765"/>
                <a:gd name="connsiteX162" fmla="*/ 2165414 w 2483548"/>
                <a:gd name="connsiteY162" fmla="*/ 1343094 h 2657765"/>
                <a:gd name="connsiteX163" fmla="*/ 2165414 w 2483548"/>
                <a:gd name="connsiteY163" fmla="*/ 1366811 h 2657765"/>
                <a:gd name="connsiteX164" fmla="*/ 2058734 w 2483548"/>
                <a:gd name="connsiteY164" fmla="*/ 1473015 h 2657765"/>
                <a:gd name="connsiteX165" fmla="*/ 2062163 w 2483548"/>
                <a:gd name="connsiteY165" fmla="*/ 1069440 h 2657765"/>
                <a:gd name="connsiteX166" fmla="*/ 2031016 w 2483548"/>
                <a:gd name="connsiteY166" fmla="*/ 1069060 h 2657765"/>
                <a:gd name="connsiteX167" fmla="*/ 1931670 w 2483548"/>
                <a:gd name="connsiteY167" fmla="*/ 969618 h 2657765"/>
                <a:gd name="connsiteX168" fmla="*/ 1931575 w 2483548"/>
                <a:gd name="connsiteY168" fmla="*/ 940377 h 2657765"/>
                <a:gd name="connsiteX169" fmla="*/ 2033397 w 2483548"/>
                <a:gd name="connsiteY169" fmla="*/ 838650 h 2657765"/>
                <a:gd name="connsiteX170" fmla="*/ 2060258 w 2483548"/>
                <a:gd name="connsiteY170" fmla="*/ 837602 h 2657765"/>
                <a:gd name="connsiteX171" fmla="*/ 2166557 w 2483548"/>
                <a:gd name="connsiteY171" fmla="*/ 944377 h 2657765"/>
                <a:gd name="connsiteX172" fmla="*/ 2175510 w 2483548"/>
                <a:gd name="connsiteY172" fmla="*/ 954569 h 2657765"/>
                <a:gd name="connsiteX173" fmla="*/ 2163699 w 2483548"/>
                <a:gd name="connsiteY173" fmla="*/ 967428 h 2657765"/>
                <a:gd name="connsiteX174" fmla="*/ 2062163 w 2483548"/>
                <a:gd name="connsiteY174" fmla="*/ 1069440 h 2657765"/>
                <a:gd name="connsiteX175" fmla="*/ 2058353 w 2483548"/>
                <a:gd name="connsiteY175" fmla="*/ 673105 h 2657765"/>
                <a:gd name="connsiteX176" fmla="*/ 2047018 w 2483548"/>
                <a:gd name="connsiteY176" fmla="*/ 682440 h 2657765"/>
                <a:gd name="connsiteX177" fmla="*/ 2032159 w 2483548"/>
                <a:gd name="connsiteY177" fmla="*/ 668724 h 2657765"/>
                <a:gd name="connsiteX178" fmla="*/ 1932242 w 2483548"/>
                <a:gd name="connsiteY178" fmla="*/ 569568 h 2657765"/>
                <a:gd name="connsiteX179" fmla="*/ 1933194 w 2483548"/>
                <a:gd name="connsiteY179" fmla="*/ 537945 h 2657765"/>
                <a:gd name="connsiteX180" fmla="*/ 2032635 w 2483548"/>
                <a:gd name="connsiteY180" fmla="*/ 438314 h 2657765"/>
                <a:gd name="connsiteX181" fmla="*/ 2061686 w 2483548"/>
                <a:gd name="connsiteY181" fmla="*/ 438314 h 2657765"/>
                <a:gd name="connsiteX182" fmla="*/ 2163318 w 2483548"/>
                <a:gd name="connsiteY182" fmla="*/ 540517 h 2657765"/>
                <a:gd name="connsiteX183" fmla="*/ 2167604 w 2483548"/>
                <a:gd name="connsiteY183" fmla="*/ 564425 h 2657765"/>
                <a:gd name="connsiteX184" fmla="*/ 2058353 w 2483548"/>
                <a:gd name="connsiteY184" fmla="*/ 673105 h 2657765"/>
                <a:gd name="connsiteX185" fmla="*/ 1832610 w 2483548"/>
                <a:gd name="connsiteY185" fmla="*/ 239146 h 2657765"/>
                <a:gd name="connsiteX186" fmla="*/ 1861566 w 2483548"/>
                <a:gd name="connsiteY186" fmla="*/ 238003 h 2657765"/>
                <a:gd name="connsiteX187" fmla="*/ 1962912 w 2483548"/>
                <a:gd name="connsiteY187" fmla="*/ 340111 h 2657765"/>
                <a:gd name="connsiteX188" fmla="*/ 1967008 w 2483548"/>
                <a:gd name="connsiteY188" fmla="*/ 364019 h 2657765"/>
                <a:gd name="connsiteX189" fmla="*/ 1857947 w 2483548"/>
                <a:gd name="connsiteY189" fmla="*/ 472604 h 2657765"/>
                <a:gd name="connsiteX190" fmla="*/ 1846707 w 2483548"/>
                <a:gd name="connsiteY190" fmla="*/ 481843 h 2657765"/>
                <a:gd name="connsiteX191" fmla="*/ 1833944 w 2483548"/>
                <a:gd name="connsiteY191" fmla="*/ 470604 h 2657765"/>
                <a:gd name="connsiteX192" fmla="*/ 1729549 w 2483548"/>
                <a:gd name="connsiteY192" fmla="*/ 366876 h 2657765"/>
                <a:gd name="connsiteX193" fmla="*/ 1730788 w 2483548"/>
                <a:gd name="connsiteY193" fmla="*/ 340873 h 2657765"/>
                <a:gd name="connsiteX194" fmla="*/ 1832610 w 2483548"/>
                <a:gd name="connsiteY194" fmla="*/ 239146 h 2657765"/>
                <a:gd name="connsiteX195" fmla="*/ 1743742 w 2483548"/>
                <a:gd name="connsiteY195" fmla="*/ 178853 h 2657765"/>
                <a:gd name="connsiteX196" fmla="*/ 1748599 w 2483548"/>
                <a:gd name="connsiteY196" fmla="*/ 185711 h 2657765"/>
                <a:gd name="connsiteX197" fmla="*/ 1657922 w 2483548"/>
                <a:gd name="connsiteY197" fmla="*/ 273246 h 2657765"/>
                <a:gd name="connsiteX198" fmla="*/ 1639253 w 2483548"/>
                <a:gd name="connsiteY198" fmla="*/ 276198 h 2657765"/>
                <a:gd name="connsiteX199" fmla="*/ 1538954 w 2483548"/>
                <a:gd name="connsiteY199" fmla="*/ 178853 h 2657765"/>
                <a:gd name="connsiteX200" fmla="*/ 1743742 w 2483548"/>
                <a:gd name="connsiteY200" fmla="*/ 178853 h 2657765"/>
                <a:gd name="connsiteX201" fmla="*/ 1331690 w 2483548"/>
                <a:gd name="connsiteY201" fmla="*/ 369734 h 2657765"/>
                <a:gd name="connsiteX202" fmla="*/ 1332357 w 2483548"/>
                <a:gd name="connsiteY202" fmla="*/ 338492 h 2657765"/>
                <a:gd name="connsiteX203" fmla="*/ 1432179 w 2483548"/>
                <a:gd name="connsiteY203" fmla="*/ 239051 h 2657765"/>
                <a:gd name="connsiteX204" fmla="*/ 1457992 w 2483548"/>
                <a:gd name="connsiteY204" fmla="*/ 235146 h 2657765"/>
                <a:gd name="connsiteX205" fmla="*/ 1564386 w 2483548"/>
                <a:gd name="connsiteY205" fmla="*/ 342111 h 2657765"/>
                <a:gd name="connsiteX206" fmla="*/ 1574578 w 2483548"/>
                <a:gd name="connsiteY206" fmla="*/ 355161 h 2657765"/>
                <a:gd name="connsiteX207" fmla="*/ 1562576 w 2483548"/>
                <a:gd name="connsiteY207" fmla="*/ 368305 h 2657765"/>
                <a:gd name="connsiteX208" fmla="*/ 1463135 w 2483548"/>
                <a:gd name="connsiteY208" fmla="*/ 468127 h 2657765"/>
                <a:gd name="connsiteX209" fmla="*/ 1431227 w 2483548"/>
                <a:gd name="connsiteY209" fmla="*/ 469270 h 2657765"/>
                <a:gd name="connsiteX210" fmla="*/ 1331690 w 2483548"/>
                <a:gd name="connsiteY210" fmla="*/ 369734 h 2657765"/>
                <a:gd name="connsiteX211" fmla="*/ 1331214 w 2483548"/>
                <a:gd name="connsiteY211" fmla="*/ 768641 h 2657765"/>
                <a:gd name="connsiteX212" fmla="*/ 1332452 w 2483548"/>
                <a:gd name="connsiteY212" fmla="*/ 739399 h 2657765"/>
                <a:gd name="connsiteX213" fmla="*/ 1434560 w 2483548"/>
                <a:gd name="connsiteY213" fmla="*/ 637386 h 2657765"/>
                <a:gd name="connsiteX214" fmla="*/ 1458659 w 2483548"/>
                <a:gd name="connsiteY214" fmla="*/ 636148 h 2657765"/>
                <a:gd name="connsiteX215" fmla="*/ 1565148 w 2483548"/>
                <a:gd name="connsiteY215" fmla="*/ 743209 h 2657765"/>
                <a:gd name="connsiteX216" fmla="*/ 1574483 w 2483548"/>
                <a:gd name="connsiteY216" fmla="*/ 754639 h 2657765"/>
                <a:gd name="connsiteX217" fmla="*/ 1563434 w 2483548"/>
                <a:gd name="connsiteY217" fmla="*/ 767307 h 2657765"/>
                <a:gd name="connsiteX218" fmla="*/ 1459421 w 2483548"/>
                <a:gd name="connsiteY218" fmla="*/ 871987 h 2657765"/>
                <a:gd name="connsiteX219" fmla="*/ 1433417 w 2483548"/>
                <a:gd name="connsiteY219" fmla="*/ 870368 h 2657765"/>
                <a:gd name="connsiteX220" fmla="*/ 1331214 w 2483548"/>
                <a:gd name="connsiteY220" fmla="*/ 768641 h 2657765"/>
                <a:gd name="connsiteX221" fmla="*/ 1329404 w 2483548"/>
                <a:gd name="connsiteY221" fmla="*/ 1166977 h 2657765"/>
                <a:gd name="connsiteX222" fmla="*/ 1325499 w 2483548"/>
                <a:gd name="connsiteY222" fmla="*/ 1145831 h 2657765"/>
                <a:gd name="connsiteX223" fmla="*/ 1437323 w 2483548"/>
                <a:gd name="connsiteY223" fmla="*/ 1034484 h 2657765"/>
                <a:gd name="connsiteX224" fmla="*/ 1447419 w 2483548"/>
                <a:gd name="connsiteY224" fmla="*/ 1026768 h 2657765"/>
                <a:gd name="connsiteX225" fmla="*/ 1460659 w 2483548"/>
                <a:gd name="connsiteY225" fmla="*/ 1038865 h 2657765"/>
                <a:gd name="connsiteX226" fmla="*/ 1563053 w 2483548"/>
                <a:gd name="connsiteY226" fmla="*/ 1140687 h 2657765"/>
                <a:gd name="connsiteX227" fmla="*/ 1562386 w 2483548"/>
                <a:gd name="connsiteY227" fmla="*/ 1169834 h 2657765"/>
                <a:gd name="connsiteX228" fmla="*/ 1460278 w 2483548"/>
                <a:gd name="connsiteY228" fmla="*/ 1272037 h 2657765"/>
                <a:gd name="connsiteX229" fmla="*/ 1433513 w 2483548"/>
                <a:gd name="connsiteY229" fmla="*/ 1271847 h 2657765"/>
                <a:gd name="connsiteX230" fmla="*/ 1329404 w 2483548"/>
                <a:gd name="connsiteY230" fmla="*/ 1166977 h 2657765"/>
                <a:gd name="connsiteX231" fmla="*/ 1332262 w 2483548"/>
                <a:gd name="connsiteY231" fmla="*/ 1570074 h 2657765"/>
                <a:gd name="connsiteX232" fmla="*/ 1331214 w 2483548"/>
                <a:gd name="connsiteY232" fmla="*/ 1540642 h 2657765"/>
                <a:gd name="connsiteX233" fmla="*/ 1435703 w 2483548"/>
                <a:gd name="connsiteY233" fmla="*/ 1436439 h 2657765"/>
                <a:gd name="connsiteX234" fmla="*/ 1456849 w 2483548"/>
                <a:gd name="connsiteY234" fmla="*/ 1435296 h 2657765"/>
                <a:gd name="connsiteX235" fmla="*/ 1565624 w 2483548"/>
                <a:gd name="connsiteY235" fmla="*/ 1544738 h 2657765"/>
                <a:gd name="connsiteX236" fmla="*/ 1574102 w 2483548"/>
                <a:gd name="connsiteY236" fmla="*/ 1555692 h 2657765"/>
                <a:gd name="connsiteX237" fmla="*/ 1562386 w 2483548"/>
                <a:gd name="connsiteY237" fmla="*/ 1568741 h 2657765"/>
                <a:gd name="connsiteX238" fmla="*/ 1460754 w 2483548"/>
                <a:gd name="connsiteY238" fmla="*/ 1671135 h 2657765"/>
                <a:gd name="connsiteX239" fmla="*/ 1431989 w 2483548"/>
                <a:gd name="connsiteY239" fmla="*/ 1669706 h 2657765"/>
                <a:gd name="connsiteX240" fmla="*/ 1332262 w 2483548"/>
                <a:gd name="connsiteY240" fmla="*/ 1570074 h 2657765"/>
                <a:gd name="connsiteX241" fmla="*/ 1332833 w 2483548"/>
                <a:gd name="connsiteY241" fmla="*/ 1971172 h 2657765"/>
                <a:gd name="connsiteX242" fmla="*/ 1331500 w 2483548"/>
                <a:gd name="connsiteY242" fmla="*/ 1940121 h 2657765"/>
                <a:gd name="connsiteX243" fmla="*/ 1431512 w 2483548"/>
                <a:gd name="connsiteY243" fmla="*/ 1840775 h 2657765"/>
                <a:gd name="connsiteX244" fmla="*/ 1458468 w 2483548"/>
                <a:gd name="connsiteY244" fmla="*/ 1836489 h 2657765"/>
                <a:gd name="connsiteX245" fmla="*/ 1567434 w 2483548"/>
                <a:gd name="connsiteY245" fmla="*/ 1945836 h 2657765"/>
                <a:gd name="connsiteX246" fmla="*/ 1574768 w 2483548"/>
                <a:gd name="connsiteY246" fmla="*/ 1954599 h 2657765"/>
                <a:gd name="connsiteX247" fmla="*/ 1562481 w 2483548"/>
                <a:gd name="connsiteY247" fmla="*/ 1969267 h 2657765"/>
                <a:gd name="connsiteX248" fmla="*/ 1460849 w 2483548"/>
                <a:gd name="connsiteY248" fmla="*/ 2071661 h 2657765"/>
                <a:gd name="connsiteX249" fmla="*/ 1432465 w 2483548"/>
                <a:gd name="connsiteY249" fmla="*/ 2070899 h 2657765"/>
                <a:gd name="connsiteX250" fmla="*/ 1332833 w 2483548"/>
                <a:gd name="connsiteY250" fmla="*/ 1971172 h 2657765"/>
                <a:gd name="connsiteX251" fmla="*/ 1461992 w 2483548"/>
                <a:gd name="connsiteY251" fmla="*/ 2470759 h 2657765"/>
                <a:gd name="connsiteX252" fmla="*/ 1432655 w 2483548"/>
                <a:gd name="connsiteY252" fmla="*/ 2471235 h 2657765"/>
                <a:gd name="connsiteX253" fmla="*/ 1330547 w 2483548"/>
                <a:gd name="connsiteY253" fmla="*/ 2369603 h 2657765"/>
                <a:gd name="connsiteX254" fmla="*/ 1331976 w 2483548"/>
                <a:gd name="connsiteY254" fmla="*/ 2340647 h 2657765"/>
                <a:gd name="connsiteX255" fmla="*/ 1447419 w 2483548"/>
                <a:gd name="connsiteY255" fmla="*/ 2224252 h 2657765"/>
                <a:gd name="connsiteX256" fmla="*/ 1563719 w 2483548"/>
                <a:gd name="connsiteY256" fmla="*/ 2342171 h 2657765"/>
                <a:gd name="connsiteX257" fmla="*/ 1563910 w 2483548"/>
                <a:gd name="connsiteY257" fmla="*/ 2368841 h 2657765"/>
                <a:gd name="connsiteX258" fmla="*/ 1461992 w 2483548"/>
                <a:gd name="connsiteY258" fmla="*/ 2470759 h 2657765"/>
                <a:gd name="connsiteX259" fmla="*/ 1559147 w 2483548"/>
                <a:gd name="connsiteY259" fmla="*/ 2514383 h 2657765"/>
                <a:gd name="connsiteX260" fmla="*/ 1638967 w 2483548"/>
                <a:gd name="connsiteY260" fmla="*/ 2433611 h 2657765"/>
                <a:gd name="connsiteX261" fmla="*/ 1658017 w 2483548"/>
                <a:gd name="connsiteY261" fmla="*/ 2436945 h 2657765"/>
                <a:gd name="connsiteX262" fmla="*/ 1737074 w 2483548"/>
                <a:gd name="connsiteY262" fmla="*/ 2514383 h 2657765"/>
                <a:gd name="connsiteX263" fmla="*/ 1559147 w 2483548"/>
                <a:gd name="connsiteY263" fmla="*/ 2514383 h 2657765"/>
                <a:gd name="connsiteX264" fmla="*/ 1856518 w 2483548"/>
                <a:gd name="connsiteY264" fmla="*/ 2475330 h 2657765"/>
                <a:gd name="connsiteX265" fmla="*/ 1849184 w 2483548"/>
                <a:gd name="connsiteY265" fmla="*/ 2481331 h 2657765"/>
                <a:gd name="connsiteX266" fmla="*/ 1832705 w 2483548"/>
                <a:gd name="connsiteY266" fmla="*/ 2470473 h 2657765"/>
                <a:gd name="connsiteX267" fmla="*/ 1730597 w 2483548"/>
                <a:gd name="connsiteY267" fmla="*/ 2368936 h 2657765"/>
                <a:gd name="connsiteX268" fmla="*/ 1729645 w 2483548"/>
                <a:gd name="connsiteY268" fmla="*/ 2342457 h 2657765"/>
                <a:gd name="connsiteX269" fmla="*/ 1833848 w 2483548"/>
                <a:gd name="connsiteY269" fmla="*/ 2238253 h 2657765"/>
                <a:gd name="connsiteX270" fmla="*/ 1860423 w 2483548"/>
                <a:gd name="connsiteY270" fmla="*/ 2238158 h 2657765"/>
                <a:gd name="connsiteX271" fmla="*/ 1964436 w 2483548"/>
                <a:gd name="connsiteY271" fmla="*/ 2342552 h 2657765"/>
                <a:gd name="connsiteX272" fmla="*/ 1968056 w 2483548"/>
                <a:gd name="connsiteY272" fmla="*/ 2364174 h 2657765"/>
                <a:gd name="connsiteX273" fmla="*/ 1856518 w 2483548"/>
                <a:gd name="connsiteY273" fmla="*/ 2475330 h 2657765"/>
                <a:gd name="connsiteX274" fmla="*/ 2111121 w 2483548"/>
                <a:gd name="connsiteY274" fmla="*/ 2515240 h 2657765"/>
                <a:gd name="connsiteX275" fmla="*/ 1957292 w 2483548"/>
                <a:gd name="connsiteY275" fmla="*/ 2515336 h 2657765"/>
                <a:gd name="connsiteX276" fmla="*/ 2037969 w 2483548"/>
                <a:gd name="connsiteY276" fmla="*/ 2434945 h 2657765"/>
                <a:gd name="connsiteX277" fmla="*/ 2057114 w 2483548"/>
                <a:gd name="connsiteY277" fmla="*/ 2435135 h 2657765"/>
                <a:gd name="connsiteX278" fmla="*/ 2118265 w 2483548"/>
                <a:gd name="connsiteY278" fmla="*/ 2496952 h 2657765"/>
                <a:gd name="connsiteX279" fmla="*/ 2111121 w 2483548"/>
                <a:gd name="connsiteY279" fmla="*/ 2515240 h 2657765"/>
                <a:gd name="connsiteX280" fmla="*/ 2140934 w 2483548"/>
                <a:gd name="connsiteY280" fmla="*/ 2372842 h 2657765"/>
                <a:gd name="connsiteX281" fmla="*/ 2140934 w 2483548"/>
                <a:gd name="connsiteY281" fmla="*/ 2334551 h 2657765"/>
                <a:gd name="connsiteX282" fmla="*/ 2140934 w 2483548"/>
                <a:gd name="connsiteY282" fmla="*/ 2372842 h 2657765"/>
                <a:gd name="connsiteX283" fmla="*/ 2157413 w 2483548"/>
                <a:gd name="connsiteY283" fmla="*/ 2173769 h 2657765"/>
                <a:gd name="connsiteX284" fmla="*/ 2055971 w 2483548"/>
                <a:gd name="connsiteY284" fmla="*/ 2275877 h 2657765"/>
                <a:gd name="connsiteX285" fmla="*/ 2046446 w 2483548"/>
                <a:gd name="connsiteY285" fmla="*/ 2282545 h 2657765"/>
                <a:gd name="connsiteX286" fmla="*/ 2031968 w 2483548"/>
                <a:gd name="connsiteY286" fmla="*/ 2269686 h 2657765"/>
                <a:gd name="connsiteX287" fmla="*/ 1932242 w 2483548"/>
                <a:gd name="connsiteY287" fmla="*/ 2170435 h 2657765"/>
                <a:gd name="connsiteX288" fmla="*/ 1930908 w 2483548"/>
                <a:gd name="connsiteY288" fmla="*/ 2141194 h 2657765"/>
                <a:gd name="connsiteX289" fmla="*/ 2032635 w 2483548"/>
                <a:gd name="connsiteY289" fmla="*/ 2039276 h 2657765"/>
                <a:gd name="connsiteX290" fmla="*/ 2061686 w 2483548"/>
                <a:gd name="connsiteY290" fmla="*/ 2040324 h 2657765"/>
                <a:gd name="connsiteX291" fmla="*/ 2153984 w 2483548"/>
                <a:gd name="connsiteY291" fmla="*/ 2132621 h 2657765"/>
                <a:gd name="connsiteX292" fmla="*/ 2157413 w 2483548"/>
                <a:gd name="connsiteY292" fmla="*/ 2173769 h 2657765"/>
                <a:gd name="connsiteX293" fmla="*/ 2181416 w 2483548"/>
                <a:gd name="connsiteY293" fmla="*/ 2012225 h 2657765"/>
                <a:gd name="connsiteX294" fmla="*/ 2174939 w 2483548"/>
                <a:gd name="connsiteY294" fmla="*/ 2011463 h 2657765"/>
                <a:gd name="connsiteX295" fmla="*/ 2169890 w 2483548"/>
                <a:gd name="connsiteY295" fmla="*/ 1902592 h 2657765"/>
                <a:gd name="connsiteX296" fmla="*/ 2195227 w 2483548"/>
                <a:gd name="connsiteY296" fmla="*/ 1877923 h 2657765"/>
                <a:gd name="connsiteX297" fmla="*/ 2181416 w 2483548"/>
                <a:gd name="connsiteY297" fmla="*/ 2012225 h 2657765"/>
                <a:gd name="connsiteX298" fmla="*/ 2220849 w 2483548"/>
                <a:gd name="connsiteY298" fmla="*/ 1657895 h 2657765"/>
                <a:gd name="connsiteX299" fmla="*/ 2126742 w 2483548"/>
                <a:gd name="connsiteY299" fmla="*/ 1563693 h 2657765"/>
                <a:gd name="connsiteX300" fmla="*/ 2128647 w 2483548"/>
                <a:gd name="connsiteY300" fmla="*/ 1544262 h 2657765"/>
                <a:gd name="connsiteX301" fmla="*/ 2246186 w 2483548"/>
                <a:gd name="connsiteY301" fmla="*/ 1427104 h 2657765"/>
                <a:gd name="connsiteX302" fmla="*/ 2220849 w 2483548"/>
                <a:gd name="connsiteY302" fmla="*/ 1657895 h 2657765"/>
                <a:gd name="connsiteX303" fmla="*/ 2286667 w 2483548"/>
                <a:gd name="connsiteY303" fmla="*/ 1067631 h 2657765"/>
                <a:gd name="connsiteX304" fmla="*/ 2266188 w 2483548"/>
                <a:gd name="connsiteY304" fmla="*/ 1250892 h 2657765"/>
                <a:gd name="connsiteX305" fmla="*/ 2251615 w 2483548"/>
                <a:gd name="connsiteY305" fmla="*/ 1278990 h 2657765"/>
                <a:gd name="connsiteX306" fmla="*/ 2226088 w 2483548"/>
                <a:gd name="connsiteY306" fmla="*/ 1262893 h 2657765"/>
                <a:gd name="connsiteX307" fmla="*/ 2133219 w 2483548"/>
                <a:gd name="connsiteY307" fmla="*/ 1171072 h 2657765"/>
                <a:gd name="connsiteX308" fmla="*/ 2132838 w 2483548"/>
                <a:gd name="connsiteY308" fmla="*/ 1139068 h 2657765"/>
                <a:gd name="connsiteX309" fmla="*/ 2223516 w 2483548"/>
                <a:gd name="connsiteY309" fmla="*/ 1049819 h 2657765"/>
                <a:gd name="connsiteX310" fmla="*/ 2252567 w 2483548"/>
                <a:gd name="connsiteY310" fmla="*/ 1032102 h 2657765"/>
                <a:gd name="connsiteX311" fmla="*/ 2286667 w 2483548"/>
                <a:gd name="connsiteY311" fmla="*/ 1067631 h 2657765"/>
                <a:gd name="connsiteX312" fmla="*/ 2261807 w 2483548"/>
                <a:gd name="connsiteY312" fmla="*/ 869987 h 2657765"/>
                <a:gd name="connsiteX313" fmla="*/ 2233232 w 2483548"/>
                <a:gd name="connsiteY313" fmla="*/ 870463 h 2657765"/>
                <a:gd name="connsiteX314" fmla="*/ 2131600 w 2483548"/>
                <a:gd name="connsiteY314" fmla="*/ 768641 h 2657765"/>
                <a:gd name="connsiteX315" fmla="*/ 2132362 w 2483548"/>
                <a:gd name="connsiteY315" fmla="*/ 739304 h 2657765"/>
                <a:gd name="connsiteX316" fmla="*/ 2234089 w 2483548"/>
                <a:gd name="connsiteY316" fmla="*/ 637577 h 2657765"/>
                <a:gd name="connsiteX317" fmla="*/ 2260664 w 2483548"/>
                <a:gd name="connsiteY317" fmla="*/ 637196 h 2657765"/>
                <a:gd name="connsiteX318" fmla="*/ 2314956 w 2483548"/>
                <a:gd name="connsiteY318" fmla="*/ 691584 h 2657765"/>
                <a:gd name="connsiteX319" fmla="*/ 2322862 w 2483548"/>
                <a:gd name="connsiteY319" fmla="*/ 734351 h 2657765"/>
                <a:gd name="connsiteX320" fmla="*/ 2261807 w 2483548"/>
                <a:gd name="connsiteY320" fmla="*/ 869987 h 2657765"/>
                <a:gd name="connsiteX321" fmla="*/ 2343150 w 2483548"/>
                <a:gd name="connsiteY321" fmla="*/ 571950 h 2657765"/>
                <a:gd name="connsiteX322" fmla="*/ 2345246 w 2483548"/>
                <a:gd name="connsiteY322" fmla="*/ 528611 h 2657765"/>
                <a:gd name="connsiteX323" fmla="*/ 2343150 w 2483548"/>
                <a:gd name="connsiteY323" fmla="*/ 571950 h 2657765"/>
                <a:gd name="connsiteX324" fmla="*/ 2356771 w 2483548"/>
                <a:gd name="connsiteY324" fmla="*/ 374496 h 2657765"/>
                <a:gd name="connsiteX325" fmla="*/ 2259997 w 2483548"/>
                <a:gd name="connsiteY325" fmla="*/ 472032 h 2657765"/>
                <a:gd name="connsiteX326" fmla="*/ 2233232 w 2483548"/>
                <a:gd name="connsiteY326" fmla="*/ 470127 h 2657765"/>
                <a:gd name="connsiteX327" fmla="*/ 2131124 w 2483548"/>
                <a:gd name="connsiteY327" fmla="*/ 368400 h 2657765"/>
                <a:gd name="connsiteX328" fmla="*/ 2132362 w 2483548"/>
                <a:gd name="connsiteY328" fmla="*/ 338778 h 2657765"/>
                <a:gd name="connsiteX329" fmla="*/ 2247233 w 2483548"/>
                <a:gd name="connsiteY329" fmla="*/ 221620 h 2657765"/>
                <a:gd name="connsiteX330" fmla="*/ 2357152 w 2483548"/>
                <a:gd name="connsiteY330" fmla="*/ 334015 h 2657765"/>
                <a:gd name="connsiteX331" fmla="*/ 2356771 w 2483548"/>
                <a:gd name="connsiteY331" fmla="*/ 374496 h 2657765"/>
                <a:gd name="connsiteX332" fmla="*/ 2380488 w 2483548"/>
                <a:gd name="connsiteY332" fmla="*/ 213714 h 2657765"/>
                <a:gd name="connsiteX333" fmla="*/ 2350675 w 2483548"/>
                <a:gd name="connsiteY333" fmla="*/ 178948 h 2657765"/>
                <a:gd name="connsiteX334" fmla="*/ 2380488 w 2483548"/>
                <a:gd name="connsiteY334" fmla="*/ 213714 h 26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2483548" h="2657765">
                  <a:moveTo>
                    <a:pt x="2418874" y="5117"/>
                  </a:moveTo>
                  <a:cubicBezTo>
                    <a:pt x="1636205" y="4831"/>
                    <a:pt x="13335" y="-1551"/>
                    <a:pt x="0" y="354"/>
                  </a:cubicBezTo>
                  <a:cubicBezTo>
                    <a:pt x="381" y="3021"/>
                    <a:pt x="2000" y="17499"/>
                    <a:pt x="4382" y="23881"/>
                  </a:cubicBezTo>
                  <a:cubicBezTo>
                    <a:pt x="393573" y="23786"/>
                    <a:pt x="819531" y="22738"/>
                    <a:pt x="1208627" y="21595"/>
                  </a:cubicBezTo>
                  <a:cubicBezTo>
                    <a:pt x="1241012" y="21500"/>
                    <a:pt x="1251680" y="30072"/>
                    <a:pt x="1249299" y="62457"/>
                  </a:cubicBezTo>
                  <a:cubicBezTo>
                    <a:pt x="1246537" y="99986"/>
                    <a:pt x="1248632" y="137895"/>
                    <a:pt x="1248728" y="175710"/>
                  </a:cubicBezTo>
                  <a:cubicBezTo>
                    <a:pt x="1249013" y="175995"/>
                    <a:pt x="1249204" y="176186"/>
                    <a:pt x="1249490" y="176472"/>
                  </a:cubicBezTo>
                  <a:lnTo>
                    <a:pt x="1352836" y="176472"/>
                  </a:lnTo>
                  <a:cubicBezTo>
                    <a:pt x="1314260" y="216000"/>
                    <a:pt x="1281303" y="249719"/>
                    <a:pt x="1248251" y="283533"/>
                  </a:cubicBezTo>
                  <a:cubicBezTo>
                    <a:pt x="1248347" y="338301"/>
                    <a:pt x="1248442" y="370877"/>
                    <a:pt x="1248632" y="425646"/>
                  </a:cubicBezTo>
                  <a:cubicBezTo>
                    <a:pt x="1285685" y="462984"/>
                    <a:pt x="1322070" y="500988"/>
                    <a:pt x="1359980" y="537469"/>
                  </a:cubicBezTo>
                  <a:cubicBezTo>
                    <a:pt x="1373219" y="550233"/>
                    <a:pt x="1375220" y="557472"/>
                    <a:pt x="1360646" y="571188"/>
                  </a:cubicBezTo>
                  <a:cubicBezTo>
                    <a:pt x="1322356" y="607287"/>
                    <a:pt x="1285875" y="645197"/>
                    <a:pt x="1248728" y="682440"/>
                  </a:cubicBezTo>
                  <a:cubicBezTo>
                    <a:pt x="1248728" y="730636"/>
                    <a:pt x="1248728" y="778737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84827" y="863034"/>
                    <a:pt x="1319879" y="900276"/>
                    <a:pt x="1357408" y="934757"/>
                  </a:cubicBezTo>
                  <a:cubicBezTo>
                    <a:pt x="1375505" y="951330"/>
                    <a:pt x="1372362" y="960189"/>
                    <a:pt x="1356455" y="975238"/>
                  </a:cubicBezTo>
                  <a:cubicBezTo>
                    <a:pt x="1319403" y="1010290"/>
                    <a:pt x="1284351" y="1047438"/>
                    <a:pt x="1248537" y="1083728"/>
                  </a:cubicBezTo>
                  <a:cubicBezTo>
                    <a:pt x="1248537" y="1131162"/>
                    <a:pt x="1248442" y="1178502"/>
                    <a:pt x="1248442" y="1225936"/>
                  </a:cubicBezTo>
                  <a:lnTo>
                    <a:pt x="1248442" y="1225936"/>
                  </a:lnTo>
                  <a:cubicBezTo>
                    <a:pt x="1284351" y="1262322"/>
                    <a:pt x="1318832" y="1300136"/>
                    <a:pt x="1356551" y="1334426"/>
                  </a:cubicBezTo>
                  <a:cubicBezTo>
                    <a:pt x="1376363" y="1352428"/>
                    <a:pt x="1372267" y="1361477"/>
                    <a:pt x="1355312" y="1377193"/>
                  </a:cubicBezTo>
                  <a:cubicBezTo>
                    <a:pt x="1318736" y="1411198"/>
                    <a:pt x="1284161" y="1447393"/>
                    <a:pt x="1248728" y="1482730"/>
                  </a:cubicBezTo>
                  <a:lnTo>
                    <a:pt x="1248728" y="1482730"/>
                  </a:lnTo>
                  <a:lnTo>
                    <a:pt x="1248728" y="1482730"/>
                  </a:lnTo>
                  <a:cubicBezTo>
                    <a:pt x="1248728" y="1530831"/>
                    <a:pt x="1248728" y="1578933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85113" y="1663419"/>
                    <a:pt x="1320546" y="1700948"/>
                    <a:pt x="1358360" y="1735810"/>
                  </a:cubicBezTo>
                  <a:cubicBezTo>
                    <a:pt x="1375505" y="1751621"/>
                    <a:pt x="1372457" y="1760098"/>
                    <a:pt x="1357503" y="1774386"/>
                  </a:cubicBezTo>
                  <a:cubicBezTo>
                    <a:pt x="1320356" y="1809914"/>
                    <a:pt x="1284827" y="1847252"/>
                    <a:pt x="1248632" y="1883828"/>
                  </a:cubicBezTo>
                  <a:cubicBezTo>
                    <a:pt x="1248537" y="1931262"/>
                    <a:pt x="1248442" y="1978602"/>
                    <a:pt x="1248251" y="2026036"/>
                  </a:cubicBezTo>
                  <a:lnTo>
                    <a:pt x="1248251" y="2026036"/>
                  </a:lnTo>
                  <a:cubicBezTo>
                    <a:pt x="1291876" y="2067660"/>
                    <a:pt x="1335596" y="2109380"/>
                    <a:pt x="1383221" y="2154814"/>
                  </a:cubicBezTo>
                  <a:cubicBezTo>
                    <a:pt x="1334834" y="2201296"/>
                    <a:pt x="1291399" y="2243111"/>
                    <a:pt x="1247870" y="2284926"/>
                  </a:cubicBezTo>
                  <a:lnTo>
                    <a:pt x="1247870" y="2284926"/>
                  </a:lnTo>
                  <a:cubicBezTo>
                    <a:pt x="1248156" y="2332360"/>
                    <a:pt x="1248442" y="2379890"/>
                    <a:pt x="1248728" y="2427325"/>
                  </a:cubicBezTo>
                  <a:cubicBezTo>
                    <a:pt x="1276826" y="2453613"/>
                    <a:pt x="1341025" y="2511145"/>
                    <a:pt x="1339120" y="2514383"/>
                  </a:cubicBezTo>
                  <a:cubicBezTo>
                    <a:pt x="1312926" y="2514383"/>
                    <a:pt x="1275017" y="2516002"/>
                    <a:pt x="1248728" y="2516002"/>
                  </a:cubicBezTo>
                  <a:cubicBezTo>
                    <a:pt x="1248728" y="2546196"/>
                    <a:pt x="1247394" y="2576486"/>
                    <a:pt x="1249109" y="2606585"/>
                  </a:cubicBezTo>
                  <a:cubicBezTo>
                    <a:pt x="1250061" y="2623730"/>
                    <a:pt x="1236440" y="2637446"/>
                    <a:pt x="1219295" y="2637160"/>
                  </a:cubicBezTo>
                  <a:cubicBezTo>
                    <a:pt x="1135285" y="2635922"/>
                    <a:pt x="1051274" y="2636684"/>
                    <a:pt x="967264" y="2636684"/>
                  </a:cubicBezTo>
                  <a:cubicBezTo>
                    <a:pt x="753713" y="2636684"/>
                    <a:pt x="497396" y="2637351"/>
                    <a:pt x="283845" y="2637732"/>
                  </a:cubicBezTo>
                  <a:cubicBezTo>
                    <a:pt x="284226" y="2644971"/>
                    <a:pt x="284512" y="2650210"/>
                    <a:pt x="285464" y="2657639"/>
                  </a:cubicBezTo>
                  <a:cubicBezTo>
                    <a:pt x="877157" y="2657925"/>
                    <a:pt x="2156841" y="2657639"/>
                    <a:pt x="2195894" y="2657639"/>
                  </a:cubicBezTo>
                  <a:cubicBezTo>
                    <a:pt x="2200180" y="2622396"/>
                    <a:pt x="2238185" y="2310262"/>
                    <a:pt x="2252663" y="2176055"/>
                  </a:cubicBezTo>
                  <a:cubicBezTo>
                    <a:pt x="2269617" y="2018511"/>
                    <a:pt x="2286762" y="1860968"/>
                    <a:pt x="2303621" y="1703424"/>
                  </a:cubicBezTo>
                  <a:cubicBezTo>
                    <a:pt x="2318099" y="1568074"/>
                    <a:pt x="2332292" y="1432724"/>
                    <a:pt x="2346865" y="1297278"/>
                  </a:cubicBezTo>
                  <a:cubicBezTo>
                    <a:pt x="2363724" y="1139735"/>
                    <a:pt x="2380869" y="982191"/>
                    <a:pt x="2397728" y="824648"/>
                  </a:cubicBezTo>
                  <a:cubicBezTo>
                    <a:pt x="2412301" y="689298"/>
                    <a:pt x="2426684" y="553947"/>
                    <a:pt x="2441067" y="418597"/>
                  </a:cubicBezTo>
                  <a:cubicBezTo>
                    <a:pt x="2455259" y="284390"/>
                    <a:pt x="2469356" y="150087"/>
                    <a:pt x="2483549" y="15785"/>
                  </a:cubicBezTo>
                  <a:cubicBezTo>
                    <a:pt x="2464118" y="-693"/>
                    <a:pt x="2440686" y="5117"/>
                    <a:pt x="2418874" y="5117"/>
                  </a:cubicBezTo>
                  <a:close/>
                  <a:moveTo>
                    <a:pt x="2144649" y="178758"/>
                  </a:moveTo>
                  <a:cubicBezTo>
                    <a:pt x="2146935" y="181234"/>
                    <a:pt x="2149316" y="183711"/>
                    <a:pt x="2151602" y="186282"/>
                  </a:cubicBezTo>
                  <a:cubicBezTo>
                    <a:pt x="2119598" y="216000"/>
                    <a:pt x="2087309" y="245337"/>
                    <a:pt x="2055686" y="275436"/>
                  </a:cubicBezTo>
                  <a:cubicBezTo>
                    <a:pt x="2045208" y="285438"/>
                    <a:pt x="2040446" y="277151"/>
                    <a:pt x="2034254" y="271150"/>
                  </a:cubicBezTo>
                  <a:cubicBezTo>
                    <a:pt x="2004822" y="242575"/>
                    <a:pt x="1975295" y="213905"/>
                    <a:pt x="1939195" y="178758"/>
                  </a:cubicBezTo>
                  <a:cubicBezTo>
                    <a:pt x="2014728" y="178758"/>
                    <a:pt x="2079689" y="178758"/>
                    <a:pt x="2144649" y="178758"/>
                  </a:cubicBezTo>
                  <a:close/>
                  <a:moveTo>
                    <a:pt x="1856613" y="1274228"/>
                  </a:moveTo>
                  <a:cubicBezTo>
                    <a:pt x="1854327" y="1276514"/>
                    <a:pt x="1851470" y="1278228"/>
                    <a:pt x="1849279" y="1279848"/>
                  </a:cubicBezTo>
                  <a:cubicBezTo>
                    <a:pt x="1840611" y="1280229"/>
                    <a:pt x="1837087" y="1273561"/>
                    <a:pt x="1832610" y="1269085"/>
                  </a:cubicBezTo>
                  <a:cubicBezTo>
                    <a:pt x="1798415" y="1235271"/>
                    <a:pt x="1764983" y="1200695"/>
                    <a:pt x="1730216" y="1167453"/>
                  </a:cubicBezTo>
                  <a:cubicBezTo>
                    <a:pt x="1719358" y="1157070"/>
                    <a:pt x="1720120" y="1151356"/>
                    <a:pt x="1730502" y="1141354"/>
                  </a:cubicBezTo>
                  <a:cubicBezTo>
                    <a:pt x="1765078" y="1108017"/>
                    <a:pt x="1799177" y="1074012"/>
                    <a:pt x="1832515" y="1039341"/>
                  </a:cubicBezTo>
                  <a:cubicBezTo>
                    <a:pt x="1843659" y="1027816"/>
                    <a:pt x="1850708" y="1027626"/>
                    <a:pt x="1861947" y="1039341"/>
                  </a:cubicBezTo>
                  <a:cubicBezTo>
                    <a:pt x="1895285" y="1074012"/>
                    <a:pt x="1929765" y="1107540"/>
                    <a:pt x="1963674" y="1141640"/>
                  </a:cubicBezTo>
                  <a:cubicBezTo>
                    <a:pt x="1969389" y="1147355"/>
                    <a:pt x="1979200" y="1152213"/>
                    <a:pt x="1968341" y="1162881"/>
                  </a:cubicBezTo>
                  <a:cubicBezTo>
                    <a:pt x="1930718" y="1199743"/>
                    <a:pt x="1893761" y="1237081"/>
                    <a:pt x="1856613" y="1274228"/>
                  </a:cubicBezTo>
                  <a:close/>
                  <a:moveTo>
                    <a:pt x="1966341" y="1544643"/>
                  </a:moveTo>
                  <a:cubicBezTo>
                    <a:pt x="1969389" y="1547691"/>
                    <a:pt x="1971770" y="1551310"/>
                    <a:pt x="1975390" y="1555787"/>
                  </a:cubicBezTo>
                  <a:cubicBezTo>
                    <a:pt x="1970913" y="1560549"/>
                    <a:pt x="1967389" y="1564550"/>
                    <a:pt x="1963579" y="1568265"/>
                  </a:cubicBezTo>
                  <a:cubicBezTo>
                    <a:pt x="1929670" y="1602269"/>
                    <a:pt x="1895189" y="1635702"/>
                    <a:pt x="1862042" y="1670373"/>
                  </a:cubicBezTo>
                  <a:cubicBezTo>
                    <a:pt x="1851184" y="1681803"/>
                    <a:pt x="1844707" y="1683517"/>
                    <a:pt x="1833086" y="1671230"/>
                  </a:cubicBezTo>
                  <a:cubicBezTo>
                    <a:pt x="1799939" y="1636464"/>
                    <a:pt x="1766030" y="1602460"/>
                    <a:pt x="1731359" y="1569312"/>
                  </a:cubicBezTo>
                  <a:cubicBezTo>
                    <a:pt x="1719358" y="1557787"/>
                    <a:pt x="1720215" y="1551215"/>
                    <a:pt x="1731645" y="1540261"/>
                  </a:cubicBezTo>
                  <a:cubicBezTo>
                    <a:pt x="1766221" y="1507019"/>
                    <a:pt x="1799844" y="1472634"/>
                    <a:pt x="1833658" y="1438630"/>
                  </a:cubicBezTo>
                  <a:cubicBezTo>
                    <a:pt x="1840992" y="1431295"/>
                    <a:pt x="1846612" y="1423866"/>
                    <a:pt x="1857756" y="1435296"/>
                  </a:cubicBezTo>
                  <a:cubicBezTo>
                    <a:pt x="1893475" y="1472253"/>
                    <a:pt x="1930146" y="1508257"/>
                    <a:pt x="1966341" y="1544643"/>
                  </a:cubicBezTo>
                  <a:close/>
                  <a:moveTo>
                    <a:pt x="1860899" y="871320"/>
                  </a:moveTo>
                  <a:cubicBezTo>
                    <a:pt x="1848612" y="884274"/>
                    <a:pt x="1842230" y="880464"/>
                    <a:pt x="1831943" y="869796"/>
                  </a:cubicBezTo>
                  <a:cubicBezTo>
                    <a:pt x="1799273" y="835983"/>
                    <a:pt x="1765649" y="803217"/>
                    <a:pt x="1732502" y="769879"/>
                  </a:cubicBezTo>
                  <a:cubicBezTo>
                    <a:pt x="1724978" y="762354"/>
                    <a:pt x="1714024" y="756544"/>
                    <a:pt x="1727549" y="743400"/>
                  </a:cubicBezTo>
                  <a:cubicBezTo>
                    <a:pt x="1764602" y="707681"/>
                    <a:pt x="1800511" y="670819"/>
                    <a:pt x="1836992" y="634529"/>
                  </a:cubicBezTo>
                  <a:cubicBezTo>
                    <a:pt x="1839944" y="631576"/>
                    <a:pt x="1843754" y="629290"/>
                    <a:pt x="1847945" y="626147"/>
                  </a:cubicBezTo>
                  <a:cubicBezTo>
                    <a:pt x="1852898" y="630814"/>
                    <a:pt x="1856899" y="634529"/>
                    <a:pt x="1860709" y="638339"/>
                  </a:cubicBezTo>
                  <a:cubicBezTo>
                    <a:pt x="1894713" y="672343"/>
                    <a:pt x="1928241" y="706919"/>
                    <a:pt x="1963007" y="740066"/>
                  </a:cubicBezTo>
                  <a:cubicBezTo>
                    <a:pt x="1975104" y="751591"/>
                    <a:pt x="1974152" y="758163"/>
                    <a:pt x="1962817" y="769117"/>
                  </a:cubicBezTo>
                  <a:cubicBezTo>
                    <a:pt x="1928241" y="802550"/>
                    <a:pt x="1893951" y="836364"/>
                    <a:pt x="1860899" y="871320"/>
                  </a:cubicBezTo>
                  <a:close/>
                  <a:moveTo>
                    <a:pt x="1765649" y="565568"/>
                  </a:moveTo>
                  <a:cubicBezTo>
                    <a:pt x="1728692" y="601191"/>
                    <a:pt x="1692878" y="637958"/>
                    <a:pt x="1656493" y="674153"/>
                  </a:cubicBezTo>
                  <a:cubicBezTo>
                    <a:pt x="1653635" y="677010"/>
                    <a:pt x="1650016" y="679201"/>
                    <a:pt x="1646015" y="682249"/>
                  </a:cubicBezTo>
                  <a:cubicBezTo>
                    <a:pt x="1640777" y="677487"/>
                    <a:pt x="1636586" y="673962"/>
                    <a:pt x="1632680" y="670057"/>
                  </a:cubicBezTo>
                  <a:cubicBezTo>
                    <a:pt x="1598771" y="636148"/>
                    <a:pt x="1565529" y="601477"/>
                    <a:pt x="1530572" y="568521"/>
                  </a:cubicBezTo>
                  <a:cubicBezTo>
                    <a:pt x="1517428" y="556138"/>
                    <a:pt x="1521714" y="549852"/>
                    <a:pt x="1532096" y="539660"/>
                  </a:cubicBezTo>
                  <a:cubicBezTo>
                    <a:pt x="1566482" y="506227"/>
                    <a:pt x="1600867" y="472604"/>
                    <a:pt x="1633633" y="437647"/>
                  </a:cubicBezTo>
                  <a:cubicBezTo>
                    <a:pt x="1646015" y="424503"/>
                    <a:pt x="1652111" y="428789"/>
                    <a:pt x="1662113" y="439171"/>
                  </a:cubicBezTo>
                  <a:cubicBezTo>
                    <a:pt x="1694783" y="472794"/>
                    <a:pt x="1728216" y="505656"/>
                    <a:pt x="1761363" y="538803"/>
                  </a:cubicBezTo>
                  <a:cubicBezTo>
                    <a:pt x="1769174" y="546804"/>
                    <a:pt x="1778699" y="552995"/>
                    <a:pt x="1765649" y="565568"/>
                  </a:cubicBezTo>
                  <a:close/>
                  <a:moveTo>
                    <a:pt x="1630109" y="841126"/>
                  </a:moveTo>
                  <a:cubicBezTo>
                    <a:pt x="1640967" y="830172"/>
                    <a:pt x="1648111" y="824457"/>
                    <a:pt x="1661827" y="839126"/>
                  </a:cubicBezTo>
                  <a:cubicBezTo>
                    <a:pt x="1694593" y="874178"/>
                    <a:pt x="1729073" y="907706"/>
                    <a:pt x="1763554" y="941234"/>
                  </a:cubicBezTo>
                  <a:cubicBezTo>
                    <a:pt x="1773841" y="951235"/>
                    <a:pt x="1774508" y="957998"/>
                    <a:pt x="1763840" y="968285"/>
                  </a:cubicBezTo>
                  <a:cubicBezTo>
                    <a:pt x="1728502" y="1002480"/>
                    <a:pt x="1693736" y="1037246"/>
                    <a:pt x="1659541" y="1072489"/>
                  </a:cubicBezTo>
                  <a:cubicBezTo>
                    <a:pt x="1650778" y="1081442"/>
                    <a:pt x="1645730" y="1083061"/>
                    <a:pt x="1636109" y="1073251"/>
                  </a:cubicBezTo>
                  <a:cubicBezTo>
                    <a:pt x="1597057" y="1033531"/>
                    <a:pt x="1557052" y="994574"/>
                    <a:pt x="1515999" y="953997"/>
                  </a:cubicBezTo>
                  <a:cubicBezTo>
                    <a:pt x="1555528" y="915040"/>
                    <a:pt x="1593152" y="878464"/>
                    <a:pt x="1630109" y="841126"/>
                  </a:cubicBezTo>
                  <a:close/>
                  <a:moveTo>
                    <a:pt x="1634585" y="1237747"/>
                  </a:moveTo>
                  <a:cubicBezTo>
                    <a:pt x="1640396" y="1232032"/>
                    <a:pt x="1645253" y="1222888"/>
                    <a:pt x="1655731" y="1233461"/>
                  </a:cubicBezTo>
                  <a:cubicBezTo>
                    <a:pt x="1692402" y="1270894"/>
                    <a:pt x="1729740" y="1307756"/>
                    <a:pt x="1766602" y="1344903"/>
                  </a:cubicBezTo>
                  <a:cubicBezTo>
                    <a:pt x="1769555" y="1347856"/>
                    <a:pt x="1771460" y="1351952"/>
                    <a:pt x="1774127" y="1355857"/>
                  </a:cubicBezTo>
                  <a:cubicBezTo>
                    <a:pt x="1769650" y="1360715"/>
                    <a:pt x="1765935" y="1364811"/>
                    <a:pt x="1762030" y="1368716"/>
                  </a:cubicBezTo>
                  <a:cubicBezTo>
                    <a:pt x="1728978" y="1401863"/>
                    <a:pt x="1695450" y="1434629"/>
                    <a:pt x="1662970" y="1468443"/>
                  </a:cubicBezTo>
                  <a:cubicBezTo>
                    <a:pt x="1651540" y="1480349"/>
                    <a:pt x="1644110" y="1483016"/>
                    <a:pt x="1631347" y="1469586"/>
                  </a:cubicBezTo>
                  <a:cubicBezTo>
                    <a:pt x="1598390" y="1434819"/>
                    <a:pt x="1564386" y="1400910"/>
                    <a:pt x="1529715" y="1367764"/>
                  </a:cubicBezTo>
                  <a:cubicBezTo>
                    <a:pt x="1518571" y="1357191"/>
                    <a:pt x="1520285" y="1351190"/>
                    <a:pt x="1530191" y="1341570"/>
                  </a:cubicBezTo>
                  <a:cubicBezTo>
                    <a:pt x="1565339" y="1307375"/>
                    <a:pt x="1599724" y="1272323"/>
                    <a:pt x="1634585" y="1237747"/>
                  </a:cubicBezTo>
                  <a:close/>
                  <a:moveTo>
                    <a:pt x="1633347" y="1638940"/>
                  </a:moveTo>
                  <a:cubicBezTo>
                    <a:pt x="1640777" y="1631511"/>
                    <a:pt x="1646396" y="1624653"/>
                    <a:pt x="1657350" y="1635987"/>
                  </a:cubicBezTo>
                  <a:cubicBezTo>
                    <a:pt x="1693069" y="1672849"/>
                    <a:pt x="1729740" y="1708759"/>
                    <a:pt x="1765935" y="1745049"/>
                  </a:cubicBezTo>
                  <a:cubicBezTo>
                    <a:pt x="1768888" y="1748002"/>
                    <a:pt x="1771174" y="1751621"/>
                    <a:pt x="1774698" y="1756098"/>
                  </a:cubicBezTo>
                  <a:cubicBezTo>
                    <a:pt x="1769364" y="1761813"/>
                    <a:pt x="1765173" y="1766766"/>
                    <a:pt x="1760601" y="1771338"/>
                  </a:cubicBezTo>
                  <a:cubicBezTo>
                    <a:pt x="1727549" y="1804485"/>
                    <a:pt x="1693831" y="1837060"/>
                    <a:pt x="1661541" y="1870969"/>
                  </a:cubicBezTo>
                  <a:cubicBezTo>
                    <a:pt x="1650397" y="1882685"/>
                    <a:pt x="1644206" y="1882780"/>
                    <a:pt x="1633061" y="1871064"/>
                  </a:cubicBezTo>
                  <a:cubicBezTo>
                    <a:pt x="1599914" y="1836393"/>
                    <a:pt x="1565910" y="1802580"/>
                    <a:pt x="1531430" y="1769242"/>
                  </a:cubicBezTo>
                  <a:cubicBezTo>
                    <a:pt x="1519999" y="1758193"/>
                    <a:pt x="1519428" y="1751621"/>
                    <a:pt x="1531430" y="1740286"/>
                  </a:cubicBezTo>
                  <a:cubicBezTo>
                    <a:pt x="1566101" y="1707330"/>
                    <a:pt x="1599533" y="1672849"/>
                    <a:pt x="1633347" y="1638940"/>
                  </a:cubicBezTo>
                  <a:close/>
                  <a:moveTo>
                    <a:pt x="1647825" y="2024703"/>
                  </a:moveTo>
                  <a:cubicBezTo>
                    <a:pt x="1686401" y="2063851"/>
                    <a:pt x="1723073" y="2101570"/>
                    <a:pt x="1760506" y="2138431"/>
                  </a:cubicBezTo>
                  <a:cubicBezTo>
                    <a:pt x="1771745" y="2149480"/>
                    <a:pt x="1776603" y="2157005"/>
                    <a:pt x="1762411" y="2170435"/>
                  </a:cubicBezTo>
                  <a:cubicBezTo>
                    <a:pt x="1727454" y="2203487"/>
                    <a:pt x="1693640" y="2237682"/>
                    <a:pt x="1660303" y="2272353"/>
                  </a:cubicBezTo>
                  <a:cubicBezTo>
                    <a:pt x="1649825" y="2283211"/>
                    <a:pt x="1643634" y="2282354"/>
                    <a:pt x="1633728" y="2272258"/>
                  </a:cubicBezTo>
                  <a:cubicBezTo>
                    <a:pt x="1599438" y="2237015"/>
                    <a:pt x="1564577" y="2202249"/>
                    <a:pt x="1529524" y="2167768"/>
                  </a:cubicBezTo>
                  <a:cubicBezTo>
                    <a:pt x="1521238" y="2159577"/>
                    <a:pt x="1517714" y="2154433"/>
                    <a:pt x="1528001" y="2144337"/>
                  </a:cubicBezTo>
                  <a:cubicBezTo>
                    <a:pt x="1568101" y="2105475"/>
                    <a:pt x="1607153" y="2065565"/>
                    <a:pt x="1647825" y="2024703"/>
                  </a:cubicBezTo>
                  <a:close/>
                  <a:moveTo>
                    <a:pt x="1729073" y="1966505"/>
                  </a:moveTo>
                  <a:cubicBezTo>
                    <a:pt x="1724216" y="1961552"/>
                    <a:pt x="1715357" y="1957361"/>
                    <a:pt x="1724692" y="1948027"/>
                  </a:cubicBezTo>
                  <a:cubicBezTo>
                    <a:pt x="1762697" y="1910403"/>
                    <a:pt x="1800511" y="1872398"/>
                    <a:pt x="1838420" y="1834679"/>
                  </a:cubicBezTo>
                  <a:cubicBezTo>
                    <a:pt x="1840611" y="1832488"/>
                    <a:pt x="1843659" y="1831060"/>
                    <a:pt x="1847660" y="1828202"/>
                  </a:cubicBezTo>
                  <a:cubicBezTo>
                    <a:pt x="1851851" y="1831822"/>
                    <a:pt x="1856137" y="1835060"/>
                    <a:pt x="1859947" y="1838775"/>
                  </a:cubicBezTo>
                  <a:cubicBezTo>
                    <a:pt x="1894713" y="1873446"/>
                    <a:pt x="1928908" y="1908593"/>
                    <a:pt x="1964246" y="1942597"/>
                  </a:cubicBezTo>
                  <a:cubicBezTo>
                    <a:pt x="1975390" y="1953265"/>
                    <a:pt x="1973390" y="1959361"/>
                    <a:pt x="1963484" y="1968981"/>
                  </a:cubicBezTo>
                  <a:cubicBezTo>
                    <a:pt x="1928336" y="2003176"/>
                    <a:pt x="1893570" y="2037847"/>
                    <a:pt x="1859375" y="2073090"/>
                  </a:cubicBezTo>
                  <a:cubicBezTo>
                    <a:pt x="1850136" y="2082615"/>
                    <a:pt x="1844326" y="2082519"/>
                    <a:pt x="1835182" y="2073185"/>
                  </a:cubicBezTo>
                  <a:cubicBezTo>
                    <a:pt x="1800225" y="2037276"/>
                    <a:pt x="1764411" y="2002128"/>
                    <a:pt x="1729073" y="1966505"/>
                  </a:cubicBezTo>
                  <a:close/>
                  <a:moveTo>
                    <a:pt x="1932813" y="1771147"/>
                  </a:moveTo>
                  <a:cubicBezTo>
                    <a:pt x="1920145" y="1759146"/>
                    <a:pt x="1919669" y="1751907"/>
                    <a:pt x="1932718" y="1739524"/>
                  </a:cubicBezTo>
                  <a:cubicBezTo>
                    <a:pt x="1966722" y="1707330"/>
                    <a:pt x="1999678" y="1673897"/>
                    <a:pt x="2032254" y="1640178"/>
                  </a:cubicBezTo>
                  <a:cubicBezTo>
                    <a:pt x="2042827" y="1629225"/>
                    <a:pt x="2049494" y="1626558"/>
                    <a:pt x="2061401" y="1638940"/>
                  </a:cubicBezTo>
                  <a:cubicBezTo>
                    <a:pt x="2094548" y="1673611"/>
                    <a:pt x="2129028" y="1707044"/>
                    <a:pt x="2162937" y="1741048"/>
                  </a:cubicBezTo>
                  <a:cubicBezTo>
                    <a:pt x="2166842" y="1744953"/>
                    <a:pt x="2170557" y="1749144"/>
                    <a:pt x="2175510" y="1754288"/>
                  </a:cubicBezTo>
                  <a:cubicBezTo>
                    <a:pt x="2171129" y="1759527"/>
                    <a:pt x="2167319" y="1764861"/>
                    <a:pt x="2162842" y="1769433"/>
                  </a:cubicBezTo>
                  <a:cubicBezTo>
                    <a:pt x="2129028" y="1803437"/>
                    <a:pt x="2094452" y="1836774"/>
                    <a:pt x="2061401" y="1871541"/>
                  </a:cubicBezTo>
                  <a:cubicBezTo>
                    <a:pt x="2049494" y="1884114"/>
                    <a:pt x="2043017" y="1881447"/>
                    <a:pt x="2032445" y="1870398"/>
                  </a:cubicBezTo>
                  <a:cubicBezTo>
                    <a:pt x="1999869" y="1836679"/>
                    <a:pt x="1966817" y="1803437"/>
                    <a:pt x="1932813" y="1771147"/>
                  </a:cubicBezTo>
                  <a:close/>
                  <a:moveTo>
                    <a:pt x="2058734" y="1473015"/>
                  </a:moveTo>
                  <a:cubicBezTo>
                    <a:pt x="2055686" y="1476063"/>
                    <a:pt x="2052352" y="1478730"/>
                    <a:pt x="2047685" y="1482826"/>
                  </a:cubicBezTo>
                  <a:cubicBezTo>
                    <a:pt x="2042922" y="1478730"/>
                    <a:pt x="2038636" y="1475586"/>
                    <a:pt x="2034921" y="1471872"/>
                  </a:cubicBezTo>
                  <a:cubicBezTo>
                    <a:pt x="2000155" y="1437201"/>
                    <a:pt x="1965865" y="1402053"/>
                    <a:pt x="1930622" y="1367954"/>
                  </a:cubicBezTo>
                  <a:cubicBezTo>
                    <a:pt x="1920049" y="1357667"/>
                    <a:pt x="1920240" y="1351476"/>
                    <a:pt x="1930622" y="1341379"/>
                  </a:cubicBezTo>
                  <a:cubicBezTo>
                    <a:pt x="1965103" y="1308042"/>
                    <a:pt x="1999107" y="1274228"/>
                    <a:pt x="2032254" y="1239557"/>
                  </a:cubicBezTo>
                  <a:cubicBezTo>
                    <a:pt x="2043208" y="1228127"/>
                    <a:pt x="2049875" y="1226889"/>
                    <a:pt x="2061401" y="1238890"/>
                  </a:cubicBezTo>
                  <a:cubicBezTo>
                    <a:pt x="2095405" y="1274323"/>
                    <a:pt x="2130266" y="1308804"/>
                    <a:pt x="2165414" y="1343094"/>
                  </a:cubicBezTo>
                  <a:cubicBezTo>
                    <a:pt x="2174653" y="1352047"/>
                    <a:pt x="2175034" y="1357477"/>
                    <a:pt x="2165414" y="1366811"/>
                  </a:cubicBezTo>
                  <a:cubicBezTo>
                    <a:pt x="2129409" y="1401577"/>
                    <a:pt x="2094262" y="1437486"/>
                    <a:pt x="2058734" y="1473015"/>
                  </a:cubicBezTo>
                  <a:close/>
                  <a:moveTo>
                    <a:pt x="2062163" y="1069440"/>
                  </a:moveTo>
                  <a:cubicBezTo>
                    <a:pt x="2049780" y="1082490"/>
                    <a:pt x="2042827" y="1081442"/>
                    <a:pt x="2031016" y="1069060"/>
                  </a:cubicBezTo>
                  <a:cubicBezTo>
                    <a:pt x="1998726" y="1035151"/>
                    <a:pt x="1965389" y="1002003"/>
                    <a:pt x="1931670" y="969618"/>
                  </a:cubicBezTo>
                  <a:cubicBezTo>
                    <a:pt x="1920145" y="958474"/>
                    <a:pt x="1919669" y="951807"/>
                    <a:pt x="1931575" y="940377"/>
                  </a:cubicBezTo>
                  <a:cubicBezTo>
                    <a:pt x="1966246" y="907230"/>
                    <a:pt x="1999964" y="873035"/>
                    <a:pt x="2033397" y="838650"/>
                  </a:cubicBezTo>
                  <a:cubicBezTo>
                    <a:pt x="2042922" y="828839"/>
                    <a:pt x="2049494" y="826458"/>
                    <a:pt x="2060258" y="837602"/>
                  </a:cubicBezTo>
                  <a:cubicBezTo>
                    <a:pt x="2095119" y="873702"/>
                    <a:pt x="2131028" y="908849"/>
                    <a:pt x="2166557" y="944377"/>
                  </a:cubicBezTo>
                  <a:cubicBezTo>
                    <a:pt x="2169509" y="947330"/>
                    <a:pt x="2172176" y="950759"/>
                    <a:pt x="2175510" y="954569"/>
                  </a:cubicBezTo>
                  <a:cubicBezTo>
                    <a:pt x="2171224" y="959331"/>
                    <a:pt x="2167604" y="963522"/>
                    <a:pt x="2163699" y="967428"/>
                  </a:cubicBezTo>
                  <a:cubicBezTo>
                    <a:pt x="2129790" y="1001241"/>
                    <a:pt x="2095214" y="1034579"/>
                    <a:pt x="2062163" y="1069440"/>
                  </a:cubicBezTo>
                  <a:close/>
                  <a:moveTo>
                    <a:pt x="2058353" y="673105"/>
                  </a:moveTo>
                  <a:cubicBezTo>
                    <a:pt x="2055305" y="676153"/>
                    <a:pt x="2051685" y="678630"/>
                    <a:pt x="2047018" y="682440"/>
                  </a:cubicBezTo>
                  <a:cubicBezTo>
                    <a:pt x="2041589" y="677391"/>
                    <a:pt x="2036636" y="673200"/>
                    <a:pt x="2032159" y="668724"/>
                  </a:cubicBezTo>
                  <a:cubicBezTo>
                    <a:pt x="1998917" y="635577"/>
                    <a:pt x="1966436" y="601668"/>
                    <a:pt x="1932242" y="569568"/>
                  </a:cubicBezTo>
                  <a:cubicBezTo>
                    <a:pt x="1918430" y="556614"/>
                    <a:pt x="1921193" y="549375"/>
                    <a:pt x="1933194" y="537945"/>
                  </a:cubicBezTo>
                  <a:cubicBezTo>
                    <a:pt x="1967008" y="505465"/>
                    <a:pt x="2000345" y="472318"/>
                    <a:pt x="2032635" y="438314"/>
                  </a:cubicBezTo>
                  <a:cubicBezTo>
                    <a:pt x="2043970" y="426312"/>
                    <a:pt x="2050542" y="426598"/>
                    <a:pt x="2061686" y="438314"/>
                  </a:cubicBezTo>
                  <a:cubicBezTo>
                    <a:pt x="2094928" y="472985"/>
                    <a:pt x="2129409" y="506513"/>
                    <a:pt x="2163318" y="540517"/>
                  </a:cubicBezTo>
                  <a:cubicBezTo>
                    <a:pt x="2170176" y="547375"/>
                    <a:pt x="2179511" y="552804"/>
                    <a:pt x="2167604" y="564425"/>
                  </a:cubicBezTo>
                  <a:cubicBezTo>
                    <a:pt x="2130838" y="600144"/>
                    <a:pt x="2094833" y="636815"/>
                    <a:pt x="2058353" y="673105"/>
                  </a:cubicBezTo>
                  <a:close/>
                  <a:moveTo>
                    <a:pt x="1832610" y="239146"/>
                  </a:moveTo>
                  <a:cubicBezTo>
                    <a:pt x="1842897" y="228478"/>
                    <a:pt x="1849565" y="225240"/>
                    <a:pt x="1861566" y="238003"/>
                  </a:cubicBezTo>
                  <a:cubicBezTo>
                    <a:pt x="1894523" y="272865"/>
                    <a:pt x="1929098" y="306107"/>
                    <a:pt x="1962912" y="340111"/>
                  </a:cubicBezTo>
                  <a:cubicBezTo>
                    <a:pt x="1969770" y="346969"/>
                    <a:pt x="1978914" y="352589"/>
                    <a:pt x="1967008" y="364019"/>
                  </a:cubicBezTo>
                  <a:cubicBezTo>
                    <a:pt x="1930241" y="399738"/>
                    <a:pt x="1894237" y="436409"/>
                    <a:pt x="1857947" y="472604"/>
                  </a:cubicBezTo>
                  <a:cubicBezTo>
                    <a:pt x="1854899" y="475557"/>
                    <a:pt x="1851374" y="478033"/>
                    <a:pt x="1846707" y="481843"/>
                  </a:cubicBezTo>
                  <a:cubicBezTo>
                    <a:pt x="1841945" y="477652"/>
                    <a:pt x="1837753" y="474414"/>
                    <a:pt x="1833944" y="470604"/>
                  </a:cubicBezTo>
                  <a:cubicBezTo>
                    <a:pt x="1799177" y="435933"/>
                    <a:pt x="1765078" y="400690"/>
                    <a:pt x="1729549" y="366876"/>
                  </a:cubicBezTo>
                  <a:cubicBezTo>
                    <a:pt x="1717929" y="355827"/>
                    <a:pt x="1721358" y="350112"/>
                    <a:pt x="1730788" y="340873"/>
                  </a:cubicBezTo>
                  <a:cubicBezTo>
                    <a:pt x="1765268" y="307440"/>
                    <a:pt x="1799273" y="273627"/>
                    <a:pt x="1832610" y="239146"/>
                  </a:cubicBezTo>
                  <a:close/>
                  <a:moveTo>
                    <a:pt x="1743742" y="178853"/>
                  </a:moveTo>
                  <a:cubicBezTo>
                    <a:pt x="1745361" y="181139"/>
                    <a:pt x="1746980" y="183425"/>
                    <a:pt x="1748599" y="185711"/>
                  </a:cubicBezTo>
                  <a:cubicBezTo>
                    <a:pt x="1718310" y="214857"/>
                    <a:pt x="1688021" y="243909"/>
                    <a:pt x="1657922" y="273246"/>
                  </a:cubicBezTo>
                  <a:cubicBezTo>
                    <a:pt x="1652016" y="278961"/>
                    <a:pt x="1647635" y="284390"/>
                    <a:pt x="1639253" y="276198"/>
                  </a:cubicBezTo>
                  <a:cubicBezTo>
                    <a:pt x="1608011" y="245433"/>
                    <a:pt x="1576388" y="215048"/>
                    <a:pt x="1538954" y="178853"/>
                  </a:cubicBezTo>
                  <a:cubicBezTo>
                    <a:pt x="1614011" y="178853"/>
                    <a:pt x="1678877" y="178853"/>
                    <a:pt x="1743742" y="178853"/>
                  </a:cubicBezTo>
                  <a:close/>
                  <a:moveTo>
                    <a:pt x="1331690" y="369734"/>
                  </a:moveTo>
                  <a:cubicBezTo>
                    <a:pt x="1318451" y="357256"/>
                    <a:pt x="1320165" y="350112"/>
                    <a:pt x="1332357" y="338492"/>
                  </a:cubicBezTo>
                  <a:cubicBezTo>
                    <a:pt x="1366266" y="306012"/>
                    <a:pt x="1398937" y="272293"/>
                    <a:pt x="1432179" y="239051"/>
                  </a:cubicBezTo>
                  <a:cubicBezTo>
                    <a:pt x="1439704" y="231526"/>
                    <a:pt x="1445324" y="221811"/>
                    <a:pt x="1457992" y="235146"/>
                  </a:cubicBezTo>
                  <a:cubicBezTo>
                    <a:pt x="1492758" y="271531"/>
                    <a:pt x="1528953" y="306488"/>
                    <a:pt x="1564386" y="342111"/>
                  </a:cubicBezTo>
                  <a:cubicBezTo>
                    <a:pt x="1568101" y="345921"/>
                    <a:pt x="1571053" y="350493"/>
                    <a:pt x="1574578" y="355161"/>
                  </a:cubicBezTo>
                  <a:cubicBezTo>
                    <a:pt x="1570101" y="360114"/>
                    <a:pt x="1566482" y="364400"/>
                    <a:pt x="1562576" y="368305"/>
                  </a:cubicBezTo>
                  <a:cubicBezTo>
                    <a:pt x="1529429" y="401547"/>
                    <a:pt x="1495806" y="434313"/>
                    <a:pt x="1463135" y="468127"/>
                  </a:cubicBezTo>
                  <a:cubicBezTo>
                    <a:pt x="1451705" y="479938"/>
                    <a:pt x="1443990" y="482700"/>
                    <a:pt x="1431227" y="469270"/>
                  </a:cubicBezTo>
                  <a:cubicBezTo>
                    <a:pt x="1399032" y="435266"/>
                    <a:pt x="1365790" y="402024"/>
                    <a:pt x="1331690" y="369734"/>
                  </a:cubicBezTo>
                  <a:close/>
                  <a:moveTo>
                    <a:pt x="1331214" y="768641"/>
                  </a:moveTo>
                  <a:cubicBezTo>
                    <a:pt x="1318641" y="756639"/>
                    <a:pt x="1321594" y="749877"/>
                    <a:pt x="1332452" y="739399"/>
                  </a:cubicBezTo>
                  <a:cubicBezTo>
                    <a:pt x="1367028" y="705966"/>
                    <a:pt x="1400842" y="671772"/>
                    <a:pt x="1434560" y="637386"/>
                  </a:cubicBezTo>
                  <a:cubicBezTo>
                    <a:pt x="1442942" y="628814"/>
                    <a:pt x="1448657" y="625861"/>
                    <a:pt x="1458659" y="636148"/>
                  </a:cubicBezTo>
                  <a:cubicBezTo>
                    <a:pt x="1493711" y="672343"/>
                    <a:pt x="1529620" y="707586"/>
                    <a:pt x="1565148" y="743209"/>
                  </a:cubicBezTo>
                  <a:cubicBezTo>
                    <a:pt x="1568196" y="746257"/>
                    <a:pt x="1570577" y="749877"/>
                    <a:pt x="1574483" y="754639"/>
                  </a:cubicBezTo>
                  <a:cubicBezTo>
                    <a:pt x="1570482" y="759306"/>
                    <a:pt x="1567244" y="763593"/>
                    <a:pt x="1563434" y="767307"/>
                  </a:cubicBezTo>
                  <a:cubicBezTo>
                    <a:pt x="1528667" y="802169"/>
                    <a:pt x="1493330" y="836459"/>
                    <a:pt x="1459421" y="871987"/>
                  </a:cubicBezTo>
                  <a:cubicBezTo>
                    <a:pt x="1448181" y="883703"/>
                    <a:pt x="1442466" y="879702"/>
                    <a:pt x="1433417" y="870368"/>
                  </a:cubicBezTo>
                  <a:cubicBezTo>
                    <a:pt x="1399794" y="836078"/>
                    <a:pt x="1365980" y="801788"/>
                    <a:pt x="1331214" y="768641"/>
                  </a:cubicBezTo>
                  <a:close/>
                  <a:moveTo>
                    <a:pt x="1329404" y="1166977"/>
                  </a:moveTo>
                  <a:cubicBezTo>
                    <a:pt x="1323403" y="1160881"/>
                    <a:pt x="1315212" y="1155927"/>
                    <a:pt x="1325499" y="1145831"/>
                  </a:cubicBezTo>
                  <a:cubicBezTo>
                    <a:pt x="1363028" y="1108969"/>
                    <a:pt x="1400080" y="1071536"/>
                    <a:pt x="1437323" y="1034484"/>
                  </a:cubicBezTo>
                  <a:cubicBezTo>
                    <a:pt x="1440275" y="1031626"/>
                    <a:pt x="1443895" y="1029435"/>
                    <a:pt x="1447419" y="1026768"/>
                  </a:cubicBezTo>
                  <a:cubicBezTo>
                    <a:pt x="1452467" y="1031340"/>
                    <a:pt x="1456753" y="1034865"/>
                    <a:pt x="1460659" y="1038865"/>
                  </a:cubicBezTo>
                  <a:cubicBezTo>
                    <a:pt x="1494758" y="1072869"/>
                    <a:pt x="1528286" y="1107445"/>
                    <a:pt x="1563053" y="1140687"/>
                  </a:cubicBezTo>
                  <a:cubicBezTo>
                    <a:pt x="1575149" y="1152308"/>
                    <a:pt x="1573435" y="1159166"/>
                    <a:pt x="1562386" y="1169834"/>
                  </a:cubicBezTo>
                  <a:cubicBezTo>
                    <a:pt x="1527810" y="1203362"/>
                    <a:pt x="1493806" y="1237366"/>
                    <a:pt x="1460278" y="1272037"/>
                  </a:cubicBezTo>
                  <a:cubicBezTo>
                    <a:pt x="1450086" y="1282610"/>
                    <a:pt x="1443609" y="1282229"/>
                    <a:pt x="1433513" y="1271847"/>
                  </a:cubicBezTo>
                  <a:cubicBezTo>
                    <a:pt x="1399413" y="1236318"/>
                    <a:pt x="1364171" y="1201838"/>
                    <a:pt x="1329404" y="1166977"/>
                  </a:cubicBezTo>
                  <a:close/>
                  <a:moveTo>
                    <a:pt x="1332262" y="1570074"/>
                  </a:moveTo>
                  <a:cubicBezTo>
                    <a:pt x="1321308" y="1559502"/>
                    <a:pt x="1318832" y="1552453"/>
                    <a:pt x="1331214" y="1540642"/>
                  </a:cubicBezTo>
                  <a:cubicBezTo>
                    <a:pt x="1366742" y="1506638"/>
                    <a:pt x="1401223" y="1471491"/>
                    <a:pt x="1435703" y="1436439"/>
                  </a:cubicBezTo>
                  <a:cubicBezTo>
                    <a:pt x="1443133" y="1428914"/>
                    <a:pt x="1447991" y="1426152"/>
                    <a:pt x="1456849" y="1435296"/>
                  </a:cubicBezTo>
                  <a:cubicBezTo>
                    <a:pt x="1492663" y="1472157"/>
                    <a:pt x="1529334" y="1508257"/>
                    <a:pt x="1565624" y="1544738"/>
                  </a:cubicBezTo>
                  <a:cubicBezTo>
                    <a:pt x="1568577" y="1547691"/>
                    <a:pt x="1570863" y="1551406"/>
                    <a:pt x="1574102" y="1555692"/>
                  </a:cubicBezTo>
                  <a:cubicBezTo>
                    <a:pt x="1569625" y="1560740"/>
                    <a:pt x="1566196" y="1564931"/>
                    <a:pt x="1562386" y="1568741"/>
                  </a:cubicBezTo>
                  <a:cubicBezTo>
                    <a:pt x="1528477" y="1602840"/>
                    <a:pt x="1493711" y="1636178"/>
                    <a:pt x="1460754" y="1671135"/>
                  </a:cubicBezTo>
                  <a:cubicBezTo>
                    <a:pt x="1448372" y="1684279"/>
                    <a:pt x="1442085" y="1680184"/>
                    <a:pt x="1431989" y="1669706"/>
                  </a:cubicBezTo>
                  <a:cubicBezTo>
                    <a:pt x="1399223" y="1635987"/>
                    <a:pt x="1366076" y="1602745"/>
                    <a:pt x="1332262" y="1570074"/>
                  </a:cubicBezTo>
                  <a:close/>
                  <a:moveTo>
                    <a:pt x="1332833" y="1971172"/>
                  </a:moveTo>
                  <a:cubicBezTo>
                    <a:pt x="1321213" y="1959933"/>
                    <a:pt x="1317689" y="1953075"/>
                    <a:pt x="1331500" y="1940121"/>
                  </a:cubicBezTo>
                  <a:cubicBezTo>
                    <a:pt x="1365790" y="1908022"/>
                    <a:pt x="1398270" y="1874017"/>
                    <a:pt x="1431512" y="1840775"/>
                  </a:cubicBezTo>
                  <a:cubicBezTo>
                    <a:pt x="1439418" y="1832869"/>
                    <a:pt x="1445990" y="1823630"/>
                    <a:pt x="1458468" y="1836489"/>
                  </a:cubicBezTo>
                  <a:cubicBezTo>
                    <a:pt x="1494282" y="1873446"/>
                    <a:pt x="1531144" y="1909450"/>
                    <a:pt x="1567434" y="1945836"/>
                  </a:cubicBezTo>
                  <a:cubicBezTo>
                    <a:pt x="1569815" y="1948217"/>
                    <a:pt x="1571720" y="1950979"/>
                    <a:pt x="1574768" y="1954599"/>
                  </a:cubicBezTo>
                  <a:cubicBezTo>
                    <a:pt x="1570673" y="1959456"/>
                    <a:pt x="1566958" y="1964790"/>
                    <a:pt x="1562481" y="1969267"/>
                  </a:cubicBezTo>
                  <a:cubicBezTo>
                    <a:pt x="1528572" y="2003367"/>
                    <a:pt x="1493996" y="2036799"/>
                    <a:pt x="1460849" y="2071661"/>
                  </a:cubicBezTo>
                  <a:cubicBezTo>
                    <a:pt x="1449229" y="2083853"/>
                    <a:pt x="1442847" y="2081662"/>
                    <a:pt x="1432465" y="2070899"/>
                  </a:cubicBezTo>
                  <a:cubicBezTo>
                    <a:pt x="1399889" y="2037085"/>
                    <a:pt x="1366742" y="2003652"/>
                    <a:pt x="1332833" y="1971172"/>
                  </a:cubicBezTo>
                  <a:close/>
                  <a:moveTo>
                    <a:pt x="1461992" y="2470759"/>
                  </a:moveTo>
                  <a:cubicBezTo>
                    <a:pt x="1451134" y="2481998"/>
                    <a:pt x="1444181" y="2483236"/>
                    <a:pt x="1432655" y="2471235"/>
                  </a:cubicBezTo>
                  <a:cubicBezTo>
                    <a:pt x="1399413" y="2436564"/>
                    <a:pt x="1365409" y="2402560"/>
                    <a:pt x="1330547" y="2369603"/>
                  </a:cubicBezTo>
                  <a:cubicBezTo>
                    <a:pt x="1317784" y="2357506"/>
                    <a:pt x="1321308" y="2351125"/>
                    <a:pt x="1331976" y="2340647"/>
                  </a:cubicBezTo>
                  <a:cubicBezTo>
                    <a:pt x="1370267" y="2303119"/>
                    <a:pt x="1407509" y="2264637"/>
                    <a:pt x="1447419" y="2224252"/>
                  </a:cubicBezTo>
                  <a:cubicBezTo>
                    <a:pt x="1487043" y="2264542"/>
                    <a:pt x="1524953" y="2303785"/>
                    <a:pt x="1563719" y="2342171"/>
                  </a:cubicBezTo>
                  <a:cubicBezTo>
                    <a:pt x="1573911" y="2352268"/>
                    <a:pt x="1574673" y="2358459"/>
                    <a:pt x="1563910" y="2368841"/>
                  </a:cubicBezTo>
                  <a:cubicBezTo>
                    <a:pt x="1529239" y="2402178"/>
                    <a:pt x="1495235" y="2436087"/>
                    <a:pt x="1461992" y="2470759"/>
                  </a:cubicBezTo>
                  <a:close/>
                  <a:moveTo>
                    <a:pt x="1559147" y="2514383"/>
                  </a:moveTo>
                  <a:cubicBezTo>
                    <a:pt x="1588580" y="2484665"/>
                    <a:pt x="1613916" y="2459233"/>
                    <a:pt x="1638967" y="2433611"/>
                  </a:cubicBezTo>
                  <a:cubicBezTo>
                    <a:pt x="1647349" y="2424943"/>
                    <a:pt x="1652397" y="2431325"/>
                    <a:pt x="1658017" y="2436945"/>
                  </a:cubicBezTo>
                  <a:cubicBezTo>
                    <a:pt x="1682401" y="2460948"/>
                    <a:pt x="1706880" y="2484760"/>
                    <a:pt x="1737074" y="2514383"/>
                  </a:cubicBezTo>
                  <a:cubicBezTo>
                    <a:pt x="1673543" y="2514383"/>
                    <a:pt x="1620298" y="2514383"/>
                    <a:pt x="1559147" y="2514383"/>
                  </a:cubicBezTo>
                  <a:close/>
                  <a:moveTo>
                    <a:pt x="1856518" y="2475330"/>
                  </a:moveTo>
                  <a:cubicBezTo>
                    <a:pt x="1854232" y="2477617"/>
                    <a:pt x="1851470" y="2479521"/>
                    <a:pt x="1849184" y="2481331"/>
                  </a:cubicBezTo>
                  <a:cubicBezTo>
                    <a:pt x="1840802" y="2481522"/>
                    <a:pt x="1837277" y="2475045"/>
                    <a:pt x="1832705" y="2470473"/>
                  </a:cubicBezTo>
                  <a:cubicBezTo>
                    <a:pt x="1798606" y="2436659"/>
                    <a:pt x="1765078" y="2402369"/>
                    <a:pt x="1730597" y="2368936"/>
                  </a:cubicBezTo>
                  <a:cubicBezTo>
                    <a:pt x="1720691" y="2359316"/>
                    <a:pt x="1718501" y="2353220"/>
                    <a:pt x="1729645" y="2342457"/>
                  </a:cubicBezTo>
                  <a:cubicBezTo>
                    <a:pt x="1765078" y="2308453"/>
                    <a:pt x="1799749" y="2273591"/>
                    <a:pt x="1833848" y="2238253"/>
                  </a:cubicBezTo>
                  <a:cubicBezTo>
                    <a:pt x="1843945" y="2227776"/>
                    <a:pt x="1850041" y="2227395"/>
                    <a:pt x="1860423" y="2238158"/>
                  </a:cubicBezTo>
                  <a:cubicBezTo>
                    <a:pt x="1894523" y="2273496"/>
                    <a:pt x="1929670" y="2307881"/>
                    <a:pt x="1964436" y="2342552"/>
                  </a:cubicBezTo>
                  <a:cubicBezTo>
                    <a:pt x="1970723" y="2348838"/>
                    <a:pt x="1978343" y="2354077"/>
                    <a:pt x="1968056" y="2364174"/>
                  </a:cubicBezTo>
                  <a:cubicBezTo>
                    <a:pt x="1930622" y="2400940"/>
                    <a:pt x="1893665" y="2438278"/>
                    <a:pt x="1856518" y="2475330"/>
                  </a:cubicBezTo>
                  <a:close/>
                  <a:moveTo>
                    <a:pt x="2111121" y="2515240"/>
                  </a:moveTo>
                  <a:cubicBezTo>
                    <a:pt x="2062639" y="2515431"/>
                    <a:pt x="2014157" y="2515336"/>
                    <a:pt x="1957292" y="2515336"/>
                  </a:cubicBezTo>
                  <a:cubicBezTo>
                    <a:pt x="1988153" y="2484760"/>
                    <a:pt x="2013395" y="2460186"/>
                    <a:pt x="2037969" y="2434945"/>
                  </a:cubicBezTo>
                  <a:cubicBezTo>
                    <a:pt x="2045399" y="2427325"/>
                    <a:pt x="2050447" y="2428372"/>
                    <a:pt x="2057114" y="2435135"/>
                  </a:cubicBezTo>
                  <a:cubicBezTo>
                    <a:pt x="2077403" y="2455804"/>
                    <a:pt x="2098262" y="2475997"/>
                    <a:pt x="2118265" y="2496952"/>
                  </a:cubicBezTo>
                  <a:cubicBezTo>
                    <a:pt x="2127695" y="2506763"/>
                    <a:pt x="2128266" y="2515240"/>
                    <a:pt x="2111121" y="2515240"/>
                  </a:cubicBezTo>
                  <a:close/>
                  <a:moveTo>
                    <a:pt x="2140934" y="2372842"/>
                  </a:moveTo>
                  <a:cubicBezTo>
                    <a:pt x="2118646" y="2355792"/>
                    <a:pt x="2118646" y="2355792"/>
                    <a:pt x="2140934" y="2334551"/>
                  </a:cubicBezTo>
                  <a:cubicBezTo>
                    <a:pt x="2140934" y="2348172"/>
                    <a:pt x="2140934" y="2359887"/>
                    <a:pt x="2140934" y="2372842"/>
                  </a:cubicBezTo>
                  <a:close/>
                  <a:moveTo>
                    <a:pt x="2157413" y="2173769"/>
                  </a:moveTo>
                  <a:cubicBezTo>
                    <a:pt x="2124742" y="2208821"/>
                    <a:pt x="2089976" y="2241968"/>
                    <a:pt x="2055971" y="2275877"/>
                  </a:cubicBezTo>
                  <a:cubicBezTo>
                    <a:pt x="2053685" y="2278068"/>
                    <a:pt x="2050733" y="2279592"/>
                    <a:pt x="2046446" y="2282545"/>
                  </a:cubicBezTo>
                  <a:cubicBezTo>
                    <a:pt x="2041589" y="2278163"/>
                    <a:pt x="2036540" y="2274162"/>
                    <a:pt x="2031968" y="2269686"/>
                  </a:cubicBezTo>
                  <a:cubicBezTo>
                    <a:pt x="1998726" y="2236634"/>
                    <a:pt x="1965960" y="2203106"/>
                    <a:pt x="1932242" y="2170435"/>
                  </a:cubicBezTo>
                  <a:cubicBezTo>
                    <a:pt x="1921478" y="2160053"/>
                    <a:pt x="1918335" y="2153195"/>
                    <a:pt x="1930908" y="2141194"/>
                  </a:cubicBezTo>
                  <a:cubicBezTo>
                    <a:pt x="1965674" y="2108047"/>
                    <a:pt x="1999678" y="2074137"/>
                    <a:pt x="2032635" y="2039276"/>
                  </a:cubicBezTo>
                  <a:cubicBezTo>
                    <a:pt x="2044732" y="2026512"/>
                    <a:pt x="2051304" y="2029560"/>
                    <a:pt x="2061686" y="2040324"/>
                  </a:cubicBezTo>
                  <a:cubicBezTo>
                    <a:pt x="2091881" y="2071661"/>
                    <a:pt x="2122742" y="2102427"/>
                    <a:pt x="2153984" y="2132621"/>
                  </a:cubicBezTo>
                  <a:cubicBezTo>
                    <a:pt x="2168176" y="2146147"/>
                    <a:pt x="2168747" y="2161672"/>
                    <a:pt x="2157413" y="2173769"/>
                  </a:cubicBezTo>
                  <a:close/>
                  <a:moveTo>
                    <a:pt x="2181416" y="2012225"/>
                  </a:moveTo>
                  <a:cubicBezTo>
                    <a:pt x="2177034" y="2011749"/>
                    <a:pt x="2175701" y="2012035"/>
                    <a:pt x="2174939" y="2011463"/>
                  </a:cubicBezTo>
                  <a:cubicBezTo>
                    <a:pt x="2113407" y="1959266"/>
                    <a:pt x="2113407" y="1959171"/>
                    <a:pt x="2169890" y="1902592"/>
                  </a:cubicBezTo>
                  <a:cubicBezTo>
                    <a:pt x="2176177" y="1896306"/>
                    <a:pt x="2182654" y="1890114"/>
                    <a:pt x="2195227" y="1877923"/>
                  </a:cubicBezTo>
                  <a:cubicBezTo>
                    <a:pt x="2190274" y="1926500"/>
                    <a:pt x="2185892" y="1968696"/>
                    <a:pt x="2181416" y="2012225"/>
                  </a:cubicBezTo>
                  <a:close/>
                  <a:moveTo>
                    <a:pt x="2220849" y="1657895"/>
                  </a:moveTo>
                  <a:cubicBezTo>
                    <a:pt x="2187321" y="1624367"/>
                    <a:pt x="2157222" y="1593887"/>
                    <a:pt x="2126742" y="1563693"/>
                  </a:cubicBezTo>
                  <a:cubicBezTo>
                    <a:pt x="2118836" y="1555882"/>
                    <a:pt x="2122170" y="1550643"/>
                    <a:pt x="2128647" y="1544262"/>
                  </a:cubicBezTo>
                  <a:cubicBezTo>
                    <a:pt x="2165699" y="1507590"/>
                    <a:pt x="2202466" y="1470729"/>
                    <a:pt x="2246186" y="1427104"/>
                  </a:cubicBezTo>
                  <a:cubicBezTo>
                    <a:pt x="2237232" y="1507972"/>
                    <a:pt x="2229422" y="1579409"/>
                    <a:pt x="2220849" y="1657895"/>
                  </a:cubicBezTo>
                  <a:close/>
                  <a:moveTo>
                    <a:pt x="2286667" y="1067631"/>
                  </a:moveTo>
                  <a:cubicBezTo>
                    <a:pt x="2279047" y="1135639"/>
                    <a:pt x="2272665" y="1193265"/>
                    <a:pt x="2266188" y="1250892"/>
                  </a:cubicBezTo>
                  <a:cubicBezTo>
                    <a:pt x="2264950" y="1262036"/>
                    <a:pt x="2263331" y="1274323"/>
                    <a:pt x="2251615" y="1278990"/>
                  </a:cubicBezTo>
                  <a:cubicBezTo>
                    <a:pt x="2237423" y="1284610"/>
                    <a:pt x="2233232" y="1269751"/>
                    <a:pt x="2226088" y="1262893"/>
                  </a:cubicBezTo>
                  <a:cubicBezTo>
                    <a:pt x="2194751" y="1232699"/>
                    <a:pt x="2164747" y="1201076"/>
                    <a:pt x="2133219" y="1171072"/>
                  </a:cubicBezTo>
                  <a:cubicBezTo>
                    <a:pt x="2120837" y="1159261"/>
                    <a:pt x="2119884" y="1151356"/>
                    <a:pt x="2132838" y="1139068"/>
                  </a:cubicBezTo>
                  <a:cubicBezTo>
                    <a:pt x="2163604" y="1109922"/>
                    <a:pt x="2192560" y="1078775"/>
                    <a:pt x="2223516" y="1049819"/>
                  </a:cubicBezTo>
                  <a:cubicBezTo>
                    <a:pt x="2231708" y="1042199"/>
                    <a:pt x="2238185" y="1020768"/>
                    <a:pt x="2252567" y="1032102"/>
                  </a:cubicBezTo>
                  <a:cubicBezTo>
                    <a:pt x="2266569" y="1043151"/>
                    <a:pt x="2288572" y="1052772"/>
                    <a:pt x="2286667" y="1067631"/>
                  </a:cubicBezTo>
                  <a:close/>
                  <a:moveTo>
                    <a:pt x="2261807" y="869987"/>
                  </a:moveTo>
                  <a:cubicBezTo>
                    <a:pt x="2250186" y="879036"/>
                    <a:pt x="2245138" y="883036"/>
                    <a:pt x="2233232" y="870463"/>
                  </a:cubicBezTo>
                  <a:cubicBezTo>
                    <a:pt x="2200370" y="835602"/>
                    <a:pt x="2166271" y="801788"/>
                    <a:pt x="2131600" y="768641"/>
                  </a:cubicBezTo>
                  <a:cubicBezTo>
                    <a:pt x="2119408" y="757020"/>
                    <a:pt x="2121218" y="750067"/>
                    <a:pt x="2132362" y="739304"/>
                  </a:cubicBezTo>
                  <a:cubicBezTo>
                    <a:pt x="2166842" y="705966"/>
                    <a:pt x="2200751" y="672057"/>
                    <a:pt x="2234089" y="637577"/>
                  </a:cubicBezTo>
                  <a:cubicBezTo>
                    <a:pt x="2244090" y="627290"/>
                    <a:pt x="2250567" y="626147"/>
                    <a:pt x="2260664" y="637196"/>
                  </a:cubicBezTo>
                  <a:cubicBezTo>
                    <a:pt x="2277904" y="656151"/>
                    <a:pt x="2295620" y="674915"/>
                    <a:pt x="2314956" y="691584"/>
                  </a:cubicBezTo>
                  <a:cubicBezTo>
                    <a:pt x="2330101" y="704728"/>
                    <a:pt x="2323910" y="719778"/>
                    <a:pt x="2322862" y="734351"/>
                  </a:cubicBezTo>
                  <a:cubicBezTo>
                    <a:pt x="2327815" y="791310"/>
                    <a:pt x="2306384" y="835411"/>
                    <a:pt x="2261807" y="869987"/>
                  </a:cubicBezTo>
                  <a:close/>
                  <a:moveTo>
                    <a:pt x="2343150" y="571950"/>
                  </a:moveTo>
                  <a:cubicBezTo>
                    <a:pt x="2307336" y="559662"/>
                    <a:pt x="2323814" y="547089"/>
                    <a:pt x="2345246" y="528611"/>
                  </a:cubicBezTo>
                  <a:cubicBezTo>
                    <a:pt x="2344388" y="547566"/>
                    <a:pt x="2343817" y="559472"/>
                    <a:pt x="2343150" y="571950"/>
                  </a:cubicBezTo>
                  <a:close/>
                  <a:moveTo>
                    <a:pt x="2356771" y="374496"/>
                  </a:moveTo>
                  <a:cubicBezTo>
                    <a:pt x="2324862" y="407358"/>
                    <a:pt x="2291715" y="438981"/>
                    <a:pt x="2259997" y="472032"/>
                  </a:cubicBezTo>
                  <a:cubicBezTo>
                    <a:pt x="2248662" y="483843"/>
                    <a:pt x="2242280" y="479367"/>
                    <a:pt x="2233232" y="470127"/>
                  </a:cubicBezTo>
                  <a:cubicBezTo>
                    <a:pt x="2199608" y="435837"/>
                    <a:pt x="2165890" y="401547"/>
                    <a:pt x="2131124" y="368400"/>
                  </a:cubicBezTo>
                  <a:cubicBezTo>
                    <a:pt x="2118360" y="356304"/>
                    <a:pt x="2121980" y="349160"/>
                    <a:pt x="2132362" y="338778"/>
                  </a:cubicBezTo>
                  <a:cubicBezTo>
                    <a:pt x="2170176" y="300963"/>
                    <a:pt x="2207324" y="262482"/>
                    <a:pt x="2247233" y="221620"/>
                  </a:cubicBezTo>
                  <a:cubicBezTo>
                    <a:pt x="2285333" y="260673"/>
                    <a:pt x="2320862" y="297820"/>
                    <a:pt x="2357152" y="334015"/>
                  </a:cubicBezTo>
                  <a:cubicBezTo>
                    <a:pt x="2371630" y="348493"/>
                    <a:pt x="2368963" y="362019"/>
                    <a:pt x="2356771" y="374496"/>
                  </a:cubicBezTo>
                  <a:close/>
                  <a:moveTo>
                    <a:pt x="2380488" y="213714"/>
                  </a:moveTo>
                  <a:cubicBezTo>
                    <a:pt x="2370296" y="201808"/>
                    <a:pt x="2360771" y="190664"/>
                    <a:pt x="2350675" y="178948"/>
                  </a:cubicBezTo>
                  <a:cubicBezTo>
                    <a:pt x="2387060" y="176472"/>
                    <a:pt x="2387060" y="176472"/>
                    <a:pt x="2380488" y="2137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B1CBD5E-8644-475A-BD0D-DDB3C7CC69DE}"/>
                </a:ext>
              </a:extLst>
            </p:cNvPr>
            <p:cNvSpPr/>
            <p:nvPr/>
          </p:nvSpPr>
          <p:spPr>
            <a:xfrm>
              <a:off x="4748212" y="1885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8CC3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EF4A2BF-70C7-4C09-92C2-17CEDCF63288}"/>
                </a:ext>
              </a:extLst>
            </p:cNvPr>
            <p:cNvSpPr/>
            <p:nvPr/>
          </p:nvSpPr>
          <p:spPr>
            <a:xfrm>
              <a:off x="4855939" y="2113882"/>
              <a:ext cx="1245237" cy="2617756"/>
            </a:xfrm>
            <a:custGeom>
              <a:avLst/>
              <a:gdLst>
                <a:gd name="connsiteX0" fmla="*/ 1245108 w 1245237"/>
                <a:gd name="connsiteY0" fmla="*/ 154877 h 2617756"/>
                <a:gd name="connsiteX1" fmla="*/ 1244346 w 1245237"/>
                <a:gd name="connsiteY1" fmla="*/ 154211 h 2617756"/>
                <a:gd name="connsiteX2" fmla="*/ 1244918 w 1245237"/>
                <a:gd name="connsiteY2" fmla="*/ 40863 h 2617756"/>
                <a:gd name="connsiteX3" fmla="*/ 1204246 w 1245237"/>
                <a:gd name="connsiteY3" fmla="*/ 1 h 2617756"/>
                <a:gd name="connsiteX4" fmla="*/ 36862 w 1245237"/>
                <a:gd name="connsiteY4" fmla="*/ 763 h 2617756"/>
                <a:gd name="connsiteX5" fmla="*/ 0 w 1245237"/>
                <a:gd name="connsiteY5" fmla="*/ 2287 h 2617756"/>
                <a:gd name="connsiteX6" fmla="*/ 3619 w 1245237"/>
                <a:gd name="connsiteY6" fmla="*/ 55817 h 2617756"/>
                <a:gd name="connsiteX7" fmla="*/ 54864 w 1245237"/>
                <a:gd name="connsiteY7" fmla="*/ 532448 h 2617756"/>
                <a:gd name="connsiteX8" fmla="*/ 104489 w 1245237"/>
                <a:gd name="connsiteY8" fmla="*/ 999173 h 2617756"/>
                <a:gd name="connsiteX9" fmla="*/ 155734 w 1245237"/>
                <a:gd name="connsiteY9" fmla="*/ 1472375 h 2617756"/>
                <a:gd name="connsiteX10" fmla="*/ 204883 w 1245237"/>
                <a:gd name="connsiteY10" fmla="*/ 1935767 h 2617756"/>
                <a:gd name="connsiteX11" fmla="*/ 256413 w 1245237"/>
                <a:gd name="connsiteY11" fmla="*/ 2412398 h 2617756"/>
                <a:gd name="connsiteX12" fmla="*/ 279368 w 1245237"/>
                <a:gd name="connsiteY12" fmla="*/ 2616328 h 2617756"/>
                <a:gd name="connsiteX13" fmla="*/ 324993 w 1245237"/>
                <a:gd name="connsiteY13" fmla="*/ 2617757 h 2617756"/>
                <a:gd name="connsiteX14" fmla="*/ 962692 w 1245237"/>
                <a:gd name="connsiteY14" fmla="*/ 2615280 h 2617756"/>
                <a:gd name="connsiteX15" fmla="*/ 1214247 w 1245237"/>
                <a:gd name="connsiteY15" fmla="*/ 2615756 h 2617756"/>
                <a:gd name="connsiteX16" fmla="*/ 1244632 w 1245237"/>
                <a:gd name="connsiteY16" fmla="*/ 2585181 h 2617756"/>
                <a:gd name="connsiteX17" fmla="*/ 1244251 w 1245237"/>
                <a:gd name="connsiteY17" fmla="*/ 2494598 h 2617756"/>
                <a:gd name="connsiteX18" fmla="*/ 1242822 w 1245237"/>
                <a:gd name="connsiteY18" fmla="*/ 2493551 h 2617756"/>
                <a:gd name="connsiteX19" fmla="*/ 1241679 w 1245237"/>
                <a:gd name="connsiteY19" fmla="*/ 2494598 h 2617756"/>
                <a:gd name="connsiteX20" fmla="*/ 1152620 w 1245237"/>
                <a:gd name="connsiteY20" fmla="*/ 2494598 h 2617756"/>
                <a:gd name="connsiteX21" fmla="*/ 1241393 w 1245237"/>
                <a:gd name="connsiteY21" fmla="*/ 2408111 h 2617756"/>
                <a:gd name="connsiteX22" fmla="*/ 1242251 w 1245237"/>
                <a:gd name="connsiteY22" fmla="*/ 2409731 h 2617756"/>
                <a:gd name="connsiteX23" fmla="*/ 1244155 w 1245237"/>
                <a:gd name="connsiteY23" fmla="*/ 2405921 h 2617756"/>
                <a:gd name="connsiteX24" fmla="*/ 1243298 w 1245237"/>
                <a:gd name="connsiteY24" fmla="*/ 2263522 h 2617756"/>
                <a:gd name="connsiteX25" fmla="*/ 1243298 w 1245237"/>
                <a:gd name="connsiteY25" fmla="*/ 2263522 h 2617756"/>
                <a:gd name="connsiteX26" fmla="*/ 1240346 w 1245237"/>
                <a:gd name="connsiteY26" fmla="*/ 2259426 h 2617756"/>
                <a:gd name="connsiteX27" fmla="*/ 1239965 w 1245237"/>
                <a:gd name="connsiteY27" fmla="*/ 2260284 h 2617756"/>
                <a:gd name="connsiteX28" fmla="*/ 1125760 w 1245237"/>
                <a:gd name="connsiteY28" fmla="*/ 2148841 h 2617756"/>
                <a:gd name="connsiteX29" fmla="*/ 1126141 w 1245237"/>
                <a:gd name="connsiteY29" fmla="*/ 2119218 h 2617756"/>
                <a:gd name="connsiteX30" fmla="*/ 1239774 w 1245237"/>
                <a:gd name="connsiteY30" fmla="*/ 2008633 h 2617756"/>
                <a:gd name="connsiteX31" fmla="*/ 1240346 w 1245237"/>
                <a:gd name="connsiteY31" fmla="*/ 2009681 h 2617756"/>
                <a:gd name="connsiteX32" fmla="*/ 1243775 w 1245237"/>
                <a:gd name="connsiteY32" fmla="*/ 2004728 h 2617756"/>
                <a:gd name="connsiteX33" fmla="*/ 1243775 w 1245237"/>
                <a:gd name="connsiteY33" fmla="*/ 2004728 h 2617756"/>
                <a:gd name="connsiteX34" fmla="*/ 1244155 w 1245237"/>
                <a:gd name="connsiteY34" fmla="*/ 1862519 h 2617756"/>
                <a:gd name="connsiteX35" fmla="*/ 1240727 w 1245237"/>
                <a:gd name="connsiteY35" fmla="*/ 1855852 h 2617756"/>
                <a:gd name="connsiteX36" fmla="*/ 1239584 w 1245237"/>
                <a:gd name="connsiteY36" fmla="*/ 1858043 h 2617756"/>
                <a:gd name="connsiteX37" fmla="*/ 1124045 w 1245237"/>
                <a:gd name="connsiteY37" fmla="*/ 1746314 h 2617756"/>
                <a:gd name="connsiteX38" fmla="*/ 1123950 w 1245237"/>
                <a:gd name="connsiteY38" fmla="*/ 1721740 h 2617756"/>
                <a:gd name="connsiteX39" fmla="*/ 1240822 w 1245237"/>
                <a:gd name="connsiteY39" fmla="*/ 1608583 h 2617756"/>
                <a:gd name="connsiteX40" fmla="*/ 1242060 w 1245237"/>
                <a:gd name="connsiteY40" fmla="*/ 1610583 h 2617756"/>
                <a:gd name="connsiteX41" fmla="*/ 1244251 w 1245237"/>
                <a:gd name="connsiteY41" fmla="*/ 1605725 h 2617756"/>
                <a:gd name="connsiteX42" fmla="*/ 1244251 w 1245237"/>
                <a:gd name="connsiteY42" fmla="*/ 1605725 h 2617756"/>
                <a:gd name="connsiteX43" fmla="*/ 1244251 w 1245237"/>
                <a:gd name="connsiteY43" fmla="*/ 1461422 h 2617756"/>
                <a:gd name="connsiteX44" fmla="*/ 1244251 w 1245237"/>
                <a:gd name="connsiteY44" fmla="*/ 1461422 h 2617756"/>
                <a:gd name="connsiteX45" fmla="*/ 1243013 w 1245237"/>
                <a:gd name="connsiteY45" fmla="*/ 1455421 h 2617756"/>
                <a:gd name="connsiteX46" fmla="*/ 1241012 w 1245237"/>
                <a:gd name="connsiteY46" fmla="*/ 1458755 h 2617756"/>
                <a:gd name="connsiteX47" fmla="*/ 1123950 w 1245237"/>
                <a:gd name="connsiteY47" fmla="*/ 1345598 h 2617756"/>
                <a:gd name="connsiteX48" fmla="*/ 1124141 w 1245237"/>
                <a:gd name="connsiteY48" fmla="*/ 1321118 h 2617756"/>
                <a:gd name="connsiteX49" fmla="*/ 1239679 w 1245237"/>
                <a:gd name="connsiteY49" fmla="*/ 1208723 h 2617756"/>
                <a:gd name="connsiteX50" fmla="*/ 1240346 w 1245237"/>
                <a:gd name="connsiteY50" fmla="*/ 1209962 h 2617756"/>
                <a:gd name="connsiteX51" fmla="*/ 1243870 w 1245237"/>
                <a:gd name="connsiteY51" fmla="*/ 1204628 h 2617756"/>
                <a:gd name="connsiteX52" fmla="*/ 1243965 w 1245237"/>
                <a:gd name="connsiteY52" fmla="*/ 1062419 h 2617756"/>
                <a:gd name="connsiteX53" fmla="*/ 1240536 w 1245237"/>
                <a:gd name="connsiteY53" fmla="*/ 1056609 h 2617756"/>
                <a:gd name="connsiteX54" fmla="*/ 1239774 w 1245237"/>
                <a:gd name="connsiteY54" fmla="*/ 1058228 h 2617756"/>
                <a:gd name="connsiteX55" fmla="*/ 1124141 w 1245237"/>
                <a:gd name="connsiteY55" fmla="*/ 945929 h 2617756"/>
                <a:gd name="connsiteX56" fmla="*/ 1123950 w 1245237"/>
                <a:gd name="connsiteY56" fmla="*/ 921449 h 2617756"/>
                <a:gd name="connsiteX57" fmla="*/ 1240631 w 1245237"/>
                <a:gd name="connsiteY57" fmla="*/ 808578 h 2617756"/>
                <a:gd name="connsiteX58" fmla="*/ 1241774 w 1245237"/>
                <a:gd name="connsiteY58" fmla="*/ 810483 h 2617756"/>
                <a:gd name="connsiteX59" fmla="*/ 1244251 w 1245237"/>
                <a:gd name="connsiteY59" fmla="*/ 805625 h 2617756"/>
                <a:gd name="connsiteX60" fmla="*/ 1244251 w 1245237"/>
                <a:gd name="connsiteY60" fmla="*/ 805625 h 2617756"/>
                <a:gd name="connsiteX61" fmla="*/ 1244251 w 1245237"/>
                <a:gd name="connsiteY61" fmla="*/ 661131 h 2617756"/>
                <a:gd name="connsiteX62" fmla="*/ 1242251 w 1245237"/>
                <a:gd name="connsiteY62" fmla="*/ 657131 h 2617756"/>
                <a:gd name="connsiteX63" fmla="*/ 1241298 w 1245237"/>
                <a:gd name="connsiteY63" fmla="*/ 658655 h 2617756"/>
                <a:gd name="connsiteX64" fmla="*/ 1123950 w 1245237"/>
                <a:gd name="connsiteY64" fmla="*/ 545021 h 2617756"/>
                <a:gd name="connsiteX65" fmla="*/ 1123950 w 1245237"/>
                <a:gd name="connsiteY65" fmla="*/ 520447 h 2617756"/>
                <a:gd name="connsiteX66" fmla="*/ 1239298 w 1245237"/>
                <a:gd name="connsiteY66" fmla="*/ 408433 h 2617756"/>
                <a:gd name="connsiteX67" fmla="*/ 1240536 w 1245237"/>
                <a:gd name="connsiteY67" fmla="*/ 410719 h 2617756"/>
                <a:gd name="connsiteX68" fmla="*/ 1244155 w 1245237"/>
                <a:gd name="connsiteY68" fmla="*/ 404432 h 2617756"/>
                <a:gd name="connsiteX69" fmla="*/ 1243775 w 1245237"/>
                <a:gd name="connsiteY69" fmla="*/ 262319 h 2617756"/>
                <a:gd name="connsiteX70" fmla="*/ 1240631 w 1245237"/>
                <a:gd name="connsiteY70" fmla="*/ 257271 h 2617756"/>
                <a:gd name="connsiteX71" fmla="*/ 1240155 w 1245237"/>
                <a:gd name="connsiteY71" fmla="*/ 258319 h 2617756"/>
                <a:gd name="connsiteX72" fmla="*/ 1145953 w 1245237"/>
                <a:gd name="connsiteY72" fmla="*/ 155163 h 2617756"/>
                <a:gd name="connsiteX73" fmla="*/ 1244251 w 1245237"/>
                <a:gd name="connsiteY73" fmla="*/ 155163 h 2617756"/>
                <a:gd name="connsiteX74" fmla="*/ 1245108 w 1245237"/>
                <a:gd name="connsiteY74" fmla="*/ 154877 h 2617756"/>
                <a:gd name="connsiteX75" fmla="*/ 334709 w 1245237"/>
                <a:gd name="connsiteY75" fmla="*/ 2300860 h 2617756"/>
                <a:gd name="connsiteX76" fmla="*/ 340328 w 1245237"/>
                <a:gd name="connsiteY76" fmla="*/ 2360772 h 2617756"/>
                <a:gd name="connsiteX77" fmla="*/ 334709 w 1245237"/>
                <a:gd name="connsiteY77" fmla="*/ 2300860 h 2617756"/>
                <a:gd name="connsiteX78" fmla="*/ 326041 w 1245237"/>
                <a:gd name="connsiteY78" fmla="*/ 2119123 h 2617756"/>
                <a:gd name="connsiteX79" fmla="*/ 430435 w 1245237"/>
                <a:gd name="connsiteY79" fmla="*/ 2014634 h 2617756"/>
                <a:gd name="connsiteX80" fmla="*/ 454057 w 1245237"/>
                <a:gd name="connsiteY80" fmla="*/ 2015015 h 2617756"/>
                <a:gd name="connsiteX81" fmla="*/ 560832 w 1245237"/>
                <a:gd name="connsiteY81" fmla="*/ 2121885 h 2617756"/>
                <a:gd name="connsiteX82" fmla="*/ 561499 w 1245237"/>
                <a:gd name="connsiteY82" fmla="*/ 2145412 h 2617756"/>
                <a:gd name="connsiteX83" fmla="*/ 440817 w 1245237"/>
                <a:gd name="connsiteY83" fmla="*/ 2265998 h 2617756"/>
                <a:gd name="connsiteX84" fmla="*/ 326517 w 1245237"/>
                <a:gd name="connsiteY84" fmla="*/ 2149508 h 2617756"/>
                <a:gd name="connsiteX85" fmla="*/ 326041 w 1245237"/>
                <a:gd name="connsiteY85" fmla="*/ 2119123 h 2617756"/>
                <a:gd name="connsiteX86" fmla="*/ 653987 w 1245237"/>
                <a:gd name="connsiteY86" fmla="*/ 2052829 h 2617756"/>
                <a:gd name="connsiteX87" fmla="*/ 630460 w 1245237"/>
                <a:gd name="connsiteY87" fmla="*/ 2052924 h 2617756"/>
                <a:gd name="connsiteX88" fmla="*/ 509968 w 1245237"/>
                <a:gd name="connsiteY88" fmla="*/ 1933004 h 2617756"/>
                <a:gd name="connsiteX89" fmla="*/ 628841 w 1245237"/>
                <a:gd name="connsiteY89" fmla="*/ 1816037 h 2617756"/>
                <a:gd name="connsiteX90" fmla="*/ 655415 w 1245237"/>
                <a:gd name="connsiteY90" fmla="*/ 1815942 h 2617756"/>
                <a:gd name="connsiteX91" fmla="*/ 759619 w 1245237"/>
                <a:gd name="connsiteY91" fmla="*/ 1920241 h 2617756"/>
                <a:gd name="connsiteX92" fmla="*/ 760667 w 1245237"/>
                <a:gd name="connsiteY92" fmla="*/ 1946435 h 2617756"/>
                <a:gd name="connsiteX93" fmla="*/ 653987 w 1245237"/>
                <a:gd name="connsiteY93" fmla="*/ 2052829 h 2617756"/>
                <a:gd name="connsiteX94" fmla="*/ 761143 w 1245237"/>
                <a:gd name="connsiteY94" fmla="*/ 2322767 h 2617756"/>
                <a:gd name="connsiteX95" fmla="*/ 770192 w 1245237"/>
                <a:gd name="connsiteY95" fmla="*/ 2334007 h 2617756"/>
                <a:gd name="connsiteX96" fmla="*/ 756856 w 1245237"/>
                <a:gd name="connsiteY96" fmla="*/ 2349342 h 2617756"/>
                <a:gd name="connsiteX97" fmla="*/ 657701 w 1245237"/>
                <a:gd name="connsiteY97" fmla="*/ 2448974 h 2617756"/>
                <a:gd name="connsiteX98" fmla="*/ 625697 w 1245237"/>
                <a:gd name="connsiteY98" fmla="*/ 2448688 h 2617756"/>
                <a:gd name="connsiteX99" fmla="*/ 526256 w 1245237"/>
                <a:gd name="connsiteY99" fmla="*/ 2349437 h 2617756"/>
                <a:gd name="connsiteX100" fmla="*/ 524637 w 1245237"/>
                <a:gd name="connsiteY100" fmla="*/ 2320672 h 2617756"/>
                <a:gd name="connsiteX101" fmla="*/ 628936 w 1245237"/>
                <a:gd name="connsiteY101" fmla="*/ 2216850 h 2617756"/>
                <a:gd name="connsiteX102" fmla="*/ 652558 w 1245237"/>
                <a:gd name="connsiteY102" fmla="*/ 2213706 h 2617756"/>
                <a:gd name="connsiteX103" fmla="*/ 761143 w 1245237"/>
                <a:gd name="connsiteY103" fmla="*/ 2322767 h 2617756"/>
                <a:gd name="connsiteX104" fmla="*/ 656463 w 1245237"/>
                <a:gd name="connsiteY104" fmla="*/ 1649826 h 2617756"/>
                <a:gd name="connsiteX105" fmla="*/ 627126 w 1245237"/>
                <a:gd name="connsiteY105" fmla="*/ 1650017 h 2617756"/>
                <a:gd name="connsiteX106" fmla="*/ 523208 w 1245237"/>
                <a:gd name="connsiteY106" fmla="*/ 1545813 h 2617756"/>
                <a:gd name="connsiteX107" fmla="*/ 521208 w 1245237"/>
                <a:gd name="connsiteY107" fmla="*/ 1524191 h 2617756"/>
                <a:gd name="connsiteX108" fmla="*/ 632555 w 1245237"/>
                <a:gd name="connsiteY108" fmla="*/ 1413225 h 2617756"/>
                <a:gd name="connsiteX109" fmla="*/ 643223 w 1245237"/>
                <a:gd name="connsiteY109" fmla="*/ 1405129 h 2617756"/>
                <a:gd name="connsiteX110" fmla="*/ 656082 w 1245237"/>
                <a:gd name="connsiteY110" fmla="*/ 1417130 h 2617756"/>
                <a:gd name="connsiteX111" fmla="*/ 758000 w 1245237"/>
                <a:gd name="connsiteY111" fmla="*/ 1518667 h 2617756"/>
                <a:gd name="connsiteX112" fmla="*/ 758190 w 1245237"/>
                <a:gd name="connsiteY112" fmla="*/ 1548194 h 2617756"/>
                <a:gd name="connsiteX113" fmla="*/ 656463 w 1245237"/>
                <a:gd name="connsiteY113" fmla="*/ 1649826 h 2617756"/>
                <a:gd name="connsiteX114" fmla="*/ 656558 w 1245237"/>
                <a:gd name="connsiteY114" fmla="*/ 1250062 h 2617756"/>
                <a:gd name="connsiteX115" fmla="*/ 627698 w 1245237"/>
                <a:gd name="connsiteY115" fmla="*/ 1249776 h 2617756"/>
                <a:gd name="connsiteX116" fmla="*/ 525780 w 1245237"/>
                <a:gd name="connsiteY116" fmla="*/ 1147763 h 2617756"/>
                <a:gd name="connsiteX117" fmla="*/ 524351 w 1245237"/>
                <a:gd name="connsiteY117" fmla="*/ 1119284 h 2617756"/>
                <a:gd name="connsiteX118" fmla="*/ 629126 w 1245237"/>
                <a:gd name="connsiteY118" fmla="*/ 1015461 h 2617756"/>
                <a:gd name="connsiteX119" fmla="*/ 650081 w 1245237"/>
                <a:gd name="connsiteY119" fmla="*/ 1010222 h 2617756"/>
                <a:gd name="connsiteX120" fmla="*/ 763715 w 1245237"/>
                <a:gd name="connsiteY120" fmla="*/ 1124237 h 2617756"/>
                <a:gd name="connsiteX121" fmla="*/ 770763 w 1245237"/>
                <a:gd name="connsiteY121" fmla="*/ 1133190 h 2617756"/>
                <a:gd name="connsiteX122" fmla="*/ 758095 w 1245237"/>
                <a:gd name="connsiteY122" fmla="*/ 1147763 h 2617756"/>
                <a:gd name="connsiteX123" fmla="*/ 656558 w 1245237"/>
                <a:gd name="connsiteY123" fmla="*/ 1250062 h 2617756"/>
                <a:gd name="connsiteX124" fmla="*/ 655320 w 1245237"/>
                <a:gd name="connsiteY124" fmla="*/ 850583 h 2617756"/>
                <a:gd name="connsiteX125" fmla="*/ 628650 w 1245237"/>
                <a:gd name="connsiteY125" fmla="*/ 850012 h 2617756"/>
                <a:gd name="connsiteX126" fmla="*/ 524066 w 1245237"/>
                <a:gd name="connsiteY126" fmla="*/ 745618 h 2617756"/>
                <a:gd name="connsiteX127" fmla="*/ 524828 w 1245237"/>
                <a:gd name="connsiteY127" fmla="*/ 719043 h 2617756"/>
                <a:gd name="connsiteX128" fmla="*/ 627221 w 1245237"/>
                <a:gd name="connsiteY128" fmla="*/ 617126 h 2617756"/>
                <a:gd name="connsiteX129" fmla="*/ 651510 w 1245237"/>
                <a:gd name="connsiteY129" fmla="*/ 612077 h 2617756"/>
                <a:gd name="connsiteX130" fmla="*/ 762953 w 1245237"/>
                <a:gd name="connsiteY130" fmla="*/ 723901 h 2617756"/>
                <a:gd name="connsiteX131" fmla="*/ 769715 w 1245237"/>
                <a:gd name="connsiteY131" fmla="*/ 733521 h 2617756"/>
                <a:gd name="connsiteX132" fmla="*/ 759619 w 1245237"/>
                <a:gd name="connsiteY132" fmla="*/ 745713 h 2617756"/>
                <a:gd name="connsiteX133" fmla="*/ 655320 w 1245237"/>
                <a:gd name="connsiteY133" fmla="*/ 850583 h 2617756"/>
                <a:gd name="connsiteX134" fmla="*/ 656177 w 1245237"/>
                <a:gd name="connsiteY134" fmla="*/ 450438 h 2617756"/>
                <a:gd name="connsiteX135" fmla="*/ 627317 w 1245237"/>
                <a:gd name="connsiteY135" fmla="*/ 448628 h 2617756"/>
                <a:gd name="connsiteX136" fmla="*/ 525399 w 1245237"/>
                <a:gd name="connsiteY136" fmla="*/ 346806 h 2617756"/>
                <a:gd name="connsiteX137" fmla="*/ 523208 w 1245237"/>
                <a:gd name="connsiteY137" fmla="*/ 320803 h 2617756"/>
                <a:gd name="connsiteX138" fmla="*/ 629888 w 1245237"/>
                <a:gd name="connsiteY138" fmla="*/ 214313 h 2617756"/>
                <a:gd name="connsiteX139" fmla="*/ 653415 w 1245237"/>
                <a:gd name="connsiteY139" fmla="*/ 213266 h 2617756"/>
                <a:gd name="connsiteX140" fmla="*/ 762095 w 1245237"/>
                <a:gd name="connsiteY140" fmla="*/ 322517 h 2617756"/>
                <a:gd name="connsiteX141" fmla="*/ 771239 w 1245237"/>
                <a:gd name="connsiteY141" fmla="*/ 333281 h 2617756"/>
                <a:gd name="connsiteX142" fmla="*/ 760000 w 1245237"/>
                <a:gd name="connsiteY142" fmla="*/ 345854 h 2617756"/>
                <a:gd name="connsiteX143" fmla="*/ 656177 w 1245237"/>
                <a:gd name="connsiteY143" fmla="*/ 450438 h 2617756"/>
                <a:gd name="connsiteX144" fmla="*/ 438245 w 1245237"/>
                <a:gd name="connsiteY144" fmla="*/ 249461 h 2617756"/>
                <a:gd name="connsiteX145" fmla="*/ 343662 w 1245237"/>
                <a:gd name="connsiteY145" fmla="*/ 157544 h 2617756"/>
                <a:gd name="connsiteX146" fmla="*/ 529590 w 1245237"/>
                <a:gd name="connsiteY146" fmla="*/ 157544 h 2617756"/>
                <a:gd name="connsiteX147" fmla="*/ 438245 w 1245237"/>
                <a:gd name="connsiteY147" fmla="*/ 249461 h 2617756"/>
                <a:gd name="connsiteX148" fmla="*/ 429006 w 1245237"/>
                <a:gd name="connsiteY148" fmla="*/ 415386 h 2617756"/>
                <a:gd name="connsiteX149" fmla="*/ 452914 w 1245237"/>
                <a:gd name="connsiteY149" fmla="*/ 413291 h 2617756"/>
                <a:gd name="connsiteX150" fmla="*/ 561880 w 1245237"/>
                <a:gd name="connsiteY150" fmla="*/ 522828 h 2617756"/>
                <a:gd name="connsiteX151" fmla="*/ 570833 w 1245237"/>
                <a:gd name="connsiteY151" fmla="*/ 533877 h 2617756"/>
                <a:gd name="connsiteX152" fmla="*/ 559308 w 1245237"/>
                <a:gd name="connsiteY152" fmla="*/ 546450 h 2617756"/>
                <a:gd name="connsiteX153" fmla="*/ 457391 w 1245237"/>
                <a:gd name="connsiteY153" fmla="*/ 648749 h 2617756"/>
                <a:gd name="connsiteX154" fmla="*/ 427768 w 1245237"/>
                <a:gd name="connsiteY154" fmla="*/ 649225 h 2617756"/>
                <a:gd name="connsiteX155" fmla="*/ 325660 w 1245237"/>
                <a:gd name="connsiteY155" fmla="*/ 547022 h 2617756"/>
                <a:gd name="connsiteX156" fmla="*/ 326803 w 1245237"/>
                <a:gd name="connsiteY156" fmla="*/ 517304 h 2617756"/>
                <a:gd name="connsiteX157" fmla="*/ 429006 w 1245237"/>
                <a:gd name="connsiteY157" fmla="*/ 415386 h 2617756"/>
                <a:gd name="connsiteX158" fmla="*/ 426911 w 1245237"/>
                <a:gd name="connsiteY158" fmla="*/ 816960 h 2617756"/>
                <a:gd name="connsiteX159" fmla="*/ 455866 w 1245237"/>
                <a:gd name="connsiteY159" fmla="*/ 815436 h 2617756"/>
                <a:gd name="connsiteX160" fmla="*/ 559879 w 1245237"/>
                <a:gd name="connsiteY160" fmla="*/ 919735 h 2617756"/>
                <a:gd name="connsiteX161" fmla="*/ 560070 w 1245237"/>
                <a:gd name="connsiteY161" fmla="*/ 946024 h 2617756"/>
                <a:gd name="connsiteX162" fmla="*/ 453200 w 1245237"/>
                <a:gd name="connsiteY162" fmla="*/ 1052323 h 2617756"/>
                <a:gd name="connsiteX163" fmla="*/ 442055 w 1245237"/>
                <a:gd name="connsiteY163" fmla="*/ 1062419 h 2617756"/>
                <a:gd name="connsiteX164" fmla="*/ 427673 w 1245237"/>
                <a:gd name="connsiteY164" fmla="*/ 1049275 h 2617756"/>
                <a:gd name="connsiteX165" fmla="*/ 325565 w 1245237"/>
                <a:gd name="connsiteY165" fmla="*/ 947738 h 2617756"/>
                <a:gd name="connsiteX166" fmla="*/ 325088 w 1245237"/>
                <a:gd name="connsiteY166" fmla="*/ 918782 h 2617756"/>
                <a:gd name="connsiteX167" fmla="*/ 426911 w 1245237"/>
                <a:gd name="connsiteY167" fmla="*/ 816960 h 2617756"/>
                <a:gd name="connsiteX168" fmla="*/ 430721 w 1245237"/>
                <a:gd name="connsiteY168" fmla="*/ 1213772 h 2617756"/>
                <a:gd name="connsiteX169" fmla="*/ 451961 w 1245237"/>
                <a:gd name="connsiteY169" fmla="*/ 1212438 h 2617756"/>
                <a:gd name="connsiteX170" fmla="*/ 563308 w 1245237"/>
                <a:gd name="connsiteY170" fmla="*/ 1324357 h 2617756"/>
                <a:gd name="connsiteX171" fmla="*/ 570738 w 1245237"/>
                <a:gd name="connsiteY171" fmla="*/ 1333977 h 2617756"/>
                <a:gd name="connsiteX172" fmla="*/ 560451 w 1245237"/>
                <a:gd name="connsiteY172" fmla="*/ 1345312 h 2617756"/>
                <a:gd name="connsiteX173" fmla="*/ 456248 w 1245237"/>
                <a:gd name="connsiteY173" fmla="*/ 1450182 h 2617756"/>
                <a:gd name="connsiteX174" fmla="*/ 426530 w 1245237"/>
                <a:gd name="connsiteY174" fmla="*/ 1449230 h 2617756"/>
                <a:gd name="connsiteX175" fmla="*/ 324422 w 1245237"/>
                <a:gd name="connsiteY175" fmla="*/ 1347026 h 2617756"/>
                <a:gd name="connsiteX176" fmla="*/ 323660 w 1245237"/>
                <a:gd name="connsiteY176" fmla="*/ 1320547 h 2617756"/>
                <a:gd name="connsiteX177" fmla="*/ 430721 w 1245237"/>
                <a:gd name="connsiteY177" fmla="*/ 1213772 h 2617756"/>
                <a:gd name="connsiteX178" fmla="*/ 427673 w 1245237"/>
                <a:gd name="connsiteY178" fmla="*/ 1618013 h 2617756"/>
                <a:gd name="connsiteX179" fmla="*/ 451961 w 1245237"/>
                <a:gd name="connsiteY179" fmla="*/ 1612869 h 2617756"/>
                <a:gd name="connsiteX180" fmla="*/ 563499 w 1245237"/>
                <a:gd name="connsiteY180" fmla="*/ 1724502 h 2617756"/>
                <a:gd name="connsiteX181" fmla="*/ 570167 w 1245237"/>
                <a:gd name="connsiteY181" fmla="*/ 1733360 h 2617756"/>
                <a:gd name="connsiteX182" fmla="*/ 559689 w 1245237"/>
                <a:gd name="connsiteY182" fmla="*/ 1746029 h 2617756"/>
                <a:gd name="connsiteX183" fmla="*/ 455581 w 1245237"/>
                <a:gd name="connsiteY183" fmla="*/ 1850899 h 2617756"/>
                <a:gd name="connsiteX184" fmla="*/ 426720 w 1245237"/>
                <a:gd name="connsiteY184" fmla="*/ 1849280 h 2617756"/>
                <a:gd name="connsiteX185" fmla="*/ 326993 w 1245237"/>
                <a:gd name="connsiteY185" fmla="*/ 1749648 h 2617756"/>
                <a:gd name="connsiteX186" fmla="*/ 327660 w 1245237"/>
                <a:gd name="connsiteY186" fmla="*/ 1717454 h 2617756"/>
                <a:gd name="connsiteX187" fmla="*/ 427673 w 1245237"/>
                <a:gd name="connsiteY187" fmla="*/ 1618013 h 2617756"/>
                <a:gd name="connsiteX188" fmla="*/ 434721 w 1245237"/>
                <a:gd name="connsiteY188" fmla="*/ 2411255 h 2617756"/>
                <a:gd name="connsiteX189" fmla="*/ 453962 w 1245237"/>
                <a:gd name="connsiteY189" fmla="*/ 2415255 h 2617756"/>
                <a:gd name="connsiteX190" fmla="*/ 531495 w 1245237"/>
                <a:gd name="connsiteY190" fmla="*/ 2491360 h 2617756"/>
                <a:gd name="connsiteX191" fmla="*/ 354425 w 1245237"/>
                <a:gd name="connsiteY191" fmla="*/ 2491360 h 2617756"/>
                <a:gd name="connsiteX192" fmla="*/ 434721 w 1245237"/>
                <a:gd name="connsiteY192" fmla="*/ 2411255 h 2617756"/>
                <a:gd name="connsiteX193" fmla="*/ 842010 w 1245237"/>
                <a:gd name="connsiteY193" fmla="*/ 2492789 h 2617756"/>
                <a:gd name="connsiteX194" fmla="*/ 756571 w 1245237"/>
                <a:gd name="connsiteY194" fmla="*/ 2492789 h 2617756"/>
                <a:gd name="connsiteX195" fmla="*/ 766667 w 1245237"/>
                <a:gd name="connsiteY195" fmla="*/ 2479073 h 2617756"/>
                <a:gd name="connsiteX196" fmla="*/ 926973 w 1245237"/>
                <a:gd name="connsiteY196" fmla="*/ 2492789 h 2617756"/>
                <a:gd name="connsiteX197" fmla="*/ 842010 w 1245237"/>
                <a:gd name="connsiteY197" fmla="*/ 2492789 h 2617756"/>
                <a:gd name="connsiteX198" fmla="*/ 851249 w 1245237"/>
                <a:gd name="connsiteY198" fmla="*/ 2255521 h 2617756"/>
                <a:gd name="connsiteX199" fmla="*/ 842296 w 1245237"/>
                <a:gd name="connsiteY199" fmla="*/ 2262188 h 2617756"/>
                <a:gd name="connsiteX200" fmla="*/ 829723 w 1245237"/>
                <a:gd name="connsiteY200" fmla="*/ 2251711 h 2617756"/>
                <a:gd name="connsiteX201" fmla="*/ 722852 w 1245237"/>
                <a:gd name="connsiteY201" fmla="*/ 2145412 h 2617756"/>
                <a:gd name="connsiteX202" fmla="*/ 724186 w 1245237"/>
                <a:gd name="connsiteY202" fmla="*/ 2121504 h 2617756"/>
                <a:gd name="connsiteX203" fmla="*/ 828294 w 1245237"/>
                <a:gd name="connsiteY203" fmla="*/ 2017110 h 2617756"/>
                <a:gd name="connsiteX204" fmla="*/ 857345 w 1245237"/>
                <a:gd name="connsiteY204" fmla="*/ 2017682 h 2617756"/>
                <a:gd name="connsiteX205" fmla="*/ 958882 w 1245237"/>
                <a:gd name="connsiteY205" fmla="*/ 2119885 h 2617756"/>
                <a:gd name="connsiteX206" fmla="*/ 962787 w 1245237"/>
                <a:gd name="connsiteY206" fmla="*/ 2144364 h 2617756"/>
                <a:gd name="connsiteX207" fmla="*/ 851249 w 1245237"/>
                <a:gd name="connsiteY207" fmla="*/ 2255521 h 2617756"/>
                <a:gd name="connsiteX208" fmla="*/ 855726 w 1245237"/>
                <a:gd name="connsiteY208" fmla="*/ 1851280 h 2617756"/>
                <a:gd name="connsiteX209" fmla="*/ 829056 w 1245237"/>
                <a:gd name="connsiteY209" fmla="*/ 1851947 h 2617756"/>
                <a:gd name="connsiteX210" fmla="*/ 724853 w 1245237"/>
                <a:gd name="connsiteY210" fmla="*/ 1747648 h 2617756"/>
                <a:gd name="connsiteX211" fmla="*/ 723995 w 1245237"/>
                <a:gd name="connsiteY211" fmla="*/ 1720978 h 2617756"/>
                <a:gd name="connsiteX212" fmla="*/ 828294 w 1245237"/>
                <a:gd name="connsiteY212" fmla="*/ 1616870 h 2617756"/>
                <a:gd name="connsiteX213" fmla="*/ 855250 w 1245237"/>
                <a:gd name="connsiteY213" fmla="*/ 1615727 h 2617756"/>
                <a:gd name="connsiteX214" fmla="*/ 959263 w 1245237"/>
                <a:gd name="connsiteY214" fmla="*/ 1720216 h 2617756"/>
                <a:gd name="connsiteX215" fmla="*/ 971074 w 1245237"/>
                <a:gd name="connsiteY215" fmla="*/ 1733646 h 2617756"/>
                <a:gd name="connsiteX216" fmla="*/ 959834 w 1245237"/>
                <a:gd name="connsiteY216" fmla="*/ 1746695 h 2617756"/>
                <a:gd name="connsiteX217" fmla="*/ 855726 w 1245237"/>
                <a:gd name="connsiteY217" fmla="*/ 1851280 h 2617756"/>
                <a:gd name="connsiteX218" fmla="*/ 851345 w 1245237"/>
                <a:gd name="connsiteY218" fmla="*/ 1454087 h 2617756"/>
                <a:gd name="connsiteX219" fmla="*/ 843820 w 1245237"/>
                <a:gd name="connsiteY219" fmla="*/ 1459612 h 2617756"/>
                <a:gd name="connsiteX220" fmla="*/ 827151 w 1245237"/>
                <a:gd name="connsiteY220" fmla="*/ 1448753 h 2617756"/>
                <a:gd name="connsiteX221" fmla="*/ 725138 w 1245237"/>
                <a:gd name="connsiteY221" fmla="*/ 1347407 h 2617756"/>
                <a:gd name="connsiteX222" fmla="*/ 726377 w 1245237"/>
                <a:gd name="connsiteY222" fmla="*/ 1318737 h 2617756"/>
                <a:gd name="connsiteX223" fmla="*/ 828008 w 1245237"/>
                <a:gd name="connsiteY223" fmla="*/ 1216915 h 2617756"/>
                <a:gd name="connsiteX224" fmla="*/ 856964 w 1245237"/>
                <a:gd name="connsiteY224" fmla="*/ 1216915 h 2617756"/>
                <a:gd name="connsiteX225" fmla="*/ 958310 w 1245237"/>
                <a:gd name="connsiteY225" fmla="*/ 1318928 h 2617756"/>
                <a:gd name="connsiteX226" fmla="*/ 962692 w 1245237"/>
                <a:gd name="connsiteY226" fmla="*/ 1343121 h 2617756"/>
                <a:gd name="connsiteX227" fmla="*/ 851345 w 1245237"/>
                <a:gd name="connsiteY227" fmla="*/ 1454087 h 2617756"/>
                <a:gd name="connsiteX228" fmla="*/ 855821 w 1245237"/>
                <a:gd name="connsiteY228" fmla="*/ 1050608 h 2617756"/>
                <a:gd name="connsiteX229" fmla="*/ 829342 w 1245237"/>
                <a:gd name="connsiteY229" fmla="*/ 1051085 h 2617756"/>
                <a:gd name="connsiteX230" fmla="*/ 725329 w 1245237"/>
                <a:gd name="connsiteY230" fmla="*/ 946881 h 2617756"/>
                <a:gd name="connsiteX231" fmla="*/ 723710 w 1245237"/>
                <a:gd name="connsiteY231" fmla="*/ 920497 h 2617756"/>
                <a:gd name="connsiteX232" fmla="*/ 827913 w 1245237"/>
                <a:gd name="connsiteY232" fmla="*/ 816389 h 2617756"/>
                <a:gd name="connsiteX233" fmla="*/ 854964 w 1245237"/>
                <a:gd name="connsiteY233" fmla="*/ 815436 h 2617756"/>
                <a:gd name="connsiteX234" fmla="*/ 958882 w 1245237"/>
                <a:gd name="connsiteY234" fmla="*/ 919830 h 2617756"/>
                <a:gd name="connsiteX235" fmla="*/ 970598 w 1245237"/>
                <a:gd name="connsiteY235" fmla="*/ 933070 h 2617756"/>
                <a:gd name="connsiteX236" fmla="*/ 959739 w 1245237"/>
                <a:gd name="connsiteY236" fmla="*/ 946310 h 2617756"/>
                <a:gd name="connsiteX237" fmla="*/ 855821 w 1245237"/>
                <a:gd name="connsiteY237" fmla="*/ 1050608 h 2617756"/>
                <a:gd name="connsiteX238" fmla="*/ 856869 w 1245237"/>
                <a:gd name="connsiteY238" fmla="*/ 648939 h 2617756"/>
                <a:gd name="connsiteX239" fmla="*/ 827532 w 1245237"/>
                <a:gd name="connsiteY239" fmla="*/ 649225 h 2617756"/>
                <a:gd name="connsiteX240" fmla="*/ 723424 w 1245237"/>
                <a:gd name="connsiteY240" fmla="*/ 544926 h 2617756"/>
                <a:gd name="connsiteX241" fmla="*/ 723233 w 1245237"/>
                <a:gd name="connsiteY241" fmla="*/ 520828 h 2617756"/>
                <a:gd name="connsiteX242" fmla="*/ 830008 w 1245237"/>
                <a:gd name="connsiteY242" fmla="*/ 414434 h 2617756"/>
                <a:gd name="connsiteX243" fmla="*/ 851535 w 1245237"/>
                <a:gd name="connsiteY243" fmla="*/ 411290 h 2617756"/>
                <a:gd name="connsiteX244" fmla="*/ 962597 w 1245237"/>
                <a:gd name="connsiteY244" fmla="*/ 522923 h 2617756"/>
                <a:gd name="connsiteX245" fmla="*/ 970502 w 1245237"/>
                <a:gd name="connsiteY245" fmla="*/ 533782 h 2617756"/>
                <a:gd name="connsiteX246" fmla="*/ 958596 w 1245237"/>
                <a:gd name="connsiteY246" fmla="*/ 546926 h 2617756"/>
                <a:gd name="connsiteX247" fmla="*/ 856869 w 1245237"/>
                <a:gd name="connsiteY247" fmla="*/ 648939 h 2617756"/>
                <a:gd name="connsiteX248" fmla="*/ 829532 w 1245237"/>
                <a:gd name="connsiteY248" fmla="*/ 250127 h 2617756"/>
                <a:gd name="connsiteX249" fmla="*/ 734473 w 1245237"/>
                <a:gd name="connsiteY249" fmla="*/ 157544 h 2617756"/>
                <a:gd name="connsiteX250" fmla="*/ 952976 w 1245237"/>
                <a:gd name="connsiteY250" fmla="*/ 157544 h 2617756"/>
                <a:gd name="connsiteX251" fmla="*/ 853535 w 1245237"/>
                <a:gd name="connsiteY251" fmla="*/ 252794 h 2617756"/>
                <a:gd name="connsiteX252" fmla="*/ 829532 w 1245237"/>
                <a:gd name="connsiteY252" fmla="*/ 250127 h 2617756"/>
                <a:gd name="connsiteX253" fmla="*/ 99346 w 1245237"/>
                <a:gd name="connsiteY253" fmla="*/ 198311 h 2617756"/>
                <a:gd name="connsiteX254" fmla="*/ 100203 w 1245237"/>
                <a:gd name="connsiteY254" fmla="*/ 159068 h 2617756"/>
                <a:gd name="connsiteX255" fmla="*/ 144590 w 1245237"/>
                <a:gd name="connsiteY255" fmla="*/ 160021 h 2617756"/>
                <a:gd name="connsiteX256" fmla="*/ 99346 w 1245237"/>
                <a:gd name="connsiteY256" fmla="*/ 198311 h 2617756"/>
                <a:gd name="connsiteX257" fmla="*/ 124587 w 1245237"/>
                <a:gd name="connsiteY257" fmla="*/ 319088 h 2617756"/>
                <a:gd name="connsiteX258" fmla="*/ 228600 w 1245237"/>
                <a:gd name="connsiteY258" fmla="*/ 214885 h 2617756"/>
                <a:gd name="connsiteX259" fmla="*/ 254984 w 1245237"/>
                <a:gd name="connsiteY259" fmla="*/ 215361 h 2617756"/>
                <a:gd name="connsiteX260" fmla="*/ 358902 w 1245237"/>
                <a:gd name="connsiteY260" fmla="*/ 319660 h 2617756"/>
                <a:gd name="connsiteX261" fmla="*/ 362522 w 1245237"/>
                <a:gd name="connsiteY261" fmla="*/ 343377 h 2617756"/>
                <a:gd name="connsiteX262" fmla="*/ 253365 w 1245237"/>
                <a:gd name="connsiteY262" fmla="*/ 451867 h 2617756"/>
                <a:gd name="connsiteX263" fmla="*/ 242030 w 1245237"/>
                <a:gd name="connsiteY263" fmla="*/ 460820 h 2617756"/>
                <a:gd name="connsiteX264" fmla="*/ 229076 w 1245237"/>
                <a:gd name="connsiteY264" fmla="*/ 449962 h 2617756"/>
                <a:gd name="connsiteX265" fmla="*/ 124492 w 1245237"/>
                <a:gd name="connsiteY265" fmla="*/ 346330 h 2617756"/>
                <a:gd name="connsiteX266" fmla="*/ 124587 w 1245237"/>
                <a:gd name="connsiteY266" fmla="*/ 319088 h 2617756"/>
                <a:gd name="connsiteX267" fmla="*/ 132588 w 1245237"/>
                <a:gd name="connsiteY267" fmla="*/ 495777 h 2617756"/>
                <a:gd name="connsiteX268" fmla="*/ 138779 w 1245237"/>
                <a:gd name="connsiteY268" fmla="*/ 559880 h 2617756"/>
                <a:gd name="connsiteX269" fmla="*/ 132588 w 1245237"/>
                <a:gd name="connsiteY269" fmla="*/ 495777 h 2617756"/>
                <a:gd name="connsiteX270" fmla="*/ 172022 w 1245237"/>
                <a:gd name="connsiteY270" fmla="*/ 793624 h 2617756"/>
                <a:gd name="connsiteX271" fmla="*/ 155829 w 1245237"/>
                <a:gd name="connsiteY271" fmla="*/ 708185 h 2617756"/>
                <a:gd name="connsiteX272" fmla="*/ 171831 w 1245237"/>
                <a:gd name="connsiteY272" fmla="*/ 672561 h 2617756"/>
                <a:gd name="connsiteX273" fmla="*/ 242030 w 1245237"/>
                <a:gd name="connsiteY273" fmla="*/ 610172 h 2617756"/>
                <a:gd name="connsiteX274" fmla="*/ 309467 w 1245237"/>
                <a:gd name="connsiteY274" fmla="*/ 670370 h 2617756"/>
                <a:gd name="connsiteX275" fmla="*/ 364998 w 1245237"/>
                <a:gd name="connsiteY275" fmla="*/ 732664 h 2617756"/>
                <a:gd name="connsiteX276" fmla="*/ 309563 w 1245237"/>
                <a:gd name="connsiteY276" fmla="*/ 795815 h 2617756"/>
                <a:gd name="connsiteX277" fmla="*/ 255461 w 1245237"/>
                <a:gd name="connsiteY277" fmla="*/ 850679 h 2617756"/>
                <a:gd name="connsiteX278" fmla="*/ 228695 w 1245237"/>
                <a:gd name="connsiteY278" fmla="*/ 850583 h 2617756"/>
                <a:gd name="connsiteX279" fmla="*/ 172022 w 1245237"/>
                <a:gd name="connsiteY279" fmla="*/ 793624 h 2617756"/>
                <a:gd name="connsiteX280" fmla="*/ 214217 w 1245237"/>
                <a:gd name="connsiteY280" fmla="*/ 1225297 h 2617756"/>
                <a:gd name="connsiteX281" fmla="*/ 203359 w 1245237"/>
                <a:gd name="connsiteY281" fmla="*/ 1135571 h 2617756"/>
                <a:gd name="connsiteX282" fmla="*/ 196310 w 1245237"/>
                <a:gd name="connsiteY282" fmla="*/ 1068992 h 2617756"/>
                <a:gd name="connsiteX283" fmla="*/ 237172 w 1245237"/>
                <a:gd name="connsiteY283" fmla="*/ 1008508 h 2617756"/>
                <a:gd name="connsiteX284" fmla="*/ 255461 w 1245237"/>
                <a:gd name="connsiteY284" fmla="*/ 1016414 h 2617756"/>
                <a:gd name="connsiteX285" fmla="*/ 360140 w 1245237"/>
                <a:gd name="connsiteY285" fmla="*/ 1120331 h 2617756"/>
                <a:gd name="connsiteX286" fmla="*/ 359188 w 1245237"/>
                <a:gd name="connsiteY286" fmla="*/ 1146620 h 2617756"/>
                <a:gd name="connsiteX287" fmla="*/ 263938 w 1245237"/>
                <a:gd name="connsiteY287" fmla="*/ 1241013 h 2617756"/>
                <a:gd name="connsiteX288" fmla="*/ 238792 w 1245237"/>
                <a:gd name="connsiteY288" fmla="*/ 1258730 h 2617756"/>
                <a:gd name="connsiteX289" fmla="*/ 214217 w 1245237"/>
                <a:gd name="connsiteY289" fmla="*/ 1225297 h 2617756"/>
                <a:gd name="connsiteX290" fmla="*/ 268034 w 1245237"/>
                <a:gd name="connsiteY290" fmla="*/ 1643254 h 2617756"/>
                <a:gd name="connsiteX291" fmla="*/ 259652 w 1245237"/>
                <a:gd name="connsiteY291" fmla="*/ 1637063 h 2617756"/>
                <a:gd name="connsiteX292" fmla="*/ 234601 w 1245237"/>
                <a:gd name="connsiteY292" fmla="*/ 1408653 h 2617756"/>
                <a:gd name="connsiteX293" fmla="*/ 242125 w 1245237"/>
                <a:gd name="connsiteY293" fmla="*/ 1403414 h 2617756"/>
                <a:gd name="connsiteX294" fmla="*/ 311372 w 1245237"/>
                <a:gd name="connsiteY294" fmla="*/ 1472566 h 2617756"/>
                <a:gd name="connsiteX295" fmla="*/ 365093 w 1245237"/>
                <a:gd name="connsiteY295" fmla="*/ 1533335 h 2617756"/>
                <a:gd name="connsiteX296" fmla="*/ 312230 w 1245237"/>
                <a:gd name="connsiteY296" fmla="*/ 1593629 h 2617756"/>
                <a:gd name="connsiteX297" fmla="*/ 268034 w 1245237"/>
                <a:gd name="connsiteY297" fmla="*/ 1643254 h 2617756"/>
                <a:gd name="connsiteX298" fmla="*/ 283178 w 1245237"/>
                <a:gd name="connsiteY298" fmla="*/ 1843850 h 2617756"/>
                <a:gd name="connsiteX299" fmla="*/ 362998 w 1245237"/>
                <a:gd name="connsiteY299" fmla="*/ 1924146 h 2617756"/>
                <a:gd name="connsiteX300" fmla="*/ 363093 w 1245237"/>
                <a:gd name="connsiteY300" fmla="*/ 1943006 h 2617756"/>
                <a:gd name="connsiteX301" fmla="*/ 301085 w 1245237"/>
                <a:gd name="connsiteY301" fmla="*/ 2004823 h 2617756"/>
                <a:gd name="connsiteX302" fmla="*/ 283178 w 1245237"/>
                <a:gd name="connsiteY302" fmla="*/ 1843850 h 2617756"/>
                <a:gd name="connsiteX303" fmla="*/ 1159383 w 1245237"/>
                <a:gd name="connsiteY303" fmla="*/ 2320005 h 2617756"/>
                <a:gd name="connsiteX304" fmla="*/ 1160526 w 1245237"/>
                <a:gd name="connsiteY304" fmla="*/ 2346770 h 2617756"/>
                <a:gd name="connsiteX305" fmla="*/ 1056132 w 1245237"/>
                <a:gd name="connsiteY305" fmla="*/ 2450688 h 2617756"/>
                <a:gd name="connsiteX306" fmla="*/ 1042797 w 1245237"/>
                <a:gd name="connsiteY306" fmla="*/ 2462690 h 2617756"/>
                <a:gd name="connsiteX307" fmla="*/ 1029653 w 1245237"/>
                <a:gd name="connsiteY307" fmla="*/ 2451545 h 2617756"/>
                <a:gd name="connsiteX308" fmla="*/ 925258 w 1245237"/>
                <a:gd name="connsiteY308" fmla="*/ 2347628 h 2617756"/>
                <a:gd name="connsiteX309" fmla="*/ 924497 w 1245237"/>
                <a:gd name="connsiteY309" fmla="*/ 2320767 h 2617756"/>
                <a:gd name="connsiteX310" fmla="*/ 1028700 w 1245237"/>
                <a:gd name="connsiteY310" fmla="*/ 2216659 h 2617756"/>
                <a:gd name="connsiteX311" fmla="*/ 1055370 w 1245237"/>
                <a:gd name="connsiteY311" fmla="*/ 2215802 h 2617756"/>
                <a:gd name="connsiteX312" fmla="*/ 1159383 w 1245237"/>
                <a:gd name="connsiteY312" fmla="*/ 2320005 h 2617756"/>
                <a:gd name="connsiteX313" fmla="*/ 1163765 w 1245237"/>
                <a:gd name="connsiteY313" fmla="*/ 1925099 h 2617756"/>
                <a:gd name="connsiteX314" fmla="*/ 1170623 w 1245237"/>
                <a:gd name="connsiteY314" fmla="*/ 1933957 h 2617756"/>
                <a:gd name="connsiteX315" fmla="*/ 1157764 w 1245237"/>
                <a:gd name="connsiteY315" fmla="*/ 1948911 h 2617756"/>
                <a:gd name="connsiteX316" fmla="*/ 1056418 w 1245237"/>
                <a:gd name="connsiteY316" fmla="*/ 2051019 h 2617756"/>
                <a:gd name="connsiteX317" fmla="*/ 1027271 w 1245237"/>
                <a:gd name="connsiteY317" fmla="*/ 2050162 h 2617756"/>
                <a:gd name="connsiteX318" fmla="*/ 925544 w 1245237"/>
                <a:gd name="connsiteY318" fmla="*/ 1948435 h 2617756"/>
                <a:gd name="connsiteX319" fmla="*/ 926306 w 1245237"/>
                <a:gd name="connsiteY319" fmla="*/ 1919193 h 2617756"/>
                <a:gd name="connsiteX320" fmla="*/ 1028224 w 1245237"/>
                <a:gd name="connsiteY320" fmla="*/ 1817657 h 2617756"/>
                <a:gd name="connsiteX321" fmla="*/ 1052608 w 1245237"/>
                <a:gd name="connsiteY321" fmla="*/ 1813847 h 2617756"/>
                <a:gd name="connsiteX322" fmla="*/ 1163765 w 1245237"/>
                <a:gd name="connsiteY322" fmla="*/ 1925099 h 2617756"/>
                <a:gd name="connsiteX323" fmla="*/ 1162622 w 1245237"/>
                <a:gd name="connsiteY323" fmla="*/ 1523334 h 2617756"/>
                <a:gd name="connsiteX324" fmla="*/ 1171194 w 1245237"/>
                <a:gd name="connsiteY324" fmla="*/ 1534383 h 2617756"/>
                <a:gd name="connsiteX325" fmla="*/ 1159288 w 1245237"/>
                <a:gd name="connsiteY325" fmla="*/ 1547147 h 2617756"/>
                <a:gd name="connsiteX326" fmla="*/ 1057847 w 1245237"/>
                <a:gd name="connsiteY326" fmla="*/ 1649445 h 2617756"/>
                <a:gd name="connsiteX327" fmla="*/ 1026319 w 1245237"/>
                <a:gd name="connsiteY327" fmla="*/ 1648493 h 2617756"/>
                <a:gd name="connsiteX328" fmla="*/ 926783 w 1245237"/>
                <a:gd name="connsiteY328" fmla="*/ 1549052 h 2617756"/>
                <a:gd name="connsiteX329" fmla="*/ 927640 w 1245237"/>
                <a:gd name="connsiteY329" fmla="*/ 1517333 h 2617756"/>
                <a:gd name="connsiteX330" fmla="*/ 1027367 w 1245237"/>
                <a:gd name="connsiteY330" fmla="*/ 1418083 h 2617756"/>
                <a:gd name="connsiteX331" fmla="*/ 1053941 w 1245237"/>
                <a:gd name="connsiteY331" fmla="*/ 1414082 h 2617756"/>
                <a:gd name="connsiteX332" fmla="*/ 1162622 w 1245237"/>
                <a:gd name="connsiteY332" fmla="*/ 1523334 h 2617756"/>
                <a:gd name="connsiteX333" fmla="*/ 1163479 w 1245237"/>
                <a:gd name="connsiteY333" fmla="*/ 1124427 h 2617756"/>
                <a:gd name="connsiteX334" fmla="*/ 1170432 w 1245237"/>
                <a:gd name="connsiteY334" fmla="*/ 1133476 h 2617756"/>
                <a:gd name="connsiteX335" fmla="*/ 1157573 w 1245237"/>
                <a:gd name="connsiteY335" fmla="*/ 1148049 h 2617756"/>
                <a:gd name="connsiteX336" fmla="*/ 1058323 w 1245237"/>
                <a:gd name="connsiteY336" fmla="*/ 1248062 h 2617756"/>
                <a:gd name="connsiteX337" fmla="*/ 1026224 w 1245237"/>
                <a:gd name="connsiteY337" fmla="*/ 1247681 h 2617756"/>
                <a:gd name="connsiteX338" fmla="*/ 926592 w 1245237"/>
                <a:gd name="connsiteY338" fmla="*/ 1148049 h 2617756"/>
                <a:gd name="connsiteX339" fmla="*/ 926211 w 1245237"/>
                <a:gd name="connsiteY339" fmla="*/ 1118807 h 2617756"/>
                <a:gd name="connsiteX340" fmla="*/ 1028510 w 1245237"/>
                <a:gd name="connsiteY340" fmla="*/ 1017080 h 2617756"/>
                <a:gd name="connsiteX341" fmla="*/ 1052322 w 1245237"/>
                <a:gd name="connsiteY341" fmla="*/ 1012604 h 2617756"/>
                <a:gd name="connsiteX342" fmla="*/ 1163479 w 1245237"/>
                <a:gd name="connsiteY342" fmla="*/ 1124427 h 2617756"/>
                <a:gd name="connsiteX343" fmla="*/ 1162145 w 1245237"/>
                <a:gd name="connsiteY343" fmla="*/ 722472 h 2617756"/>
                <a:gd name="connsiteX344" fmla="*/ 1171384 w 1245237"/>
                <a:gd name="connsiteY344" fmla="*/ 733140 h 2617756"/>
                <a:gd name="connsiteX345" fmla="*/ 1159669 w 1245237"/>
                <a:gd name="connsiteY345" fmla="*/ 746189 h 2617756"/>
                <a:gd name="connsiteX346" fmla="*/ 1055656 w 1245237"/>
                <a:gd name="connsiteY346" fmla="*/ 850679 h 2617756"/>
                <a:gd name="connsiteX347" fmla="*/ 1029176 w 1245237"/>
                <a:gd name="connsiteY347" fmla="*/ 850774 h 2617756"/>
                <a:gd name="connsiteX348" fmla="*/ 924973 w 1245237"/>
                <a:gd name="connsiteY348" fmla="*/ 746475 h 2617756"/>
                <a:gd name="connsiteX349" fmla="*/ 924782 w 1245237"/>
                <a:gd name="connsiteY349" fmla="*/ 719615 h 2617756"/>
                <a:gd name="connsiteX350" fmla="*/ 1029176 w 1245237"/>
                <a:gd name="connsiteY350" fmla="*/ 615411 h 2617756"/>
                <a:gd name="connsiteX351" fmla="*/ 1053465 w 1245237"/>
                <a:gd name="connsiteY351" fmla="*/ 613220 h 2617756"/>
                <a:gd name="connsiteX352" fmla="*/ 1162145 w 1245237"/>
                <a:gd name="connsiteY352" fmla="*/ 722472 h 2617756"/>
                <a:gd name="connsiteX353" fmla="*/ 1157097 w 1245237"/>
                <a:gd name="connsiteY353" fmla="*/ 316231 h 2617756"/>
                <a:gd name="connsiteX354" fmla="*/ 1158050 w 1245237"/>
                <a:gd name="connsiteY354" fmla="*/ 347854 h 2617756"/>
                <a:gd name="connsiteX355" fmla="*/ 1058323 w 1245237"/>
                <a:gd name="connsiteY355" fmla="*/ 446819 h 2617756"/>
                <a:gd name="connsiteX356" fmla="*/ 1042797 w 1245237"/>
                <a:gd name="connsiteY356" fmla="*/ 461106 h 2617756"/>
                <a:gd name="connsiteX357" fmla="*/ 1029367 w 1245237"/>
                <a:gd name="connsiteY357" fmla="*/ 449867 h 2617756"/>
                <a:gd name="connsiteX358" fmla="*/ 925068 w 1245237"/>
                <a:gd name="connsiteY358" fmla="*/ 345949 h 2617756"/>
                <a:gd name="connsiteX359" fmla="*/ 924687 w 1245237"/>
                <a:gd name="connsiteY359" fmla="*/ 319088 h 2617756"/>
                <a:gd name="connsiteX360" fmla="*/ 1028700 w 1245237"/>
                <a:gd name="connsiteY360" fmla="*/ 214885 h 2617756"/>
                <a:gd name="connsiteX361" fmla="*/ 1057751 w 1245237"/>
                <a:gd name="connsiteY361" fmla="*/ 216885 h 2617756"/>
                <a:gd name="connsiteX362" fmla="*/ 1157097 w 1245237"/>
                <a:gd name="connsiteY362" fmla="*/ 316231 h 261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1245237" h="2617756">
                  <a:moveTo>
                    <a:pt x="1245108" y="154877"/>
                  </a:moveTo>
                  <a:cubicBezTo>
                    <a:pt x="1244822" y="154687"/>
                    <a:pt x="1244632" y="154496"/>
                    <a:pt x="1244346" y="154211"/>
                  </a:cubicBezTo>
                  <a:cubicBezTo>
                    <a:pt x="1244251" y="116396"/>
                    <a:pt x="1242155" y="78392"/>
                    <a:pt x="1244918" y="40863"/>
                  </a:cubicBezTo>
                  <a:cubicBezTo>
                    <a:pt x="1247299" y="8383"/>
                    <a:pt x="1236631" y="-94"/>
                    <a:pt x="1204246" y="1"/>
                  </a:cubicBezTo>
                  <a:cubicBezTo>
                    <a:pt x="815150" y="1144"/>
                    <a:pt x="425958" y="668"/>
                    <a:pt x="36862" y="763"/>
                  </a:cubicBezTo>
                  <a:cubicBezTo>
                    <a:pt x="24575" y="763"/>
                    <a:pt x="0" y="2287"/>
                    <a:pt x="0" y="2287"/>
                  </a:cubicBezTo>
                  <a:cubicBezTo>
                    <a:pt x="1143" y="20099"/>
                    <a:pt x="1810" y="38006"/>
                    <a:pt x="3619" y="55817"/>
                  </a:cubicBezTo>
                  <a:cubicBezTo>
                    <a:pt x="20574" y="214694"/>
                    <a:pt x="37814" y="373571"/>
                    <a:pt x="54864" y="532448"/>
                  </a:cubicBezTo>
                  <a:cubicBezTo>
                    <a:pt x="71533" y="687992"/>
                    <a:pt x="87821" y="843630"/>
                    <a:pt x="104489" y="999173"/>
                  </a:cubicBezTo>
                  <a:cubicBezTo>
                    <a:pt x="121444" y="1156907"/>
                    <a:pt x="138779" y="1314641"/>
                    <a:pt x="155734" y="1472375"/>
                  </a:cubicBezTo>
                  <a:cubicBezTo>
                    <a:pt x="172307" y="1626776"/>
                    <a:pt x="188309" y="1781271"/>
                    <a:pt x="204883" y="1935767"/>
                  </a:cubicBezTo>
                  <a:cubicBezTo>
                    <a:pt x="221933" y="2094644"/>
                    <a:pt x="239173" y="2253521"/>
                    <a:pt x="256413" y="2412398"/>
                  </a:cubicBezTo>
                  <a:cubicBezTo>
                    <a:pt x="264986" y="2491074"/>
                    <a:pt x="270701" y="2537651"/>
                    <a:pt x="279368" y="2616328"/>
                  </a:cubicBezTo>
                  <a:cubicBezTo>
                    <a:pt x="297275" y="2616328"/>
                    <a:pt x="312420" y="2617757"/>
                    <a:pt x="324993" y="2617757"/>
                  </a:cubicBezTo>
                  <a:cubicBezTo>
                    <a:pt x="538544" y="2617376"/>
                    <a:pt x="749141" y="2615280"/>
                    <a:pt x="962692" y="2615280"/>
                  </a:cubicBezTo>
                  <a:cubicBezTo>
                    <a:pt x="1046512" y="2615280"/>
                    <a:pt x="1130427" y="2614518"/>
                    <a:pt x="1214247" y="2615756"/>
                  </a:cubicBezTo>
                  <a:cubicBezTo>
                    <a:pt x="1237774" y="2616137"/>
                    <a:pt x="1245965" y="2608613"/>
                    <a:pt x="1244632" y="2585181"/>
                  </a:cubicBezTo>
                  <a:cubicBezTo>
                    <a:pt x="1242917" y="2555082"/>
                    <a:pt x="1244251" y="2524793"/>
                    <a:pt x="1244251" y="2494598"/>
                  </a:cubicBezTo>
                  <a:cubicBezTo>
                    <a:pt x="1243775" y="2494217"/>
                    <a:pt x="1243298" y="2493836"/>
                    <a:pt x="1242822" y="2493551"/>
                  </a:cubicBezTo>
                  <a:cubicBezTo>
                    <a:pt x="1242441" y="2493932"/>
                    <a:pt x="1242060" y="2494217"/>
                    <a:pt x="1241679" y="2494598"/>
                  </a:cubicBezTo>
                  <a:cubicBezTo>
                    <a:pt x="1215104" y="2494598"/>
                    <a:pt x="1188149" y="2494598"/>
                    <a:pt x="1152620" y="2494598"/>
                  </a:cubicBezTo>
                  <a:cubicBezTo>
                    <a:pt x="1185386" y="2461451"/>
                    <a:pt x="1210628" y="2432019"/>
                    <a:pt x="1241393" y="2408111"/>
                  </a:cubicBezTo>
                  <a:cubicBezTo>
                    <a:pt x="1241679" y="2408683"/>
                    <a:pt x="1241965" y="2409254"/>
                    <a:pt x="1242251" y="2409731"/>
                  </a:cubicBezTo>
                  <a:cubicBezTo>
                    <a:pt x="1242822" y="2408397"/>
                    <a:pt x="1243679" y="2407254"/>
                    <a:pt x="1244155" y="2405921"/>
                  </a:cubicBezTo>
                  <a:cubicBezTo>
                    <a:pt x="1243870" y="2358486"/>
                    <a:pt x="1243584" y="2310956"/>
                    <a:pt x="1243298" y="2263522"/>
                  </a:cubicBezTo>
                  <a:lnTo>
                    <a:pt x="1243298" y="2263522"/>
                  </a:lnTo>
                  <a:cubicBezTo>
                    <a:pt x="1242346" y="2262093"/>
                    <a:pt x="1241298" y="2260760"/>
                    <a:pt x="1240346" y="2259426"/>
                  </a:cubicBezTo>
                  <a:cubicBezTo>
                    <a:pt x="1240155" y="2259712"/>
                    <a:pt x="1240060" y="2259998"/>
                    <a:pt x="1239965" y="2260284"/>
                  </a:cubicBezTo>
                  <a:cubicBezTo>
                    <a:pt x="1201960" y="2223041"/>
                    <a:pt x="1164336" y="2185512"/>
                    <a:pt x="1125760" y="2148841"/>
                  </a:cubicBezTo>
                  <a:cubicBezTo>
                    <a:pt x="1113854" y="2137506"/>
                    <a:pt x="1114711" y="2130077"/>
                    <a:pt x="1126141" y="2119218"/>
                  </a:cubicBezTo>
                  <a:cubicBezTo>
                    <a:pt x="1164431" y="2082737"/>
                    <a:pt x="1201960" y="2045590"/>
                    <a:pt x="1239774" y="2008633"/>
                  </a:cubicBezTo>
                  <a:cubicBezTo>
                    <a:pt x="1239965" y="2009014"/>
                    <a:pt x="1240155" y="2009300"/>
                    <a:pt x="1240346" y="2009681"/>
                  </a:cubicBezTo>
                  <a:cubicBezTo>
                    <a:pt x="1241489" y="2008061"/>
                    <a:pt x="1242632" y="2006442"/>
                    <a:pt x="1243775" y="2004728"/>
                  </a:cubicBezTo>
                  <a:lnTo>
                    <a:pt x="1243775" y="2004728"/>
                  </a:lnTo>
                  <a:cubicBezTo>
                    <a:pt x="1243870" y="1957293"/>
                    <a:pt x="1243965" y="1909954"/>
                    <a:pt x="1244155" y="1862519"/>
                  </a:cubicBezTo>
                  <a:cubicBezTo>
                    <a:pt x="1243108" y="1860138"/>
                    <a:pt x="1241965" y="1858043"/>
                    <a:pt x="1240727" y="1855852"/>
                  </a:cubicBezTo>
                  <a:cubicBezTo>
                    <a:pt x="1240346" y="1856614"/>
                    <a:pt x="1239965" y="1857376"/>
                    <a:pt x="1239584" y="1858043"/>
                  </a:cubicBezTo>
                  <a:cubicBezTo>
                    <a:pt x="1201103" y="1820705"/>
                    <a:pt x="1162812" y="1783271"/>
                    <a:pt x="1124045" y="1746314"/>
                  </a:cubicBezTo>
                  <a:cubicBezTo>
                    <a:pt x="1114616" y="1737266"/>
                    <a:pt x="1114330" y="1730693"/>
                    <a:pt x="1123950" y="1721740"/>
                  </a:cubicBezTo>
                  <a:cubicBezTo>
                    <a:pt x="1163669" y="1684878"/>
                    <a:pt x="1198626" y="1642968"/>
                    <a:pt x="1240822" y="1608583"/>
                  </a:cubicBezTo>
                  <a:cubicBezTo>
                    <a:pt x="1241203" y="1609250"/>
                    <a:pt x="1241679" y="1609916"/>
                    <a:pt x="1242060" y="1610583"/>
                  </a:cubicBezTo>
                  <a:cubicBezTo>
                    <a:pt x="1242822" y="1608964"/>
                    <a:pt x="1243584" y="1607440"/>
                    <a:pt x="1244251" y="1605725"/>
                  </a:cubicBezTo>
                  <a:cubicBezTo>
                    <a:pt x="1244251" y="1605725"/>
                    <a:pt x="1244251" y="1605725"/>
                    <a:pt x="1244251" y="1605725"/>
                  </a:cubicBezTo>
                  <a:cubicBezTo>
                    <a:pt x="1244251" y="1557624"/>
                    <a:pt x="1244251" y="1509523"/>
                    <a:pt x="1244251" y="1461422"/>
                  </a:cubicBezTo>
                  <a:lnTo>
                    <a:pt x="1244251" y="1461422"/>
                  </a:lnTo>
                  <a:cubicBezTo>
                    <a:pt x="1244060" y="1459231"/>
                    <a:pt x="1243679" y="1457326"/>
                    <a:pt x="1243013" y="1455421"/>
                  </a:cubicBezTo>
                  <a:cubicBezTo>
                    <a:pt x="1242346" y="1456564"/>
                    <a:pt x="1241584" y="1457612"/>
                    <a:pt x="1241012" y="1458755"/>
                  </a:cubicBezTo>
                  <a:cubicBezTo>
                    <a:pt x="1198531" y="1424560"/>
                    <a:pt x="1163765" y="1382459"/>
                    <a:pt x="1123950" y="1345598"/>
                  </a:cubicBezTo>
                  <a:cubicBezTo>
                    <a:pt x="1114139" y="1336549"/>
                    <a:pt x="1114806" y="1330072"/>
                    <a:pt x="1124141" y="1321118"/>
                  </a:cubicBezTo>
                  <a:cubicBezTo>
                    <a:pt x="1162907" y="1283971"/>
                    <a:pt x="1201293" y="1246252"/>
                    <a:pt x="1239679" y="1208723"/>
                  </a:cubicBezTo>
                  <a:cubicBezTo>
                    <a:pt x="1239869" y="1209200"/>
                    <a:pt x="1240155" y="1209581"/>
                    <a:pt x="1240346" y="1209962"/>
                  </a:cubicBezTo>
                  <a:cubicBezTo>
                    <a:pt x="1241489" y="1208152"/>
                    <a:pt x="1242822" y="1206437"/>
                    <a:pt x="1243870" y="1204628"/>
                  </a:cubicBezTo>
                  <a:cubicBezTo>
                    <a:pt x="1243870" y="1157193"/>
                    <a:pt x="1243965" y="1109854"/>
                    <a:pt x="1243965" y="1062419"/>
                  </a:cubicBezTo>
                  <a:cubicBezTo>
                    <a:pt x="1242917" y="1060419"/>
                    <a:pt x="1241679" y="1058514"/>
                    <a:pt x="1240536" y="1056609"/>
                  </a:cubicBezTo>
                  <a:cubicBezTo>
                    <a:pt x="1240250" y="1057181"/>
                    <a:pt x="1239965" y="1057657"/>
                    <a:pt x="1239774" y="1058228"/>
                  </a:cubicBezTo>
                  <a:cubicBezTo>
                    <a:pt x="1201293" y="1020700"/>
                    <a:pt x="1163003" y="983076"/>
                    <a:pt x="1124141" y="945929"/>
                  </a:cubicBezTo>
                  <a:cubicBezTo>
                    <a:pt x="1114806" y="936975"/>
                    <a:pt x="1114234" y="930403"/>
                    <a:pt x="1123950" y="921449"/>
                  </a:cubicBezTo>
                  <a:cubicBezTo>
                    <a:pt x="1163574" y="884588"/>
                    <a:pt x="1198150" y="842487"/>
                    <a:pt x="1240631" y="808578"/>
                  </a:cubicBezTo>
                  <a:cubicBezTo>
                    <a:pt x="1241012" y="809245"/>
                    <a:pt x="1241393" y="809816"/>
                    <a:pt x="1241774" y="810483"/>
                  </a:cubicBezTo>
                  <a:cubicBezTo>
                    <a:pt x="1242536" y="808864"/>
                    <a:pt x="1243489" y="807340"/>
                    <a:pt x="1244251" y="805625"/>
                  </a:cubicBezTo>
                  <a:cubicBezTo>
                    <a:pt x="1244251" y="805625"/>
                    <a:pt x="1244251" y="805625"/>
                    <a:pt x="1244251" y="805625"/>
                  </a:cubicBezTo>
                  <a:cubicBezTo>
                    <a:pt x="1244251" y="757429"/>
                    <a:pt x="1244251" y="709328"/>
                    <a:pt x="1244251" y="661131"/>
                  </a:cubicBezTo>
                  <a:cubicBezTo>
                    <a:pt x="1243679" y="659702"/>
                    <a:pt x="1242917" y="658464"/>
                    <a:pt x="1242251" y="657131"/>
                  </a:cubicBezTo>
                  <a:cubicBezTo>
                    <a:pt x="1241965" y="657607"/>
                    <a:pt x="1241584" y="658178"/>
                    <a:pt x="1241298" y="658655"/>
                  </a:cubicBezTo>
                  <a:cubicBezTo>
                    <a:pt x="1198817" y="624269"/>
                    <a:pt x="1163955" y="582074"/>
                    <a:pt x="1123950" y="545021"/>
                  </a:cubicBezTo>
                  <a:cubicBezTo>
                    <a:pt x="1114425" y="536163"/>
                    <a:pt x="1114234" y="529496"/>
                    <a:pt x="1123950" y="520447"/>
                  </a:cubicBezTo>
                  <a:cubicBezTo>
                    <a:pt x="1163288" y="483966"/>
                    <a:pt x="1197864" y="442628"/>
                    <a:pt x="1239298" y="408433"/>
                  </a:cubicBezTo>
                  <a:cubicBezTo>
                    <a:pt x="1239679" y="409195"/>
                    <a:pt x="1240060" y="409957"/>
                    <a:pt x="1240536" y="410719"/>
                  </a:cubicBezTo>
                  <a:cubicBezTo>
                    <a:pt x="1241774" y="408623"/>
                    <a:pt x="1243013" y="406623"/>
                    <a:pt x="1244155" y="404432"/>
                  </a:cubicBezTo>
                  <a:cubicBezTo>
                    <a:pt x="1244060" y="357093"/>
                    <a:pt x="1243870" y="309659"/>
                    <a:pt x="1243775" y="262319"/>
                  </a:cubicBezTo>
                  <a:cubicBezTo>
                    <a:pt x="1242822" y="260605"/>
                    <a:pt x="1241679" y="258986"/>
                    <a:pt x="1240631" y="257271"/>
                  </a:cubicBezTo>
                  <a:cubicBezTo>
                    <a:pt x="1240441" y="257652"/>
                    <a:pt x="1240346" y="258033"/>
                    <a:pt x="1240155" y="258319"/>
                  </a:cubicBezTo>
                  <a:cubicBezTo>
                    <a:pt x="1208913" y="224124"/>
                    <a:pt x="1177766" y="189929"/>
                    <a:pt x="1145953" y="155163"/>
                  </a:cubicBezTo>
                  <a:cubicBezTo>
                    <a:pt x="1176814" y="155163"/>
                    <a:pt x="1210532" y="155163"/>
                    <a:pt x="1244251" y="155163"/>
                  </a:cubicBezTo>
                  <a:cubicBezTo>
                    <a:pt x="1244632" y="154877"/>
                    <a:pt x="1244918" y="154877"/>
                    <a:pt x="1245108" y="154877"/>
                  </a:cubicBezTo>
                  <a:close/>
                  <a:moveTo>
                    <a:pt x="334709" y="2300860"/>
                  </a:moveTo>
                  <a:cubicBezTo>
                    <a:pt x="378714" y="2332864"/>
                    <a:pt x="378714" y="2333150"/>
                    <a:pt x="340328" y="2360772"/>
                  </a:cubicBezTo>
                  <a:cubicBezTo>
                    <a:pt x="338423" y="2340008"/>
                    <a:pt x="336709" y="2321243"/>
                    <a:pt x="334709" y="2300860"/>
                  </a:cubicBezTo>
                  <a:close/>
                  <a:moveTo>
                    <a:pt x="326041" y="2119123"/>
                  </a:moveTo>
                  <a:cubicBezTo>
                    <a:pt x="361283" y="2084738"/>
                    <a:pt x="396240" y="2050067"/>
                    <a:pt x="430435" y="2014634"/>
                  </a:cubicBezTo>
                  <a:cubicBezTo>
                    <a:pt x="439960" y="2004823"/>
                    <a:pt x="445294" y="2005966"/>
                    <a:pt x="454057" y="2015015"/>
                  </a:cubicBezTo>
                  <a:cubicBezTo>
                    <a:pt x="489204" y="2051019"/>
                    <a:pt x="524828" y="2086547"/>
                    <a:pt x="560832" y="2121885"/>
                  </a:cubicBezTo>
                  <a:cubicBezTo>
                    <a:pt x="569404" y="2130362"/>
                    <a:pt x="571310" y="2135792"/>
                    <a:pt x="561499" y="2145412"/>
                  </a:cubicBezTo>
                  <a:cubicBezTo>
                    <a:pt x="521494" y="2184369"/>
                    <a:pt x="482441" y="2224279"/>
                    <a:pt x="440817" y="2265998"/>
                  </a:cubicBezTo>
                  <a:cubicBezTo>
                    <a:pt x="401765" y="2226089"/>
                    <a:pt x="364617" y="2187322"/>
                    <a:pt x="326517" y="2149508"/>
                  </a:cubicBezTo>
                  <a:cubicBezTo>
                    <a:pt x="314992" y="2138268"/>
                    <a:pt x="314611" y="2130267"/>
                    <a:pt x="326041" y="2119123"/>
                  </a:cubicBezTo>
                  <a:close/>
                  <a:moveTo>
                    <a:pt x="653987" y="2052829"/>
                  </a:moveTo>
                  <a:cubicBezTo>
                    <a:pt x="644747" y="2062354"/>
                    <a:pt x="639508" y="2062163"/>
                    <a:pt x="630460" y="2052924"/>
                  </a:cubicBezTo>
                  <a:cubicBezTo>
                    <a:pt x="591312" y="2013205"/>
                    <a:pt x="551498" y="1974152"/>
                    <a:pt x="509968" y="1933004"/>
                  </a:cubicBezTo>
                  <a:cubicBezTo>
                    <a:pt x="550926" y="1892809"/>
                    <a:pt x="590360" y="1854804"/>
                    <a:pt x="628841" y="1816037"/>
                  </a:cubicBezTo>
                  <a:cubicBezTo>
                    <a:pt x="638842" y="1806036"/>
                    <a:pt x="645033" y="1805179"/>
                    <a:pt x="655415" y="1815942"/>
                  </a:cubicBezTo>
                  <a:cubicBezTo>
                    <a:pt x="689515" y="1851280"/>
                    <a:pt x="724376" y="1885951"/>
                    <a:pt x="759619" y="1920241"/>
                  </a:cubicBezTo>
                  <a:cubicBezTo>
                    <a:pt x="769429" y="1929766"/>
                    <a:pt x="771811" y="1935767"/>
                    <a:pt x="760667" y="1946435"/>
                  </a:cubicBezTo>
                  <a:cubicBezTo>
                    <a:pt x="724472" y="1981201"/>
                    <a:pt x="688943" y="2016824"/>
                    <a:pt x="653987" y="2052829"/>
                  </a:cubicBezTo>
                  <a:close/>
                  <a:moveTo>
                    <a:pt x="761143" y="2322767"/>
                  </a:moveTo>
                  <a:cubicBezTo>
                    <a:pt x="764191" y="2325815"/>
                    <a:pt x="766572" y="2329435"/>
                    <a:pt x="770192" y="2334007"/>
                  </a:cubicBezTo>
                  <a:cubicBezTo>
                    <a:pt x="765334" y="2339627"/>
                    <a:pt x="761333" y="2344770"/>
                    <a:pt x="756856" y="2349342"/>
                  </a:cubicBezTo>
                  <a:cubicBezTo>
                    <a:pt x="723805" y="2382489"/>
                    <a:pt x="690086" y="2415065"/>
                    <a:pt x="657701" y="2448974"/>
                  </a:cubicBezTo>
                  <a:cubicBezTo>
                    <a:pt x="645319" y="2461928"/>
                    <a:pt x="637699" y="2461166"/>
                    <a:pt x="625697" y="2448688"/>
                  </a:cubicBezTo>
                  <a:cubicBezTo>
                    <a:pt x="593312" y="2414874"/>
                    <a:pt x="559975" y="2382013"/>
                    <a:pt x="526256" y="2349437"/>
                  </a:cubicBezTo>
                  <a:cubicBezTo>
                    <a:pt x="515874" y="2339341"/>
                    <a:pt x="511683" y="2332864"/>
                    <a:pt x="524637" y="2320672"/>
                  </a:cubicBezTo>
                  <a:cubicBezTo>
                    <a:pt x="560165" y="2286858"/>
                    <a:pt x="594360" y="2251616"/>
                    <a:pt x="628936" y="2216850"/>
                  </a:cubicBezTo>
                  <a:cubicBezTo>
                    <a:pt x="636175" y="2209610"/>
                    <a:pt x="641414" y="2202181"/>
                    <a:pt x="652558" y="2213706"/>
                  </a:cubicBezTo>
                  <a:cubicBezTo>
                    <a:pt x="688277" y="2250568"/>
                    <a:pt x="724948" y="2286477"/>
                    <a:pt x="761143" y="2322767"/>
                  </a:cubicBezTo>
                  <a:close/>
                  <a:moveTo>
                    <a:pt x="656463" y="1649826"/>
                  </a:moveTo>
                  <a:cubicBezTo>
                    <a:pt x="645319" y="1661447"/>
                    <a:pt x="638270" y="1661637"/>
                    <a:pt x="627126" y="1650017"/>
                  </a:cubicBezTo>
                  <a:cubicBezTo>
                    <a:pt x="593122" y="1614679"/>
                    <a:pt x="558165" y="1580198"/>
                    <a:pt x="523208" y="1545813"/>
                  </a:cubicBezTo>
                  <a:cubicBezTo>
                    <a:pt x="515779" y="1538479"/>
                    <a:pt x="512159" y="1533145"/>
                    <a:pt x="521208" y="1524191"/>
                  </a:cubicBezTo>
                  <a:cubicBezTo>
                    <a:pt x="558546" y="1487425"/>
                    <a:pt x="595408" y="1450182"/>
                    <a:pt x="632555" y="1413225"/>
                  </a:cubicBezTo>
                  <a:cubicBezTo>
                    <a:pt x="635508" y="1410272"/>
                    <a:pt x="639318" y="1408082"/>
                    <a:pt x="643223" y="1405129"/>
                  </a:cubicBezTo>
                  <a:cubicBezTo>
                    <a:pt x="647986" y="1409606"/>
                    <a:pt x="652177" y="1413225"/>
                    <a:pt x="656082" y="1417130"/>
                  </a:cubicBezTo>
                  <a:cubicBezTo>
                    <a:pt x="689991" y="1451039"/>
                    <a:pt x="723519" y="1485329"/>
                    <a:pt x="758000" y="1518667"/>
                  </a:cubicBezTo>
                  <a:cubicBezTo>
                    <a:pt x="769429" y="1529716"/>
                    <a:pt x="769906" y="1536955"/>
                    <a:pt x="758190" y="1548194"/>
                  </a:cubicBezTo>
                  <a:cubicBezTo>
                    <a:pt x="723614" y="1581341"/>
                    <a:pt x="689705" y="1615250"/>
                    <a:pt x="656463" y="1649826"/>
                  </a:cubicBezTo>
                  <a:close/>
                  <a:moveTo>
                    <a:pt x="656558" y="1250062"/>
                  </a:moveTo>
                  <a:cubicBezTo>
                    <a:pt x="645128" y="1262063"/>
                    <a:pt x="638461" y="1260920"/>
                    <a:pt x="627698" y="1249776"/>
                  </a:cubicBezTo>
                  <a:cubicBezTo>
                    <a:pt x="594360" y="1215200"/>
                    <a:pt x="560261" y="1181291"/>
                    <a:pt x="525780" y="1147763"/>
                  </a:cubicBezTo>
                  <a:cubicBezTo>
                    <a:pt x="515493" y="1137762"/>
                    <a:pt x="511397" y="1131571"/>
                    <a:pt x="524351" y="1119284"/>
                  </a:cubicBezTo>
                  <a:cubicBezTo>
                    <a:pt x="560070" y="1085565"/>
                    <a:pt x="594074" y="1049942"/>
                    <a:pt x="629126" y="1015461"/>
                  </a:cubicBezTo>
                  <a:cubicBezTo>
                    <a:pt x="634556" y="1010127"/>
                    <a:pt x="639318" y="999364"/>
                    <a:pt x="650081" y="1010222"/>
                  </a:cubicBezTo>
                  <a:cubicBezTo>
                    <a:pt x="687705" y="1048418"/>
                    <a:pt x="725805" y="1086232"/>
                    <a:pt x="763715" y="1124237"/>
                  </a:cubicBezTo>
                  <a:cubicBezTo>
                    <a:pt x="766001" y="1126618"/>
                    <a:pt x="767810" y="1129475"/>
                    <a:pt x="770763" y="1133190"/>
                  </a:cubicBezTo>
                  <a:cubicBezTo>
                    <a:pt x="766572" y="1138048"/>
                    <a:pt x="762667" y="1143191"/>
                    <a:pt x="758095" y="1147763"/>
                  </a:cubicBezTo>
                  <a:cubicBezTo>
                    <a:pt x="724281" y="1181863"/>
                    <a:pt x="689705" y="1215296"/>
                    <a:pt x="656558" y="1250062"/>
                  </a:cubicBezTo>
                  <a:close/>
                  <a:moveTo>
                    <a:pt x="655320" y="850583"/>
                  </a:moveTo>
                  <a:cubicBezTo>
                    <a:pt x="644747" y="861537"/>
                    <a:pt x="638461" y="860204"/>
                    <a:pt x="628650" y="850012"/>
                  </a:cubicBezTo>
                  <a:cubicBezTo>
                    <a:pt x="594360" y="814674"/>
                    <a:pt x="559689" y="779622"/>
                    <a:pt x="524066" y="745618"/>
                  </a:cubicBezTo>
                  <a:cubicBezTo>
                    <a:pt x="512635" y="734759"/>
                    <a:pt x="514826" y="728759"/>
                    <a:pt x="524828" y="719043"/>
                  </a:cubicBezTo>
                  <a:cubicBezTo>
                    <a:pt x="559308" y="685515"/>
                    <a:pt x="593027" y="651035"/>
                    <a:pt x="627221" y="617126"/>
                  </a:cubicBezTo>
                  <a:cubicBezTo>
                    <a:pt x="633984" y="610458"/>
                    <a:pt x="639794" y="600171"/>
                    <a:pt x="651510" y="612077"/>
                  </a:cubicBezTo>
                  <a:cubicBezTo>
                    <a:pt x="688372" y="649606"/>
                    <a:pt x="725805" y="686658"/>
                    <a:pt x="762953" y="723901"/>
                  </a:cubicBezTo>
                  <a:cubicBezTo>
                    <a:pt x="765239" y="726187"/>
                    <a:pt x="766667" y="729140"/>
                    <a:pt x="769715" y="733521"/>
                  </a:cubicBezTo>
                  <a:cubicBezTo>
                    <a:pt x="766381" y="737617"/>
                    <a:pt x="763333" y="741998"/>
                    <a:pt x="759619" y="745713"/>
                  </a:cubicBezTo>
                  <a:cubicBezTo>
                    <a:pt x="724757" y="780670"/>
                    <a:pt x="689515" y="815150"/>
                    <a:pt x="655320" y="850583"/>
                  </a:cubicBezTo>
                  <a:close/>
                  <a:moveTo>
                    <a:pt x="656177" y="450438"/>
                  </a:moveTo>
                  <a:cubicBezTo>
                    <a:pt x="643604" y="463678"/>
                    <a:pt x="637127" y="458725"/>
                    <a:pt x="627317" y="448628"/>
                  </a:cubicBezTo>
                  <a:cubicBezTo>
                    <a:pt x="593789" y="414338"/>
                    <a:pt x="559784" y="380429"/>
                    <a:pt x="525399" y="346806"/>
                  </a:cubicBezTo>
                  <a:cubicBezTo>
                    <a:pt x="516541" y="338043"/>
                    <a:pt x="511207" y="332328"/>
                    <a:pt x="523208" y="320803"/>
                  </a:cubicBezTo>
                  <a:cubicBezTo>
                    <a:pt x="559499" y="286037"/>
                    <a:pt x="594646" y="250127"/>
                    <a:pt x="629888" y="214313"/>
                  </a:cubicBezTo>
                  <a:cubicBezTo>
                    <a:pt x="637985" y="206027"/>
                    <a:pt x="643414" y="202883"/>
                    <a:pt x="653415" y="213266"/>
                  </a:cubicBezTo>
                  <a:cubicBezTo>
                    <a:pt x="689039" y="250223"/>
                    <a:pt x="725805" y="286132"/>
                    <a:pt x="762095" y="322517"/>
                  </a:cubicBezTo>
                  <a:cubicBezTo>
                    <a:pt x="765143" y="325661"/>
                    <a:pt x="767810" y="329185"/>
                    <a:pt x="771239" y="333281"/>
                  </a:cubicBezTo>
                  <a:cubicBezTo>
                    <a:pt x="767239" y="337757"/>
                    <a:pt x="763810" y="342044"/>
                    <a:pt x="760000" y="345854"/>
                  </a:cubicBezTo>
                  <a:cubicBezTo>
                    <a:pt x="725233" y="380525"/>
                    <a:pt x="689801" y="414624"/>
                    <a:pt x="656177" y="450438"/>
                  </a:cubicBezTo>
                  <a:close/>
                  <a:moveTo>
                    <a:pt x="438245" y="249461"/>
                  </a:moveTo>
                  <a:cubicBezTo>
                    <a:pt x="411956" y="223838"/>
                    <a:pt x="378047" y="190977"/>
                    <a:pt x="343662" y="157544"/>
                  </a:cubicBezTo>
                  <a:cubicBezTo>
                    <a:pt x="408623" y="157544"/>
                    <a:pt x="473964" y="157544"/>
                    <a:pt x="529590" y="157544"/>
                  </a:cubicBezTo>
                  <a:cubicBezTo>
                    <a:pt x="501301" y="185834"/>
                    <a:pt x="467678" y="219743"/>
                    <a:pt x="438245" y="249461"/>
                  </a:cubicBezTo>
                  <a:close/>
                  <a:moveTo>
                    <a:pt x="429006" y="415386"/>
                  </a:moveTo>
                  <a:cubicBezTo>
                    <a:pt x="436912" y="407385"/>
                    <a:pt x="442436" y="402432"/>
                    <a:pt x="452914" y="413291"/>
                  </a:cubicBezTo>
                  <a:cubicBezTo>
                    <a:pt x="488728" y="450343"/>
                    <a:pt x="525494" y="486347"/>
                    <a:pt x="561880" y="522828"/>
                  </a:cubicBezTo>
                  <a:cubicBezTo>
                    <a:pt x="564928" y="525876"/>
                    <a:pt x="567404" y="529591"/>
                    <a:pt x="570833" y="533877"/>
                  </a:cubicBezTo>
                  <a:cubicBezTo>
                    <a:pt x="566547" y="538544"/>
                    <a:pt x="563118" y="542640"/>
                    <a:pt x="559308" y="546450"/>
                  </a:cubicBezTo>
                  <a:cubicBezTo>
                    <a:pt x="525304" y="580550"/>
                    <a:pt x="490823" y="614173"/>
                    <a:pt x="457391" y="648749"/>
                  </a:cubicBezTo>
                  <a:cubicBezTo>
                    <a:pt x="446532" y="659988"/>
                    <a:pt x="439293" y="661226"/>
                    <a:pt x="427768" y="649225"/>
                  </a:cubicBezTo>
                  <a:cubicBezTo>
                    <a:pt x="394430" y="614459"/>
                    <a:pt x="360426" y="580359"/>
                    <a:pt x="325660" y="547022"/>
                  </a:cubicBezTo>
                  <a:cubicBezTo>
                    <a:pt x="313277" y="535115"/>
                    <a:pt x="316040" y="527781"/>
                    <a:pt x="326803" y="517304"/>
                  </a:cubicBezTo>
                  <a:cubicBezTo>
                    <a:pt x="361283" y="483871"/>
                    <a:pt x="395192" y="449676"/>
                    <a:pt x="429006" y="415386"/>
                  </a:cubicBezTo>
                  <a:close/>
                  <a:moveTo>
                    <a:pt x="426911" y="816960"/>
                  </a:moveTo>
                  <a:cubicBezTo>
                    <a:pt x="437198" y="806292"/>
                    <a:pt x="443770" y="802768"/>
                    <a:pt x="455866" y="815436"/>
                  </a:cubicBezTo>
                  <a:cubicBezTo>
                    <a:pt x="489680" y="850964"/>
                    <a:pt x="524542" y="885635"/>
                    <a:pt x="559879" y="919735"/>
                  </a:cubicBezTo>
                  <a:cubicBezTo>
                    <a:pt x="570452" y="929927"/>
                    <a:pt x="570452" y="935927"/>
                    <a:pt x="560070" y="946024"/>
                  </a:cubicBezTo>
                  <a:cubicBezTo>
                    <a:pt x="523970" y="980981"/>
                    <a:pt x="488823" y="1016794"/>
                    <a:pt x="453200" y="1052323"/>
                  </a:cubicBezTo>
                  <a:cubicBezTo>
                    <a:pt x="450056" y="1055466"/>
                    <a:pt x="446627" y="1058228"/>
                    <a:pt x="442055" y="1062419"/>
                  </a:cubicBezTo>
                  <a:cubicBezTo>
                    <a:pt x="437007" y="1057847"/>
                    <a:pt x="432149" y="1053752"/>
                    <a:pt x="427673" y="1049275"/>
                  </a:cubicBezTo>
                  <a:cubicBezTo>
                    <a:pt x="393668" y="1015366"/>
                    <a:pt x="360045" y="981076"/>
                    <a:pt x="325565" y="947738"/>
                  </a:cubicBezTo>
                  <a:cubicBezTo>
                    <a:pt x="314516" y="937070"/>
                    <a:pt x="312706" y="930498"/>
                    <a:pt x="325088" y="918782"/>
                  </a:cubicBezTo>
                  <a:cubicBezTo>
                    <a:pt x="359855" y="885635"/>
                    <a:pt x="393573" y="851441"/>
                    <a:pt x="426911" y="816960"/>
                  </a:cubicBezTo>
                  <a:close/>
                  <a:moveTo>
                    <a:pt x="430721" y="1213772"/>
                  </a:moveTo>
                  <a:cubicBezTo>
                    <a:pt x="438150" y="1206247"/>
                    <a:pt x="443008" y="1203199"/>
                    <a:pt x="451961" y="1212438"/>
                  </a:cubicBezTo>
                  <a:cubicBezTo>
                    <a:pt x="488728" y="1250157"/>
                    <a:pt x="526161" y="1287114"/>
                    <a:pt x="563308" y="1324357"/>
                  </a:cubicBezTo>
                  <a:cubicBezTo>
                    <a:pt x="565595" y="1326643"/>
                    <a:pt x="567404" y="1329596"/>
                    <a:pt x="570738" y="1333977"/>
                  </a:cubicBezTo>
                  <a:cubicBezTo>
                    <a:pt x="567309" y="1337692"/>
                    <a:pt x="564071" y="1341692"/>
                    <a:pt x="560451" y="1345312"/>
                  </a:cubicBezTo>
                  <a:cubicBezTo>
                    <a:pt x="525685" y="1380173"/>
                    <a:pt x="490442" y="1414654"/>
                    <a:pt x="456248" y="1450182"/>
                  </a:cubicBezTo>
                  <a:cubicBezTo>
                    <a:pt x="444532" y="1462374"/>
                    <a:pt x="437102" y="1460088"/>
                    <a:pt x="426530" y="1449230"/>
                  </a:cubicBezTo>
                  <a:cubicBezTo>
                    <a:pt x="393002" y="1414654"/>
                    <a:pt x="358997" y="1380554"/>
                    <a:pt x="324422" y="1347026"/>
                  </a:cubicBezTo>
                  <a:cubicBezTo>
                    <a:pt x="314230" y="1337216"/>
                    <a:pt x="312801" y="1331024"/>
                    <a:pt x="323660" y="1320547"/>
                  </a:cubicBezTo>
                  <a:cubicBezTo>
                    <a:pt x="359950" y="1285495"/>
                    <a:pt x="395383" y="1249681"/>
                    <a:pt x="430721" y="1213772"/>
                  </a:cubicBezTo>
                  <a:close/>
                  <a:moveTo>
                    <a:pt x="427673" y="1618013"/>
                  </a:moveTo>
                  <a:cubicBezTo>
                    <a:pt x="434531" y="1611155"/>
                    <a:pt x="440531" y="1601249"/>
                    <a:pt x="451961" y="1612869"/>
                  </a:cubicBezTo>
                  <a:cubicBezTo>
                    <a:pt x="488918" y="1650302"/>
                    <a:pt x="526352" y="1687259"/>
                    <a:pt x="563499" y="1724502"/>
                  </a:cubicBezTo>
                  <a:cubicBezTo>
                    <a:pt x="565785" y="1726788"/>
                    <a:pt x="567404" y="1729646"/>
                    <a:pt x="570167" y="1733360"/>
                  </a:cubicBezTo>
                  <a:cubicBezTo>
                    <a:pt x="566642" y="1737647"/>
                    <a:pt x="563499" y="1742123"/>
                    <a:pt x="559689" y="1746029"/>
                  </a:cubicBezTo>
                  <a:cubicBezTo>
                    <a:pt x="524923" y="1780890"/>
                    <a:pt x="489394" y="1815085"/>
                    <a:pt x="455581" y="1850899"/>
                  </a:cubicBezTo>
                  <a:cubicBezTo>
                    <a:pt x="443103" y="1864043"/>
                    <a:pt x="436816" y="1859662"/>
                    <a:pt x="426720" y="1849280"/>
                  </a:cubicBezTo>
                  <a:cubicBezTo>
                    <a:pt x="393954" y="1815561"/>
                    <a:pt x="360998" y="1782033"/>
                    <a:pt x="326993" y="1749648"/>
                  </a:cubicBezTo>
                  <a:cubicBezTo>
                    <a:pt x="313849" y="1737075"/>
                    <a:pt x="315278" y="1729360"/>
                    <a:pt x="327660" y="1717454"/>
                  </a:cubicBezTo>
                  <a:cubicBezTo>
                    <a:pt x="361664" y="1684878"/>
                    <a:pt x="394430" y="1651160"/>
                    <a:pt x="427673" y="1618013"/>
                  </a:cubicBezTo>
                  <a:close/>
                  <a:moveTo>
                    <a:pt x="434721" y="2411255"/>
                  </a:moveTo>
                  <a:cubicBezTo>
                    <a:pt x="443293" y="2402682"/>
                    <a:pt x="448532" y="2409921"/>
                    <a:pt x="453962" y="2415255"/>
                  </a:cubicBezTo>
                  <a:cubicBezTo>
                    <a:pt x="477774" y="2438496"/>
                    <a:pt x="501491" y="2461928"/>
                    <a:pt x="531495" y="2491360"/>
                  </a:cubicBezTo>
                  <a:cubicBezTo>
                    <a:pt x="468725" y="2491360"/>
                    <a:pt x="415766" y="2491360"/>
                    <a:pt x="354425" y="2491360"/>
                  </a:cubicBezTo>
                  <a:cubicBezTo>
                    <a:pt x="384048" y="2461737"/>
                    <a:pt x="409385" y="2436496"/>
                    <a:pt x="434721" y="2411255"/>
                  </a:cubicBezTo>
                  <a:close/>
                  <a:moveTo>
                    <a:pt x="842010" y="2492789"/>
                  </a:moveTo>
                  <a:cubicBezTo>
                    <a:pt x="815531" y="2492789"/>
                    <a:pt x="789051" y="2492789"/>
                    <a:pt x="756571" y="2492789"/>
                  </a:cubicBezTo>
                  <a:cubicBezTo>
                    <a:pt x="762857" y="2484311"/>
                    <a:pt x="764477" y="2481454"/>
                    <a:pt x="766667" y="2479073"/>
                  </a:cubicBezTo>
                  <a:cubicBezTo>
                    <a:pt x="848392" y="2394014"/>
                    <a:pt x="848392" y="2394110"/>
                    <a:pt x="926973" y="2492789"/>
                  </a:cubicBezTo>
                  <a:cubicBezTo>
                    <a:pt x="896588" y="2492789"/>
                    <a:pt x="869347" y="2492789"/>
                    <a:pt x="842010" y="2492789"/>
                  </a:cubicBezTo>
                  <a:close/>
                  <a:moveTo>
                    <a:pt x="851249" y="2255521"/>
                  </a:moveTo>
                  <a:cubicBezTo>
                    <a:pt x="848963" y="2257807"/>
                    <a:pt x="846106" y="2259426"/>
                    <a:pt x="842296" y="2262188"/>
                  </a:cubicBezTo>
                  <a:cubicBezTo>
                    <a:pt x="838010" y="2258664"/>
                    <a:pt x="833533" y="2255521"/>
                    <a:pt x="829723" y="2251711"/>
                  </a:cubicBezTo>
                  <a:cubicBezTo>
                    <a:pt x="794099" y="2216278"/>
                    <a:pt x="758952" y="2180273"/>
                    <a:pt x="722852" y="2145412"/>
                  </a:cubicBezTo>
                  <a:cubicBezTo>
                    <a:pt x="712375" y="2135315"/>
                    <a:pt x="715804" y="2129791"/>
                    <a:pt x="724186" y="2121504"/>
                  </a:cubicBezTo>
                  <a:cubicBezTo>
                    <a:pt x="759238" y="2087024"/>
                    <a:pt x="794290" y="2052638"/>
                    <a:pt x="828294" y="2017110"/>
                  </a:cubicBezTo>
                  <a:cubicBezTo>
                    <a:pt x="839724" y="2005109"/>
                    <a:pt x="846392" y="2006156"/>
                    <a:pt x="857345" y="2017682"/>
                  </a:cubicBezTo>
                  <a:cubicBezTo>
                    <a:pt x="890492" y="2052353"/>
                    <a:pt x="924973" y="2085881"/>
                    <a:pt x="958882" y="2119885"/>
                  </a:cubicBezTo>
                  <a:cubicBezTo>
                    <a:pt x="966121" y="2127124"/>
                    <a:pt x="973931" y="2133410"/>
                    <a:pt x="962787" y="2144364"/>
                  </a:cubicBezTo>
                  <a:cubicBezTo>
                    <a:pt x="925258" y="2181035"/>
                    <a:pt x="888397" y="2218373"/>
                    <a:pt x="851249" y="2255521"/>
                  </a:cubicBezTo>
                  <a:close/>
                  <a:moveTo>
                    <a:pt x="855726" y="1851280"/>
                  </a:moveTo>
                  <a:cubicBezTo>
                    <a:pt x="845915" y="1861376"/>
                    <a:pt x="839629" y="1862900"/>
                    <a:pt x="829056" y="1851947"/>
                  </a:cubicBezTo>
                  <a:cubicBezTo>
                    <a:pt x="794956" y="1816609"/>
                    <a:pt x="760095" y="1781938"/>
                    <a:pt x="724853" y="1747648"/>
                  </a:cubicBezTo>
                  <a:cubicBezTo>
                    <a:pt x="715042" y="1738123"/>
                    <a:pt x="712565" y="1731932"/>
                    <a:pt x="723995" y="1720978"/>
                  </a:cubicBezTo>
                  <a:cubicBezTo>
                    <a:pt x="759428" y="1686974"/>
                    <a:pt x="794004" y="1652017"/>
                    <a:pt x="828294" y="1616870"/>
                  </a:cubicBezTo>
                  <a:cubicBezTo>
                    <a:pt x="837819" y="1607154"/>
                    <a:pt x="844391" y="1604582"/>
                    <a:pt x="855250" y="1615727"/>
                  </a:cubicBezTo>
                  <a:cubicBezTo>
                    <a:pt x="889349" y="1651064"/>
                    <a:pt x="924497" y="1685354"/>
                    <a:pt x="959263" y="1720216"/>
                  </a:cubicBezTo>
                  <a:cubicBezTo>
                    <a:pt x="963073" y="1724026"/>
                    <a:pt x="966406" y="1728312"/>
                    <a:pt x="971074" y="1733646"/>
                  </a:cubicBezTo>
                  <a:cubicBezTo>
                    <a:pt x="966883" y="1738599"/>
                    <a:pt x="963644" y="1742981"/>
                    <a:pt x="959834" y="1746695"/>
                  </a:cubicBezTo>
                  <a:cubicBezTo>
                    <a:pt x="924973" y="1781557"/>
                    <a:pt x="889921" y="1815942"/>
                    <a:pt x="855726" y="1851280"/>
                  </a:cubicBezTo>
                  <a:close/>
                  <a:moveTo>
                    <a:pt x="851345" y="1454087"/>
                  </a:moveTo>
                  <a:cubicBezTo>
                    <a:pt x="849058" y="1456373"/>
                    <a:pt x="846106" y="1457993"/>
                    <a:pt x="843820" y="1459612"/>
                  </a:cubicBezTo>
                  <a:cubicBezTo>
                    <a:pt x="835438" y="1459517"/>
                    <a:pt x="831723" y="1453325"/>
                    <a:pt x="827151" y="1448753"/>
                  </a:cubicBezTo>
                  <a:cubicBezTo>
                    <a:pt x="793147" y="1414940"/>
                    <a:pt x="760000" y="1380269"/>
                    <a:pt x="725138" y="1347407"/>
                  </a:cubicBezTo>
                  <a:cubicBezTo>
                    <a:pt x="712089" y="1335120"/>
                    <a:pt x="715899" y="1328929"/>
                    <a:pt x="726377" y="1318737"/>
                  </a:cubicBezTo>
                  <a:cubicBezTo>
                    <a:pt x="760762" y="1285304"/>
                    <a:pt x="794766" y="1251491"/>
                    <a:pt x="828008" y="1216915"/>
                  </a:cubicBezTo>
                  <a:cubicBezTo>
                    <a:pt x="839153" y="1205294"/>
                    <a:pt x="845629" y="1205009"/>
                    <a:pt x="856964" y="1216915"/>
                  </a:cubicBezTo>
                  <a:cubicBezTo>
                    <a:pt x="890016" y="1251586"/>
                    <a:pt x="924497" y="1285019"/>
                    <a:pt x="958310" y="1318928"/>
                  </a:cubicBezTo>
                  <a:cubicBezTo>
                    <a:pt x="965168" y="1325786"/>
                    <a:pt x="974408" y="1331691"/>
                    <a:pt x="962692" y="1343121"/>
                  </a:cubicBezTo>
                  <a:cubicBezTo>
                    <a:pt x="925258" y="1379792"/>
                    <a:pt x="888492" y="1417130"/>
                    <a:pt x="851345" y="1454087"/>
                  </a:cubicBezTo>
                  <a:close/>
                  <a:moveTo>
                    <a:pt x="855821" y="1050608"/>
                  </a:moveTo>
                  <a:cubicBezTo>
                    <a:pt x="845915" y="1060800"/>
                    <a:pt x="839915" y="1062038"/>
                    <a:pt x="829342" y="1051085"/>
                  </a:cubicBezTo>
                  <a:cubicBezTo>
                    <a:pt x="795338" y="1015747"/>
                    <a:pt x="760381" y="981171"/>
                    <a:pt x="725329" y="946881"/>
                  </a:cubicBezTo>
                  <a:cubicBezTo>
                    <a:pt x="716090" y="937832"/>
                    <a:pt x="711899" y="931832"/>
                    <a:pt x="723710" y="920497"/>
                  </a:cubicBezTo>
                  <a:cubicBezTo>
                    <a:pt x="759143" y="886588"/>
                    <a:pt x="793623" y="851536"/>
                    <a:pt x="827913" y="816389"/>
                  </a:cubicBezTo>
                  <a:cubicBezTo>
                    <a:pt x="837533" y="806578"/>
                    <a:pt x="844296" y="804387"/>
                    <a:pt x="854964" y="815436"/>
                  </a:cubicBezTo>
                  <a:cubicBezTo>
                    <a:pt x="889064" y="850679"/>
                    <a:pt x="924211" y="885064"/>
                    <a:pt x="958882" y="919830"/>
                  </a:cubicBezTo>
                  <a:cubicBezTo>
                    <a:pt x="962692" y="923640"/>
                    <a:pt x="966121" y="928022"/>
                    <a:pt x="970598" y="933070"/>
                  </a:cubicBezTo>
                  <a:cubicBezTo>
                    <a:pt x="966692" y="937928"/>
                    <a:pt x="963549" y="942500"/>
                    <a:pt x="959739" y="946310"/>
                  </a:cubicBezTo>
                  <a:cubicBezTo>
                    <a:pt x="925068" y="980981"/>
                    <a:pt x="890016" y="1015271"/>
                    <a:pt x="855821" y="1050608"/>
                  </a:cubicBezTo>
                  <a:close/>
                  <a:moveTo>
                    <a:pt x="856869" y="648939"/>
                  </a:moveTo>
                  <a:cubicBezTo>
                    <a:pt x="845820" y="660464"/>
                    <a:pt x="838867" y="661036"/>
                    <a:pt x="827532" y="649225"/>
                  </a:cubicBezTo>
                  <a:cubicBezTo>
                    <a:pt x="793528" y="613792"/>
                    <a:pt x="758666" y="579121"/>
                    <a:pt x="723424" y="544926"/>
                  </a:cubicBezTo>
                  <a:cubicBezTo>
                    <a:pt x="713804" y="535687"/>
                    <a:pt x="713899" y="529972"/>
                    <a:pt x="723233" y="520828"/>
                  </a:cubicBezTo>
                  <a:cubicBezTo>
                    <a:pt x="759143" y="485681"/>
                    <a:pt x="794480" y="449962"/>
                    <a:pt x="830008" y="414434"/>
                  </a:cubicBezTo>
                  <a:cubicBezTo>
                    <a:pt x="836295" y="408147"/>
                    <a:pt x="841439" y="400908"/>
                    <a:pt x="851535" y="411290"/>
                  </a:cubicBezTo>
                  <a:cubicBezTo>
                    <a:pt x="888111" y="448914"/>
                    <a:pt x="925544" y="485681"/>
                    <a:pt x="962597" y="522923"/>
                  </a:cubicBezTo>
                  <a:cubicBezTo>
                    <a:pt x="965549" y="525876"/>
                    <a:pt x="967645" y="529781"/>
                    <a:pt x="970502" y="533782"/>
                  </a:cubicBezTo>
                  <a:cubicBezTo>
                    <a:pt x="965930" y="538830"/>
                    <a:pt x="962406" y="543021"/>
                    <a:pt x="958596" y="546926"/>
                  </a:cubicBezTo>
                  <a:cubicBezTo>
                    <a:pt x="924497" y="580835"/>
                    <a:pt x="890111" y="614363"/>
                    <a:pt x="856869" y="648939"/>
                  </a:cubicBezTo>
                  <a:close/>
                  <a:moveTo>
                    <a:pt x="829532" y="250127"/>
                  </a:moveTo>
                  <a:cubicBezTo>
                    <a:pt x="800195" y="221267"/>
                    <a:pt x="770573" y="192692"/>
                    <a:pt x="734473" y="157544"/>
                  </a:cubicBezTo>
                  <a:cubicBezTo>
                    <a:pt x="810101" y="157544"/>
                    <a:pt x="876014" y="157544"/>
                    <a:pt x="952976" y="157544"/>
                  </a:cubicBezTo>
                  <a:cubicBezTo>
                    <a:pt x="915448" y="193263"/>
                    <a:pt x="883825" y="222410"/>
                    <a:pt x="853535" y="252794"/>
                  </a:cubicBezTo>
                  <a:cubicBezTo>
                    <a:pt x="842486" y="263843"/>
                    <a:pt x="837057" y="257652"/>
                    <a:pt x="829532" y="250127"/>
                  </a:cubicBezTo>
                  <a:close/>
                  <a:moveTo>
                    <a:pt x="99346" y="198311"/>
                  </a:moveTo>
                  <a:cubicBezTo>
                    <a:pt x="96774" y="186405"/>
                    <a:pt x="87821" y="169260"/>
                    <a:pt x="100203" y="159068"/>
                  </a:cubicBezTo>
                  <a:cubicBezTo>
                    <a:pt x="110299" y="150686"/>
                    <a:pt x="128111" y="153830"/>
                    <a:pt x="144590" y="160021"/>
                  </a:cubicBezTo>
                  <a:cubicBezTo>
                    <a:pt x="128016" y="174023"/>
                    <a:pt x="114014" y="185929"/>
                    <a:pt x="99346" y="198311"/>
                  </a:cubicBezTo>
                  <a:close/>
                  <a:moveTo>
                    <a:pt x="124587" y="319088"/>
                  </a:moveTo>
                  <a:cubicBezTo>
                    <a:pt x="159639" y="284703"/>
                    <a:pt x="194596" y="250318"/>
                    <a:pt x="228600" y="214885"/>
                  </a:cubicBezTo>
                  <a:cubicBezTo>
                    <a:pt x="239268" y="203836"/>
                    <a:pt x="245364" y="205455"/>
                    <a:pt x="254984" y="215361"/>
                  </a:cubicBezTo>
                  <a:cubicBezTo>
                    <a:pt x="289179" y="250508"/>
                    <a:pt x="324136" y="284989"/>
                    <a:pt x="358902" y="319660"/>
                  </a:cubicBezTo>
                  <a:cubicBezTo>
                    <a:pt x="365951" y="326708"/>
                    <a:pt x="374237" y="332042"/>
                    <a:pt x="362522" y="343377"/>
                  </a:cubicBezTo>
                  <a:cubicBezTo>
                    <a:pt x="325660" y="379001"/>
                    <a:pt x="289751" y="415672"/>
                    <a:pt x="253365" y="451867"/>
                  </a:cubicBezTo>
                  <a:cubicBezTo>
                    <a:pt x="250317" y="454915"/>
                    <a:pt x="246602" y="457201"/>
                    <a:pt x="242030" y="460820"/>
                  </a:cubicBezTo>
                  <a:cubicBezTo>
                    <a:pt x="237172" y="456820"/>
                    <a:pt x="232791" y="453677"/>
                    <a:pt x="229076" y="449962"/>
                  </a:cubicBezTo>
                  <a:cubicBezTo>
                    <a:pt x="194215" y="415386"/>
                    <a:pt x="159925" y="380239"/>
                    <a:pt x="124492" y="346330"/>
                  </a:cubicBezTo>
                  <a:cubicBezTo>
                    <a:pt x="113443" y="335567"/>
                    <a:pt x="114586" y="328899"/>
                    <a:pt x="124587" y="319088"/>
                  </a:cubicBezTo>
                  <a:close/>
                  <a:moveTo>
                    <a:pt x="132588" y="495777"/>
                  </a:moveTo>
                  <a:cubicBezTo>
                    <a:pt x="177451" y="534258"/>
                    <a:pt x="177451" y="534258"/>
                    <a:pt x="138779" y="559880"/>
                  </a:cubicBezTo>
                  <a:cubicBezTo>
                    <a:pt x="136874" y="539021"/>
                    <a:pt x="134969" y="519875"/>
                    <a:pt x="132588" y="495777"/>
                  </a:cubicBezTo>
                  <a:close/>
                  <a:moveTo>
                    <a:pt x="172022" y="793624"/>
                  </a:moveTo>
                  <a:cubicBezTo>
                    <a:pt x="162592" y="783813"/>
                    <a:pt x="157734" y="754952"/>
                    <a:pt x="155829" y="708185"/>
                  </a:cubicBezTo>
                  <a:cubicBezTo>
                    <a:pt x="150781" y="693040"/>
                    <a:pt x="160687" y="682562"/>
                    <a:pt x="171831" y="672561"/>
                  </a:cubicBezTo>
                  <a:cubicBezTo>
                    <a:pt x="195739" y="651130"/>
                    <a:pt x="214598" y="611315"/>
                    <a:pt x="242030" y="610172"/>
                  </a:cubicBezTo>
                  <a:cubicBezTo>
                    <a:pt x="267557" y="609220"/>
                    <a:pt x="287465" y="648463"/>
                    <a:pt x="309467" y="670370"/>
                  </a:cubicBezTo>
                  <a:cubicBezTo>
                    <a:pt x="329851" y="690659"/>
                    <a:pt x="366522" y="709518"/>
                    <a:pt x="364998" y="732664"/>
                  </a:cubicBezTo>
                  <a:cubicBezTo>
                    <a:pt x="363474" y="754857"/>
                    <a:pt x="329565" y="775050"/>
                    <a:pt x="309563" y="795815"/>
                  </a:cubicBezTo>
                  <a:cubicBezTo>
                    <a:pt x="291751" y="814293"/>
                    <a:pt x="272796" y="831724"/>
                    <a:pt x="255461" y="850679"/>
                  </a:cubicBezTo>
                  <a:cubicBezTo>
                    <a:pt x="245459" y="861632"/>
                    <a:pt x="238696" y="861347"/>
                    <a:pt x="228695" y="850583"/>
                  </a:cubicBezTo>
                  <a:cubicBezTo>
                    <a:pt x="210503" y="831057"/>
                    <a:pt x="190595" y="812960"/>
                    <a:pt x="172022" y="793624"/>
                  </a:cubicBezTo>
                  <a:close/>
                  <a:moveTo>
                    <a:pt x="214217" y="1225297"/>
                  </a:moveTo>
                  <a:cubicBezTo>
                    <a:pt x="211265" y="1195293"/>
                    <a:pt x="206883" y="1165480"/>
                    <a:pt x="203359" y="1135571"/>
                  </a:cubicBezTo>
                  <a:cubicBezTo>
                    <a:pt x="200787" y="1113378"/>
                    <a:pt x="198596" y="1091185"/>
                    <a:pt x="196310" y="1068992"/>
                  </a:cubicBezTo>
                  <a:cubicBezTo>
                    <a:pt x="192119" y="1036988"/>
                    <a:pt x="221170" y="1026796"/>
                    <a:pt x="237172" y="1008508"/>
                  </a:cubicBezTo>
                  <a:cubicBezTo>
                    <a:pt x="244602" y="1000031"/>
                    <a:pt x="250603" y="1011651"/>
                    <a:pt x="255461" y="1016414"/>
                  </a:cubicBezTo>
                  <a:cubicBezTo>
                    <a:pt x="290513" y="1050894"/>
                    <a:pt x="324707" y="1086232"/>
                    <a:pt x="360140" y="1120331"/>
                  </a:cubicBezTo>
                  <a:cubicBezTo>
                    <a:pt x="371380" y="1131095"/>
                    <a:pt x="369094" y="1137095"/>
                    <a:pt x="359188" y="1146620"/>
                  </a:cubicBezTo>
                  <a:cubicBezTo>
                    <a:pt x="327089" y="1177672"/>
                    <a:pt x="296037" y="1209866"/>
                    <a:pt x="263938" y="1241013"/>
                  </a:cubicBezTo>
                  <a:cubicBezTo>
                    <a:pt x="256413" y="1248252"/>
                    <a:pt x="250031" y="1263873"/>
                    <a:pt x="238792" y="1258730"/>
                  </a:cubicBezTo>
                  <a:cubicBezTo>
                    <a:pt x="226600" y="1253205"/>
                    <a:pt x="215837" y="1241870"/>
                    <a:pt x="214217" y="1225297"/>
                  </a:cubicBezTo>
                  <a:close/>
                  <a:moveTo>
                    <a:pt x="268034" y="1643254"/>
                  </a:moveTo>
                  <a:cubicBezTo>
                    <a:pt x="265271" y="1641158"/>
                    <a:pt x="262414" y="1639158"/>
                    <a:pt x="259652" y="1637063"/>
                  </a:cubicBezTo>
                  <a:cubicBezTo>
                    <a:pt x="251269" y="1560958"/>
                    <a:pt x="242983" y="1484758"/>
                    <a:pt x="234601" y="1408653"/>
                  </a:cubicBezTo>
                  <a:cubicBezTo>
                    <a:pt x="237077" y="1406939"/>
                    <a:pt x="239554" y="1405129"/>
                    <a:pt x="242125" y="1403414"/>
                  </a:cubicBezTo>
                  <a:cubicBezTo>
                    <a:pt x="265271" y="1426465"/>
                    <a:pt x="288512" y="1449230"/>
                    <a:pt x="311372" y="1472566"/>
                  </a:cubicBezTo>
                  <a:cubicBezTo>
                    <a:pt x="330803" y="1492378"/>
                    <a:pt x="363188" y="1511618"/>
                    <a:pt x="365093" y="1533335"/>
                  </a:cubicBezTo>
                  <a:cubicBezTo>
                    <a:pt x="367093" y="1556100"/>
                    <a:pt x="330517" y="1572864"/>
                    <a:pt x="312230" y="1593629"/>
                  </a:cubicBezTo>
                  <a:cubicBezTo>
                    <a:pt x="297656" y="1610297"/>
                    <a:pt x="282797" y="1626776"/>
                    <a:pt x="268034" y="1643254"/>
                  </a:cubicBezTo>
                  <a:close/>
                  <a:moveTo>
                    <a:pt x="283178" y="1843850"/>
                  </a:moveTo>
                  <a:cubicBezTo>
                    <a:pt x="313373" y="1874235"/>
                    <a:pt x="337852" y="1899476"/>
                    <a:pt x="362998" y="1924146"/>
                  </a:cubicBezTo>
                  <a:cubicBezTo>
                    <a:pt x="370141" y="1931195"/>
                    <a:pt x="370332" y="1936052"/>
                    <a:pt x="363093" y="1943006"/>
                  </a:cubicBezTo>
                  <a:cubicBezTo>
                    <a:pt x="343472" y="1961960"/>
                    <a:pt x="324326" y="1981582"/>
                    <a:pt x="301085" y="2004823"/>
                  </a:cubicBezTo>
                  <a:cubicBezTo>
                    <a:pt x="294989" y="1950054"/>
                    <a:pt x="289560" y="1901191"/>
                    <a:pt x="283178" y="1843850"/>
                  </a:cubicBezTo>
                  <a:close/>
                  <a:moveTo>
                    <a:pt x="1159383" y="2320005"/>
                  </a:moveTo>
                  <a:cubicBezTo>
                    <a:pt x="1169099" y="2329435"/>
                    <a:pt x="1171861" y="2335912"/>
                    <a:pt x="1160526" y="2346770"/>
                  </a:cubicBezTo>
                  <a:cubicBezTo>
                    <a:pt x="1125188" y="2380870"/>
                    <a:pt x="1090898" y="2416017"/>
                    <a:pt x="1056132" y="2450688"/>
                  </a:cubicBezTo>
                  <a:cubicBezTo>
                    <a:pt x="1052322" y="2454498"/>
                    <a:pt x="1048131" y="2457927"/>
                    <a:pt x="1042797" y="2462690"/>
                  </a:cubicBezTo>
                  <a:cubicBezTo>
                    <a:pt x="1037749" y="2458499"/>
                    <a:pt x="1033367" y="2455355"/>
                    <a:pt x="1029653" y="2451545"/>
                  </a:cubicBezTo>
                  <a:cubicBezTo>
                    <a:pt x="994886" y="2416875"/>
                    <a:pt x="960406" y="2381822"/>
                    <a:pt x="925258" y="2347628"/>
                  </a:cubicBezTo>
                  <a:cubicBezTo>
                    <a:pt x="915257" y="2337912"/>
                    <a:pt x="913543" y="2331340"/>
                    <a:pt x="924497" y="2320767"/>
                  </a:cubicBezTo>
                  <a:cubicBezTo>
                    <a:pt x="959834" y="2286668"/>
                    <a:pt x="994410" y="2251806"/>
                    <a:pt x="1028700" y="2216659"/>
                  </a:cubicBezTo>
                  <a:cubicBezTo>
                    <a:pt x="1038225" y="2206848"/>
                    <a:pt x="1044416" y="2204372"/>
                    <a:pt x="1055370" y="2215802"/>
                  </a:cubicBezTo>
                  <a:cubicBezTo>
                    <a:pt x="1089374" y="2251139"/>
                    <a:pt x="1124331" y="2285715"/>
                    <a:pt x="1159383" y="2320005"/>
                  </a:cubicBezTo>
                  <a:close/>
                  <a:moveTo>
                    <a:pt x="1163765" y="1925099"/>
                  </a:moveTo>
                  <a:cubicBezTo>
                    <a:pt x="1166051" y="1927385"/>
                    <a:pt x="1167860" y="1930337"/>
                    <a:pt x="1170623" y="1933957"/>
                  </a:cubicBezTo>
                  <a:cubicBezTo>
                    <a:pt x="1166336" y="1938910"/>
                    <a:pt x="1162431" y="1944244"/>
                    <a:pt x="1157764" y="1948911"/>
                  </a:cubicBezTo>
                  <a:cubicBezTo>
                    <a:pt x="1123950" y="1982915"/>
                    <a:pt x="1089470" y="2016253"/>
                    <a:pt x="1056418" y="2051019"/>
                  </a:cubicBezTo>
                  <a:cubicBezTo>
                    <a:pt x="1044607" y="2063402"/>
                    <a:pt x="1037939" y="2061211"/>
                    <a:pt x="1027271" y="2050162"/>
                  </a:cubicBezTo>
                  <a:cubicBezTo>
                    <a:pt x="993934" y="2015681"/>
                    <a:pt x="960120" y="1981677"/>
                    <a:pt x="925544" y="1948435"/>
                  </a:cubicBezTo>
                  <a:cubicBezTo>
                    <a:pt x="913448" y="1936814"/>
                    <a:pt x="915162" y="1929956"/>
                    <a:pt x="926306" y="1919193"/>
                  </a:cubicBezTo>
                  <a:cubicBezTo>
                    <a:pt x="960787" y="1885951"/>
                    <a:pt x="994315" y="1851566"/>
                    <a:pt x="1028224" y="1817657"/>
                  </a:cubicBezTo>
                  <a:cubicBezTo>
                    <a:pt x="1035368" y="1810513"/>
                    <a:pt x="1041464" y="1802417"/>
                    <a:pt x="1052608" y="1813847"/>
                  </a:cubicBezTo>
                  <a:cubicBezTo>
                    <a:pt x="1089374" y="1851185"/>
                    <a:pt x="1126808" y="1887951"/>
                    <a:pt x="1163765" y="1925099"/>
                  </a:cubicBezTo>
                  <a:close/>
                  <a:moveTo>
                    <a:pt x="1162622" y="1523334"/>
                  </a:moveTo>
                  <a:cubicBezTo>
                    <a:pt x="1165574" y="1526382"/>
                    <a:pt x="1167955" y="1530002"/>
                    <a:pt x="1171194" y="1534383"/>
                  </a:cubicBezTo>
                  <a:cubicBezTo>
                    <a:pt x="1166622" y="1539241"/>
                    <a:pt x="1163098" y="1543337"/>
                    <a:pt x="1159288" y="1547147"/>
                  </a:cubicBezTo>
                  <a:cubicBezTo>
                    <a:pt x="1125379" y="1581151"/>
                    <a:pt x="1090613" y="1614393"/>
                    <a:pt x="1057847" y="1649445"/>
                  </a:cubicBezTo>
                  <a:cubicBezTo>
                    <a:pt x="1044797" y="1663352"/>
                    <a:pt x="1037844" y="1660494"/>
                    <a:pt x="1026319" y="1648493"/>
                  </a:cubicBezTo>
                  <a:cubicBezTo>
                    <a:pt x="993839" y="1614679"/>
                    <a:pt x="960882" y="1581246"/>
                    <a:pt x="926783" y="1549052"/>
                  </a:cubicBezTo>
                  <a:cubicBezTo>
                    <a:pt x="913162" y="1536288"/>
                    <a:pt x="915543" y="1528954"/>
                    <a:pt x="927640" y="1517333"/>
                  </a:cubicBezTo>
                  <a:cubicBezTo>
                    <a:pt x="961549" y="1484948"/>
                    <a:pt x="994220" y="1451325"/>
                    <a:pt x="1027367" y="1418083"/>
                  </a:cubicBezTo>
                  <a:cubicBezTo>
                    <a:pt x="1035272" y="1410177"/>
                    <a:pt x="1041368" y="1400938"/>
                    <a:pt x="1053941" y="1414082"/>
                  </a:cubicBezTo>
                  <a:cubicBezTo>
                    <a:pt x="1089565" y="1451039"/>
                    <a:pt x="1126427" y="1486853"/>
                    <a:pt x="1162622" y="1523334"/>
                  </a:cubicBezTo>
                  <a:close/>
                  <a:moveTo>
                    <a:pt x="1163479" y="1124427"/>
                  </a:moveTo>
                  <a:cubicBezTo>
                    <a:pt x="1165765" y="1126808"/>
                    <a:pt x="1167575" y="1129666"/>
                    <a:pt x="1170432" y="1133476"/>
                  </a:cubicBezTo>
                  <a:cubicBezTo>
                    <a:pt x="1166146" y="1138334"/>
                    <a:pt x="1162050" y="1143477"/>
                    <a:pt x="1157573" y="1148049"/>
                  </a:cubicBezTo>
                  <a:cubicBezTo>
                    <a:pt x="1124426" y="1181387"/>
                    <a:pt x="1090613" y="1213962"/>
                    <a:pt x="1058323" y="1248062"/>
                  </a:cubicBezTo>
                  <a:cubicBezTo>
                    <a:pt x="1045845" y="1261301"/>
                    <a:pt x="1038130" y="1260063"/>
                    <a:pt x="1026224" y="1247681"/>
                  </a:cubicBezTo>
                  <a:cubicBezTo>
                    <a:pt x="993743" y="1213772"/>
                    <a:pt x="960501" y="1180529"/>
                    <a:pt x="926592" y="1148049"/>
                  </a:cubicBezTo>
                  <a:cubicBezTo>
                    <a:pt x="915257" y="1137095"/>
                    <a:pt x="914210" y="1130333"/>
                    <a:pt x="926211" y="1118807"/>
                  </a:cubicBezTo>
                  <a:cubicBezTo>
                    <a:pt x="960977" y="1085565"/>
                    <a:pt x="994410" y="1050989"/>
                    <a:pt x="1028510" y="1017080"/>
                  </a:cubicBezTo>
                  <a:cubicBezTo>
                    <a:pt x="1035082" y="1010603"/>
                    <a:pt x="1040225" y="1000031"/>
                    <a:pt x="1052322" y="1012604"/>
                  </a:cubicBezTo>
                  <a:cubicBezTo>
                    <a:pt x="1088803" y="1050418"/>
                    <a:pt x="1126427" y="1087184"/>
                    <a:pt x="1163479" y="1124427"/>
                  </a:cubicBezTo>
                  <a:close/>
                  <a:moveTo>
                    <a:pt x="1162145" y="722472"/>
                  </a:moveTo>
                  <a:cubicBezTo>
                    <a:pt x="1165098" y="725425"/>
                    <a:pt x="1167670" y="728854"/>
                    <a:pt x="1171384" y="733140"/>
                  </a:cubicBezTo>
                  <a:cubicBezTo>
                    <a:pt x="1166908" y="738093"/>
                    <a:pt x="1163479" y="742379"/>
                    <a:pt x="1159669" y="746189"/>
                  </a:cubicBezTo>
                  <a:cubicBezTo>
                    <a:pt x="1124903" y="780956"/>
                    <a:pt x="1089851" y="815436"/>
                    <a:pt x="1055656" y="850679"/>
                  </a:cubicBezTo>
                  <a:cubicBezTo>
                    <a:pt x="1045559" y="861061"/>
                    <a:pt x="1039654" y="861632"/>
                    <a:pt x="1029176" y="850774"/>
                  </a:cubicBezTo>
                  <a:cubicBezTo>
                    <a:pt x="995172" y="815341"/>
                    <a:pt x="960215" y="780670"/>
                    <a:pt x="924973" y="746475"/>
                  </a:cubicBezTo>
                  <a:cubicBezTo>
                    <a:pt x="914591" y="736379"/>
                    <a:pt x="914114" y="729902"/>
                    <a:pt x="924782" y="719615"/>
                  </a:cubicBezTo>
                  <a:cubicBezTo>
                    <a:pt x="960120" y="685420"/>
                    <a:pt x="994601" y="650368"/>
                    <a:pt x="1029176" y="615411"/>
                  </a:cubicBezTo>
                  <a:cubicBezTo>
                    <a:pt x="1037082" y="607410"/>
                    <a:pt x="1042988" y="602362"/>
                    <a:pt x="1053465" y="613220"/>
                  </a:cubicBezTo>
                  <a:cubicBezTo>
                    <a:pt x="1089089" y="650082"/>
                    <a:pt x="1125855" y="686087"/>
                    <a:pt x="1162145" y="722472"/>
                  </a:cubicBezTo>
                  <a:close/>
                  <a:moveTo>
                    <a:pt x="1157097" y="316231"/>
                  </a:moveTo>
                  <a:cubicBezTo>
                    <a:pt x="1169099" y="327756"/>
                    <a:pt x="1171670" y="335090"/>
                    <a:pt x="1158050" y="347854"/>
                  </a:cubicBezTo>
                  <a:cubicBezTo>
                    <a:pt x="1123950" y="379953"/>
                    <a:pt x="1091470" y="413767"/>
                    <a:pt x="1058323" y="446819"/>
                  </a:cubicBezTo>
                  <a:cubicBezTo>
                    <a:pt x="1053751" y="451391"/>
                    <a:pt x="1048798" y="455582"/>
                    <a:pt x="1042797" y="461106"/>
                  </a:cubicBezTo>
                  <a:cubicBezTo>
                    <a:pt x="1037558" y="456725"/>
                    <a:pt x="1033177" y="453581"/>
                    <a:pt x="1029367" y="449867"/>
                  </a:cubicBezTo>
                  <a:cubicBezTo>
                    <a:pt x="994601" y="415196"/>
                    <a:pt x="960215" y="380144"/>
                    <a:pt x="925068" y="345949"/>
                  </a:cubicBezTo>
                  <a:cubicBezTo>
                    <a:pt x="914781" y="335948"/>
                    <a:pt x="914019" y="329375"/>
                    <a:pt x="924687" y="319088"/>
                  </a:cubicBezTo>
                  <a:cubicBezTo>
                    <a:pt x="959929" y="284894"/>
                    <a:pt x="994886" y="250413"/>
                    <a:pt x="1028700" y="214885"/>
                  </a:cubicBezTo>
                  <a:cubicBezTo>
                    <a:pt x="1041083" y="201836"/>
                    <a:pt x="1047655" y="206503"/>
                    <a:pt x="1057751" y="216885"/>
                  </a:cubicBezTo>
                  <a:cubicBezTo>
                    <a:pt x="1090327" y="250508"/>
                    <a:pt x="1123379" y="283751"/>
                    <a:pt x="1157097" y="31623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B9B85E-77C0-4978-A838-97BC481EE159}"/>
              </a:ext>
            </a:extLst>
          </p:cNvPr>
          <p:cNvGrpSpPr/>
          <p:nvPr/>
        </p:nvGrpSpPr>
        <p:grpSpPr>
          <a:xfrm>
            <a:off x="7182465" y="766196"/>
            <a:ext cx="5009535" cy="3388901"/>
            <a:chOff x="2881484" y="-67521"/>
            <a:chExt cx="9300391" cy="62916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401783B-D91F-4C16-BD2F-849DCA23AA50}"/>
                </a:ext>
              </a:extLst>
            </p:cNvPr>
            <p:cNvSpPr/>
            <p:nvPr/>
          </p:nvSpPr>
          <p:spPr>
            <a:xfrm>
              <a:off x="2881484" y="-40033"/>
              <a:ext cx="9300390" cy="6264135"/>
            </a:xfrm>
            <a:custGeom>
              <a:avLst/>
              <a:gdLst>
                <a:gd name="connsiteX0" fmla="*/ 4364121 w 9300390"/>
                <a:gd name="connsiteY0" fmla="*/ 0 h 6264135"/>
                <a:gd name="connsiteX1" fmla="*/ 9103940 w 9300390"/>
                <a:gd name="connsiteY1" fmla="*/ 18289 h 6264135"/>
                <a:gd name="connsiteX2" fmla="*/ 9300390 w 9300390"/>
                <a:gd name="connsiteY2" fmla="*/ 17910 h 6264135"/>
                <a:gd name="connsiteX3" fmla="*/ 9300390 w 9300390"/>
                <a:gd name="connsiteY3" fmla="*/ 5321766 h 6264135"/>
                <a:gd name="connsiteX4" fmla="*/ 9197740 w 9300390"/>
                <a:gd name="connsiteY4" fmla="*/ 5290131 h 6264135"/>
                <a:gd name="connsiteX5" fmla="*/ 8024662 w 9300390"/>
                <a:gd name="connsiteY5" fmla="*/ 5294153 h 6264135"/>
                <a:gd name="connsiteX6" fmla="*/ 6785813 w 9300390"/>
                <a:gd name="connsiteY6" fmla="*/ 5933284 h 6264135"/>
                <a:gd name="connsiteX7" fmla="*/ 5668313 w 9300390"/>
                <a:gd name="connsiteY7" fmla="*/ 5572756 h 6264135"/>
                <a:gd name="connsiteX8" fmla="*/ 4537380 w 9300390"/>
                <a:gd name="connsiteY8" fmla="*/ 5308035 h 6264135"/>
                <a:gd name="connsiteX9" fmla="*/ 3810354 w 9300390"/>
                <a:gd name="connsiteY9" fmla="*/ 5760480 h 6264135"/>
                <a:gd name="connsiteX10" fmla="*/ 2713415 w 9300390"/>
                <a:gd name="connsiteY10" fmla="*/ 6096553 h 6264135"/>
                <a:gd name="connsiteX11" fmla="*/ 0 w 9300390"/>
                <a:gd name="connsiteY11" fmla="*/ 6196966 h 6264135"/>
                <a:gd name="connsiteX12" fmla="*/ 1982418 w 9300390"/>
                <a:gd name="connsiteY12" fmla="*/ 5034882 h 6264135"/>
                <a:gd name="connsiteX13" fmla="*/ 2477339 w 9300390"/>
                <a:gd name="connsiteY13" fmla="*/ 4467039 h 6264135"/>
                <a:gd name="connsiteX14" fmla="*/ 2135808 w 9300390"/>
                <a:gd name="connsiteY14" fmla="*/ 4085040 h 6264135"/>
                <a:gd name="connsiteX15" fmla="*/ 2059617 w 9300390"/>
                <a:gd name="connsiteY15" fmla="*/ 3630196 h 6264135"/>
                <a:gd name="connsiteX16" fmla="*/ 2273240 w 9300390"/>
                <a:gd name="connsiteY16" fmla="*/ 3575577 h 6264135"/>
                <a:gd name="connsiteX17" fmla="*/ 2880492 w 9300390"/>
                <a:gd name="connsiteY17" fmla="*/ 3461672 h 6264135"/>
                <a:gd name="connsiteX18" fmla="*/ 3037539 w 9300390"/>
                <a:gd name="connsiteY18" fmla="*/ 3322922 h 6264135"/>
                <a:gd name="connsiteX19" fmla="*/ 2913100 w 9300390"/>
                <a:gd name="connsiteY19" fmla="*/ 3163544 h 6264135"/>
                <a:gd name="connsiteX20" fmla="*/ 2168163 w 9300390"/>
                <a:gd name="connsiteY20" fmla="*/ 2824228 h 6264135"/>
                <a:gd name="connsiteX21" fmla="*/ 1813827 w 9300390"/>
                <a:gd name="connsiteY21" fmla="*/ 2476996 h 6264135"/>
                <a:gd name="connsiteX22" fmla="*/ 2020008 w 9300390"/>
                <a:gd name="connsiteY22" fmla="*/ 2259239 h 6264135"/>
                <a:gd name="connsiteX23" fmla="*/ 3240693 w 9300390"/>
                <a:gd name="connsiteY23" fmla="*/ 1940614 h 6264135"/>
                <a:gd name="connsiteX24" fmla="*/ 3452677 w 9300390"/>
                <a:gd name="connsiteY24" fmla="*/ 1758923 h 6264135"/>
                <a:gd name="connsiteX25" fmla="*/ 2997300 w 9300390"/>
                <a:gd name="connsiteY25" fmla="*/ 1150409 h 6264135"/>
                <a:gd name="connsiteX26" fmla="*/ 3320730 w 9300390"/>
                <a:gd name="connsiteY26" fmla="*/ 530739 h 6264135"/>
                <a:gd name="connsiteX27" fmla="*/ 3530947 w 9300390"/>
                <a:gd name="connsiteY27" fmla="*/ 10184 h 6264135"/>
                <a:gd name="connsiteX28" fmla="*/ 4364121 w 9300390"/>
                <a:gd name="connsiteY28" fmla="*/ 0 h 626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00390" h="6264135">
                  <a:moveTo>
                    <a:pt x="4364121" y="0"/>
                  </a:moveTo>
                  <a:cubicBezTo>
                    <a:pt x="6099879" y="924"/>
                    <a:pt x="7898539" y="18888"/>
                    <a:pt x="9103940" y="18289"/>
                  </a:cubicBezTo>
                  <a:lnTo>
                    <a:pt x="9300390" y="17910"/>
                  </a:lnTo>
                  <a:lnTo>
                    <a:pt x="9300390" y="5321766"/>
                  </a:lnTo>
                  <a:lnTo>
                    <a:pt x="9197740" y="5290131"/>
                  </a:lnTo>
                  <a:cubicBezTo>
                    <a:pt x="8809676" y="5185129"/>
                    <a:pt x="8398029" y="5163237"/>
                    <a:pt x="8024662" y="5294153"/>
                  </a:cubicBezTo>
                  <a:cubicBezTo>
                    <a:pt x="7584297" y="5448537"/>
                    <a:pt x="7246738" y="5868483"/>
                    <a:pt x="6785813" y="5933284"/>
                  </a:cubicBezTo>
                  <a:cubicBezTo>
                    <a:pt x="6391805" y="5988680"/>
                    <a:pt x="6016846" y="5769755"/>
                    <a:pt x="5668313" y="5572756"/>
                  </a:cubicBezTo>
                  <a:cubicBezTo>
                    <a:pt x="5319780" y="5375820"/>
                    <a:pt x="4917636" y="5188292"/>
                    <a:pt x="4537380" y="5308035"/>
                  </a:cubicBezTo>
                  <a:cubicBezTo>
                    <a:pt x="4265478" y="5393659"/>
                    <a:pt x="4060559" y="5621600"/>
                    <a:pt x="3810354" y="5760480"/>
                  </a:cubicBezTo>
                  <a:cubicBezTo>
                    <a:pt x="3547724" y="5906300"/>
                    <a:pt x="3348474" y="6023805"/>
                    <a:pt x="2713415" y="6096553"/>
                  </a:cubicBezTo>
                  <a:cubicBezTo>
                    <a:pt x="2078356" y="6169302"/>
                    <a:pt x="949982" y="6366981"/>
                    <a:pt x="0" y="6196966"/>
                  </a:cubicBezTo>
                  <a:cubicBezTo>
                    <a:pt x="934403" y="5780522"/>
                    <a:pt x="1569527" y="5323203"/>
                    <a:pt x="1982418" y="5034882"/>
                  </a:cubicBezTo>
                  <a:cubicBezTo>
                    <a:pt x="2395307" y="4746561"/>
                    <a:pt x="2544952" y="4739479"/>
                    <a:pt x="2477339" y="4467039"/>
                  </a:cubicBezTo>
                  <a:cubicBezTo>
                    <a:pt x="2434955" y="4296310"/>
                    <a:pt x="2263716" y="4202319"/>
                    <a:pt x="2135808" y="4085040"/>
                  </a:cubicBezTo>
                  <a:cubicBezTo>
                    <a:pt x="2007898" y="3967761"/>
                    <a:pt x="1923761" y="3737614"/>
                    <a:pt x="2059617" y="3630196"/>
                  </a:cubicBezTo>
                  <a:cubicBezTo>
                    <a:pt x="2118715" y="3583491"/>
                    <a:pt x="2198815" y="3580248"/>
                    <a:pt x="2273240" y="3575577"/>
                  </a:cubicBezTo>
                  <a:cubicBezTo>
                    <a:pt x="2479105" y="3562734"/>
                    <a:pt x="2683456" y="3524398"/>
                    <a:pt x="2880492" y="3461672"/>
                  </a:cubicBezTo>
                  <a:cubicBezTo>
                    <a:pt x="2950816" y="3439292"/>
                    <a:pt x="3032368" y="3398427"/>
                    <a:pt x="3037539" y="3322922"/>
                  </a:cubicBezTo>
                  <a:cubicBezTo>
                    <a:pt x="3042522" y="3250985"/>
                    <a:pt x="2974153" y="3198963"/>
                    <a:pt x="2913100" y="3163544"/>
                  </a:cubicBezTo>
                  <a:cubicBezTo>
                    <a:pt x="2676266" y="3025963"/>
                    <a:pt x="2426377" y="2912187"/>
                    <a:pt x="2168163" y="2824228"/>
                  </a:cubicBezTo>
                  <a:cubicBezTo>
                    <a:pt x="1998500" y="2766431"/>
                    <a:pt x="1784562" y="2658299"/>
                    <a:pt x="1813827" y="2476996"/>
                  </a:cubicBezTo>
                  <a:cubicBezTo>
                    <a:pt x="1830667" y="2372886"/>
                    <a:pt x="1927104" y="2304063"/>
                    <a:pt x="2020008" y="2259239"/>
                  </a:cubicBezTo>
                  <a:cubicBezTo>
                    <a:pt x="2400959" y="2075343"/>
                    <a:pt x="2845676" y="2089873"/>
                    <a:pt x="3240693" y="1940614"/>
                  </a:cubicBezTo>
                  <a:cubicBezTo>
                    <a:pt x="3330443" y="1906689"/>
                    <a:pt x="3426691" y="1853564"/>
                    <a:pt x="3452677" y="1758923"/>
                  </a:cubicBezTo>
                  <a:cubicBezTo>
                    <a:pt x="3524388" y="1497771"/>
                    <a:pt x="3141670" y="1427780"/>
                    <a:pt x="2997300" y="1150409"/>
                  </a:cubicBezTo>
                  <a:cubicBezTo>
                    <a:pt x="2997300" y="1150409"/>
                    <a:pt x="2751195" y="802660"/>
                    <a:pt x="3320730" y="530739"/>
                  </a:cubicBezTo>
                  <a:cubicBezTo>
                    <a:pt x="3523379" y="433958"/>
                    <a:pt x="3639935" y="186362"/>
                    <a:pt x="3530947" y="10184"/>
                  </a:cubicBezTo>
                  <a:cubicBezTo>
                    <a:pt x="3741165" y="0"/>
                    <a:pt x="4130505" y="0"/>
                    <a:pt x="4364121" y="0"/>
                  </a:cubicBezTo>
                  <a:close/>
                </a:path>
              </a:pathLst>
            </a:custGeom>
            <a:solidFill>
              <a:schemeClr val="accent1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9A6454-1469-4E23-8655-7C8A8D8B6463}"/>
                </a:ext>
              </a:extLst>
            </p:cNvPr>
            <p:cNvSpPr/>
            <p:nvPr/>
          </p:nvSpPr>
          <p:spPr>
            <a:xfrm>
              <a:off x="4049348" y="-9805"/>
              <a:ext cx="7639" cy="8107"/>
            </a:xfrm>
            <a:custGeom>
              <a:avLst/>
              <a:gdLst>
                <a:gd name="connsiteX0" fmla="*/ 3832 w 7639"/>
                <a:gd name="connsiteY0" fmla="*/ 7884 h 7883"/>
                <a:gd name="connsiteX1" fmla="*/ 3832 w 7639"/>
                <a:gd name="connsiteY1" fmla="*/ 0 h 7883"/>
                <a:gd name="connsiteX2" fmla="*/ 3832 w 7639"/>
                <a:gd name="connsiteY2" fmla="*/ 7884 h 7883"/>
                <a:gd name="connsiteX3" fmla="*/ 3832 w 7639"/>
                <a:gd name="connsiteY3" fmla="*/ 7884 h 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9" h="7883">
                  <a:moveTo>
                    <a:pt x="3832" y="7884"/>
                  </a:moveTo>
                  <a:cubicBezTo>
                    <a:pt x="8877" y="7884"/>
                    <a:pt x="8940" y="0"/>
                    <a:pt x="3832" y="0"/>
                  </a:cubicBezTo>
                  <a:cubicBezTo>
                    <a:pt x="-1277" y="0"/>
                    <a:pt x="-1277" y="7884"/>
                    <a:pt x="3832" y="7884"/>
                  </a:cubicBezTo>
                  <a:lnTo>
                    <a:pt x="3832" y="7884"/>
                  </a:lnTo>
                  <a:close/>
                </a:path>
              </a:pathLst>
            </a:custGeom>
            <a:solidFill>
              <a:srgbClr val="346EAE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F121A8-8A63-4310-A189-6B4E98DE6CEF}"/>
                </a:ext>
              </a:extLst>
            </p:cNvPr>
            <p:cNvSpPr/>
            <p:nvPr/>
          </p:nvSpPr>
          <p:spPr>
            <a:xfrm>
              <a:off x="3031285" y="-38195"/>
              <a:ext cx="9150589" cy="6163125"/>
            </a:xfrm>
            <a:custGeom>
              <a:avLst/>
              <a:gdLst>
                <a:gd name="connsiteX0" fmla="*/ 8431046 w 9150589"/>
                <a:gd name="connsiteY0" fmla="*/ 25 h 6163125"/>
                <a:gd name="connsiteX1" fmla="*/ 9077536 w 9150589"/>
                <a:gd name="connsiteY1" fmla="*/ 837 h 6163125"/>
                <a:gd name="connsiteX2" fmla="*/ 9150589 w 9150589"/>
                <a:gd name="connsiteY2" fmla="*/ 1056 h 6163125"/>
                <a:gd name="connsiteX3" fmla="*/ 9150589 w 9150589"/>
                <a:gd name="connsiteY3" fmla="*/ 4898555 h 6163125"/>
                <a:gd name="connsiteX4" fmla="*/ 9083719 w 9150589"/>
                <a:gd name="connsiteY4" fmla="*/ 4882323 h 6163125"/>
                <a:gd name="connsiteX5" fmla="*/ 8276182 w 9150589"/>
                <a:gd name="connsiteY5" fmla="*/ 4785901 h 6163125"/>
                <a:gd name="connsiteX6" fmla="*/ 7318441 w 9150589"/>
                <a:gd name="connsiteY6" fmla="*/ 5218367 h 6163125"/>
                <a:gd name="connsiteX7" fmla="*/ 5940204 w 9150589"/>
                <a:gd name="connsiteY7" fmla="*/ 5426589 h 6163125"/>
                <a:gd name="connsiteX8" fmla="*/ 4782339 w 9150589"/>
                <a:gd name="connsiteY8" fmla="*/ 5015011 h 6163125"/>
                <a:gd name="connsiteX9" fmla="*/ 3478652 w 9150589"/>
                <a:gd name="connsiteY9" fmla="*/ 5583307 h 6163125"/>
                <a:gd name="connsiteX10" fmla="*/ 0 w 9150589"/>
                <a:gd name="connsiteY10" fmla="*/ 6144412 h 6163125"/>
                <a:gd name="connsiteX11" fmla="*/ 2422744 w 9150589"/>
                <a:gd name="connsiteY11" fmla="*/ 4991842 h 6163125"/>
                <a:gd name="connsiteX12" fmla="*/ 2731949 w 9150589"/>
                <a:gd name="connsiteY12" fmla="*/ 4516964 h 6163125"/>
                <a:gd name="connsiteX13" fmla="*/ 2470203 w 9150589"/>
                <a:gd name="connsiteY13" fmla="*/ 4204827 h 6163125"/>
                <a:gd name="connsiteX14" fmla="*/ 2283386 w 9150589"/>
                <a:gd name="connsiteY14" fmla="*/ 3812448 h 6163125"/>
                <a:gd name="connsiteX15" fmla="*/ 2406627 w 9150589"/>
                <a:gd name="connsiteY15" fmla="*/ 3748749 h 6163125"/>
                <a:gd name="connsiteX16" fmla="*/ 3045162 w 9150589"/>
                <a:gd name="connsiteY16" fmla="*/ 3646195 h 6163125"/>
                <a:gd name="connsiteX17" fmla="*/ 3171431 w 9150589"/>
                <a:gd name="connsiteY17" fmla="*/ 3615124 h 6163125"/>
                <a:gd name="connsiteX18" fmla="*/ 3258533 w 9150589"/>
                <a:gd name="connsiteY18" fmla="*/ 3092559 h 6163125"/>
                <a:gd name="connsiteX19" fmla="*/ 2283259 w 9150589"/>
                <a:gd name="connsiteY19" fmla="*/ 2663402 h 6163125"/>
                <a:gd name="connsiteX20" fmla="*/ 2228071 w 9150589"/>
                <a:gd name="connsiteY20" fmla="*/ 2531593 h 6163125"/>
                <a:gd name="connsiteX21" fmla="*/ 2335293 w 9150589"/>
                <a:gd name="connsiteY21" fmla="*/ 2438833 h 6163125"/>
                <a:gd name="connsiteX22" fmla="*/ 3349103 w 9150589"/>
                <a:gd name="connsiteY22" fmla="*/ 2094651 h 6163125"/>
                <a:gd name="connsiteX23" fmla="*/ 3702114 w 9150589"/>
                <a:gd name="connsiteY23" fmla="*/ 1667310 h 6163125"/>
                <a:gd name="connsiteX24" fmla="*/ 3516306 w 9150589"/>
                <a:gd name="connsiteY24" fmla="*/ 1291603 h 6163125"/>
                <a:gd name="connsiteX25" fmla="*/ 3484896 w 9150589"/>
                <a:gd name="connsiteY25" fmla="*/ 867505 h 6163125"/>
                <a:gd name="connsiteX26" fmla="*/ 3884580 w 9150589"/>
                <a:gd name="connsiteY26" fmla="*/ 8476 h 6163125"/>
                <a:gd name="connsiteX27" fmla="*/ 8431046 w 9150589"/>
                <a:gd name="connsiteY27" fmla="*/ 25 h 6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0589" h="6163125">
                  <a:moveTo>
                    <a:pt x="8431046" y="25"/>
                  </a:moveTo>
                  <a:cubicBezTo>
                    <a:pt x="8665318" y="102"/>
                    <a:pt x="8883520" y="357"/>
                    <a:pt x="9077536" y="837"/>
                  </a:cubicBezTo>
                  <a:lnTo>
                    <a:pt x="9150589" y="1056"/>
                  </a:lnTo>
                  <a:lnTo>
                    <a:pt x="9150589" y="4898555"/>
                  </a:lnTo>
                  <a:lnTo>
                    <a:pt x="9083719" y="4882323"/>
                  </a:lnTo>
                  <a:cubicBezTo>
                    <a:pt x="8791761" y="4816201"/>
                    <a:pt x="8458458" y="4764577"/>
                    <a:pt x="8276182" y="4785901"/>
                  </a:cubicBezTo>
                  <a:cubicBezTo>
                    <a:pt x="7829888" y="4838119"/>
                    <a:pt x="7778863" y="4976416"/>
                    <a:pt x="7318441" y="5218367"/>
                  </a:cubicBezTo>
                  <a:cubicBezTo>
                    <a:pt x="6777163" y="5502872"/>
                    <a:pt x="6516803" y="5624497"/>
                    <a:pt x="5940204" y="5426589"/>
                  </a:cubicBezTo>
                  <a:cubicBezTo>
                    <a:pt x="5742160" y="5358609"/>
                    <a:pt x="4988330" y="5049779"/>
                    <a:pt x="4782339" y="5015011"/>
                  </a:cubicBezTo>
                  <a:cubicBezTo>
                    <a:pt x="3937686" y="4872499"/>
                    <a:pt x="4050836" y="5293937"/>
                    <a:pt x="3478652" y="5583307"/>
                  </a:cubicBezTo>
                  <a:cubicBezTo>
                    <a:pt x="2584110" y="5934560"/>
                    <a:pt x="1331312" y="6243334"/>
                    <a:pt x="0" y="6144412"/>
                  </a:cubicBezTo>
                  <a:cubicBezTo>
                    <a:pt x="1113463" y="5929574"/>
                    <a:pt x="1961558" y="5252400"/>
                    <a:pt x="2422744" y="4991842"/>
                  </a:cubicBezTo>
                  <a:cubicBezTo>
                    <a:pt x="2712606" y="4828078"/>
                    <a:pt x="2724039" y="4648133"/>
                    <a:pt x="2731949" y="4516964"/>
                  </a:cubicBezTo>
                  <a:cubicBezTo>
                    <a:pt x="2739859" y="4385795"/>
                    <a:pt x="2615582" y="4257433"/>
                    <a:pt x="2470203" y="4204827"/>
                  </a:cubicBezTo>
                  <a:cubicBezTo>
                    <a:pt x="2324823" y="4152219"/>
                    <a:pt x="2177866" y="3927976"/>
                    <a:pt x="2283386" y="3812448"/>
                  </a:cubicBezTo>
                  <a:cubicBezTo>
                    <a:pt x="2315236" y="3777550"/>
                    <a:pt x="2362035" y="3762436"/>
                    <a:pt x="2406627" y="3748749"/>
                  </a:cubicBezTo>
                  <a:cubicBezTo>
                    <a:pt x="2611987" y="3685570"/>
                    <a:pt x="2833746" y="3680251"/>
                    <a:pt x="3045162" y="3646195"/>
                  </a:cubicBezTo>
                  <a:cubicBezTo>
                    <a:pt x="3088050" y="3639320"/>
                    <a:pt x="3131254" y="3631859"/>
                    <a:pt x="3171431" y="3615124"/>
                  </a:cubicBezTo>
                  <a:cubicBezTo>
                    <a:pt x="3408390" y="3516332"/>
                    <a:pt x="3507917" y="3243439"/>
                    <a:pt x="3258533" y="3092559"/>
                  </a:cubicBezTo>
                  <a:cubicBezTo>
                    <a:pt x="2950996" y="2906521"/>
                    <a:pt x="2536680" y="2921635"/>
                    <a:pt x="2283259" y="2663402"/>
                  </a:cubicBezTo>
                  <a:cubicBezTo>
                    <a:pt x="2248633" y="2628114"/>
                    <a:pt x="2216088" y="2580177"/>
                    <a:pt x="2228071" y="2531593"/>
                  </a:cubicBezTo>
                  <a:cubicBezTo>
                    <a:pt x="2239992" y="2483137"/>
                    <a:pt x="2290072" y="2457125"/>
                    <a:pt x="2335293" y="2438833"/>
                  </a:cubicBezTo>
                  <a:cubicBezTo>
                    <a:pt x="2666985" y="2304949"/>
                    <a:pt x="3029142" y="2255910"/>
                    <a:pt x="3349103" y="2094651"/>
                  </a:cubicBezTo>
                  <a:cubicBezTo>
                    <a:pt x="3520468" y="2008249"/>
                    <a:pt x="3692275" y="1863336"/>
                    <a:pt x="3702114" y="1667310"/>
                  </a:cubicBezTo>
                  <a:cubicBezTo>
                    <a:pt x="3709557" y="1519544"/>
                    <a:pt x="3625356" y="1395843"/>
                    <a:pt x="3516306" y="1291603"/>
                  </a:cubicBezTo>
                  <a:cubicBezTo>
                    <a:pt x="3400254" y="1180680"/>
                    <a:pt x="3352635" y="957150"/>
                    <a:pt x="3484896" y="867505"/>
                  </a:cubicBezTo>
                  <a:cubicBezTo>
                    <a:pt x="4338947" y="288765"/>
                    <a:pt x="3939074" y="176611"/>
                    <a:pt x="3884580" y="8476"/>
                  </a:cubicBezTo>
                  <a:cubicBezTo>
                    <a:pt x="4130831" y="8476"/>
                    <a:pt x="6713051" y="-538"/>
                    <a:pt x="8431046" y="25"/>
                  </a:cubicBezTo>
                  <a:close/>
                </a:path>
              </a:pathLst>
            </a:custGeom>
            <a:solidFill>
              <a:schemeClr val="accent2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70D212-1F52-48BC-B90F-7C3EFA29D31D}"/>
                </a:ext>
              </a:extLst>
            </p:cNvPr>
            <p:cNvSpPr/>
            <p:nvPr/>
          </p:nvSpPr>
          <p:spPr>
            <a:xfrm>
              <a:off x="3466412" y="-29830"/>
              <a:ext cx="8715463" cy="6085212"/>
            </a:xfrm>
            <a:custGeom>
              <a:avLst/>
              <a:gdLst>
                <a:gd name="connsiteX0" fmla="*/ 8715463 w 8715463"/>
                <a:gd name="connsiteY0" fmla="*/ 0 h 6085212"/>
                <a:gd name="connsiteX1" fmla="*/ 8715463 w 8715463"/>
                <a:gd name="connsiteY1" fmla="*/ 4444881 h 6085212"/>
                <a:gd name="connsiteX2" fmla="*/ 8687761 w 8715463"/>
                <a:gd name="connsiteY2" fmla="*/ 4436286 h 6085212"/>
                <a:gd name="connsiteX3" fmla="*/ 7322168 w 8715463"/>
                <a:gd name="connsiteY3" fmla="*/ 4492580 h 6085212"/>
                <a:gd name="connsiteX4" fmla="*/ 5943931 w 8715463"/>
                <a:gd name="connsiteY4" fmla="*/ 5101223 h 6085212"/>
                <a:gd name="connsiteX5" fmla="*/ 4355477 w 8715463"/>
                <a:gd name="connsiteY5" fmla="*/ 4617772 h 6085212"/>
                <a:gd name="connsiteX6" fmla="*/ 2899409 w 8715463"/>
                <a:gd name="connsiteY6" fmla="*/ 5349533 h 6085212"/>
                <a:gd name="connsiteX7" fmla="*/ 0 w 8715463"/>
                <a:gd name="connsiteY7" fmla="*/ 6083565 h 6085212"/>
                <a:gd name="connsiteX8" fmla="*/ 2050656 w 8715463"/>
                <a:gd name="connsiteY8" fmla="*/ 5157527 h 6085212"/>
                <a:gd name="connsiteX9" fmla="*/ 2535244 w 8715463"/>
                <a:gd name="connsiteY9" fmla="*/ 4797128 h 6085212"/>
                <a:gd name="connsiteX10" fmla="*/ 2632392 w 8715463"/>
                <a:gd name="connsiteY10" fmla="*/ 4380570 h 6085212"/>
                <a:gd name="connsiteX11" fmla="*/ 2439996 w 8715463"/>
                <a:gd name="connsiteY11" fmla="*/ 4116417 h 6085212"/>
                <a:gd name="connsiteX12" fmla="*/ 2393513 w 8715463"/>
                <a:gd name="connsiteY12" fmla="*/ 3929602 h 6085212"/>
                <a:gd name="connsiteX13" fmla="*/ 3055132 w 8715463"/>
                <a:gd name="connsiteY13" fmla="*/ 3740062 h 6085212"/>
                <a:gd name="connsiteX14" fmla="*/ 3366579 w 8715463"/>
                <a:gd name="connsiteY14" fmla="*/ 3283595 h 6085212"/>
                <a:gd name="connsiteX15" fmla="*/ 2805937 w 8715463"/>
                <a:gd name="connsiteY15" fmla="*/ 2795085 h 6085212"/>
                <a:gd name="connsiteX16" fmla="*/ 2805937 w 8715463"/>
                <a:gd name="connsiteY16" fmla="*/ 2346597 h 6085212"/>
                <a:gd name="connsiteX17" fmla="*/ 3382158 w 8715463"/>
                <a:gd name="connsiteY17" fmla="*/ 2154397 h 6085212"/>
                <a:gd name="connsiteX18" fmla="*/ 3795339 w 8715463"/>
                <a:gd name="connsiteY18" fmla="*/ 1789393 h 6085212"/>
                <a:gd name="connsiteX19" fmla="*/ 3553460 w 8715463"/>
                <a:gd name="connsiteY19" fmla="*/ 1241400 h 6085212"/>
                <a:gd name="connsiteX20" fmla="*/ 3857149 w 8715463"/>
                <a:gd name="connsiteY20" fmla="*/ 112 h 60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15463" h="6085212">
                  <a:moveTo>
                    <a:pt x="8715463" y="0"/>
                  </a:moveTo>
                  <a:lnTo>
                    <a:pt x="8715463" y="4444881"/>
                  </a:lnTo>
                  <a:lnTo>
                    <a:pt x="8687761" y="4436286"/>
                  </a:lnTo>
                  <a:cubicBezTo>
                    <a:pt x="8270004" y="4323060"/>
                    <a:pt x="7872191" y="4308277"/>
                    <a:pt x="7322168" y="4492580"/>
                  </a:cubicBezTo>
                  <a:cubicBezTo>
                    <a:pt x="6810217" y="4664152"/>
                    <a:pt x="6481236" y="5136965"/>
                    <a:pt x="5943931" y="5101223"/>
                  </a:cubicBezTo>
                  <a:cubicBezTo>
                    <a:pt x="5648126" y="5081569"/>
                    <a:pt x="4647813" y="4668628"/>
                    <a:pt x="4355477" y="4617772"/>
                  </a:cubicBezTo>
                  <a:cubicBezTo>
                    <a:pt x="3774715" y="4516709"/>
                    <a:pt x="3625322" y="5105234"/>
                    <a:pt x="2899409" y="5349533"/>
                  </a:cubicBezTo>
                  <a:cubicBezTo>
                    <a:pt x="2173496" y="5593831"/>
                    <a:pt x="951433" y="6118334"/>
                    <a:pt x="0" y="6083565"/>
                  </a:cubicBezTo>
                  <a:cubicBezTo>
                    <a:pt x="761714" y="5885072"/>
                    <a:pt x="1632383" y="5380609"/>
                    <a:pt x="2050656" y="5157527"/>
                  </a:cubicBezTo>
                  <a:cubicBezTo>
                    <a:pt x="2368695" y="4987904"/>
                    <a:pt x="2438288" y="4926621"/>
                    <a:pt x="2535244" y="4797128"/>
                  </a:cubicBezTo>
                  <a:cubicBezTo>
                    <a:pt x="2632200" y="4667635"/>
                    <a:pt x="2648267" y="4494022"/>
                    <a:pt x="2632392" y="4380570"/>
                  </a:cubicBezTo>
                  <a:cubicBezTo>
                    <a:pt x="2616517" y="4267118"/>
                    <a:pt x="2479809" y="4191578"/>
                    <a:pt x="2439996" y="4116417"/>
                  </a:cubicBezTo>
                  <a:cubicBezTo>
                    <a:pt x="2400183" y="4041256"/>
                    <a:pt x="2341038" y="4003161"/>
                    <a:pt x="2393513" y="3929602"/>
                  </a:cubicBezTo>
                  <a:cubicBezTo>
                    <a:pt x="2417480" y="3896001"/>
                    <a:pt x="2911456" y="3810312"/>
                    <a:pt x="3055132" y="3740062"/>
                  </a:cubicBezTo>
                  <a:cubicBezTo>
                    <a:pt x="3198809" y="3669812"/>
                    <a:pt x="3378815" y="3446735"/>
                    <a:pt x="3366579" y="3283595"/>
                  </a:cubicBezTo>
                  <a:cubicBezTo>
                    <a:pt x="3355605" y="3137580"/>
                    <a:pt x="3343243" y="2907175"/>
                    <a:pt x="2805937" y="2795085"/>
                  </a:cubicBezTo>
                  <a:cubicBezTo>
                    <a:pt x="2220949" y="2673007"/>
                    <a:pt x="2533405" y="2442665"/>
                    <a:pt x="2805937" y="2346597"/>
                  </a:cubicBezTo>
                  <a:cubicBezTo>
                    <a:pt x="3009721" y="2274725"/>
                    <a:pt x="3141730" y="2249103"/>
                    <a:pt x="3382158" y="2154397"/>
                  </a:cubicBezTo>
                  <a:cubicBezTo>
                    <a:pt x="3583356" y="2075130"/>
                    <a:pt x="3840750" y="2005983"/>
                    <a:pt x="3795339" y="1789393"/>
                  </a:cubicBezTo>
                  <a:cubicBezTo>
                    <a:pt x="3774525" y="1690277"/>
                    <a:pt x="3585311" y="1337337"/>
                    <a:pt x="3553460" y="1241400"/>
                  </a:cubicBezTo>
                  <a:cubicBezTo>
                    <a:pt x="3400070" y="779549"/>
                    <a:pt x="4511200" y="448599"/>
                    <a:pt x="3857149" y="112"/>
                  </a:cubicBezTo>
                  <a:close/>
                </a:path>
              </a:pathLst>
            </a:custGeom>
            <a:solidFill>
              <a:schemeClr val="accent3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5DFE47F-C9C0-47F4-AF17-B0217480B24E}"/>
                </a:ext>
              </a:extLst>
            </p:cNvPr>
            <p:cNvSpPr/>
            <p:nvPr/>
          </p:nvSpPr>
          <p:spPr>
            <a:xfrm>
              <a:off x="4048110" y="-60814"/>
              <a:ext cx="8133764" cy="5979931"/>
            </a:xfrm>
            <a:custGeom>
              <a:avLst/>
              <a:gdLst>
                <a:gd name="connsiteX0" fmla="*/ 3727042 w 8133764"/>
                <a:gd name="connsiteY0" fmla="*/ 22599 h 5979931"/>
                <a:gd name="connsiteX1" fmla="*/ 8133764 w 8133764"/>
                <a:gd name="connsiteY1" fmla="*/ 29808 h 5979931"/>
                <a:gd name="connsiteX2" fmla="*/ 8133764 w 8133764"/>
                <a:gd name="connsiteY2" fmla="*/ 3984599 h 5979931"/>
                <a:gd name="connsiteX3" fmla="*/ 8079385 w 8133764"/>
                <a:gd name="connsiteY3" fmla="*/ 3970499 h 5979931"/>
                <a:gd name="connsiteX4" fmla="*/ 7596979 w 8133764"/>
                <a:gd name="connsiteY4" fmla="*/ 3931071 h 5979931"/>
                <a:gd name="connsiteX5" fmla="*/ 6427824 w 8133764"/>
                <a:gd name="connsiteY5" fmla="*/ 4277395 h 5979931"/>
                <a:gd name="connsiteX6" fmla="*/ 4849525 w 8133764"/>
                <a:gd name="connsiteY6" fmla="*/ 4597836 h 5979931"/>
                <a:gd name="connsiteX7" fmla="*/ 4238677 w 8133764"/>
                <a:gd name="connsiteY7" fmla="*/ 4298022 h 5979931"/>
                <a:gd name="connsiteX8" fmla="*/ 3246500 w 8133764"/>
                <a:gd name="connsiteY8" fmla="*/ 4375344 h 5979931"/>
                <a:gd name="connsiteX9" fmla="*/ 2481254 w 8133764"/>
                <a:gd name="connsiteY9" fmla="*/ 5113031 h 5979931"/>
                <a:gd name="connsiteX10" fmla="*/ 0 w 8133764"/>
                <a:gd name="connsiteY10" fmla="*/ 5979931 h 5979931"/>
                <a:gd name="connsiteX11" fmla="*/ 2052999 w 8133764"/>
                <a:gd name="connsiteY11" fmla="*/ 5024942 h 5979931"/>
                <a:gd name="connsiteX12" fmla="*/ 2424518 w 8133764"/>
                <a:gd name="connsiteY12" fmla="*/ 4515235 h 5979931"/>
                <a:gd name="connsiteX13" fmla="*/ 2302195 w 8133764"/>
                <a:gd name="connsiteY13" fmla="*/ 4115228 h 5979931"/>
                <a:gd name="connsiteX14" fmla="*/ 2660377 w 8133764"/>
                <a:gd name="connsiteY14" fmla="*/ 3931007 h 5979931"/>
                <a:gd name="connsiteX15" fmla="*/ 3143126 w 8133764"/>
                <a:gd name="connsiteY15" fmla="*/ 3523644 h 5979931"/>
                <a:gd name="connsiteX16" fmla="*/ 2863783 w 8133764"/>
                <a:gd name="connsiteY16" fmla="*/ 2826783 h 5979931"/>
                <a:gd name="connsiteX17" fmla="*/ 2496833 w 8133764"/>
                <a:gd name="connsiteY17" fmla="*/ 2657740 h 5979931"/>
                <a:gd name="connsiteX18" fmla="*/ 3088885 w 8133764"/>
                <a:gd name="connsiteY18" fmla="*/ 2288584 h 5979931"/>
                <a:gd name="connsiteX19" fmla="*/ 3804935 w 8133764"/>
                <a:gd name="connsiteY19" fmla="*/ 2041117 h 5979931"/>
                <a:gd name="connsiteX20" fmla="*/ 3644040 w 8133764"/>
                <a:gd name="connsiteY20" fmla="*/ 1469902 h 5979931"/>
                <a:gd name="connsiteX21" fmla="*/ 3478666 w 8133764"/>
                <a:gd name="connsiteY21" fmla="*/ 1161981 h 5979931"/>
                <a:gd name="connsiteX22" fmla="*/ 3548108 w 8133764"/>
                <a:gd name="connsiteY22" fmla="*/ 1025890 h 5979931"/>
                <a:gd name="connsiteX23" fmla="*/ 3897776 w 8133764"/>
                <a:gd name="connsiteY23" fmla="*/ 579348 h 5979931"/>
                <a:gd name="connsiteX24" fmla="*/ 3727042 w 8133764"/>
                <a:gd name="connsiteY24" fmla="*/ 22599 h 5979931"/>
                <a:gd name="connsiteX25" fmla="*/ 7260974 w 8133764"/>
                <a:gd name="connsiteY25" fmla="*/ 15 h 5979931"/>
                <a:gd name="connsiteX26" fmla="*/ 8093432 w 8133764"/>
                <a:gd name="connsiteY26" fmla="*/ 2512 h 5979931"/>
                <a:gd name="connsiteX27" fmla="*/ 8133764 w 8133764"/>
                <a:gd name="connsiteY27" fmla="*/ 2894 h 5979931"/>
                <a:gd name="connsiteX28" fmla="*/ 8133764 w 8133764"/>
                <a:gd name="connsiteY28" fmla="*/ 17410 h 5979931"/>
                <a:gd name="connsiteX29" fmla="*/ 7990963 w 8133764"/>
                <a:gd name="connsiteY29" fmla="*/ 16660 h 5979931"/>
                <a:gd name="connsiteX30" fmla="*/ 3727042 w 8133764"/>
                <a:gd name="connsiteY30" fmla="*/ 22599 h 5979931"/>
                <a:gd name="connsiteX31" fmla="*/ 7260974 w 8133764"/>
                <a:gd name="connsiteY31" fmla="*/ 15 h 597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133764" h="5979931">
                  <a:moveTo>
                    <a:pt x="3727042" y="22599"/>
                  </a:moveTo>
                  <a:lnTo>
                    <a:pt x="8133764" y="29808"/>
                  </a:lnTo>
                  <a:lnTo>
                    <a:pt x="8133764" y="3984599"/>
                  </a:lnTo>
                  <a:lnTo>
                    <a:pt x="8079385" y="3970499"/>
                  </a:lnTo>
                  <a:cubicBezTo>
                    <a:pt x="7926452" y="3938588"/>
                    <a:pt x="7762447" y="3921066"/>
                    <a:pt x="7596979" y="3931071"/>
                  </a:cubicBezTo>
                  <a:cubicBezTo>
                    <a:pt x="7118835" y="3960002"/>
                    <a:pt x="6855827" y="4037129"/>
                    <a:pt x="6427824" y="4277395"/>
                  </a:cubicBezTo>
                  <a:cubicBezTo>
                    <a:pt x="5942174" y="4550029"/>
                    <a:pt x="5370179" y="4790360"/>
                    <a:pt x="4849525" y="4597836"/>
                  </a:cubicBezTo>
                  <a:cubicBezTo>
                    <a:pt x="4636974" y="4519217"/>
                    <a:pt x="4452363" y="4373397"/>
                    <a:pt x="4238677" y="4298022"/>
                  </a:cubicBezTo>
                  <a:cubicBezTo>
                    <a:pt x="3880684" y="4171662"/>
                    <a:pt x="3539404" y="4239509"/>
                    <a:pt x="3246500" y="4375344"/>
                  </a:cubicBezTo>
                  <a:cubicBezTo>
                    <a:pt x="2953596" y="4511179"/>
                    <a:pt x="3022337" y="4845600"/>
                    <a:pt x="2481254" y="5113031"/>
                  </a:cubicBezTo>
                  <a:cubicBezTo>
                    <a:pt x="1940171" y="5380462"/>
                    <a:pt x="1179958" y="5747721"/>
                    <a:pt x="0" y="5979931"/>
                  </a:cubicBezTo>
                  <a:cubicBezTo>
                    <a:pt x="1290283" y="5508632"/>
                    <a:pt x="1638748" y="5250317"/>
                    <a:pt x="2052999" y="5024942"/>
                  </a:cubicBezTo>
                  <a:cubicBezTo>
                    <a:pt x="2369999" y="4852477"/>
                    <a:pt x="2409111" y="4711637"/>
                    <a:pt x="2424518" y="4515235"/>
                  </a:cubicBezTo>
                  <a:cubicBezTo>
                    <a:pt x="2436835" y="4358224"/>
                    <a:pt x="2308439" y="4172115"/>
                    <a:pt x="2302195" y="4115228"/>
                  </a:cubicBezTo>
                  <a:cubicBezTo>
                    <a:pt x="2287625" y="3983159"/>
                    <a:pt x="2496833" y="3955008"/>
                    <a:pt x="2660377" y="3931007"/>
                  </a:cubicBezTo>
                  <a:cubicBezTo>
                    <a:pt x="2880308" y="3898704"/>
                    <a:pt x="3055331" y="3733553"/>
                    <a:pt x="3143126" y="3523644"/>
                  </a:cubicBezTo>
                  <a:cubicBezTo>
                    <a:pt x="3230985" y="3313736"/>
                    <a:pt x="3069585" y="2912861"/>
                    <a:pt x="2863783" y="2826783"/>
                  </a:cubicBezTo>
                  <a:cubicBezTo>
                    <a:pt x="2781159" y="2792274"/>
                    <a:pt x="2483273" y="2746802"/>
                    <a:pt x="2496833" y="2657740"/>
                  </a:cubicBezTo>
                  <a:cubicBezTo>
                    <a:pt x="2535748" y="2401452"/>
                    <a:pt x="2808595" y="2368694"/>
                    <a:pt x="3088885" y="2288584"/>
                  </a:cubicBezTo>
                  <a:cubicBezTo>
                    <a:pt x="3365075" y="2209706"/>
                    <a:pt x="3602349" y="2251221"/>
                    <a:pt x="3804935" y="2041117"/>
                  </a:cubicBezTo>
                  <a:cubicBezTo>
                    <a:pt x="4000583" y="1838215"/>
                    <a:pt x="3806890" y="1701411"/>
                    <a:pt x="3644040" y="1469902"/>
                  </a:cubicBezTo>
                  <a:cubicBezTo>
                    <a:pt x="3575103" y="1371954"/>
                    <a:pt x="3462835" y="1281789"/>
                    <a:pt x="3478666" y="1161981"/>
                  </a:cubicBezTo>
                  <a:cubicBezTo>
                    <a:pt x="3485478" y="1110541"/>
                    <a:pt x="3516194" y="1066107"/>
                    <a:pt x="3548108" y="1025890"/>
                  </a:cubicBezTo>
                  <a:cubicBezTo>
                    <a:pt x="3666052" y="877411"/>
                    <a:pt x="3815720" y="751505"/>
                    <a:pt x="3897776" y="579348"/>
                  </a:cubicBezTo>
                  <a:cubicBezTo>
                    <a:pt x="3979832" y="407193"/>
                    <a:pt x="3889955" y="115812"/>
                    <a:pt x="3727042" y="22599"/>
                  </a:cubicBezTo>
                  <a:close/>
                  <a:moveTo>
                    <a:pt x="7260974" y="15"/>
                  </a:moveTo>
                  <a:cubicBezTo>
                    <a:pt x="7564926" y="-118"/>
                    <a:pt x="7849101" y="599"/>
                    <a:pt x="8093432" y="2512"/>
                  </a:cubicBezTo>
                  <a:lnTo>
                    <a:pt x="8133764" y="2894"/>
                  </a:lnTo>
                  <a:lnTo>
                    <a:pt x="8133764" y="17410"/>
                  </a:lnTo>
                  <a:lnTo>
                    <a:pt x="7990963" y="16660"/>
                  </a:lnTo>
                  <a:cubicBezTo>
                    <a:pt x="6490824" y="9901"/>
                    <a:pt x="3727042" y="22599"/>
                    <a:pt x="3727042" y="22599"/>
                  </a:cubicBezTo>
                  <a:cubicBezTo>
                    <a:pt x="3727042" y="22599"/>
                    <a:pt x="5741214" y="681"/>
                    <a:pt x="7260974" y="15"/>
                  </a:cubicBezTo>
                  <a:close/>
                </a:path>
              </a:pathLst>
            </a:custGeom>
            <a:solidFill>
              <a:schemeClr val="accent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EFD5E6B-B44F-484B-B076-8066960A9148}"/>
                </a:ext>
              </a:extLst>
            </p:cNvPr>
            <p:cNvSpPr/>
            <p:nvPr/>
          </p:nvSpPr>
          <p:spPr>
            <a:xfrm>
              <a:off x="6521418" y="-67521"/>
              <a:ext cx="5660456" cy="4922843"/>
            </a:xfrm>
            <a:custGeom>
              <a:avLst/>
              <a:gdLst>
                <a:gd name="connsiteX0" fmla="*/ 5660456 w 5660456"/>
                <a:gd name="connsiteY0" fmla="*/ 0 h 4922843"/>
                <a:gd name="connsiteX1" fmla="*/ 5660456 w 5660456"/>
                <a:gd name="connsiteY1" fmla="*/ 3424207 h 4922843"/>
                <a:gd name="connsiteX2" fmla="*/ 5547034 w 5660456"/>
                <a:gd name="connsiteY2" fmla="*/ 3407497 h 4922843"/>
                <a:gd name="connsiteX3" fmla="*/ 4711830 w 5660456"/>
                <a:gd name="connsiteY3" fmla="*/ 3371974 h 4922843"/>
                <a:gd name="connsiteX4" fmla="*/ 3969405 w 5660456"/>
                <a:gd name="connsiteY4" fmla="*/ 3844090 h 4922843"/>
                <a:gd name="connsiteX5" fmla="*/ 2662449 w 5660456"/>
                <a:gd name="connsiteY5" fmla="*/ 4255251 h 4922843"/>
                <a:gd name="connsiteX6" fmla="*/ 1335906 w 5660456"/>
                <a:gd name="connsiteY6" fmla="*/ 4009496 h 4922843"/>
                <a:gd name="connsiteX7" fmla="*/ 552744 w 5660456"/>
                <a:gd name="connsiteY7" fmla="*/ 4305265 h 4922843"/>
                <a:gd name="connsiteX8" fmla="*/ 0 w 5660456"/>
                <a:gd name="connsiteY8" fmla="*/ 4922843 h 4922843"/>
                <a:gd name="connsiteX9" fmla="*/ 404729 w 5660456"/>
                <a:gd name="connsiteY9" fmla="*/ 4117134 h 4922843"/>
                <a:gd name="connsiteX10" fmla="*/ 913590 w 5660456"/>
                <a:gd name="connsiteY10" fmla="*/ 3772628 h 4922843"/>
                <a:gd name="connsiteX11" fmla="*/ 1127024 w 5660456"/>
                <a:gd name="connsiteY11" fmla="*/ 3312465 h 4922843"/>
                <a:gd name="connsiteX12" fmla="*/ 1520211 w 5660456"/>
                <a:gd name="connsiteY12" fmla="*/ 2999677 h 4922843"/>
                <a:gd name="connsiteX13" fmla="*/ 1391167 w 5660456"/>
                <a:gd name="connsiteY13" fmla="*/ 2480681 h 4922843"/>
                <a:gd name="connsiteX14" fmla="*/ 1516237 w 5660456"/>
                <a:gd name="connsiteY14" fmla="*/ 2382732 h 4922843"/>
                <a:gd name="connsiteX15" fmla="*/ 1981831 w 5660456"/>
                <a:gd name="connsiteY15" fmla="*/ 2120476 h 4922843"/>
                <a:gd name="connsiteX16" fmla="*/ 1907848 w 5660456"/>
                <a:gd name="connsiteY16" fmla="*/ 1701048 h 4922843"/>
                <a:gd name="connsiteX17" fmla="*/ 1591229 w 5660456"/>
                <a:gd name="connsiteY17" fmla="*/ 1389169 h 4922843"/>
                <a:gd name="connsiteX18" fmla="*/ 1504128 w 5660456"/>
                <a:gd name="connsiteY18" fmla="*/ 1241404 h 4922843"/>
                <a:gd name="connsiteX19" fmla="*/ 1688044 w 5660456"/>
                <a:gd name="connsiteY19" fmla="*/ 905070 h 4922843"/>
                <a:gd name="connsiteX20" fmla="*/ 1751809 w 5660456"/>
                <a:gd name="connsiteY20" fmla="*/ 26128 h 4922843"/>
                <a:gd name="connsiteX21" fmla="*/ 5544585 w 5660456"/>
                <a:gd name="connsiteY21" fmla="*/ 577 h 492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60456" h="4922843">
                  <a:moveTo>
                    <a:pt x="5660456" y="0"/>
                  </a:moveTo>
                  <a:lnTo>
                    <a:pt x="5660456" y="3424207"/>
                  </a:lnTo>
                  <a:lnTo>
                    <a:pt x="5547034" y="3407497"/>
                  </a:lnTo>
                  <a:cubicBezTo>
                    <a:pt x="5226431" y="3366423"/>
                    <a:pt x="4919970" y="3351754"/>
                    <a:pt x="4711830" y="3371974"/>
                  </a:cubicBezTo>
                  <a:cubicBezTo>
                    <a:pt x="4295549" y="3412416"/>
                    <a:pt x="4278991" y="3635056"/>
                    <a:pt x="3969405" y="3844090"/>
                  </a:cubicBezTo>
                  <a:cubicBezTo>
                    <a:pt x="3645259" y="4062955"/>
                    <a:pt x="3101366" y="4227683"/>
                    <a:pt x="2662449" y="4255251"/>
                  </a:cubicBezTo>
                  <a:cubicBezTo>
                    <a:pt x="2223533" y="4282819"/>
                    <a:pt x="1687523" y="4001160"/>
                    <a:pt x="1335906" y="4009496"/>
                  </a:cubicBezTo>
                  <a:cubicBezTo>
                    <a:pt x="984289" y="4017831"/>
                    <a:pt x="775395" y="4153040"/>
                    <a:pt x="552744" y="4305265"/>
                  </a:cubicBezTo>
                  <a:cubicBezTo>
                    <a:pt x="330093" y="4457490"/>
                    <a:pt x="394322" y="4442376"/>
                    <a:pt x="0" y="4922843"/>
                  </a:cubicBezTo>
                  <a:cubicBezTo>
                    <a:pt x="288110" y="4394310"/>
                    <a:pt x="0" y="4194067"/>
                    <a:pt x="404729" y="4117134"/>
                  </a:cubicBezTo>
                  <a:cubicBezTo>
                    <a:pt x="607820" y="4078539"/>
                    <a:pt x="805990" y="3953865"/>
                    <a:pt x="913590" y="3772628"/>
                  </a:cubicBezTo>
                  <a:cubicBezTo>
                    <a:pt x="1000439" y="3626289"/>
                    <a:pt x="1004287" y="3428576"/>
                    <a:pt x="1127024" y="3312465"/>
                  </a:cubicBezTo>
                  <a:cubicBezTo>
                    <a:pt x="1253104" y="3193109"/>
                    <a:pt x="1488801" y="3172872"/>
                    <a:pt x="1520211" y="2999677"/>
                  </a:cubicBezTo>
                  <a:cubicBezTo>
                    <a:pt x="1553323" y="2817143"/>
                    <a:pt x="1304065" y="2643366"/>
                    <a:pt x="1391167" y="2480681"/>
                  </a:cubicBezTo>
                  <a:cubicBezTo>
                    <a:pt x="1416963" y="2432484"/>
                    <a:pt x="1466852" y="2403683"/>
                    <a:pt x="1516237" y="2382732"/>
                  </a:cubicBezTo>
                  <a:cubicBezTo>
                    <a:pt x="1684008" y="2311573"/>
                    <a:pt x="1896558" y="2285237"/>
                    <a:pt x="1981831" y="2120476"/>
                  </a:cubicBezTo>
                  <a:cubicBezTo>
                    <a:pt x="2050642" y="1987694"/>
                    <a:pt x="1998482" y="1819170"/>
                    <a:pt x="1907848" y="1701048"/>
                  </a:cubicBezTo>
                  <a:cubicBezTo>
                    <a:pt x="1817151" y="1582926"/>
                    <a:pt x="1693027" y="1497237"/>
                    <a:pt x="1591229" y="1389169"/>
                  </a:cubicBezTo>
                  <a:cubicBezTo>
                    <a:pt x="1551684" y="1347201"/>
                    <a:pt x="1514156" y="1299005"/>
                    <a:pt x="1504128" y="1241404"/>
                  </a:cubicBezTo>
                  <a:cubicBezTo>
                    <a:pt x="1481233" y="1109725"/>
                    <a:pt x="1602708" y="1006002"/>
                    <a:pt x="1688044" y="905070"/>
                  </a:cubicBezTo>
                  <a:cubicBezTo>
                    <a:pt x="1888990" y="667398"/>
                    <a:pt x="1916236" y="291822"/>
                    <a:pt x="1751809" y="26128"/>
                  </a:cubicBezTo>
                  <a:cubicBezTo>
                    <a:pt x="1751809" y="26128"/>
                    <a:pt x="4176817" y="7664"/>
                    <a:pt x="5544585" y="577"/>
                  </a:cubicBezTo>
                  <a:close/>
                </a:path>
              </a:pathLst>
            </a:custGeom>
            <a:solidFill>
              <a:srgbClr val="323594"/>
            </a:solidFill>
            <a:ln w="6304" cap="flat">
              <a:noFill/>
              <a:prstDash val="solid"/>
              <a:miter/>
            </a:ln>
            <a:effectLst>
              <a:innerShdw blurRad="139700" dist="76200" dir="8100000">
                <a:prstClr val="black">
                  <a:alpha val="7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21F0E34B-845F-4855-990F-7C6EDBFEB742}"/>
              </a:ext>
            </a:extLst>
          </p:cNvPr>
          <p:cNvGrpSpPr/>
          <p:nvPr/>
        </p:nvGrpSpPr>
        <p:grpSpPr>
          <a:xfrm>
            <a:off x="7824431" y="3990821"/>
            <a:ext cx="3198826" cy="2830294"/>
            <a:chOff x="886894" y="1018881"/>
            <a:chExt cx="5697690" cy="5041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A88B474-71D0-4810-A3CC-B4C7FA9DB191}"/>
                </a:ext>
              </a:extLst>
            </p:cNvPr>
            <p:cNvSpPr/>
            <p:nvPr/>
          </p:nvSpPr>
          <p:spPr>
            <a:xfrm>
              <a:off x="886894" y="1018881"/>
              <a:ext cx="5697690" cy="5041268"/>
            </a:xfrm>
            <a:custGeom>
              <a:avLst/>
              <a:gdLst>
                <a:gd name="connsiteX0" fmla="*/ 2288946 w 5697690"/>
                <a:gd name="connsiteY0" fmla="*/ 179985 h 5041268"/>
                <a:gd name="connsiteX1" fmla="*/ 2166734 w 5697690"/>
                <a:gd name="connsiteY1" fmla="*/ 471936 h 5041268"/>
                <a:gd name="connsiteX2" fmla="*/ 1934662 w 5697690"/>
                <a:gd name="connsiteY2" fmla="*/ 1006102 h 5041268"/>
                <a:gd name="connsiteX3" fmla="*/ 1361476 w 5697690"/>
                <a:gd name="connsiteY3" fmla="*/ 1009947 h 5041268"/>
                <a:gd name="connsiteX4" fmla="*/ 787145 w 5697690"/>
                <a:gd name="connsiteY4" fmla="*/ 869411 h 5041268"/>
                <a:gd name="connsiteX5" fmla="*/ 137801 w 5697690"/>
                <a:gd name="connsiteY5" fmla="*/ 1611191 h 5041268"/>
                <a:gd name="connsiteX6" fmla="*/ 419364 w 5697690"/>
                <a:gd name="connsiteY6" fmla="*/ 2317714 h 5041268"/>
                <a:gd name="connsiteX7" fmla="*/ 213468 w 5697690"/>
                <a:gd name="connsiteY7" fmla="*/ 2806399 h 5041268"/>
                <a:gd name="connsiteX8" fmla="*/ 1601 w 5697690"/>
                <a:gd name="connsiteY8" fmla="*/ 3483064 h 5041268"/>
                <a:gd name="connsiteX9" fmla="*/ 413965 w 5697690"/>
                <a:gd name="connsiteY9" fmla="*/ 4010850 h 5041268"/>
                <a:gd name="connsiteX10" fmla="*/ 1210143 w 5697690"/>
                <a:gd name="connsiteY10" fmla="*/ 3917514 h 5041268"/>
                <a:gd name="connsiteX11" fmla="*/ 1620379 w 5697690"/>
                <a:gd name="connsiteY11" fmla="*/ 4274825 h 5041268"/>
                <a:gd name="connsiteX12" fmla="*/ 1847379 w 5697690"/>
                <a:gd name="connsiteY12" fmla="*/ 4788786 h 5041268"/>
                <a:gd name="connsiteX13" fmla="*/ 2008856 w 5697690"/>
                <a:gd name="connsiteY13" fmla="*/ 4985356 h 5041268"/>
                <a:gd name="connsiteX14" fmla="*/ 2548503 w 5697690"/>
                <a:gd name="connsiteY14" fmla="*/ 4922369 h 5041268"/>
                <a:gd name="connsiteX15" fmla="*/ 2984098 w 5697690"/>
                <a:gd name="connsiteY15" fmla="*/ 4543871 h 5041268"/>
                <a:gd name="connsiteX16" fmla="*/ 3842037 w 5697690"/>
                <a:gd name="connsiteY16" fmla="*/ 4337813 h 5041268"/>
                <a:gd name="connsiteX17" fmla="*/ 4715927 w 5697690"/>
                <a:gd name="connsiteY17" fmla="*/ 4544199 h 5041268"/>
                <a:gd name="connsiteX18" fmla="*/ 5306455 w 5697690"/>
                <a:gd name="connsiteY18" fmla="*/ 4044143 h 5041268"/>
                <a:gd name="connsiteX19" fmla="*/ 5373287 w 5697690"/>
                <a:gd name="connsiteY19" fmla="*/ 3194712 h 5041268"/>
                <a:gd name="connsiteX20" fmla="*/ 5684625 w 5697690"/>
                <a:gd name="connsiteY20" fmla="*/ 2544633 h 5041268"/>
                <a:gd name="connsiteX21" fmla="*/ 5486746 w 5697690"/>
                <a:gd name="connsiteY21" fmla="*/ 1963103 h 5041268"/>
                <a:gd name="connsiteX22" fmla="*/ 4961741 w 5697690"/>
                <a:gd name="connsiteY22" fmla="*/ 1576834 h 5041268"/>
                <a:gd name="connsiteX23" fmla="*/ 4931066 w 5697690"/>
                <a:gd name="connsiteY23" fmla="*/ 1069008 h 5041268"/>
                <a:gd name="connsiteX24" fmla="*/ 4915932 w 5697690"/>
                <a:gd name="connsiteY24" fmla="*/ 506947 h 5041268"/>
                <a:gd name="connsiteX25" fmla="*/ 4681161 w 5697690"/>
                <a:gd name="connsiteY25" fmla="*/ 58018 h 5041268"/>
                <a:gd name="connsiteX26" fmla="*/ 4262662 w 5697690"/>
                <a:gd name="connsiteY26" fmla="*/ 29797 h 5041268"/>
                <a:gd name="connsiteX27" fmla="*/ 3861506 w 5697690"/>
                <a:gd name="connsiteY27" fmla="*/ 189229 h 5041268"/>
                <a:gd name="connsiteX28" fmla="*/ 3113100 w 5697690"/>
                <a:gd name="connsiteY28" fmla="*/ 223749 h 5041268"/>
                <a:gd name="connsiteX29" fmla="*/ 2288946 w 5697690"/>
                <a:gd name="connsiteY29" fmla="*/ 179985 h 504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97690" h="5041268">
                  <a:moveTo>
                    <a:pt x="2288946" y="179985"/>
                  </a:moveTo>
                  <a:cubicBezTo>
                    <a:pt x="2239947" y="271276"/>
                    <a:pt x="2188575" y="372220"/>
                    <a:pt x="2166734" y="471936"/>
                  </a:cubicBezTo>
                  <a:cubicBezTo>
                    <a:pt x="2124115" y="666297"/>
                    <a:pt x="2095648" y="889044"/>
                    <a:pt x="1934662" y="1006102"/>
                  </a:cubicBezTo>
                  <a:cubicBezTo>
                    <a:pt x="1773349" y="1123406"/>
                    <a:pt x="1547903" y="1080788"/>
                    <a:pt x="1361476" y="1009947"/>
                  </a:cubicBezTo>
                  <a:cubicBezTo>
                    <a:pt x="1175050" y="939107"/>
                    <a:pt x="986496" y="865812"/>
                    <a:pt x="787145" y="869411"/>
                  </a:cubicBezTo>
                  <a:cubicBezTo>
                    <a:pt x="194163" y="880209"/>
                    <a:pt x="103854" y="1359732"/>
                    <a:pt x="137801" y="1611191"/>
                  </a:cubicBezTo>
                  <a:cubicBezTo>
                    <a:pt x="172076" y="1864859"/>
                    <a:pt x="414537" y="2061756"/>
                    <a:pt x="419364" y="2317714"/>
                  </a:cubicBezTo>
                  <a:cubicBezTo>
                    <a:pt x="422799" y="2497188"/>
                    <a:pt x="308113" y="2653920"/>
                    <a:pt x="213468" y="2806399"/>
                  </a:cubicBezTo>
                  <a:cubicBezTo>
                    <a:pt x="86757" y="3010576"/>
                    <a:pt x="-14023" y="3243303"/>
                    <a:pt x="1601" y="3483064"/>
                  </a:cubicBezTo>
                  <a:cubicBezTo>
                    <a:pt x="17225" y="3722826"/>
                    <a:pt x="177966" y="3965450"/>
                    <a:pt x="413965" y="4010850"/>
                  </a:cubicBezTo>
                  <a:cubicBezTo>
                    <a:pt x="678921" y="4061894"/>
                    <a:pt x="945841" y="3862870"/>
                    <a:pt x="1210143" y="3917514"/>
                  </a:cubicBezTo>
                  <a:cubicBezTo>
                    <a:pt x="1393624" y="3955470"/>
                    <a:pt x="1532278" y="4109421"/>
                    <a:pt x="1620379" y="4274825"/>
                  </a:cubicBezTo>
                  <a:cubicBezTo>
                    <a:pt x="1708480" y="4440228"/>
                    <a:pt x="1759442" y="4623301"/>
                    <a:pt x="1847379" y="4788786"/>
                  </a:cubicBezTo>
                  <a:cubicBezTo>
                    <a:pt x="1887626" y="4864453"/>
                    <a:pt x="1937361" y="4938156"/>
                    <a:pt x="2008856" y="4985356"/>
                  </a:cubicBezTo>
                  <a:cubicBezTo>
                    <a:pt x="2169515" y="5091453"/>
                    <a:pt x="2390953" y="5033129"/>
                    <a:pt x="2548503" y="4922369"/>
                  </a:cubicBezTo>
                  <a:cubicBezTo>
                    <a:pt x="2706054" y="4811609"/>
                    <a:pt x="2827366" y="4655695"/>
                    <a:pt x="2984098" y="4543871"/>
                  </a:cubicBezTo>
                  <a:cubicBezTo>
                    <a:pt x="3228441" y="4369633"/>
                    <a:pt x="3542724" y="4316053"/>
                    <a:pt x="3842037" y="4337813"/>
                  </a:cubicBezTo>
                  <a:cubicBezTo>
                    <a:pt x="4141350" y="4359653"/>
                    <a:pt x="4418004" y="4508451"/>
                    <a:pt x="4715927" y="4544199"/>
                  </a:cubicBezTo>
                  <a:cubicBezTo>
                    <a:pt x="5334513" y="4618311"/>
                    <a:pt x="5263345" y="4197522"/>
                    <a:pt x="5306455" y="4044143"/>
                  </a:cubicBezTo>
                  <a:cubicBezTo>
                    <a:pt x="5383594" y="3769534"/>
                    <a:pt x="5290257" y="3467603"/>
                    <a:pt x="5373287" y="3194712"/>
                  </a:cubicBezTo>
                  <a:cubicBezTo>
                    <a:pt x="5443473" y="2963949"/>
                    <a:pt x="5632681" y="2780140"/>
                    <a:pt x="5684625" y="2544633"/>
                  </a:cubicBezTo>
                  <a:cubicBezTo>
                    <a:pt x="5730924" y="2334402"/>
                    <a:pt x="5651658" y="2101430"/>
                    <a:pt x="5486746" y="1963103"/>
                  </a:cubicBezTo>
                  <a:cubicBezTo>
                    <a:pt x="5318315" y="1821831"/>
                    <a:pt x="5068166" y="1769151"/>
                    <a:pt x="4961741" y="1576834"/>
                  </a:cubicBezTo>
                  <a:cubicBezTo>
                    <a:pt x="4878221" y="1425828"/>
                    <a:pt x="4913560" y="1240629"/>
                    <a:pt x="4931066" y="1069008"/>
                  </a:cubicBezTo>
                  <a:cubicBezTo>
                    <a:pt x="4950126" y="882009"/>
                    <a:pt x="4945054" y="692638"/>
                    <a:pt x="4915932" y="506947"/>
                  </a:cubicBezTo>
                  <a:cubicBezTo>
                    <a:pt x="4888937" y="334672"/>
                    <a:pt x="4829713" y="149473"/>
                    <a:pt x="4681161" y="58018"/>
                  </a:cubicBezTo>
                  <a:cubicBezTo>
                    <a:pt x="4558376" y="-17485"/>
                    <a:pt x="4400826" y="-10777"/>
                    <a:pt x="4262662" y="29797"/>
                  </a:cubicBezTo>
                  <a:cubicBezTo>
                    <a:pt x="4124499" y="70289"/>
                    <a:pt x="3997215" y="141047"/>
                    <a:pt x="3861506" y="189229"/>
                  </a:cubicBezTo>
                  <a:cubicBezTo>
                    <a:pt x="3621908" y="274303"/>
                    <a:pt x="3318177" y="373201"/>
                    <a:pt x="3113100" y="223749"/>
                  </a:cubicBezTo>
                  <a:cubicBezTo>
                    <a:pt x="2725277" y="-58958"/>
                    <a:pt x="2385472" y="21"/>
                    <a:pt x="2288946" y="179985"/>
                  </a:cubicBezTo>
                  <a:close/>
                </a:path>
              </a:pathLst>
            </a:custGeom>
            <a:solidFill>
              <a:schemeClr val="accent1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C17FAF1-3C07-4485-9730-42D0B7D9AD69}"/>
                </a:ext>
              </a:extLst>
            </p:cNvPr>
            <p:cNvSpPr/>
            <p:nvPr/>
          </p:nvSpPr>
          <p:spPr>
            <a:xfrm>
              <a:off x="1162571" y="1207136"/>
              <a:ext cx="5170471" cy="4577924"/>
            </a:xfrm>
            <a:custGeom>
              <a:avLst/>
              <a:gdLst>
                <a:gd name="connsiteX0" fmla="*/ 2079693 w 5170471"/>
                <a:gd name="connsiteY0" fmla="*/ 159505 h 4577924"/>
                <a:gd name="connsiteX1" fmla="*/ 1989465 w 5170471"/>
                <a:gd name="connsiteY1" fmla="*/ 332271 h 4577924"/>
                <a:gd name="connsiteX2" fmla="*/ 1801321 w 5170471"/>
                <a:gd name="connsiteY2" fmla="*/ 986686 h 4577924"/>
                <a:gd name="connsiteX3" fmla="*/ 1766228 w 5170471"/>
                <a:gd name="connsiteY3" fmla="*/ 1026115 h 4577924"/>
                <a:gd name="connsiteX4" fmla="*/ 1618984 w 5170471"/>
                <a:gd name="connsiteY4" fmla="*/ 1078386 h 4577924"/>
                <a:gd name="connsiteX5" fmla="*/ 1540454 w 5170471"/>
                <a:gd name="connsiteY5" fmla="*/ 1063825 h 4577924"/>
                <a:gd name="connsiteX6" fmla="*/ 1460207 w 5170471"/>
                <a:gd name="connsiteY6" fmla="*/ 1033968 h 4577924"/>
                <a:gd name="connsiteX7" fmla="*/ 394328 w 5170471"/>
                <a:gd name="connsiteY7" fmla="*/ 921245 h 4577924"/>
                <a:gd name="connsiteX8" fmla="*/ 154321 w 5170471"/>
                <a:gd name="connsiteY8" fmla="*/ 1344978 h 4577924"/>
                <a:gd name="connsiteX9" fmla="*/ 150068 w 5170471"/>
                <a:gd name="connsiteY9" fmla="*/ 1417537 h 4577924"/>
                <a:gd name="connsiteX10" fmla="*/ 249866 w 5170471"/>
                <a:gd name="connsiteY10" fmla="*/ 1760696 h 4577924"/>
                <a:gd name="connsiteX11" fmla="*/ 293466 w 5170471"/>
                <a:gd name="connsiteY11" fmla="*/ 1836281 h 4577924"/>
                <a:gd name="connsiteX12" fmla="*/ 409052 w 5170471"/>
                <a:gd name="connsiteY12" fmla="*/ 2151709 h 4577924"/>
                <a:gd name="connsiteX13" fmla="*/ 225653 w 5170471"/>
                <a:gd name="connsiteY13" fmla="*/ 2587059 h 4577924"/>
                <a:gd name="connsiteX14" fmla="*/ 146550 w 5170471"/>
                <a:gd name="connsiteY14" fmla="*/ 2727921 h 4577924"/>
                <a:gd name="connsiteX15" fmla="*/ 112602 w 5170471"/>
                <a:gd name="connsiteY15" fmla="*/ 2801380 h 4577924"/>
                <a:gd name="connsiteX16" fmla="*/ 75301 w 5170471"/>
                <a:gd name="connsiteY16" fmla="*/ 2874020 h 4577924"/>
                <a:gd name="connsiteX17" fmla="*/ 18039 w 5170471"/>
                <a:gd name="connsiteY17" fmla="*/ 3334483 h 4577924"/>
                <a:gd name="connsiteX18" fmla="*/ 41598 w 5170471"/>
                <a:gd name="connsiteY18" fmla="*/ 3398533 h 4577924"/>
                <a:gd name="connsiteX19" fmla="*/ 737896 w 5170471"/>
                <a:gd name="connsiteY19" fmla="*/ 3571708 h 4577924"/>
                <a:gd name="connsiteX20" fmla="*/ 1343394 w 5170471"/>
                <a:gd name="connsiteY20" fmla="*/ 3694002 h 4577924"/>
                <a:gd name="connsiteX21" fmla="*/ 1396238 w 5170471"/>
                <a:gd name="connsiteY21" fmla="*/ 3750036 h 4577924"/>
                <a:gd name="connsiteX22" fmla="*/ 1555097 w 5170471"/>
                <a:gd name="connsiteY22" fmla="*/ 4013357 h 4577924"/>
                <a:gd name="connsiteX23" fmla="*/ 1583646 w 5170471"/>
                <a:gd name="connsiteY23" fmla="*/ 4082316 h 4577924"/>
                <a:gd name="connsiteX24" fmla="*/ 1678536 w 5170471"/>
                <a:gd name="connsiteY24" fmla="*/ 4357088 h 4577924"/>
                <a:gd name="connsiteX25" fmla="*/ 1742342 w 5170471"/>
                <a:gd name="connsiteY25" fmla="*/ 4450015 h 4577924"/>
                <a:gd name="connsiteX26" fmla="*/ 1780379 w 5170471"/>
                <a:gd name="connsiteY26" fmla="*/ 4492471 h 4577924"/>
                <a:gd name="connsiteX27" fmla="*/ 1824716 w 5170471"/>
                <a:gd name="connsiteY27" fmla="*/ 4528136 h 4577924"/>
                <a:gd name="connsiteX28" fmla="*/ 2305384 w 5170471"/>
                <a:gd name="connsiteY28" fmla="*/ 4472020 h 4577924"/>
                <a:gd name="connsiteX29" fmla="*/ 2405591 w 5170471"/>
                <a:gd name="connsiteY29" fmla="*/ 4391691 h 4577924"/>
                <a:gd name="connsiteX30" fmla="*/ 2452709 w 5170471"/>
                <a:gd name="connsiteY30" fmla="*/ 4348254 h 4577924"/>
                <a:gd name="connsiteX31" fmla="*/ 3457564 w 5170471"/>
                <a:gd name="connsiteY31" fmla="*/ 3951351 h 4577924"/>
                <a:gd name="connsiteX32" fmla="*/ 3536993 w 5170471"/>
                <a:gd name="connsiteY32" fmla="*/ 3960349 h 4577924"/>
                <a:gd name="connsiteX33" fmla="*/ 4164823 w 5170471"/>
                <a:gd name="connsiteY33" fmla="*/ 4124280 h 4577924"/>
                <a:gd name="connsiteX34" fmla="*/ 4235909 w 5170471"/>
                <a:gd name="connsiteY34" fmla="*/ 4135242 h 4577924"/>
                <a:gd name="connsiteX35" fmla="*/ 4729747 w 5170471"/>
                <a:gd name="connsiteY35" fmla="*/ 4038061 h 4577924"/>
                <a:gd name="connsiteX36" fmla="*/ 4789871 w 5170471"/>
                <a:gd name="connsiteY36" fmla="*/ 3310842 h 4577924"/>
                <a:gd name="connsiteX37" fmla="*/ 4788481 w 5170471"/>
                <a:gd name="connsiteY37" fmla="*/ 3234030 h 4577924"/>
                <a:gd name="connsiteX38" fmla="*/ 4793634 w 5170471"/>
                <a:gd name="connsiteY38" fmla="*/ 3081715 h 4577924"/>
                <a:gd name="connsiteX39" fmla="*/ 4803696 w 5170471"/>
                <a:gd name="connsiteY39" fmla="*/ 3007029 h 4577924"/>
                <a:gd name="connsiteX40" fmla="*/ 4885170 w 5170471"/>
                <a:gd name="connsiteY40" fmla="*/ 2786655 h 4577924"/>
                <a:gd name="connsiteX41" fmla="*/ 4970244 w 5170471"/>
                <a:gd name="connsiteY41" fmla="*/ 1814685 h 4577924"/>
                <a:gd name="connsiteX42" fmla="*/ 4484341 w 5170471"/>
                <a:gd name="connsiteY42" fmla="*/ 1625068 h 4577924"/>
                <a:gd name="connsiteX43" fmla="*/ 4508882 w 5170471"/>
                <a:gd name="connsiteY43" fmla="*/ 864311 h 4577924"/>
                <a:gd name="connsiteX44" fmla="*/ 4555182 w 5170471"/>
                <a:gd name="connsiteY44" fmla="*/ 598700 h 4577924"/>
                <a:gd name="connsiteX45" fmla="*/ 4552973 w 5170471"/>
                <a:gd name="connsiteY45" fmla="*/ 509781 h 4577924"/>
                <a:gd name="connsiteX46" fmla="*/ 4493748 w 5170471"/>
                <a:gd name="connsiteY46" fmla="*/ 269202 h 4577924"/>
                <a:gd name="connsiteX47" fmla="*/ 4449330 w 5170471"/>
                <a:gd name="connsiteY47" fmla="*/ 194762 h 4577924"/>
                <a:gd name="connsiteX48" fmla="*/ 4255296 w 5170471"/>
                <a:gd name="connsiteY48" fmla="*/ 30013 h 4577924"/>
                <a:gd name="connsiteX49" fmla="*/ 4099054 w 5170471"/>
                <a:gd name="connsiteY49" fmla="*/ 1219 h 4577924"/>
                <a:gd name="connsiteX50" fmla="*/ 4020933 w 5170471"/>
                <a:gd name="connsiteY50" fmla="*/ 1055 h 4577924"/>
                <a:gd name="connsiteX51" fmla="*/ 3380016 w 5170471"/>
                <a:gd name="connsiteY51" fmla="*/ 234599 h 4577924"/>
                <a:gd name="connsiteX52" fmla="*/ 3317601 w 5170471"/>
                <a:gd name="connsiteY52" fmla="*/ 260776 h 4577924"/>
                <a:gd name="connsiteX53" fmla="*/ 2964544 w 5170471"/>
                <a:gd name="connsiteY53" fmla="*/ 212922 h 4577924"/>
                <a:gd name="connsiteX54" fmla="*/ 2253440 w 5170471"/>
                <a:gd name="connsiteY54" fmla="*/ 47519 h 4577924"/>
                <a:gd name="connsiteX55" fmla="*/ 2181618 w 5170471"/>
                <a:gd name="connsiteY55" fmla="*/ 75658 h 4577924"/>
                <a:gd name="connsiteX56" fmla="*/ 2112659 w 5170471"/>
                <a:gd name="connsiteY56" fmla="*/ 120077 h 4577924"/>
                <a:gd name="connsiteX57" fmla="*/ 2079693 w 5170471"/>
                <a:gd name="connsiteY57" fmla="*/ 159505 h 45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170471" h="4577924">
                  <a:moveTo>
                    <a:pt x="2079693" y="159505"/>
                  </a:moveTo>
                  <a:cubicBezTo>
                    <a:pt x="2038546" y="217748"/>
                    <a:pt x="2014006" y="275010"/>
                    <a:pt x="1989465" y="332271"/>
                  </a:cubicBezTo>
                  <a:cubicBezTo>
                    <a:pt x="1899483" y="544956"/>
                    <a:pt x="1932204" y="790362"/>
                    <a:pt x="1801321" y="986686"/>
                  </a:cubicBezTo>
                  <a:cubicBezTo>
                    <a:pt x="1791095" y="1001002"/>
                    <a:pt x="1779316" y="1014335"/>
                    <a:pt x="1766228" y="1026115"/>
                  </a:cubicBezTo>
                  <a:cubicBezTo>
                    <a:pt x="1727045" y="1061453"/>
                    <a:pt x="1675918" y="1083294"/>
                    <a:pt x="1618984" y="1078386"/>
                  </a:cubicBezTo>
                  <a:cubicBezTo>
                    <a:pt x="1592644" y="1077486"/>
                    <a:pt x="1566222" y="1072824"/>
                    <a:pt x="1540454" y="1063825"/>
                  </a:cubicBezTo>
                  <a:cubicBezTo>
                    <a:pt x="1513133" y="1055318"/>
                    <a:pt x="1486792" y="1044684"/>
                    <a:pt x="1460207" y="1033968"/>
                  </a:cubicBezTo>
                  <a:cubicBezTo>
                    <a:pt x="1115003" y="894250"/>
                    <a:pt x="746567" y="748397"/>
                    <a:pt x="394328" y="921245"/>
                  </a:cubicBezTo>
                  <a:cubicBezTo>
                    <a:pt x="238904" y="1003047"/>
                    <a:pt x="157103" y="1174831"/>
                    <a:pt x="154321" y="1344978"/>
                  </a:cubicBezTo>
                  <a:cubicBezTo>
                    <a:pt x="151622" y="1369192"/>
                    <a:pt x="150149" y="1393323"/>
                    <a:pt x="150068" y="1417537"/>
                  </a:cubicBezTo>
                  <a:cubicBezTo>
                    <a:pt x="149740" y="1538358"/>
                    <a:pt x="183934" y="1659752"/>
                    <a:pt x="249866" y="1760696"/>
                  </a:cubicBezTo>
                  <a:cubicBezTo>
                    <a:pt x="264099" y="1785973"/>
                    <a:pt x="278906" y="1811168"/>
                    <a:pt x="293466" y="1836281"/>
                  </a:cubicBezTo>
                  <a:cubicBezTo>
                    <a:pt x="351791" y="1936897"/>
                    <a:pt x="406926" y="2037677"/>
                    <a:pt x="409052" y="2151709"/>
                  </a:cubicBezTo>
                  <a:cubicBezTo>
                    <a:pt x="412079" y="2311632"/>
                    <a:pt x="309990" y="2451186"/>
                    <a:pt x="225653" y="2587059"/>
                  </a:cubicBezTo>
                  <a:cubicBezTo>
                    <a:pt x="197431" y="2632540"/>
                    <a:pt x="170682" y="2679576"/>
                    <a:pt x="146550" y="2727921"/>
                  </a:cubicBezTo>
                  <a:cubicBezTo>
                    <a:pt x="134525" y="2752135"/>
                    <a:pt x="123155" y="2776594"/>
                    <a:pt x="112602" y="2801380"/>
                  </a:cubicBezTo>
                  <a:cubicBezTo>
                    <a:pt x="98614" y="2824693"/>
                    <a:pt x="86099" y="2848988"/>
                    <a:pt x="75301" y="2874020"/>
                  </a:cubicBezTo>
                  <a:cubicBezTo>
                    <a:pt x="9859" y="3015455"/>
                    <a:pt x="-22862" y="3179059"/>
                    <a:pt x="18039" y="3334483"/>
                  </a:cubicBezTo>
                  <a:cubicBezTo>
                    <a:pt x="24175" y="3356978"/>
                    <a:pt x="32109" y="3378328"/>
                    <a:pt x="41598" y="3398533"/>
                  </a:cubicBezTo>
                  <a:cubicBezTo>
                    <a:pt x="173463" y="3645330"/>
                    <a:pt x="492490" y="3710771"/>
                    <a:pt x="737896" y="3571708"/>
                  </a:cubicBezTo>
                  <a:cubicBezTo>
                    <a:pt x="942401" y="3457186"/>
                    <a:pt x="1195987" y="3498087"/>
                    <a:pt x="1343394" y="3694002"/>
                  </a:cubicBezTo>
                  <a:cubicBezTo>
                    <a:pt x="1361717" y="3711998"/>
                    <a:pt x="1379387" y="3730649"/>
                    <a:pt x="1396238" y="3750036"/>
                  </a:cubicBezTo>
                  <a:cubicBezTo>
                    <a:pt x="1463724" y="3827339"/>
                    <a:pt x="1518695" y="3915276"/>
                    <a:pt x="1555097" y="4013357"/>
                  </a:cubicBezTo>
                  <a:cubicBezTo>
                    <a:pt x="1565077" y="4036097"/>
                    <a:pt x="1574566" y="4059165"/>
                    <a:pt x="1583646" y="4082316"/>
                  </a:cubicBezTo>
                  <a:cubicBezTo>
                    <a:pt x="1620130" y="4174997"/>
                    <a:pt x="1650233" y="4269805"/>
                    <a:pt x="1678536" y="4357088"/>
                  </a:cubicBezTo>
                  <a:cubicBezTo>
                    <a:pt x="1694896" y="4389809"/>
                    <a:pt x="1719437" y="4422530"/>
                    <a:pt x="1742342" y="4450015"/>
                  </a:cubicBezTo>
                  <a:cubicBezTo>
                    <a:pt x="1754121" y="4465067"/>
                    <a:pt x="1766719" y="4479301"/>
                    <a:pt x="1780379" y="4492471"/>
                  </a:cubicBezTo>
                  <a:cubicBezTo>
                    <a:pt x="1794040" y="4505559"/>
                    <a:pt x="1808765" y="4517584"/>
                    <a:pt x="1824716" y="4528136"/>
                  </a:cubicBezTo>
                  <a:cubicBezTo>
                    <a:pt x="1967869" y="4622617"/>
                    <a:pt x="2165094" y="4570673"/>
                    <a:pt x="2305384" y="4472020"/>
                  </a:cubicBezTo>
                  <a:cubicBezTo>
                    <a:pt x="2340477" y="4447398"/>
                    <a:pt x="2373525" y="4420157"/>
                    <a:pt x="2405591" y="4391691"/>
                  </a:cubicBezTo>
                  <a:cubicBezTo>
                    <a:pt x="2421625" y="4377457"/>
                    <a:pt x="2437331" y="4362896"/>
                    <a:pt x="2452709" y="4348254"/>
                  </a:cubicBezTo>
                  <a:cubicBezTo>
                    <a:pt x="2660077" y="3980799"/>
                    <a:pt x="3069086" y="3907178"/>
                    <a:pt x="3457564" y="3951351"/>
                  </a:cubicBezTo>
                  <a:cubicBezTo>
                    <a:pt x="3484231" y="3953314"/>
                    <a:pt x="3510653" y="3956341"/>
                    <a:pt x="3536993" y="3960349"/>
                  </a:cubicBezTo>
                  <a:cubicBezTo>
                    <a:pt x="3750006" y="3992661"/>
                    <a:pt x="3952302" y="4085178"/>
                    <a:pt x="4164823" y="4124280"/>
                  </a:cubicBezTo>
                  <a:cubicBezTo>
                    <a:pt x="4188464" y="4128615"/>
                    <a:pt x="4212186" y="4132296"/>
                    <a:pt x="4235909" y="4135242"/>
                  </a:cubicBezTo>
                  <a:cubicBezTo>
                    <a:pt x="4402539" y="4152584"/>
                    <a:pt x="4631584" y="4234386"/>
                    <a:pt x="4729747" y="4038061"/>
                  </a:cubicBezTo>
                  <a:cubicBezTo>
                    <a:pt x="4852450" y="3800835"/>
                    <a:pt x="4811549" y="3555429"/>
                    <a:pt x="4789871" y="3310842"/>
                  </a:cubicBezTo>
                  <a:cubicBezTo>
                    <a:pt x="4789299" y="3285238"/>
                    <a:pt x="4788726" y="3259552"/>
                    <a:pt x="4788481" y="3234030"/>
                  </a:cubicBezTo>
                  <a:cubicBezTo>
                    <a:pt x="4787990" y="3182904"/>
                    <a:pt x="4788890" y="3131941"/>
                    <a:pt x="4793634" y="3081715"/>
                  </a:cubicBezTo>
                  <a:cubicBezTo>
                    <a:pt x="4796007" y="3056602"/>
                    <a:pt x="4799278" y="3031570"/>
                    <a:pt x="4803696" y="3007029"/>
                  </a:cubicBezTo>
                  <a:cubicBezTo>
                    <a:pt x="4819811" y="2933817"/>
                    <a:pt x="4836171" y="2852097"/>
                    <a:pt x="4885170" y="2786655"/>
                  </a:cubicBezTo>
                  <a:cubicBezTo>
                    <a:pt x="5105545" y="2492741"/>
                    <a:pt x="5354877" y="2106554"/>
                    <a:pt x="4970244" y="1814685"/>
                  </a:cubicBezTo>
                  <a:cubicBezTo>
                    <a:pt x="4834862" y="1711942"/>
                    <a:pt x="4576368" y="1763150"/>
                    <a:pt x="4484341" y="1625068"/>
                  </a:cubicBezTo>
                  <a:cubicBezTo>
                    <a:pt x="4312557" y="1396023"/>
                    <a:pt x="4427080" y="1109716"/>
                    <a:pt x="4508882" y="864311"/>
                  </a:cubicBezTo>
                  <a:cubicBezTo>
                    <a:pt x="4535877" y="778419"/>
                    <a:pt x="4552564" y="688109"/>
                    <a:pt x="4555182" y="598700"/>
                  </a:cubicBezTo>
                  <a:cubicBezTo>
                    <a:pt x="4556081" y="568924"/>
                    <a:pt x="4555345" y="539148"/>
                    <a:pt x="4552973" y="509781"/>
                  </a:cubicBezTo>
                  <a:cubicBezTo>
                    <a:pt x="4554445" y="432069"/>
                    <a:pt x="4532686" y="346832"/>
                    <a:pt x="4493748" y="269202"/>
                  </a:cubicBezTo>
                  <a:cubicBezTo>
                    <a:pt x="4480742" y="243352"/>
                    <a:pt x="4465854" y="218321"/>
                    <a:pt x="4449330" y="194762"/>
                  </a:cubicBezTo>
                  <a:cubicBezTo>
                    <a:pt x="4402539" y="128175"/>
                    <a:pt x="4337098" y="62734"/>
                    <a:pt x="4255296" y="30013"/>
                  </a:cubicBezTo>
                  <a:cubicBezTo>
                    <a:pt x="4203515" y="13653"/>
                    <a:pt x="4151244" y="4327"/>
                    <a:pt x="4099054" y="1219"/>
                  </a:cubicBezTo>
                  <a:cubicBezTo>
                    <a:pt x="4072959" y="-336"/>
                    <a:pt x="4046946" y="-417"/>
                    <a:pt x="4020933" y="1055"/>
                  </a:cubicBezTo>
                  <a:cubicBezTo>
                    <a:pt x="3789025" y="30095"/>
                    <a:pt x="3584520" y="144617"/>
                    <a:pt x="3380016" y="234599"/>
                  </a:cubicBezTo>
                  <a:cubicBezTo>
                    <a:pt x="3359565" y="242780"/>
                    <a:pt x="3338542" y="251696"/>
                    <a:pt x="3317601" y="260776"/>
                  </a:cubicBezTo>
                  <a:cubicBezTo>
                    <a:pt x="3240952" y="291861"/>
                    <a:pt x="3021805" y="270183"/>
                    <a:pt x="2964544" y="212922"/>
                  </a:cubicBezTo>
                  <a:cubicBezTo>
                    <a:pt x="2735498" y="237"/>
                    <a:pt x="2553816" y="-10806"/>
                    <a:pt x="2253440" y="47519"/>
                  </a:cubicBezTo>
                  <a:cubicBezTo>
                    <a:pt x="2229063" y="54390"/>
                    <a:pt x="2205177" y="63634"/>
                    <a:pt x="2181618" y="75658"/>
                  </a:cubicBezTo>
                  <a:cubicBezTo>
                    <a:pt x="2158141" y="87683"/>
                    <a:pt x="2135073" y="102408"/>
                    <a:pt x="2112659" y="120077"/>
                  </a:cubicBezTo>
                  <a:cubicBezTo>
                    <a:pt x="2099652" y="132347"/>
                    <a:pt x="2088609" y="145763"/>
                    <a:pt x="2079693" y="159505"/>
                  </a:cubicBezTo>
                  <a:close/>
                </a:path>
              </a:pathLst>
            </a:custGeom>
            <a:solidFill>
              <a:schemeClr val="accent2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A93CB7-F573-48CB-96D4-CA78853B7445}"/>
                </a:ext>
              </a:extLst>
            </p:cNvPr>
            <p:cNvSpPr/>
            <p:nvPr/>
          </p:nvSpPr>
          <p:spPr>
            <a:xfrm>
              <a:off x="1374672" y="1349660"/>
              <a:ext cx="4844980" cy="4352437"/>
            </a:xfrm>
            <a:custGeom>
              <a:avLst/>
              <a:gdLst>
                <a:gd name="connsiteX0" fmla="*/ 1943912 w 4844980"/>
                <a:gd name="connsiteY0" fmla="*/ 152282 h 4352437"/>
                <a:gd name="connsiteX1" fmla="*/ 1859411 w 4844980"/>
                <a:gd name="connsiteY1" fmla="*/ 314086 h 4352437"/>
                <a:gd name="connsiteX2" fmla="*/ 1839451 w 4844980"/>
                <a:gd name="connsiteY2" fmla="*/ 375520 h 4352437"/>
                <a:gd name="connsiteX3" fmla="*/ 1823745 w 4844980"/>
                <a:gd name="connsiteY3" fmla="*/ 450777 h 4352437"/>
                <a:gd name="connsiteX4" fmla="*/ 1621940 w 4844980"/>
                <a:gd name="connsiteY4" fmla="*/ 1089568 h 4352437"/>
                <a:gd name="connsiteX5" fmla="*/ 754840 w 4844980"/>
                <a:gd name="connsiteY5" fmla="*/ 803262 h 4352437"/>
                <a:gd name="connsiteX6" fmla="*/ 205213 w 4844980"/>
                <a:gd name="connsiteY6" fmla="*/ 1019873 h 4352437"/>
                <a:gd name="connsiteX7" fmla="*/ 173229 w 4844980"/>
                <a:gd name="connsiteY7" fmla="*/ 1088341 h 4352437"/>
                <a:gd name="connsiteX8" fmla="*/ 176746 w 4844980"/>
                <a:gd name="connsiteY8" fmla="*/ 1536534 h 4352437"/>
                <a:gd name="connsiteX9" fmla="*/ 376179 w 4844980"/>
                <a:gd name="connsiteY9" fmla="*/ 2002478 h 4352437"/>
                <a:gd name="connsiteX10" fmla="*/ 45781 w 4844980"/>
                <a:gd name="connsiteY10" fmla="*/ 2748266 h 4352437"/>
                <a:gd name="connsiteX11" fmla="*/ 126847 w 4844980"/>
                <a:gd name="connsiteY11" fmla="*/ 3301983 h 4352437"/>
                <a:gd name="connsiteX12" fmla="*/ 619294 w 4844980"/>
                <a:gd name="connsiteY12" fmla="*/ 3379613 h 4352437"/>
                <a:gd name="connsiteX13" fmla="*/ 687353 w 4844980"/>
                <a:gd name="connsiteY13" fmla="*/ 3347464 h 4352437"/>
                <a:gd name="connsiteX14" fmla="*/ 1384633 w 4844980"/>
                <a:gd name="connsiteY14" fmla="*/ 3445381 h 4352437"/>
                <a:gd name="connsiteX15" fmla="*/ 1499156 w 4844980"/>
                <a:gd name="connsiteY15" fmla="*/ 3707147 h 4352437"/>
                <a:gd name="connsiteX16" fmla="*/ 1630039 w 4844980"/>
                <a:gd name="connsiteY16" fmla="*/ 4296121 h 4352437"/>
                <a:gd name="connsiteX17" fmla="*/ 2093283 w 4844980"/>
                <a:gd name="connsiteY17" fmla="*/ 4255793 h 4352437"/>
                <a:gd name="connsiteX18" fmla="*/ 2141300 w 4844980"/>
                <a:gd name="connsiteY18" fmla="*/ 4196895 h 4352437"/>
                <a:gd name="connsiteX19" fmla="*/ 2259913 w 4844980"/>
                <a:gd name="connsiteY19" fmla="*/ 3993372 h 4352437"/>
                <a:gd name="connsiteX20" fmla="*/ 3483915 w 4844980"/>
                <a:gd name="connsiteY20" fmla="*/ 3756392 h 4352437"/>
                <a:gd name="connsiteX21" fmla="*/ 3571525 w 4844980"/>
                <a:gd name="connsiteY21" fmla="*/ 3779624 h 4352437"/>
                <a:gd name="connsiteX22" fmla="*/ 4099720 w 4844980"/>
                <a:gd name="connsiteY22" fmla="*/ 3899873 h 4352437"/>
                <a:gd name="connsiteX23" fmla="*/ 4321812 w 4844980"/>
                <a:gd name="connsiteY23" fmla="*/ 3880159 h 4352437"/>
                <a:gd name="connsiteX24" fmla="*/ 4481817 w 4844980"/>
                <a:gd name="connsiteY24" fmla="*/ 3102959 h 4352437"/>
                <a:gd name="connsiteX25" fmla="*/ 4480507 w 4844980"/>
                <a:gd name="connsiteY25" fmla="*/ 3030973 h 4352437"/>
                <a:gd name="connsiteX26" fmla="*/ 4485334 w 4844980"/>
                <a:gd name="connsiteY26" fmla="*/ 2888310 h 4352437"/>
                <a:gd name="connsiteX27" fmla="*/ 4494741 w 4844980"/>
                <a:gd name="connsiteY27" fmla="*/ 2818370 h 4352437"/>
                <a:gd name="connsiteX28" fmla="*/ 4571062 w 4844980"/>
                <a:gd name="connsiteY28" fmla="*/ 2611984 h 4352437"/>
                <a:gd name="connsiteX29" fmla="*/ 4811887 w 4844980"/>
                <a:gd name="connsiteY29" fmla="*/ 2246002 h 4352437"/>
                <a:gd name="connsiteX30" fmla="*/ 4836836 w 4844980"/>
                <a:gd name="connsiteY30" fmla="*/ 2164036 h 4352437"/>
                <a:gd name="connsiteX31" fmla="*/ 4403123 w 4844980"/>
                <a:gd name="connsiteY31" fmla="*/ 1653756 h 4352437"/>
                <a:gd name="connsiteX32" fmla="*/ 3879590 w 4844980"/>
                <a:gd name="connsiteY32" fmla="*/ 1612855 h 4352437"/>
                <a:gd name="connsiteX33" fmla="*/ 3963192 w 4844980"/>
                <a:gd name="connsiteY33" fmla="*/ 1208754 h 4352437"/>
                <a:gd name="connsiteX34" fmla="*/ 3992559 w 4844980"/>
                <a:gd name="connsiteY34" fmla="*/ 1129079 h 4352437"/>
                <a:gd name="connsiteX35" fmla="*/ 4231012 w 4844980"/>
                <a:gd name="connsiteY35" fmla="*/ 493233 h 4352437"/>
                <a:gd name="connsiteX36" fmla="*/ 4239519 w 4844980"/>
                <a:gd name="connsiteY36" fmla="*/ 439652 h 4352437"/>
                <a:gd name="connsiteX37" fmla="*/ 4245327 w 4844980"/>
                <a:gd name="connsiteY37" fmla="*/ 386072 h 4352437"/>
                <a:gd name="connsiteX38" fmla="*/ 4225940 w 4844980"/>
                <a:gd name="connsiteY38" fmla="*/ 311714 h 4352437"/>
                <a:gd name="connsiteX39" fmla="*/ 3991823 w 4844980"/>
                <a:gd name="connsiteY39" fmla="*/ 37432 h 4352437"/>
                <a:gd name="connsiteX40" fmla="*/ 3161616 w 4844980"/>
                <a:gd name="connsiteY40" fmla="*/ 221977 h 4352437"/>
                <a:gd name="connsiteX41" fmla="*/ 3103127 w 4844980"/>
                <a:gd name="connsiteY41" fmla="*/ 246518 h 4352437"/>
                <a:gd name="connsiteX42" fmla="*/ 2815021 w 4844980"/>
                <a:gd name="connsiteY42" fmla="*/ 232530 h 4352437"/>
                <a:gd name="connsiteX43" fmla="*/ 2106617 w 4844980"/>
                <a:gd name="connsiteY43" fmla="*/ 46921 h 4352437"/>
                <a:gd name="connsiteX44" fmla="*/ 2039375 w 4844980"/>
                <a:gd name="connsiteY44" fmla="*/ 73262 h 4352437"/>
                <a:gd name="connsiteX45" fmla="*/ 1974833 w 4844980"/>
                <a:gd name="connsiteY45" fmla="*/ 114899 h 4352437"/>
                <a:gd name="connsiteX46" fmla="*/ 1943912 w 4844980"/>
                <a:gd name="connsiteY46" fmla="*/ 152282 h 43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44980" h="4352437">
                  <a:moveTo>
                    <a:pt x="1943912" y="152282"/>
                  </a:moveTo>
                  <a:cubicBezTo>
                    <a:pt x="1905384" y="206844"/>
                    <a:pt x="1882397" y="260424"/>
                    <a:pt x="1859411" y="314086"/>
                  </a:cubicBezTo>
                  <a:cubicBezTo>
                    <a:pt x="1851803" y="331837"/>
                    <a:pt x="1845259" y="352533"/>
                    <a:pt x="1839451" y="375520"/>
                  </a:cubicBezTo>
                  <a:cubicBezTo>
                    <a:pt x="1833643" y="398506"/>
                    <a:pt x="1828490" y="423701"/>
                    <a:pt x="1823745" y="450777"/>
                  </a:cubicBezTo>
                  <a:cubicBezTo>
                    <a:pt x="1761003" y="672379"/>
                    <a:pt x="1744643" y="950505"/>
                    <a:pt x="1621940" y="1089568"/>
                  </a:cubicBezTo>
                  <a:cubicBezTo>
                    <a:pt x="1425616" y="1310434"/>
                    <a:pt x="1041147" y="925965"/>
                    <a:pt x="754840" y="803262"/>
                  </a:cubicBezTo>
                  <a:cubicBezTo>
                    <a:pt x="542155" y="713280"/>
                    <a:pt x="313110" y="827802"/>
                    <a:pt x="205213" y="1019873"/>
                  </a:cubicBezTo>
                  <a:cubicBezTo>
                    <a:pt x="192861" y="1041632"/>
                    <a:pt x="182227" y="1064537"/>
                    <a:pt x="173229" y="1088341"/>
                  </a:cubicBezTo>
                  <a:cubicBezTo>
                    <a:pt x="119403" y="1231167"/>
                    <a:pt x="125783" y="1404833"/>
                    <a:pt x="176746" y="1536534"/>
                  </a:cubicBezTo>
                  <a:cubicBezTo>
                    <a:pt x="238179" y="1695230"/>
                    <a:pt x="365545" y="1832575"/>
                    <a:pt x="376179" y="2002478"/>
                  </a:cubicBezTo>
                  <a:cubicBezTo>
                    <a:pt x="392867" y="2269970"/>
                    <a:pt x="134454" y="2508341"/>
                    <a:pt x="45781" y="2748266"/>
                  </a:cubicBezTo>
                  <a:cubicBezTo>
                    <a:pt x="-21705" y="2930766"/>
                    <a:pt x="-29722" y="3163656"/>
                    <a:pt x="126847" y="3301983"/>
                  </a:cubicBezTo>
                  <a:cubicBezTo>
                    <a:pt x="261411" y="3420923"/>
                    <a:pt x="455527" y="3442600"/>
                    <a:pt x="619294" y="3379613"/>
                  </a:cubicBezTo>
                  <a:cubicBezTo>
                    <a:pt x="642690" y="3370615"/>
                    <a:pt x="665512" y="3359898"/>
                    <a:pt x="687353" y="3347464"/>
                  </a:cubicBezTo>
                  <a:cubicBezTo>
                    <a:pt x="910182" y="3224516"/>
                    <a:pt x="1188308" y="3298138"/>
                    <a:pt x="1384633" y="3445381"/>
                  </a:cubicBezTo>
                  <a:cubicBezTo>
                    <a:pt x="1458255" y="3510823"/>
                    <a:pt x="1499156" y="3608985"/>
                    <a:pt x="1499156" y="3707147"/>
                  </a:cubicBezTo>
                  <a:cubicBezTo>
                    <a:pt x="1499156" y="3911652"/>
                    <a:pt x="1425534" y="4157058"/>
                    <a:pt x="1630039" y="4296121"/>
                  </a:cubicBezTo>
                  <a:cubicBezTo>
                    <a:pt x="1769102" y="4394283"/>
                    <a:pt x="1965426" y="4353383"/>
                    <a:pt x="2093283" y="4255793"/>
                  </a:cubicBezTo>
                  <a:cubicBezTo>
                    <a:pt x="2111361" y="4238369"/>
                    <a:pt x="2126985" y="4218409"/>
                    <a:pt x="2141300" y="4196895"/>
                  </a:cubicBezTo>
                  <a:cubicBezTo>
                    <a:pt x="2184246" y="4132435"/>
                    <a:pt x="2214922" y="4054724"/>
                    <a:pt x="2259913" y="3993372"/>
                  </a:cubicBezTo>
                  <a:cubicBezTo>
                    <a:pt x="2546220" y="3608903"/>
                    <a:pt x="3077932" y="3674345"/>
                    <a:pt x="3483915" y="3756392"/>
                  </a:cubicBezTo>
                  <a:cubicBezTo>
                    <a:pt x="3513364" y="3763836"/>
                    <a:pt x="3542485" y="3771689"/>
                    <a:pt x="3571525" y="3779624"/>
                  </a:cubicBezTo>
                  <a:cubicBezTo>
                    <a:pt x="3745599" y="3827314"/>
                    <a:pt x="3918856" y="3880486"/>
                    <a:pt x="4099720" y="3899873"/>
                  </a:cubicBezTo>
                  <a:cubicBezTo>
                    <a:pt x="4174405" y="3907889"/>
                    <a:pt x="4252444" y="3909034"/>
                    <a:pt x="4321812" y="3880159"/>
                  </a:cubicBezTo>
                  <a:cubicBezTo>
                    <a:pt x="4579324" y="3772998"/>
                    <a:pt x="4500467" y="3313844"/>
                    <a:pt x="4481817" y="3102959"/>
                  </a:cubicBezTo>
                  <a:cubicBezTo>
                    <a:pt x="4481244" y="3078909"/>
                    <a:pt x="4480753" y="3054941"/>
                    <a:pt x="4480507" y="3030973"/>
                  </a:cubicBezTo>
                  <a:cubicBezTo>
                    <a:pt x="4480099" y="2983037"/>
                    <a:pt x="4480916" y="2935428"/>
                    <a:pt x="4485334" y="2888310"/>
                  </a:cubicBezTo>
                  <a:cubicBezTo>
                    <a:pt x="4487542" y="2864752"/>
                    <a:pt x="4490651" y="2841356"/>
                    <a:pt x="4494741" y="2818370"/>
                  </a:cubicBezTo>
                  <a:cubicBezTo>
                    <a:pt x="4509793" y="2749820"/>
                    <a:pt x="4525090" y="2673253"/>
                    <a:pt x="4571062" y="2611984"/>
                  </a:cubicBezTo>
                  <a:cubicBezTo>
                    <a:pt x="4655073" y="2499915"/>
                    <a:pt x="4759125" y="2379830"/>
                    <a:pt x="4811887" y="2246002"/>
                  </a:cubicBezTo>
                  <a:cubicBezTo>
                    <a:pt x="4822439" y="2219253"/>
                    <a:pt x="4830947" y="2191931"/>
                    <a:pt x="4836836" y="2164036"/>
                  </a:cubicBezTo>
                  <a:cubicBezTo>
                    <a:pt x="4893934" y="1899162"/>
                    <a:pt x="4640348" y="1702837"/>
                    <a:pt x="4403123" y="1653756"/>
                  </a:cubicBezTo>
                  <a:cubicBezTo>
                    <a:pt x="4214978" y="1621035"/>
                    <a:pt x="4010473" y="1711017"/>
                    <a:pt x="3879590" y="1612855"/>
                  </a:cubicBezTo>
                  <a:cubicBezTo>
                    <a:pt x="3773248" y="1522873"/>
                    <a:pt x="3904131" y="1351089"/>
                    <a:pt x="3963192" y="1208754"/>
                  </a:cubicBezTo>
                  <a:cubicBezTo>
                    <a:pt x="3972436" y="1182086"/>
                    <a:pt x="3982252" y="1155501"/>
                    <a:pt x="3992559" y="1129079"/>
                  </a:cubicBezTo>
                  <a:cubicBezTo>
                    <a:pt x="4074933" y="917703"/>
                    <a:pt x="4187575" y="716143"/>
                    <a:pt x="4231012" y="493233"/>
                  </a:cubicBezTo>
                  <a:cubicBezTo>
                    <a:pt x="4234284" y="475318"/>
                    <a:pt x="4237147" y="457485"/>
                    <a:pt x="4239519" y="439652"/>
                  </a:cubicBezTo>
                  <a:cubicBezTo>
                    <a:pt x="4241891" y="421819"/>
                    <a:pt x="4243855" y="403987"/>
                    <a:pt x="4245327" y="386072"/>
                  </a:cubicBezTo>
                  <a:cubicBezTo>
                    <a:pt x="4240828" y="360386"/>
                    <a:pt x="4234120" y="335764"/>
                    <a:pt x="4225940" y="311714"/>
                  </a:cubicBezTo>
                  <a:cubicBezTo>
                    <a:pt x="4184548" y="191629"/>
                    <a:pt x="4106754" y="87495"/>
                    <a:pt x="3991823" y="37432"/>
                  </a:cubicBezTo>
                  <a:cubicBezTo>
                    <a:pt x="3711978" y="-84453"/>
                    <a:pt x="3412093" y="121770"/>
                    <a:pt x="3161616" y="221977"/>
                  </a:cubicBezTo>
                  <a:cubicBezTo>
                    <a:pt x="3142474" y="229667"/>
                    <a:pt x="3122760" y="238011"/>
                    <a:pt x="3103127" y="246518"/>
                  </a:cubicBezTo>
                  <a:cubicBezTo>
                    <a:pt x="3031387" y="275639"/>
                    <a:pt x="2868601" y="286110"/>
                    <a:pt x="2815021" y="232530"/>
                  </a:cubicBezTo>
                  <a:cubicBezTo>
                    <a:pt x="2600536" y="33342"/>
                    <a:pt x="2387933" y="-7804"/>
                    <a:pt x="2106617" y="46921"/>
                  </a:cubicBezTo>
                  <a:cubicBezTo>
                    <a:pt x="2083794" y="53302"/>
                    <a:pt x="2061380" y="61973"/>
                    <a:pt x="2039375" y="73262"/>
                  </a:cubicBezTo>
                  <a:cubicBezTo>
                    <a:pt x="2017371" y="84550"/>
                    <a:pt x="1995857" y="98293"/>
                    <a:pt x="1974833" y="114899"/>
                  </a:cubicBezTo>
                  <a:cubicBezTo>
                    <a:pt x="1962645" y="126924"/>
                    <a:pt x="1952256" y="139439"/>
                    <a:pt x="1943912" y="152282"/>
                  </a:cubicBezTo>
                  <a:close/>
                </a:path>
              </a:pathLst>
            </a:custGeom>
            <a:solidFill>
              <a:schemeClr val="accent3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C2D56B-81F3-461F-8F8A-42314A42C510}"/>
                </a:ext>
              </a:extLst>
            </p:cNvPr>
            <p:cNvSpPr/>
            <p:nvPr/>
          </p:nvSpPr>
          <p:spPr>
            <a:xfrm>
              <a:off x="1674798" y="1648425"/>
              <a:ext cx="4244522" cy="3755390"/>
            </a:xfrm>
            <a:custGeom>
              <a:avLst/>
              <a:gdLst>
                <a:gd name="connsiteX0" fmla="*/ 1705383 w 4244522"/>
                <a:gd name="connsiteY0" fmla="*/ 133852 h 3755390"/>
                <a:gd name="connsiteX1" fmla="*/ 1652293 w 4244522"/>
                <a:gd name="connsiteY1" fmla="*/ 240276 h 3755390"/>
                <a:gd name="connsiteX2" fmla="*/ 1630289 w 4244522"/>
                <a:gd name="connsiteY2" fmla="*/ 295656 h 3755390"/>
                <a:gd name="connsiteX3" fmla="*/ 1585543 w 4244522"/>
                <a:gd name="connsiteY3" fmla="*/ 489117 h 3755390"/>
                <a:gd name="connsiteX4" fmla="*/ 1565420 w 4244522"/>
                <a:gd name="connsiteY4" fmla="*/ 555868 h 3755390"/>
                <a:gd name="connsiteX5" fmla="*/ 1551677 w 4244522"/>
                <a:gd name="connsiteY5" fmla="*/ 613129 h 3755390"/>
                <a:gd name="connsiteX6" fmla="*/ 1534662 w 4244522"/>
                <a:gd name="connsiteY6" fmla="*/ 664664 h 3755390"/>
                <a:gd name="connsiteX7" fmla="*/ 881801 w 4244522"/>
                <a:gd name="connsiteY7" fmla="*/ 869905 h 3755390"/>
                <a:gd name="connsiteX8" fmla="*/ 792965 w 4244522"/>
                <a:gd name="connsiteY8" fmla="*/ 837839 h 3755390"/>
                <a:gd name="connsiteX9" fmla="*/ 538888 w 4244522"/>
                <a:gd name="connsiteY9" fmla="*/ 732478 h 3755390"/>
                <a:gd name="connsiteX10" fmla="*/ 460767 w 4244522"/>
                <a:gd name="connsiteY10" fmla="*/ 706874 h 3755390"/>
                <a:gd name="connsiteX11" fmla="*/ 233685 w 4244522"/>
                <a:gd name="connsiteY11" fmla="*/ 692722 h 3755390"/>
                <a:gd name="connsiteX12" fmla="*/ 69427 w 4244522"/>
                <a:gd name="connsiteY12" fmla="*/ 1222144 h 3755390"/>
                <a:gd name="connsiteX13" fmla="*/ 97403 w 4244522"/>
                <a:gd name="connsiteY13" fmla="*/ 1280960 h 3755390"/>
                <a:gd name="connsiteX14" fmla="*/ 239738 w 4244522"/>
                <a:gd name="connsiteY14" fmla="*/ 1504852 h 3755390"/>
                <a:gd name="connsiteX15" fmla="*/ 267305 w 4244522"/>
                <a:gd name="connsiteY15" fmla="*/ 1558023 h 3755390"/>
                <a:gd name="connsiteX16" fmla="*/ 312378 w 4244522"/>
                <a:gd name="connsiteY16" fmla="*/ 1726535 h 3755390"/>
                <a:gd name="connsiteX17" fmla="*/ 159000 w 4244522"/>
                <a:gd name="connsiteY17" fmla="*/ 2090553 h 3755390"/>
                <a:gd name="connsiteX18" fmla="*/ 1204 w 4244522"/>
                <a:gd name="connsiteY18" fmla="*/ 2594617 h 3755390"/>
                <a:gd name="connsiteX19" fmla="*/ 308370 w 4244522"/>
                <a:gd name="connsiteY19" fmla="*/ 2987757 h 3755390"/>
                <a:gd name="connsiteX20" fmla="*/ 901516 w 4244522"/>
                <a:gd name="connsiteY20" fmla="*/ 2918225 h 3755390"/>
                <a:gd name="connsiteX21" fmla="*/ 1207127 w 4244522"/>
                <a:gd name="connsiteY21" fmla="*/ 3184408 h 3755390"/>
                <a:gd name="connsiteX22" fmla="*/ 1376212 w 4244522"/>
                <a:gd name="connsiteY22" fmla="*/ 3567323 h 3755390"/>
                <a:gd name="connsiteX23" fmla="*/ 1496543 w 4244522"/>
                <a:gd name="connsiteY23" fmla="*/ 3713749 h 3755390"/>
                <a:gd name="connsiteX24" fmla="*/ 1898517 w 4244522"/>
                <a:gd name="connsiteY24" fmla="*/ 3666794 h 3755390"/>
                <a:gd name="connsiteX25" fmla="*/ 2223025 w 4244522"/>
                <a:gd name="connsiteY25" fmla="*/ 3384823 h 3755390"/>
                <a:gd name="connsiteX26" fmla="*/ 2862143 w 4244522"/>
                <a:gd name="connsiteY26" fmla="*/ 3231363 h 3755390"/>
                <a:gd name="connsiteX27" fmla="*/ 3513205 w 4244522"/>
                <a:gd name="connsiteY27" fmla="*/ 3385068 h 3755390"/>
                <a:gd name="connsiteX28" fmla="*/ 3953054 w 4244522"/>
                <a:gd name="connsiteY28" fmla="*/ 3012543 h 3755390"/>
                <a:gd name="connsiteX29" fmla="*/ 4002871 w 4244522"/>
                <a:gd name="connsiteY29" fmla="*/ 2379805 h 3755390"/>
                <a:gd name="connsiteX30" fmla="*/ 4234780 w 4244522"/>
                <a:gd name="connsiteY30" fmla="*/ 1895538 h 3755390"/>
                <a:gd name="connsiteX31" fmla="*/ 4220055 w 4244522"/>
                <a:gd name="connsiteY31" fmla="*/ 1658885 h 3755390"/>
                <a:gd name="connsiteX32" fmla="*/ 4181526 w 4244522"/>
                <a:gd name="connsiteY32" fmla="*/ 1586735 h 3755390"/>
                <a:gd name="connsiteX33" fmla="*/ 4037473 w 4244522"/>
                <a:gd name="connsiteY33" fmla="*/ 1478021 h 3755390"/>
                <a:gd name="connsiteX34" fmla="*/ 3981275 w 4244522"/>
                <a:gd name="connsiteY34" fmla="*/ 1463133 h 3755390"/>
                <a:gd name="connsiteX35" fmla="*/ 3925241 w 4244522"/>
                <a:gd name="connsiteY35" fmla="*/ 1449063 h 3755390"/>
                <a:gd name="connsiteX36" fmla="*/ 3554842 w 4244522"/>
                <a:gd name="connsiteY36" fmla="*/ 1396219 h 3755390"/>
                <a:gd name="connsiteX37" fmla="*/ 3500444 w 4244522"/>
                <a:gd name="connsiteY37" fmla="*/ 1015022 h 3755390"/>
                <a:gd name="connsiteX38" fmla="*/ 3520730 w 4244522"/>
                <a:gd name="connsiteY38" fmla="*/ 918659 h 3755390"/>
                <a:gd name="connsiteX39" fmla="*/ 3577338 w 4244522"/>
                <a:gd name="connsiteY39" fmla="*/ 131889 h 3755390"/>
                <a:gd name="connsiteX40" fmla="*/ 3537255 w 4244522"/>
                <a:gd name="connsiteY40" fmla="*/ 82726 h 3755390"/>
                <a:gd name="connsiteX41" fmla="*/ 3487274 w 4244522"/>
                <a:gd name="connsiteY41" fmla="*/ 43215 h 3755390"/>
                <a:gd name="connsiteX42" fmla="*/ 3175690 w 4244522"/>
                <a:gd name="connsiteY42" fmla="*/ 22192 h 3755390"/>
                <a:gd name="connsiteX43" fmla="*/ 2876868 w 4244522"/>
                <a:gd name="connsiteY43" fmla="*/ 140969 h 3755390"/>
                <a:gd name="connsiteX44" fmla="*/ 2319306 w 4244522"/>
                <a:gd name="connsiteY44" fmla="*/ 166654 h 3755390"/>
                <a:gd name="connsiteX45" fmla="*/ 1705383 w 4244522"/>
                <a:gd name="connsiteY45" fmla="*/ 133852 h 37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44522" h="3755390">
                  <a:moveTo>
                    <a:pt x="1705383" y="133852"/>
                  </a:moveTo>
                  <a:cubicBezTo>
                    <a:pt x="1687141" y="167800"/>
                    <a:pt x="1668490" y="203629"/>
                    <a:pt x="1652293" y="240276"/>
                  </a:cubicBezTo>
                  <a:cubicBezTo>
                    <a:pt x="1644195" y="258600"/>
                    <a:pt x="1636751" y="277087"/>
                    <a:pt x="1630289" y="295656"/>
                  </a:cubicBezTo>
                  <a:cubicBezTo>
                    <a:pt x="1614828" y="356680"/>
                    <a:pt x="1601822" y="423185"/>
                    <a:pt x="1585543" y="489117"/>
                  </a:cubicBezTo>
                  <a:cubicBezTo>
                    <a:pt x="1579408" y="511286"/>
                    <a:pt x="1573027" y="533454"/>
                    <a:pt x="1565420" y="555868"/>
                  </a:cubicBezTo>
                  <a:cubicBezTo>
                    <a:pt x="1561411" y="575909"/>
                    <a:pt x="1556831" y="595051"/>
                    <a:pt x="1551677" y="613129"/>
                  </a:cubicBezTo>
                  <a:cubicBezTo>
                    <a:pt x="1546524" y="631207"/>
                    <a:pt x="1540879" y="648386"/>
                    <a:pt x="1534662" y="664664"/>
                  </a:cubicBezTo>
                  <a:cubicBezTo>
                    <a:pt x="1444353" y="954407"/>
                    <a:pt x="1117145" y="1044389"/>
                    <a:pt x="881801" y="869905"/>
                  </a:cubicBezTo>
                  <a:cubicBezTo>
                    <a:pt x="852434" y="858698"/>
                    <a:pt x="822577" y="848555"/>
                    <a:pt x="792965" y="837839"/>
                  </a:cubicBezTo>
                  <a:cubicBezTo>
                    <a:pt x="703964" y="805609"/>
                    <a:pt x="617254" y="767735"/>
                    <a:pt x="538888" y="732478"/>
                  </a:cubicBezTo>
                  <a:cubicBezTo>
                    <a:pt x="512629" y="723071"/>
                    <a:pt x="486616" y="714318"/>
                    <a:pt x="460767" y="706874"/>
                  </a:cubicBezTo>
                  <a:cubicBezTo>
                    <a:pt x="383219" y="684624"/>
                    <a:pt x="307307" y="674317"/>
                    <a:pt x="233685" y="692722"/>
                  </a:cubicBezTo>
                  <a:cubicBezTo>
                    <a:pt x="61901" y="733623"/>
                    <a:pt x="12820" y="1036290"/>
                    <a:pt x="69427" y="1222144"/>
                  </a:cubicBezTo>
                  <a:cubicBezTo>
                    <a:pt x="77525" y="1242186"/>
                    <a:pt x="87014" y="1261736"/>
                    <a:pt x="97403" y="1280960"/>
                  </a:cubicBezTo>
                  <a:cubicBezTo>
                    <a:pt x="139040" y="1357936"/>
                    <a:pt x="195811" y="1430085"/>
                    <a:pt x="239738" y="1504852"/>
                  </a:cubicBezTo>
                  <a:cubicBezTo>
                    <a:pt x="249473" y="1522439"/>
                    <a:pt x="258798" y="1540108"/>
                    <a:pt x="267305" y="1558023"/>
                  </a:cubicBezTo>
                  <a:cubicBezTo>
                    <a:pt x="292909" y="1611685"/>
                    <a:pt x="311315" y="1666901"/>
                    <a:pt x="312378" y="1726535"/>
                  </a:cubicBezTo>
                  <a:cubicBezTo>
                    <a:pt x="314914" y="1860281"/>
                    <a:pt x="229513" y="1976931"/>
                    <a:pt x="159000" y="2090553"/>
                  </a:cubicBezTo>
                  <a:cubicBezTo>
                    <a:pt x="64600" y="2242623"/>
                    <a:pt x="-10494" y="2416043"/>
                    <a:pt x="1204" y="2594617"/>
                  </a:cubicBezTo>
                  <a:cubicBezTo>
                    <a:pt x="12820" y="2773272"/>
                    <a:pt x="132578" y="2953972"/>
                    <a:pt x="308370" y="2987757"/>
                  </a:cubicBezTo>
                  <a:cubicBezTo>
                    <a:pt x="505758" y="3025795"/>
                    <a:pt x="704618" y="2877488"/>
                    <a:pt x="901516" y="2918225"/>
                  </a:cubicBezTo>
                  <a:cubicBezTo>
                    <a:pt x="1038207" y="2946528"/>
                    <a:pt x="1141441" y="3061215"/>
                    <a:pt x="1207127" y="3184408"/>
                  </a:cubicBezTo>
                  <a:cubicBezTo>
                    <a:pt x="1272733" y="3307602"/>
                    <a:pt x="1310771" y="3444048"/>
                    <a:pt x="1376212" y="3567323"/>
                  </a:cubicBezTo>
                  <a:cubicBezTo>
                    <a:pt x="1406152" y="3623685"/>
                    <a:pt x="1443208" y="3678574"/>
                    <a:pt x="1496543" y="3713749"/>
                  </a:cubicBezTo>
                  <a:cubicBezTo>
                    <a:pt x="1616219" y="3792769"/>
                    <a:pt x="1781213" y="3749332"/>
                    <a:pt x="1898517" y="3666794"/>
                  </a:cubicBezTo>
                  <a:cubicBezTo>
                    <a:pt x="2015821" y="3584256"/>
                    <a:pt x="2106212" y="3468097"/>
                    <a:pt x="2223025" y="3384823"/>
                  </a:cubicBezTo>
                  <a:cubicBezTo>
                    <a:pt x="2405034" y="3255003"/>
                    <a:pt x="2639151" y="3215084"/>
                    <a:pt x="2862143" y="3231363"/>
                  </a:cubicBezTo>
                  <a:cubicBezTo>
                    <a:pt x="3085136" y="3247641"/>
                    <a:pt x="3291195" y="3358483"/>
                    <a:pt x="3513205" y="3385068"/>
                  </a:cubicBezTo>
                  <a:cubicBezTo>
                    <a:pt x="3973995" y="3440285"/>
                    <a:pt x="3920987" y="3126820"/>
                    <a:pt x="3953054" y="3012543"/>
                  </a:cubicBezTo>
                  <a:cubicBezTo>
                    <a:pt x="4010478" y="2807956"/>
                    <a:pt x="3940947" y="2583083"/>
                    <a:pt x="4002871" y="2379805"/>
                  </a:cubicBezTo>
                  <a:cubicBezTo>
                    <a:pt x="4055224" y="2207939"/>
                    <a:pt x="4196087" y="2071003"/>
                    <a:pt x="4234780" y="1895538"/>
                  </a:cubicBezTo>
                  <a:cubicBezTo>
                    <a:pt x="4252040" y="1817253"/>
                    <a:pt x="4245904" y="1734715"/>
                    <a:pt x="4220055" y="1658885"/>
                  </a:cubicBezTo>
                  <a:cubicBezTo>
                    <a:pt x="4209584" y="1633853"/>
                    <a:pt x="4197396" y="1609476"/>
                    <a:pt x="4181526" y="1586735"/>
                  </a:cubicBezTo>
                  <a:cubicBezTo>
                    <a:pt x="4143816" y="1535282"/>
                    <a:pt x="4094735" y="1502561"/>
                    <a:pt x="4037473" y="1478021"/>
                  </a:cubicBezTo>
                  <a:cubicBezTo>
                    <a:pt x="4018740" y="1472867"/>
                    <a:pt x="4000008" y="1467959"/>
                    <a:pt x="3981275" y="1463133"/>
                  </a:cubicBezTo>
                  <a:cubicBezTo>
                    <a:pt x="3962624" y="1458388"/>
                    <a:pt x="3943973" y="1453644"/>
                    <a:pt x="3925241" y="1449063"/>
                  </a:cubicBezTo>
                  <a:cubicBezTo>
                    <a:pt x="3800248" y="1428940"/>
                    <a:pt x="3669365" y="1437120"/>
                    <a:pt x="3554842" y="1396219"/>
                  </a:cubicBezTo>
                  <a:cubicBezTo>
                    <a:pt x="3391238" y="1338957"/>
                    <a:pt x="3489401" y="1142633"/>
                    <a:pt x="3500444" y="1015022"/>
                  </a:cubicBezTo>
                  <a:cubicBezTo>
                    <a:pt x="3506906" y="981974"/>
                    <a:pt x="3513614" y="950644"/>
                    <a:pt x="3520730" y="918659"/>
                  </a:cubicBezTo>
                  <a:cubicBezTo>
                    <a:pt x="3588463" y="653130"/>
                    <a:pt x="3707730" y="386865"/>
                    <a:pt x="3577338" y="131889"/>
                  </a:cubicBezTo>
                  <a:cubicBezTo>
                    <a:pt x="3565476" y="114138"/>
                    <a:pt x="3552224" y="97614"/>
                    <a:pt x="3537255" y="82726"/>
                  </a:cubicBezTo>
                  <a:cubicBezTo>
                    <a:pt x="3522285" y="67838"/>
                    <a:pt x="3505761" y="54586"/>
                    <a:pt x="3487274" y="43215"/>
                  </a:cubicBezTo>
                  <a:cubicBezTo>
                    <a:pt x="3395983" y="-13064"/>
                    <a:pt x="3278597" y="-7993"/>
                    <a:pt x="3175690" y="22192"/>
                  </a:cubicBezTo>
                  <a:cubicBezTo>
                    <a:pt x="3072783" y="52377"/>
                    <a:pt x="2977893" y="105058"/>
                    <a:pt x="2876868" y="140969"/>
                  </a:cubicBezTo>
                  <a:cubicBezTo>
                    <a:pt x="2698376" y="204365"/>
                    <a:pt x="2472112" y="278069"/>
                    <a:pt x="2319306" y="166654"/>
                  </a:cubicBezTo>
                  <a:cubicBezTo>
                    <a:pt x="2030463" y="-44149"/>
                    <a:pt x="1777368" y="-221"/>
                    <a:pt x="1705383" y="133852"/>
                  </a:cubicBezTo>
                  <a:close/>
                </a:path>
              </a:pathLst>
            </a:custGeom>
            <a:solidFill>
              <a:schemeClr val="accent4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81FFFE-EC91-4153-A3BB-24C314634CC5}"/>
                </a:ext>
              </a:extLst>
            </p:cNvPr>
            <p:cNvSpPr/>
            <p:nvPr/>
          </p:nvSpPr>
          <p:spPr>
            <a:xfrm>
              <a:off x="1909864" y="1810459"/>
              <a:ext cx="3673880" cy="3319400"/>
            </a:xfrm>
            <a:custGeom>
              <a:avLst/>
              <a:gdLst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552173 w 3673880"/>
                <a:gd name="connsiteY6" fmla="*/ 654128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456379 w 3673880"/>
                <a:gd name="connsiteY6" fmla="*/ 74121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63140 w 3673880"/>
                <a:gd name="connsiteY5" fmla="*/ 778221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06986 w 3673880"/>
                <a:gd name="connsiteY4" fmla="*/ 806361 h 3319400"/>
                <a:gd name="connsiteX5" fmla="*/ 710888 w 3673880"/>
                <a:gd name="connsiteY5" fmla="*/ 786930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  <a:gd name="connsiteX0" fmla="*/ 1422382 w 3673880"/>
                <a:gd name="connsiteY0" fmla="*/ 342299 h 3319400"/>
                <a:gd name="connsiteX1" fmla="*/ 1402667 w 3673880"/>
                <a:gd name="connsiteY1" fmla="*/ 421974 h 3319400"/>
                <a:gd name="connsiteX2" fmla="*/ 1382135 w 3673880"/>
                <a:gd name="connsiteY2" fmla="*/ 505657 h 3319400"/>
                <a:gd name="connsiteX3" fmla="*/ 1144010 w 3673880"/>
                <a:gd name="connsiteY3" fmla="*/ 931354 h 3319400"/>
                <a:gd name="connsiteX4" fmla="*/ 815695 w 3673880"/>
                <a:gd name="connsiteY4" fmla="*/ 849904 h 3319400"/>
                <a:gd name="connsiteX5" fmla="*/ 710888 w 3673880"/>
                <a:gd name="connsiteY5" fmla="*/ 786930 h 3319400"/>
                <a:gd name="connsiteX6" fmla="*/ 482505 w 3673880"/>
                <a:gd name="connsiteY6" fmla="*/ 680253 h 3319400"/>
                <a:gd name="connsiteX7" fmla="*/ 150198 w 3673880"/>
                <a:gd name="connsiteY7" fmla="*/ 816832 h 3319400"/>
                <a:gd name="connsiteX8" fmla="*/ 126803 w 3673880"/>
                <a:gd name="connsiteY8" fmla="*/ 868285 h 3319400"/>
                <a:gd name="connsiteX9" fmla="*/ 129339 w 3673880"/>
                <a:gd name="connsiteY9" fmla="*/ 1204818 h 3319400"/>
                <a:gd name="connsiteX10" fmla="*/ 275192 w 3673880"/>
                <a:gd name="connsiteY10" fmla="*/ 1554685 h 3319400"/>
                <a:gd name="connsiteX11" fmla="*/ 33467 w 3673880"/>
                <a:gd name="connsiteY11" fmla="*/ 2114701 h 3319400"/>
                <a:gd name="connsiteX12" fmla="*/ 92774 w 3673880"/>
                <a:gd name="connsiteY12" fmla="*/ 2530500 h 3319400"/>
                <a:gd name="connsiteX13" fmla="*/ 452947 w 3673880"/>
                <a:gd name="connsiteY13" fmla="*/ 2588824 h 3319400"/>
                <a:gd name="connsiteX14" fmla="*/ 502765 w 3673880"/>
                <a:gd name="connsiteY14" fmla="*/ 2564693 h 3319400"/>
                <a:gd name="connsiteX15" fmla="*/ 1012799 w 3673880"/>
                <a:gd name="connsiteY15" fmla="*/ 2638233 h 3319400"/>
                <a:gd name="connsiteX16" fmla="*/ 1096565 w 3673880"/>
                <a:gd name="connsiteY16" fmla="*/ 2834803 h 3319400"/>
                <a:gd name="connsiteX17" fmla="*/ 1192273 w 3673880"/>
                <a:gd name="connsiteY17" fmla="*/ 3277106 h 3319400"/>
                <a:gd name="connsiteX18" fmla="*/ 1531096 w 3673880"/>
                <a:gd name="connsiteY18" fmla="*/ 3246839 h 3319400"/>
                <a:gd name="connsiteX19" fmla="*/ 1566271 w 3673880"/>
                <a:gd name="connsiteY19" fmla="*/ 3202584 h 3319400"/>
                <a:gd name="connsiteX20" fmla="*/ 1653063 w 3673880"/>
                <a:gd name="connsiteY20" fmla="*/ 3049778 h 3319400"/>
                <a:gd name="connsiteX21" fmla="*/ 2548385 w 3673880"/>
                <a:gd name="connsiteY21" fmla="*/ 2871859 h 3319400"/>
                <a:gd name="connsiteX22" fmla="*/ 2612435 w 3673880"/>
                <a:gd name="connsiteY22" fmla="*/ 2889283 h 3319400"/>
                <a:gd name="connsiteX23" fmla="*/ 2933017 w 3673880"/>
                <a:gd name="connsiteY23" fmla="*/ 2970348 h 3319400"/>
                <a:gd name="connsiteX24" fmla="*/ 2998704 w 3673880"/>
                <a:gd name="connsiteY24" fmla="*/ 2979592 h 3319400"/>
                <a:gd name="connsiteX25" fmla="*/ 3524363 w 3673880"/>
                <a:gd name="connsiteY25" fmla="*/ 2845437 h 3319400"/>
                <a:gd name="connsiteX26" fmla="*/ 3469474 w 3673880"/>
                <a:gd name="connsiteY26" fmla="*/ 2211963 h 3319400"/>
                <a:gd name="connsiteX27" fmla="*/ 3482235 w 3673880"/>
                <a:gd name="connsiteY27" fmla="*/ 2140714 h 3319400"/>
                <a:gd name="connsiteX28" fmla="*/ 3569354 w 3673880"/>
                <a:gd name="connsiteY28" fmla="*/ 2013266 h 3319400"/>
                <a:gd name="connsiteX29" fmla="*/ 3617699 w 3673880"/>
                <a:gd name="connsiteY29" fmla="*/ 1946843 h 3319400"/>
                <a:gd name="connsiteX30" fmla="*/ 3671606 w 3673880"/>
                <a:gd name="connsiteY30" fmla="*/ 1790192 h 3319400"/>
                <a:gd name="connsiteX31" fmla="*/ 3505876 w 3673880"/>
                <a:gd name="connsiteY31" fmla="*/ 1429446 h 3319400"/>
                <a:gd name="connsiteX32" fmla="*/ 3441252 w 3673880"/>
                <a:gd name="connsiteY32" fmla="*/ 1384946 h 3319400"/>
                <a:gd name="connsiteX33" fmla="*/ 3220878 w 3673880"/>
                <a:gd name="connsiteY33" fmla="*/ 1293000 h 3319400"/>
                <a:gd name="connsiteX34" fmla="*/ 3142021 w 3673880"/>
                <a:gd name="connsiteY34" fmla="*/ 1294309 h 3319400"/>
                <a:gd name="connsiteX35" fmla="*/ 2812850 w 3673880"/>
                <a:gd name="connsiteY35" fmla="*/ 1242120 h 3319400"/>
                <a:gd name="connsiteX36" fmla="*/ 3074862 w 3673880"/>
                <a:gd name="connsiteY36" fmla="*/ 716215 h 3319400"/>
                <a:gd name="connsiteX37" fmla="*/ 3096376 w 3673880"/>
                <a:gd name="connsiteY37" fmla="*/ 634822 h 3319400"/>
                <a:gd name="connsiteX38" fmla="*/ 3063573 w 3673880"/>
                <a:gd name="connsiteY38" fmla="*/ 220168 h 3319400"/>
                <a:gd name="connsiteX39" fmla="*/ 3025862 w 3673880"/>
                <a:gd name="connsiteY39" fmla="*/ 162416 h 3319400"/>
                <a:gd name="connsiteX40" fmla="*/ 2920093 w 3673880"/>
                <a:gd name="connsiteY40" fmla="*/ 79142 h 3319400"/>
                <a:gd name="connsiteX41" fmla="*/ 2312795 w 3673880"/>
                <a:gd name="connsiteY41" fmla="*/ 217714 h 3319400"/>
                <a:gd name="connsiteX42" fmla="*/ 2269931 w 3673880"/>
                <a:gd name="connsiteY42" fmla="*/ 236038 h 3319400"/>
                <a:gd name="connsiteX43" fmla="*/ 2208416 w 3673880"/>
                <a:gd name="connsiteY43" fmla="*/ 252317 h 3319400"/>
                <a:gd name="connsiteX44" fmla="*/ 2151236 w 3673880"/>
                <a:gd name="connsiteY44" fmla="*/ 240864 h 3319400"/>
                <a:gd name="connsiteX45" fmla="*/ 1618624 w 3673880"/>
                <a:gd name="connsiteY45" fmla="*/ 47894 h 3319400"/>
                <a:gd name="connsiteX46" fmla="*/ 1437924 w 3673880"/>
                <a:gd name="connsiteY46" fmla="*/ 289782 h 3319400"/>
                <a:gd name="connsiteX47" fmla="*/ 1422382 w 3673880"/>
                <a:gd name="connsiteY47" fmla="*/ 342299 h 33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73880" h="3319400">
                  <a:moveTo>
                    <a:pt x="1422382" y="342299"/>
                  </a:moveTo>
                  <a:cubicBezTo>
                    <a:pt x="1415674" y="367903"/>
                    <a:pt x="1409375" y="394570"/>
                    <a:pt x="1402667" y="421974"/>
                  </a:cubicBezTo>
                  <a:lnTo>
                    <a:pt x="1382135" y="505657"/>
                  </a:lnTo>
                  <a:cubicBezTo>
                    <a:pt x="1340334" y="675232"/>
                    <a:pt x="1297388" y="851597"/>
                    <a:pt x="1144010" y="931354"/>
                  </a:cubicBezTo>
                  <a:cubicBezTo>
                    <a:pt x="1029487" y="988616"/>
                    <a:pt x="923673" y="909456"/>
                    <a:pt x="815695" y="849904"/>
                  </a:cubicBezTo>
                  <a:cubicBezTo>
                    <a:pt x="801052" y="840660"/>
                    <a:pt x="766420" y="815205"/>
                    <a:pt x="710888" y="786930"/>
                  </a:cubicBezTo>
                  <a:cubicBezTo>
                    <a:pt x="655356" y="758655"/>
                    <a:pt x="575953" y="675269"/>
                    <a:pt x="482505" y="680253"/>
                  </a:cubicBezTo>
                  <a:cubicBezTo>
                    <a:pt x="389057" y="685237"/>
                    <a:pt x="229056" y="672533"/>
                    <a:pt x="150198" y="816832"/>
                  </a:cubicBezTo>
                  <a:cubicBezTo>
                    <a:pt x="141118" y="833192"/>
                    <a:pt x="133347" y="850370"/>
                    <a:pt x="126803" y="868285"/>
                  </a:cubicBezTo>
                  <a:cubicBezTo>
                    <a:pt x="87456" y="975527"/>
                    <a:pt x="92119" y="1106001"/>
                    <a:pt x="129339" y="1204818"/>
                  </a:cubicBezTo>
                  <a:cubicBezTo>
                    <a:pt x="174248" y="1324003"/>
                    <a:pt x="267421" y="1427156"/>
                    <a:pt x="275192" y="1554685"/>
                  </a:cubicBezTo>
                  <a:cubicBezTo>
                    <a:pt x="287380" y="1755508"/>
                    <a:pt x="98418" y="1934573"/>
                    <a:pt x="33467" y="2114701"/>
                  </a:cubicBezTo>
                  <a:cubicBezTo>
                    <a:pt x="-15859" y="2251801"/>
                    <a:pt x="-21749" y="2426611"/>
                    <a:pt x="92774" y="2530500"/>
                  </a:cubicBezTo>
                  <a:cubicBezTo>
                    <a:pt x="191181" y="2619827"/>
                    <a:pt x="333189" y="2636106"/>
                    <a:pt x="452947" y="2588824"/>
                  </a:cubicBezTo>
                  <a:cubicBezTo>
                    <a:pt x="470044" y="2582035"/>
                    <a:pt x="486731" y="2574018"/>
                    <a:pt x="502765" y="2564693"/>
                  </a:cubicBezTo>
                  <a:cubicBezTo>
                    <a:pt x="665796" y="2472338"/>
                    <a:pt x="869237" y="2527637"/>
                    <a:pt x="1012799" y="2638233"/>
                  </a:cubicBezTo>
                  <a:cubicBezTo>
                    <a:pt x="1066625" y="2687396"/>
                    <a:pt x="1096565" y="2761099"/>
                    <a:pt x="1096565" y="2834803"/>
                  </a:cubicBezTo>
                  <a:cubicBezTo>
                    <a:pt x="1096565" y="2988345"/>
                    <a:pt x="1042739" y="3172644"/>
                    <a:pt x="1192273" y="3277106"/>
                  </a:cubicBezTo>
                  <a:cubicBezTo>
                    <a:pt x="1293953" y="3350809"/>
                    <a:pt x="1437597" y="3320133"/>
                    <a:pt x="1531096" y="3246839"/>
                  </a:cubicBezTo>
                  <a:cubicBezTo>
                    <a:pt x="1544266" y="3233750"/>
                    <a:pt x="1555801" y="3218699"/>
                    <a:pt x="1566271" y="3202584"/>
                  </a:cubicBezTo>
                  <a:cubicBezTo>
                    <a:pt x="1597683" y="3154239"/>
                    <a:pt x="1620097" y="3095833"/>
                    <a:pt x="1653063" y="3049778"/>
                  </a:cubicBezTo>
                  <a:cubicBezTo>
                    <a:pt x="1862476" y="2761099"/>
                    <a:pt x="2251362" y="2810180"/>
                    <a:pt x="2548385" y="2871859"/>
                  </a:cubicBezTo>
                  <a:lnTo>
                    <a:pt x="2612435" y="2889283"/>
                  </a:lnTo>
                  <a:cubicBezTo>
                    <a:pt x="2718533" y="2919140"/>
                    <a:pt x="2824221" y="2951779"/>
                    <a:pt x="2933017" y="2970348"/>
                  </a:cubicBezTo>
                  <a:cubicBezTo>
                    <a:pt x="2954776" y="2974029"/>
                    <a:pt x="2976699" y="2977220"/>
                    <a:pt x="2998704" y="2979592"/>
                  </a:cubicBezTo>
                  <a:cubicBezTo>
                    <a:pt x="3180795" y="2992680"/>
                    <a:pt x="3458921" y="3058122"/>
                    <a:pt x="3524363" y="2845437"/>
                  </a:cubicBezTo>
                  <a:cubicBezTo>
                    <a:pt x="3581624" y="2632752"/>
                    <a:pt x="3467102" y="2428247"/>
                    <a:pt x="3469474" y="2211963"/>
                  </a:cubicBezTo>
                  <a:cubicBezTo>
                    <a:pt x="3471110" y="2187586"/>
                    <a:pt x="3475118" y="2163782"/>
                    <a:pt x="3482235" y="2140714"/>
                  </a:cubicBezTo>
                  <a:cubicBezTo>
                    <a:pt x="3496469" y="2094659"/>
                    <a:pt x="3523300" y="2051549"/>
                    <a:pt x="3569354" y="2013266"/>
                  </a:cubicBezTo>
                  <a:cubicBezTo>
                    <a:pt x="3587759" y="1992734"/>
                    <a:pt x="3603875" y="1970566"/>
                    <a:pt x="3617699" y="1946843"/>
                  </a:cubicBezTo>
                  <a:cubicBezTo>
                    <a:pt x="3645266" y="1899316"/>
                    <a:pt x="3663426" y="1844754"/>
                    <a:pt x="3671606" y="1790192"/>
                  </a:cubicBezTo>
                  <a:cubicBezTo>
                    <a:pt x="3687967" y="1651129"/>
                    <a:pt x="3614345" y="1512066"/>
                    <a:pt x="3505876" y="1429446"/>
                  </a:cubicBezTo>
                  <a:cubicBezTo>
                    <a:pt x="3485426" y="1413413"/>
                    <a:pt x="3463748" y="1398607"/>
                    <a:pt x="3441252" y="1384946"/>
                  </a:cubicBezTo>
                  <a:cubicBezTo>
                    <a:pt x="3373602" y="1344045"/>
                    <a:pt x="3297853" y="1313778"/>
                    <a:pt x="3220878" y="1293000"/>
                  </a:cubicBezTo>
                  <a:cubicBezTo>
                    <a:pt x="3197728" y="1289974"/>
                    <a:pt x="3170815" y="1291119"/>
                    <a:pt x="3142021" y="1294309"/>
                  </a:cubicBezTo>
                  <a:cubicBezTo>
                    <a:pt x="2998050" y="1310261"/>
                    <a:pt x="2805979" y="1378483"/>
                    <a:pt x="2812850" y="1242120"/>
                  </a:cubicBezTo>
                  <a:cubicBezTo>
                    <a:pt x="2812850" y="1070336"/>
                    <a:pt x="3017355" y="914912"/>
                    <a:pt x="3074862" y="716215"/>
                  </a:cubicBezTo>
                  <a:cubicBezTo>
                    <a:pt x="3083369" y="689139"/>
                    <a:pt x="3090568" y="662062"/>
                    <a:pt x="3096376" y="634822"/>
                  </a:cubicBezTo>
                  <a:cubicBezTo>
                    <a:pt x="3124843" y="499277"/>
                    <a:pt x="3119280" y="359723"/>
                    <a:pt x="3063573" y="220168"/>
                  </a:cubicBezTo>
                  <a:cubicBezTo>
                    <a:pt x="3052693" y="199554"/>
                    <a:pt x="3040096" y="180167"/>
                    <a:pt x="3025862" y="162416"/>
                  </a:cubicBezTo>
                  <a:cubicBezTo>
                    <a:pt x="2997314" y="126914"/>
                    <a:pt x="2962139" y="97956"/>
                    <a:pt x="2920093" y="79142"/>
                  </a:cubicBezTo>
                  <a:cubicBezTo>
                    <a:pt x="2715424" y="-12394"/>
                    <a:pt x="2496032" y="142457"/>
                    <a:pt x="2312795" y="217714"/>
                  </a:cubicBezTo>
                  <a:cubicBezTo>
                    <a:pt x="2298807" y="223441"/>
                    <a:pt x="2284410" y="229739"/>
                    <a:pt x="2269931" y="236038"/>
                  </a:cubicBezTo>
                  <a:cubicBezTo>
                    <a:pt x="2248662" y="246918"/>
                    <a:pt x="2228130" y="251908"/>
                    <a:pt x="2208416" y="252317"/>
                  </a:cubicBezTo>
                  <a:cubicBezTo>
                    <a:pt x="2188702" y="252726"/>
                    <a:pt x="2169642" y="248472"/>
                    <a:pt x="2151236" y="240864"/>
                  </a:cubicBezTo>
                  <a:cubicBezTo>
                    <a:pt x="1994913" y="129696"/>
                    <a:pt x="1831309" y="-99350"/>
                    <a:pt x="1618624" y="47894"/>
                  </a:cubicBezTo>
                  <a:cubicBezTo>
                    <a:pt x="1528642" y="113335"/>
                    <a:pt x="1479561" y="203317"/>
                    <a:pt x="1437924" y="289782"/>
                  </a:cubicBezTo>
                  <a:cubicBezTo>
                    <a:pt x="1431216" y="307697"/>
                    <a:pt x="1426063" y="325448"/>
                    <a:pt x="1422382" y="342299"/>
                  </a:cubicBezTo>
                  <a:close/>
                </a:path>
              </a:pathLst>
            </a:custGeom>
            <a:solidFill>
              <a:schemeClr val="accent5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03D73A-92FF-4F6B-AB6E-BC8EB633C87B}"/>
                </a:ext>
              </a:extLst>
            </p:cNvPr>
            <p:cNvSpPr/>
            <p:nvPr/>
          </p:nvSpPr>
          <p:spPr>
            <a:xfrm>
              <a:off x="2336806" y="2275584"/>
              <a:ext cx="2797706" cy="2527760"/>
            </a:xfrm>
            <a:custGeom>
              <a:avLst/>
              <a:gdLst>
                <a:gd name="connsiteX0" fmla="*/ 1083049 w 2797706"/>
                <a:gd name="connsiteY0" fmla="*/ 260743 h 2527760"/>
                <a:gd name="connsiteX1" fmla="*/ 1068079 w 2797706"/>
                <a:gd name="connsiteY1" fmla="*/ 321440 h 2527760"/>
                <a:gd name="connsiteX2" fmla="*/ 1052455 w 2797706"/>
                <a:gd name="connsiteY2" fmla="*/ 385164 h 2527760"/>
                <a:gd name="connsiteX3" fmla="*/ 871100 w 2797706"/>
                <a:gd name="connsiteY3" fmla="*/ 709344 h 2527760"/>
                <a:gd name="connsiteX4" fmla="*/ 614488 w 2797706"/>
                <a:gd name="connsiteY4" fmla="*/ 614209 h 2527760"/>
                <a:gd name="connsiteX5" fmla="*/ 581112 w 2797706"/>
                <a:gd name="connsiteY5" fmla="*/ 592777 h 2527760"/>
                <a:gd name="connsiteX6" fmla="*/ 420453 w 2797706"/>
                <a:gd name="connsiteY6" fmla="*/ 498295 h 2527760"/>
                <a:gd name="connsiteX7" fmla="*/ 114351 w 2797706"/>
                <a:gd name="connsiteY7" fmla="*/ 622144 h 2527760"/>
                <a:gd name="connsiteX8" fmla="*/ 96518 w 2797706"/>
                <a:gd name="connsiteY8" fmla="*/ 661327 h 2527760"/>
                <a:gd name="connsiteX9" fmla="*/ 98481 w 2797706"/>
                <a:gd name="connsiteY9" fmla="*/ 917612 h 2527760"/>
                <a:gd name="connsiteX10" fmla="*/ 209568 w 2797706"/>
                <a:gd name="connsiteY10" fmla="*/ 1184041 h 2527760"/>
                <a:gd name="connsiteX11" fmla="*/ 25514 w 2797706"/>
                <a:gd name="connsiteY11" fmla="*/ 1610474 h 2527760"/>
                <a:gd name="connsiteX12" fmla="*/ 70668 w 2797706"/>
                <a:gd name="connsiteY12" fmla="*/ 1927129 h 2527760"/>
                <a:gd name="connsiteX13" fmla="*/ 344950 w 2797706"/>
                <a:gd name="connsiteY13" fmla="*/ 1971548 h 2527760"/>
                <a:gd name="connsiteX14" fmla="*/ 382906 w 2797706"/>
                <a:gd name="connsiteY14" fmla="*/ 1953142 h 2527760"/>
                <a:gd name="connsiteX15" fmla="*/ 771302 w 2797706"/>
                <a:gd name="connsiteY15" fmla="*/ 2009095 h 2527760"/>
                <a:gd name="connsiteX16" fmla="*/ 835107 w 2797706"/>
                <a:gd name="connsiteY16" fmla="*/ 2158792 h 2527760"/>
                <a:gd name="connsiteX17" fmla="*/ 907993 w 2797706"/>
                <a:gd name="connsiteY17" fmla="*/ 2495571 h 2527760"/>
                <a:gd name="connsiteX18" fmla="*/ 1165996 w 2797706"/>
                <a:gd name="connsiteY18" fmla="*/ 2472503 h 2527760"/>
                <a:gd name="connsiteX19" fmla="*/ 1192745 w 2797706"/>
                <a:gd name="connsiteY19" fmla="*/ 2438800 h 2527760"/>
                <a:gd name="connsiteX20" fmla="*/ 1258841 w 2797706"/>
                <a:gd name="connsiteY20" fmla="*/ 2322478 h 2527760"/>
                <a:gd name="connsiteX21" fmla="*/ 1940578 w 2797706"/>
                <a:gd name="connsiteY21" fmla="*/ 2187014 h 2527760"/>
                <a:gd name="connsiteX22" fmla="*/ 1989332 w 2797706"/>
                <a:gd name="connsiteY22" fmla="*/ 2200266 h 2527760"/>
                <a:gd name="connsiteX23" fmla="*/ 2233511 w 2797706"/>
                <a:gd name="connsiteY23" fmla="*/ 2261945 h 2527760"/>
                <a:gd name="connsiteX24" fmla="*/ 2283574 w 2797706"/>
                <a:gd name="connsiteY24" fmla="*/ 2268979 h 2527760"/>
                <a:gd name="connsiteX25" fmla="*/ 2683830 w 2797706"/>
                <a:gd name="connsiteY25" fmla="*/ 2166809 h 2527760"/>
                <a:gd name="connsiteX26" fmla="*/ 2642029 w 2797706"/>
                <a:gd name="connsiteY26" fmla="*/ 1684423 h 2527760"/>
                <a:gd name="connsiteX27" fmla="*/ 2651764 w 2797706"/>
                <a:gd name="connsiteY27" fmla="*/ 1630188 h 2527760"/>
                <a:gd name="connsiteX28" fmla="*/ 2718105 w 2797706"/>
                <a:gd name="connsiteY28" fmla="*/ 1533171 h 2527760"/>
                <a:gd name="connsiteX29" fmla="*/ 2754916 w 2797706"/>
                <a:gd name="connsiteY29" fmla="*/ 1482536 h 2527760"/>
                <a:gd name="connsiteX30" fmla="*/ 2795980 w 2797706"/>
                <a:gd name="connsiteY30" fmla="*/ 1363269 h 2527760"/>
                <a:gd name="connsiteX31" fmla="*/ 2669760 w 2797706"/>
                <a:gd name="connsiteY31" fmla="*/ 1088578 h 2527760"/>
                <a:gd name="connsiteX32" fmla="*/ 2620515 w 2797706"/>
                <a:gd name="connsiteY32" fmla="*/ 1054712 h 2527760"/>
                <a:gd name="connsiteX33" fmla="*/ 2452658 w 2797706"/>
                <a:gd name="connsiteY33" fmla="*/ 984690 h 2527760"/>
                <a:gd name="connsiteX34" fmla="*/ 2392615 w 2797706"/>
                <a:gd name="connsiteY34" fmla="*/ 985671 h 2527760"/>
                <a:gd name="connsiteX35" fmla="*/ 2141974 w 2797706"/>
                <a:gd name="connsiteY35" fmla="*/ 945916 h 2527760"/>
                <a:gd name="connsiteX36" fmla="*/ 2341489 w 2797706"/>
                <a:gd name="connsiteY36" fmla="*/ 545495 h 2527760"/>
                <a:gd name="connsiteX37" fmla="*/ 2357850 w 2797706"/>
                <a:gd name="connsiteY37" fmla="*/ 483489 h 2527760"/>
                <a:gd name="connsiteX38" fmla="*/ 2332818 w 2797706"/>
                <a:gd name="connsiteY38" fmla="*/ 167734 h 2527760"/>
                <a:gd name="connsiteX39" fmla="*/ 2304106 w 2797706"/>
                <a:gd name="connsiteY39" fmla="*/ 123725 h 2527760"/>
                <a:gd name="connsiteX40" fmla="*/ 2223531 w 2797706"/>
                <a:gd name="connsiteY40" fmla="*/ 60328 h 2527760"/>
                <a:gd name="connsiteX41" fmla="*/ 1761105 w 2797706"/>
                <a:gd name="connsiteY41" fmla="*/ 165852 h 2527760"/>
                <a:gd name="connsiteX42" fmla="*/ 1728466 w 2797706"/>
                <a:gd name="connsiteY42" fmla="*/ 179841 h 2527760"/>
                <a:gd name="connsiteX43" fmla="*/ 1681593 w 2797706"/>
                <a:gd name="connsiteY43" fmla="*/ 192193 h 2527760"/>
                <a:gd name="connsiteX44" fmla="*/ 1638075 w 2797706"/>
                <a:gd name="connsiteY44" fmla="*/ 183440 h 2527760"/>
                <a:gd name="connsiteX45" fmla="*/ 1232501 w 2797706"/>
                <a:gd name="connsiteY45" fmla="*/ 36442 h 2527760"/>
                <a:gd name="connsiteX46" fmla="*/ 1094910 w 2797706"/>
                <a:gd name="connsiteY46" fmla="*/ 220578 h 2527760"/>
                <a:gd name="connsiteX47" fmla="*/ 1083049 w 2797706"/>
                <a:gd name="connsiteY47" fmla="*/ 260743 h 2527760"/>
                <a:gd name="connsiteX0" fmla="*/ 1083049 w 2797706"/>
                <a:gd name="connsiteY0" fmla="*/ 260743 h 2527760"/>
                <a:gd name="connsiteX1" fmla="*/ 1068079 w 2797706"/>
                <a:gd name="connsiteY1" fmla="*/ 321440 h 2527760"/>
                <a:gd name="connsiteX2" fmla="*/ 1052455 w 2797706"/>
                <a:gd name="connsiteY2" fmla="*/ 385164 h 2527760"/>
                <a:gd name="connsiteX3" fmla="*/ 871100 w 2797706"/>
                <a:gd name="connsiteY3" fmla="*/ 709344 h 2527760"/>
                <a:gd name="connsiteX4" fmla="*/ 614488 w 2797706"/>
                <a:gd name="connsiteY4" fmla="*/ 614209 h 2527760"/>
                <a:gd name="connsiteX5" fmla="*/ 581112 w 2797706"/>
                <a:gd name="connsiteY5" fmla="*/ 592777 h 2527760"/>
                <a:gd name="connsiteX6" fmla="*/ 420453 w 2797706"/>
                <a:gd name="connsiteY6" fmla="*/ 498295 h 2527760"/>
                <a:gd name="connsiteX7" fmla="*/ 114351 w 2797706"/>
                <a:gd name="connsiteY7" fmla="*/ 622144 h 2527760"/>
                <a:gd name="connsiteX8" fmla="*/ 96518 w 2797706"/>
                <a:gd name="connsiteY8" fmla="*/ 661327 h 2527760"/>
                <a:gd name="connsiteX9" fmla="*/ 98481 w 2797706"/>
                <a:gd name="connsiteY9" fmla="*/ 917612 h 2527760"/>
                <a:gd name="connsiteX10" fmla="*/ 209568 w 2797706"/>
                <a:gd name="connsiteY10" fmla="*/ 1184041 h 2527760"/>
                <a:gd name="connsiteX11" fmla="*/ 25514 w 2797706"/>
                <a:gd name="connsiteY11" fmla="*/ 1610474 h 2527760"/>
                <a:gd name="connsiteX12" fmla="*/ 70668 w 2797706"/>
                <a:gd name="connsiteY12" fmla="*/ 1927129 h 2527760"/>
                <a:gd name="connsiteX13" fmla="*/ 344950 w 2797706"/>
                <a:gd name="connsiteY13" fmla="*/ 1971548 h 2527760"/>
                <a:gd name="connsiteX14" fmla="*/ 382906 w 2797706"/>
                <a:gd name="connsiteY14" fmla="*/ 1953142 h 2527760"/>
                <a:gd name="connsiteX15" fmla="*/ 771302 w 2797706"/>
                <a:gd name="connsiteY15" fmla="*/ 2009095 h 2527760"/>
                <a:gd name="connsiteX16" fmla="*/ 835107 w 2797706"/>
                <a:gd name="connsiteY16" fmla="*/ 2158792 h 2527760"/>
                <a:gd name="connsiteX17" fmla="*/ 907993 w 2797706"/>
                <a:gd name="connsiteY17" fmla="*/ 2495571 h 2527760"/>
                <a:gd name="connsiteX18" fmla="*/ 1165996 w 2797706"/>
                <a:gd name="connsiteY18" fmla="*/ 2472503 h 2527760"/>
                <a:gd name="connsiteX19" fmla="*/ 1192745 w 2797706"/>
                <a:gd name="connsiteY19" fmla="*/ 2438800 h 2527760"/>
                <a:gd name="connsiteX20" fmla="*/ 1258841 w 2797706"/>
                <a:gd name="connsiteY20" fmla="*/ 2322478 h 2527760"/>
                <a:gd name="connsiteX21" fmla="*/ 1940578 w 2797706"/>
                <a:gd name="connsiteY21" fmla="*/ 2187014 h 2527760"/>
                <a:gd name="connsiteX22" fmla="*/ 1989332 w 2797706"/>
                <a:gd name="connsiteY22" fmla="*/ 2200266 h 2527760"/>
                <a:gd name="connsiteX23" fmla="*/ 2233511 w 2797706"/>
                <a:gd name="connsiteY23" fmla="*/ 2261945 h 2527760"/>
                <a:gd name="connsiteX24" fmla="*/ 2283574 w 2797706"/>
                <a:gd name="connsiteY24" fmla="*/ 2268979 h 2527760"/>
                <a:gd name="connsiteX25" fmla="*/ 2683830 w 2797706"/>
                <a:gd name="connsiteY25" fmla="*/ 2166809 h 2527760"/>
                <a:gd name="connsiteX26" fmla="*/ 2642029 w 2797706"/>
                <a:gd name="connsiteY26" fmla="*/ 1684423 h 2527760"/>
                <a:gd name="connsiteX27" fmla="*/ 2651764 w 2797706"/>
                <a:gd name="connsiteY27" fmla="*/ 1630188 h 2527760"/>
                <a:gd name="connsiteX28" fmla="*/ 2718105 w 2797706"/>
                <a:gd name="connsiteY28" fmla="*/ 1533171 h 2527760"/>
                <a:gd name="connsiteX29" fmla="*/ 2754916 w 2797706"/>
                <a:gd name="connsiteY29" fmla="*/ 1482536 h 2527760"/>
                <a:gd name="connsiteX30" fmla="*/ 2795980 w 2797706"/>
                <a:gd name="connsiteY30" fmla="*/ 1363269 h 2527760"/>
                <a:gd name="connsiteX31" fmla="*/ 2669760 w 2797706"/>
                <a:gd name="connsiteY31" fmla="*/ 1088578 h 2527760"/>
                <a:gd name="connsiteX32" fmla="*/ 2620515 w 2797706"/>
                <a:gd name="connsiteY32" fmla="*/ 1054712 h 2527760"/>
                <a:gd name="connsiteX33" fmla="*/ 2452658 w 2797706"/>
                <a:gd name="connsiteY33" fmla="*/ 984690 h 2527760"/>
                <a:gd name="connsiteX34" fmla="*/ 2392615 w 2797706"/>
                <a:gd name="connsiteY34" fmla="*/ 985671 h 2527760"/>
                <a:gd name="connsiteX35" fmla="*/ 2141974 w 2797706"/>
                <a:gd name="connsiteY35" fmla="*/ 945916 h 2527760"/>
                <a:gd name="connsiteX36" fmla="*/ 2341489 w 2797706"/>
                <a:gd name="connsiteY36" fmla="*/ 545495 h 2527760"/>
                <a:gd name="connsiteX37" fmla="*/ 2357850 w 2797706"/>
                <a:gd name="connsiteY37" fmla="*/ 483489 h 2527760"/>
                <a:gd name="connsiteX38" fmla="*/ 2332818 w 2797706"/>
                <a:gd name="connsiteY38" fmla="*/ 167734 h 2527760"/>
                <a:gd name="connsiteX39" fmla="*/ 2304106 w 2797706"/>
                <a:gd name="connsiteY39" fmla="*/ 123725 h 2527760"/>
                <a:gd name="connsiteX40" fmla="*/ 2223531 w 2797706"/>
                <a:gd name="connsiteY40" fmla="*/ 60328 h 2527760"/>
                <a:gd name="connsiteX41" fmla="*/ 1761105 w 2797706"/>
                <a:gd name="connsiteY41" fmla="*/ 165852 h 2527760"/>
                <a:gd name="connsiteX42" fmla="*/ 1728466 w 2797706"/>
                <a:gd name="connsiteY42" fmla="*/ 179841 h 2527760"/>
                <a:gd name="connsiteX43" fmla="*/ 1681593 w 2797706"/>
                <a:gd name="connsiteY43" fmla="*/ 192193 h 2527760"/>
                <a:gd name="connsiteX44" fmla="*/ 1638075 w 2797706"/>
                <a:gd name="connsiteY44" fmla="*/ 183440 h 2527760"/>
                <a:gd name="connsiteX45" fmla="*/ 1232501 w 2797706"/>
                <a:gd name="connsiteY45" fmla="*/ 36442 h 2527760"/>
                <a:gd name="connsiteX46" fmla="*/ 1094910 w 2797706"/>
                <a:gd name="connsiteY46" fmla="*/ 220578 h 2527760"/>
                <a:gd name="connsiteX47" fmla="*/ 1083049 w 2797706"/>
                <a:gd name="connsiteY47" fmla="*/ 260743 h 252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97706" h="2527760">
                  <a:moveTo>
                    <a:pt x="1083049" y="260743"/>
                  </a:moveTo>
                  <a:cubicBezTo>
                    <a:pt x="1077895" y="280212"/>
                    <a:pt x="1073151" y="300580"/>
                    <a:pt x="1068079" y="321440"/>
                  </a:cubicBezTo>
                  <a:cubicBezTo>
                    <a:pt x="1063007" y="342299"/>
                    <a:pt x="1057772" y="363650"/>
                    <a:pt x="1052455" y="385164"/>
                  </a:cubicBezTo>
                  <a:cubicBezTo>
                    <a:pt x="1020634" y="514247"/>
                    <a:pt x="987913" y="648566"/>
                    <a:pt x="871100" y="709344"/>
                  </a:cubicBezTo>
                  <a:cubicBezTo>
                    <a:pt x="783899" y="752945"/>
                    <a:pt x="696698" y="659527"/>
                    <a:pt x="614488" y="614209"/>
                  </a:cubicBezTo>
                  <a:cubicBezTo>
                    <a:pt x="603362" y="607174"/>
                    <a:pt x="613451" y="612096"/>
                    <a:pt x="581112" y="592777"/>
                  </a:cubicBezTo>
                  <a:cubicBezTo>
                    <a:pt x="548773" y="573458"/>
                    <a:pt x="470271" y="520218"/>
                    <a:pt x="420453" y="498295"/>
                  </a:cubicBezTo>
                  <a:cubicBezTo>
                    <a:pt x="302004" y="446842"/>
                    <a:pt x="174393" y="512365"/>
                    <a:pt x="114351" y="622144"/>
                  </a:cubicBezTo>
                  <a:cubicBezTo>
                    <a:pt x="107479" y="634577"/>
                    <a:pt x="101508" y="647666"/>
                    <a:pt x="96518" y="661327"/>
                  </a:cubicBezTo>
                  <a:cubicBezTo>
                    <a:pt x="66578" y="742965"/>
                    <a:pt x="70096" y="842354"/>
                    <a:pt x="98481" y="917612"/>
                  </a:cubicBezTo>
                  <a:cubicBezTo>
                    <a:pt x="132674" y="1008412"/>
                    <a:pt x="203678" y="1086942"/>
                    <a:pt x="209568" y="1184041"/>
                  </a:cubicBezTo>
                  <a:cubicBezTo>
                    <a:pt x="218894" y="1337010"/>
                    <a:pt x="74922" y="1473292"/>
                    <a:pt x="25514" y="1610474"/>
                  </a:cubicBezTo>
                  <a:cubicBezTo>
                    <a:pt x="-12115" y="1714853"/>
                    <a:pt x="-16532" y="1848027"/>
                    <a:pt x="70668" y="1927129"/>
                  </a:cubicBezTo>
                  <a:cubicBezTo>
                    <a:pt x="145599" y="1995107"/>
                    <a:pt x="253741" y="2007541"/>
                    <a:pt x="344950" y="1971548"/>
                  </a:cubicBezTo>
                  <a:cubicBezTo>
                    <a:pt x="357957" y="1966394"/>
                    <a:pt x="370636" y="1960259"/>
                    <a:pt x="382906" y="1953142"/>
                  </a:cubicBezTo>
                  <a:cubicBezTo>
                    <a:pt x="507000" y="1882793"/>
                    <a:pt x="661933" y="1924921"/>
                    <a:pt x="771302" y="2009095"/>
                  </a:cubicBezTo>
                  <a:cubicBezTo>
                    <a:pt x="812284" y="2046478"/>
                    <a:pt x="835107" y="2102676"/>
                    <a:pt x="835107" y="2158792"/>
                  </a:cubicBezTo>
                  <a:cubicBezTo>
                    <a:pt x="835107" y="2275769"/>
                    <a:pt x="794124" y="2416059"/>
                    <a:pt x="907993" y="2495571"/>
                  </a:cubicBezTo>
                  <a:cubicBezTo>
                    <a:pt x="985459" y="2551687"/>
                    <a:pt x="1094828" y="2528292"/>
                    <a:pt x="1165996" y="2472503"/>
                  </a:cubicBezTo>
                  <a:cubicBezTo>
                    <a:pt x="1176058" y="2462523"/>
                    <a:pt x="1184810" y="2451071"/>
                    <a:pt x="1192745" y="2438800"/>
                  </a:cubicBezTo>
                  <a:cubicBezTo>
                    <a:pt x="1216631" y="2401989"/>
                    <a:pt x="1233728" y="2357489"/>
                    <a:pt x="1258841" y="2322478"/>
                  </a:cubicBezTo>
                  <a:cubicBezTo>
                    <a:pt x="1418273" y="2102594"/>
                    <a:pt x="1714478" y="2140060"/>
                    <a:pt x="1940578" y="2187014"/>
                  </a:cubicBezTo>
                  <a:cubicBezTo>
                    <a:pt x="1956938" y="2191268"/>
                    <a:pt x="1973217" y="2195767"/>
                    <a:pt x="1989332" y="2200266"/>
                  </a:cubicBezTo>
                  <a:cubicBezTo>
                    <a:pt x="2070152" y="2223007"/>
                    <a:pt x="2150564" y="2247875"/>
                    <a:pt x="2233511" y="2261945"/>
                  </a:cubicBezTo>
                  <a:cubicBezTo>
                    <a:pt x="2250116" y="2264726"/>
                    <a:pt x="2266722" y="2267180"/>
                    <a:pt x="2283574" y="2268979"/>
                  </a:cubicBezTo>
                  <a:cubicBezTo>
                    <a:pt x="2422228" y="2278959"/>
                    <a:pt x="2634013" y="2328777"/>
                    <a:pt x="2683830" y="2166809"/>
                  </a:cubicBezTo>
                  <a:cubicBezTo>
                    <a:pt x="2727430" y="2004841"/>
                    <a:pt x="2640230" y="1849090"/>
                    <a:pt x="2642029" y="1684423"/>
                  </a:cubicBezTo>
                  <a:cubicBezTo>
                    <a:pt x="2643256" y="1665854"/>
                    <a:pt x="2646283" y="1647694"/>
                    <a:pt x="2651764" y="1630188"/>
                  </a:cubicBezTo>
                  <a:cubicBezTo>
                    <a:pt x="2662643" y="1595095"/>
                    <a:pt x="2683012" y="1562293"/>
                    <a:pt x="2718105" y="1533171"/>
                  </a:cubicBezTo>
                  <a:cubicBezTo>
                    <a:pt x="2732093" y="1517547"/>
                    <a:pt x="2744445" y="1500696"/>
                    <a:pt x="2754916" y="1482536"/>
                  </a:cubicBezTo>
                  <a:cubicBezTo>
                    <a:pt x="2775939" y="1446298"/>
                    <a:pt x="2789763" y="1404824"/>
                    <a:pt x="2795980" y="1363269"/>
                  </a:cubicBezTo>
                  <a:cubicBezTo>
                    <a:pt x="2808415" y="1257335"/>
                    <a:pt x="2752380" y="1151484"/>
                    <a:pt x="2669760" y="1088578"/>
                  </a:cubicBezTo>
                  <a:cubicBezTo>
                    <a:pt x="2654136" y="1076389"/>
                    <a:pt x="2637694" y="1065101"/>
                    <a:pt x="2620515" y="1054712"/>
                  </a:cubicBezTo>
                  <a:cubicBezTo>
                    <a:pt x="2569062" y="1023545"/>
                    <a:pt x="2511310" y="1000559"/>
                    <a:pt x="2452658" y="984690"/>
                  </a:cubicBezTo>
                  <a:cubicBezTo>
                    <a:pt x="2434989" y="982399"/>
                    <a:pt x="2414538" y="983217"/>
                    <a:pt x="2392615" y="985671"/>
                  </a:cubicBezTo>
                  <a:cubicBezTo>
                    <a:pt x="2282919" y="997860"/>
                    <a:pt x="2136739" y="1049722"/>
                    <a:pt x="2141974" y="945916"/>
                  </a:cubicBezTo>
                  <a:cubicBezTo>
                    <a:pt x="2141974" y="815114"/>
                    <a:pt x="2297725" y="696747"/>
                    <a:pt x="2341489" y="545495"/>
                  </a:cubicBezTo>
                  <a:cubicBezTo>
                    <a:pt x="2347952" y="524881"/>
                    <a:pt x="2353432" y="504267"/>
                    <a:pt x="2357850" y="483489"/>
                  </a:cubicBezTo>
                  <a:cubicBezTo>
                    <a:pt x="2379527" y="380255"/>
                    <a:pt x="2375355" y="273995"/>
                    <a:pt x="2332818" y="167734"/>
                  </a:cubicBezTo>
                  <a:cubicBezTo>
                    <a:pt x="2324474" y="152028"/>
                    <a:pt x="2314904" y="137304"/>
                    <a:pt x="2304106" y="123725"/>
                  </a:cubicBezTo>
                  <a:cubicBezTo>
                    <a:pt x="2282428" y="96648"/>
                    <a:pt x="2255597" y="74643"/>
                    <a:pt x="2223531" y="60328"/>
                  </a:cubicBezTo>
                  <a:cubicBezTo>
                    <a:pt x="2067616" y="-9367"/>
                    <a:pt x="1900659" y="108509"/>
                    <a:pt x="1761105" y="165852"/>
                  </a:cubicBezTo>
                  <a:cubicBezTo>
                    <a:pt x="1750470" y="170270"/>
                    <a:pt x="1739427" y="175014"/>
                    <a:pt x="1728466" y="179841"/>
                  </a:cubicBezTo>
                  <a:cubicBezTo>
                    <a:pt x="1712269" y="188103"/>
                    <a:pt x="1696645" y="191947"/>
                    <a:pt x="1681593" y="192193"/>
                  </a:cubicBezTo>
                  <a:cubicBezTo>
                    <a:pt x="1666542" y="192438"/>
                    <a:pt x="1652063" y="189248"/>
                    <a:pt x="1638075" y="183440"/>
                  </a:cubicBezTo>
                  <a:cubicBezTo>
                    <a:pt x="1519053" y="98775"/>
                    <a:pt x="1394469" y="-75627"/>
                    <a:pt x="1232501" y="36442"/>
                  </a:cubicBezTo>
                  <a:cubicBezTo>
                    <a:pt x="1163951" y="86259"/>
                    <a:pt x="1126567" y="154809"/>
                    <a:pt x="1094910" y="220578"/>
                  </a:cubicBezTo>
                  <a:cubicBezTo>
                    <a:pt x="1089838" y="234403"/>
                    <a:pt x="1085912" y="247900"/>
                    <a:pt x="1083049" y="260743"/>
                  </a:cubicBezTo>
                  <a:close/>
                </a:path>
              </a:pathLst>
            </a:custGeom>
            <a:solidFill>
              <a:schemeClr val="accent6"/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A07D2C-C202-46B9-B876-8735415DA5B7}"/>
                </a:ext>
              </a:extLst>
            </p:cNvPr>
            <p:cNvSpPr/>
            <p:nvPr/>
          </p:nvSpPr>
          <p:spPr>
            <a:xfrm>
              <a:off x="2953407" y="2852879"/>
              <a:ext cx="1604495" cy="1511125"/>
            </a:xfrm>
            <a:custGeom>
              <a:avLst/>
              <a:gdLst>
                <a:gd name="connsiteX0" fmla="*/ 659418 w 1604495"/>
                <a:gd name="connsiteY0" fmla="*/ 165506 h 1511125"/>
                <a:gd name="connsiteX1" fmla="*/ 460313 w 1604495"/>
                <a:gd name="connsiteY1" fmla="*/ 453449 h 1511125"/>
                <a:gd name="connsiteX2" fmla="*/ 84024 w 1604495"/>
                <a:gd name="connsiteY2" fmla="*/ 388008 h 1511125"/>
                <a:gd name="connsiteX3" fmla="*/ 9339 w 1604495"/>
                <a:gd name="connsiteY3" fmla="*/ 428909 h 1511125"/>
                <a:gd name="connsiteX4" fmla="*/ 43123 w 1604495"/>
                <a:gd name="connsiteY4" fmla="*/ 567972 h 1511125"/>
                <a:gd name="connsiteX5" fmla="*/ 198547 w 1604495"/>
                <a:gd name="connsiteY5" fmla="*/ 788837 h 1511125"/>
                <a:gd name="connsiteX6" fmla="*/ 26763 w 1604495"/>
                <a:gd name="connsiteY6" fmla="*/ 1091504 h 1511125"/>
                <a:gd name="connsiteX7" fmla="*/ 2222 w 1604495"/>
                <a:gd name="connsiteY7" fmla="*/ 1156946 h 1511125"/>
                <a:gd name="connsiteX8" fmla="*/ 75844 w 1604495"/>
                <a:gd name="connsiteY8" fmla="*/ 1214207 h 1511125"/>
                <a:gd name="connsiteX9" fmla="*/ 365504 w 1604495"/>
                <a:gd name="connsiteY9" fmla="*/ 1156046 h 1511125"/>
                <a:gd name="connsiteX10" fmla="*/ 427674 w 1604495"/>
                <a:gd name="connsiteY10" fmla="*/ 1179032 h 1511125"/>
                <a:gd name="connsiteX11" fmla="*/ 476673 w 1604495"/>
                <a:gd name="connsiteY11" fmla="*/ 1238829 h 1511125"/>
                <a:gd name="connsiteX12" fmla="*/ 517574 w 1604495"/>
                <a:gd name="connsiteY12" fmla="*/ 1484235 h 1511125"/>
                <a:gd name="connsiteX13" fmla="*/ 656637 w 1604495"/>
                <a:gd name="connsiteY13" fmla="*/ 1476055 h 1511125"/>
                <a:gd name="connsiteX14" fmla="*/ 891654 w 1604495"/>
                <a:gd name="connsiteY14" fmla="*/ 1296172 h 1511125"/>
                <a:gd name="connsiteX15" fmla="*/ 971983 w 1604495"/>
                <a:gd name="connsiteY15" fmla="*/ 1283248 h 1511125"/>
                <a:gd name="connsiteX16" fmla="*/ 1033826 w 1604495"/>
                <a:gd name="connsiteY16" fmla="*/ 1281857 h 1511125"/>
                <a:gd name="connsiteX17" fmla="*/ 1335593 w 1604495"/>
                <a:gd name="connsiteY17" fmla="*/ 1377811 h 1511125"/>
                <a:gd name="connsiteX18" fmla="*/ 1482836 w 1604495"/>
                <a:gd name="connsiteY18" fmla="*/ 1328730 h 1511125"/>
                <a:gd name="connsiteX19" fmla="*/ 1327413 w 1604495"/>
                <a:gd name="connsiteY19" fmla="*/ 1116045 h 1511125"/>
                <a:gd name="connsiteX20" fmla="*/ 1564638 w 1604495"/>
                <a:gd name="connsiteY20" fmla="*/ 797017 h 1511125"/>
                <a:gd name="connsiteX21" fmla="*/ 1564066 w 1604495"/>
                <a:gd name="connsiteY21" fmla="*/ 655500 h 1511125"/>
                <a:gd name="connsiteX22" fmla="*/ 1486272 w 1604495"/>
                <a:gd name="connsiteY22" fmla="*/ 613781 h 1511125"/>
                <a:gd name="connsiteX23" fmla="*/ 1433755 w 1604495"/>
                <a:gd name="connsiteY23" fmla="*/ 596030 h 1511125"/>
                <a:gd name="connsiteX24" fmla="*/ 1253873 w 1604495"/>
                <a:gd name="connsiteY24" fmla="*/ 551612 h 1511125"/>
                <a:gd name="connsiteX25" fmla="*/ 1384756 w 1604495"/>
                <a:gd name="connsiteY25" fmla="*/ 289845 h 1511125"/>
                <a:gd name="connsiteX26" fmla="*/ 1270233 w 1604495"/>
                <a:gd name="connsiteY26" fmla="*/ 150782 h 1511125"/>
                <a:gd name="connsiteX27" fmla="*/ 795864 w 1604495"/>
                <a:gd name="connsiteY27" fmla="*/ 5338 h 1511125"/>
                <a:gd name="connsiteX28" fmla="*/ 714471 w 1604495"/>
                <a:gd name="connsiteY28" fmla="*/ 17281 h 1511125"/>
                <a:gd name="connsiteX29" fmla="*/ 669971 w 1604495"/>
                <a:gd name="connsiteY29" fmla="*/ 85668 h 1511125"/>
                <a:gd name="connsiteX30" fmla="*/ 658519 w 1604495"/>
                <a:gd name="connsiteY30" fmla="*/ 140884 h 1511125"/>
                <a:gd name="connsiteX31" fmla="*/ 659418 w 1604495"/>
                <a:gd name="connsiteY31" fmla="*/ 165506 h 15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04495" h="1511125">
                  <a:moveTo>
                    <a:pt x="659418" y="165506"/>
                  </a:moveTo>
                  <a:cubicBezTo>
                    <a:pt x="689358" y="289845"/>
                    <a:pt x="583016" y="428909"/>
                    <a:pt x="460313" y="453449"/>
                  </a:cubicBezTo>
                  <a:cubicBezTo>
                    <a:pt x="321249" y="477990"/>
                    <a:pt x="214907" y="388008"/>
                    <a:pt x="84024" y="388008"/>
                  </a:cubicBezTo>
                  <a:cubicBezTo>
                    <a:pt x="47213" y="383918"/>
                    <a:pt x="22673" y="402323"/>
                    <a:pt x="9339" y="428909"/>
                  </a:cubicBezTo>
                  <a:cubicBezTo>
                    <a:pt x="-14220" y="477990"/>
                    <a:pt x="10402" y="527071"/>
                    <a:pt x="43123" y="567972"/>
                  </a:cubicBezTo>
                  <a:cubicBezTo>
                    <a:pt x="108565" y="633413"/>
                    <a:pt x="182186" y="690675"/>
                    <a:pt x="198547" y="788837"/>
                  </a:cubicBezTo>
                  <a:cubicBezTo>
                    <a:pt x="214907" y="911540"/>
                    <a:pt x="116745" y="1017882"/>
                    <a:pt x="26763" y="1091504"/>
                  </a:cubicBezTo>
                  <a:cubicBezTo>
                    <a:pt x="10402" y="1107864"/>
                    <a:pt x="-5958" y="1132405"/>
                    <a:pt x="2222" y="1156946"/>
                  </a:cubicBezTo>
                  <a:cubicBezTo>
                    <a:pt x="10402" y="1197847"/>
                    <a:pt x="43123" y="1214207"/>
                    <a:pt x="75844" y="1214207"/>
                  </a:cubicBezTo>
                  <a:cubicBezTo>
                    <a:pt x="174006" y="1206027"/>
                    <a:pt x="263988" y="1148765"/>
                    <a:pt x="365504" y="1156046"/>
                  </a:cubicBezTo>
                  <a:cubicBezTo>
                    <a:pt x="387918" y="1158745"/>
                    <a:pt x="408941" y="1165780"/>
                    <a:pt x="427674" y="1179032"/>
                  </a:cubicBezTo>
                  <a:cubicBezTo>
                    <a:pt x="446488" y="1192202"/>
                    <a:pt x="463012" y="1211507"/>
                    <a:pt x="476673" y="1238829"/>
                  </a:cubicBezTo>
                  <a:cubicBezTo>
                    <a:pt x="509394" y="1320631"/>
                    <a:pt x="452132" y="1410613"/>
                    <a:pt x="517574" y="1484235"/>
                  </a:cubicBezTo>
                  <a:cubicBezTo>
                    <a:pt x="558475" y="1525136"/>
                    <a:pt x="632097" y="1516956"/>
                    <a:pt x="656637" y="1476055"/>
                  </a:cubicBezTo>
                  <a:cubicBezTo>
                    <a:pt x="713899" y="1386073"/>
                    <a:pt x="787520" y="1312451"/>
                    <a:pt x="891654" y="1296172"/>
                  </a:cubicBezTo>
                  <a:cubicBezTo>
                    <a:pt x="917585" y="1290037"/>
                    <a:pt x="944662" y="1285538"/>
                    <a:pt x="971983" y="1283248"/>
                  </a:cubicBezTo>
                  <a:cubicBezTo>
                    <a:pt x="992516" y="1281530"/>
                    <a:pt x="1013212" y="1281121"/>
                    <a:pt x="1033826" y="1281857"/>
                  </a:cubicBezTo>
                  <a:cubicBezTo>
                    <a:pt x="1139268" y="1287829"/>
                    <a:pt x="1237431" y="1328730"/>
                    <a:pt x="1335593" y="1377811"/>
                  </a:cubicBezTo>
                  <a:cubicBezTo>
                    <a:pt x="1392854" y="1394171"/>
                    <a:pt x="1499197" y="1402351"/>
                    <a:pt x="1482836" y="1328730"/>
                  </a:cubicBezTo>
                  <a:cubicBezTo>
                    <a:pt x="1466476" y="1238748"/>
                    <a:pt x="1376494" y="1189666"/>
                    <a:pt x="1327413" y="1116045"/>
                  </a:cubicBezTo>
                  <a:cubicBezTo>
                    <a:pt x="1180169" y="936080"/>
                    <a:pt x="1433755" y="878819"/>
                    <a:pt x="1564638" y="797017"/>
                  </a:cubicBezTo>
                  <a:cubicBezTo>
                    <a:pt x="1613719" y="772477"/>
                    <a:pt x="1621900" y="698855"/>
                    <a:pt x="1564066" y="655500"/>
                  </a:cubicBezTo>
                  <a:cubicBezTo>
                    <a:pt x="1540997" y="636685"/>
                    <a:pt x="1513185" y="623597"/>
                    <a:pt x="1486272" y="613781"/>
                  </a:cubicBezTo>
                  <a:cubicBezTo>
                    <a:pt x="1469175" y="606746"/>
                    <a:pt x="1451506" y="600856"/>
                    <a:pt x="1433755" y="596030"/>
                  </a:cubicBezTo>
                  <a:cubicBezTo>
                    <a:pt x="1376576" y="592512"/>
                    <a:pt x="1229332" y="649774"/>
                    <a:pt x="1253873" y="551612"/>
                  </a:cubicBezTo>
                  <a:cubicBezTo>
                    <a:pt x="1278414" y="453449"/>
                    <a:pt x="1376576" y="396188"/>
                    <a:pt x="1384756" y="289845"/>
                  </a:cubicBezTo>
                  <a:cubicBezTo>
                    <a:pt x="1392936" y="216224"/>
                    <a:pt x="1352035" y="118061"/>
                    <a:pt x="1270233" y="150782"/>
                  </a:cubicBezTo>
                  <a:cubicBezTo>
                    <a:pt x="1073909" y="240764"/>
                    <a:pt x="910305" y="175323"/>
                    <a:pt x="795864" y="5338"/>
                  </a:cubicBezTo>
                  <a:cubicBezTo>
                    <a:pt x="762080" y="-5623"/>
                    <a:pt x="735167" y="1248"/>
                    <a:pt x="714471" y="17281"/>
                  </a:cubicBezTo>
                  <a:cubicBezTo>
                    <a:pt x="693775" y="33315"/>
                    <a:pt x="679215" y="58428"/>
                    <a:pt x="669971" y="85668"/>
                  </a:cubicBezTo>
                  <a:cubicBezTo>
                    <a:pt x="663836" y="103828"/>
                    <a:pt x="660073" y="122888"/>
                    <a:pt x="658519" y="140884"/>
                  </a:cubicBezTo>
                  <a:cubicBezTo>
                    <a:pt x="658355" y="149228"/>
                    <a:pt x="658682" y="157572"/>
                    <a:pt x="659418" y="16550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8172" cap="flat">
              <a:noFill/>
              <a:prstDash val="solid"/>
              <a:miter/>
            </a:ln>
            <a:effectLst>
              <a:innerShdw blurRad="139700" dist="50800" dir="12600000">
                <a:prstClr val="black"/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8">
            <a:extLst>
              <a:ext uri="{FF2B5EF4-FFF2-40B4-BE49-F238E27FC236}">
                <a16:creationId xmlns:a16="http://schemas.microsoft.com/office/drawing/2014/main" id="{0B4E06CB-0AD2-4212-8978-24D3A8DFC664}"/>
              </a:ext>
            </a:extLst>
          </p:cNvPr>
          <p:cNvGrpSpPr/>
          <p:nvPr/>
        </p:nvGrpSpPr>
        <p:grpSpPr>
          <a:xfrm flipH="1">
            <a:off x="5833378" y="952195"/>
            <a:ext cx="2264903" cy="2267609"/>
            <a:chOff x="2671092" y="0"/>
            <a:chExt cx="6849816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E2C24D0-385A-489D-9A23-9EC5C62CACB5}"/>
                </a:ext>
              </a:extLst>
            </p:cNvPr>
            <p:cNvSpPr/>
            <p:nvPr/>
          </p:nvSpPr>
          <p:spPr>
            <a:xfrm>
              <a:off x="5548799" y="-136"/>
              <a:ext cx="2646483" cy="3989829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78A350-4B0B-4148-8245-53EDEB2399D6}"/>
                </a:ext>
              </a:extLst>
            </p:cNvPr>
            <p:cNvSpPr/>
            <p:nvPr/>
          </p:nvSpPr>
          <p:spPr>
            <a:xfrm>
              <a:off x="5520599" y="3928644"/>
              <a:ext cx="2342309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299F02-DE98-491A-94F0-8D400A7AA2E3}"/>
                </a:ext>
              </a:extLst>
            </p:cNvPr>
            <p:cNvSpPr/>
            <p:nvPr/>
          </p:nvSpPr>
          <p:spPr>
            <a:xfrm>
              <a:off x="5548996" y="3982269"/>
              <a:ext cx="2290235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E1D523-13F8-47FF-9C40-AC2D23A1D67E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C591BF-1406-4E04-9B96-8A46D020F4CD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EFCF2F5-6738-4C9E-8995-9A4E534DB3F3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F509C4-A957-47F9-9B40-7055E6C5C9CE}"/>
                </a:ext>
              </a:extLst>
            </p:cNvPr>
            <p:cNvSpPr/>
            <p:nvPr/>
          </p:nvSpPr>
          <p:spPr>
            <a:xfrm>
              <a:off x="6652575" y="647716"/>
              <a:ext cx="1546122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E38A03-57F3-4E26-A198-36F42F1407B1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FA53B75-4065-40D6-997B-51E41584BCB3}"/>
                </a:ext>
              </a:extLst>
            </p:cNvPr>
            <p:cNvSpPr/>
            <p:nvPr/>
          </p:nvSpPr>
          <p:spPr>
            <a:xfrm>
              <a:off x="5544053" y="1669018"/>
              <a:ext cx="1054529" cy="1726673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7012C4-2832-4858-AC90-5D50A2297806}"/>
                </a:ext>
              </a:extLst>
            </p:cNvPr>
            <p:cNvSpPr/>
            <p:nvPr/>
          </p:nvSpPr>
          <p:spPr>
            <a:xfrm>
              <a:off x="5728022" y="787863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2D67C3-44B9-4B97-A877-C1FBDB27CDC7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EAE5CC4-9529-4CB5-9430-19342B658AD2}"/>
                </a:ext>
              </a:extLst>
            </p:cNvPr>
            <p:cNvSpPr/>
            <p:nvPr/>
          </p:nvSpPr>
          <p:spPr>
            <a:xfrm>
              <a:off x="6672419" y="26"/>
              <a:ext cx="870023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0A4AB6-2B87-4EB4-9F85-5A6883A61A1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6">
            <a:extLst>
              <a:ext uri="{FF2B5EF4-FFF2-40B4-BE49-F238E27FC236}">
                <a16:creationId xmlns:a16="http://schemas.microsoft.com/office/drawing/2014/main" id="{227CFE79-F4EB-4AC6-92EA-DE8655A2594A}"/>
              </a:ext>
            </a:extLst>
          </p:cNvPr>
          <p:cNvGrpSpPr/>
          <p:nvPr/>
        </p:nvGrpSpPr>
        <p:grpSpPr>
          <a:xfrm>
            <a:off x="5330820" y="3152428"/>
            <a:ext cx="1982575" cy="3485264"/>
            <a:chOff x="445712" y="1449040"/>
            <a:chExt cx="2113018" cy="3924176"/>
          </a:xfrm>
        </p:grpSpPr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B3EA094-2F14-4A42-AF04-85647CF1C5C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F84A0C05-6921-42DB-B843-39219F18EF6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DD619865-7ACC-486C-A22D-9C6DA58805E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B681D66C-4289-4044-B49D-238E3D3D0DE6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7" name="Rounded Rectangle 12">
                <a:extLst>
                  <a:ext uri="{FF2B5EF4-FFF2-40B4-BE49-F238E27FC236}">
                    <a16:creationId xmlns:a16="http://schemas.microsoft.com/office/drawing/2014/main" id="{DA6F6124-1BA8-4F88-878D-CBE2D1DF1FD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grpSp>
        <p:nvGrpSpPr>
          <p:cNvPr id="38" name="Graphic 14">
            <a:extLst>
              <a:ext uri="{FF2B5EF4-FFF2-40B4-BE49-F238E27FC236}">
                <a16:creationId xmlns:a16="http://schemas.microsoft.com/office/drawing/2014/main" id="{26DE9609-E57C-4D1F-A564-FA3649505EF0}"/>
              </a:ext>
            </a:extLst>
          </p:cNvPr>
          <p:cNvGrpSpPr/>
          <p:nvPr/>
        </p:nvGrpSpPr>
        <p:grpSpPr>
          <a:xfrm>
            <a:off x="376735" y="2224792"/>
            <a:ext cx="4720034" cy="3712387"/>
            <a:chOff x="2444748" y="555044"/>
            <a:chExt cx="7282046" cy="572745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140026-078A-4770-BD00-26E52038E608}"/>
                </a:ext>
              </a:extLst>
            </p:cNvPr>
            <p:cNvSpPr/>
            <p:nvPr/>
          </p:nvSpPr>
          <p:spPr>
            <a:xfrm>
              <a:off x="4964692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397A64-AF2F-4428-89C6-D1E14D5F1C2B}"/>
                </a:ext>
              </a:extLst>
            </p:cNvPr>
            <p:cNvSpPr/>
            <p:nvPr/>
          </p:nvSpPr>
          <p:spPr>
            <a:xfrm>
              <a:off x="2444748" y="555044"/>
              <a:ext cx="7282046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851943-3C97-4B7E-9BDB-8370D9B2F7A3}"/>
                </a:ext>
              </a:extLst>
            </p:cNvPr>
            <p:cNvSpPr/>
            <p:nvPr/>
          </p:nvSpPr>
          <p:spPr>
            <a:xfrm>
              <a:off x="8706598" y="5435656"/>
              <a:ext cx="490924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754AEAB-7434-473A-9ADC-FA3E47FE0701}"/>
                </a:ext>
              </a:extLst>
            </p:cNvPr>
            <p:cNvSpPr/>
            <p:nvPr/>
          </p:nvSpPr>
          <p:spPr>
            <a:xfrm>
              <a:off x="2481568" y="595956"/>
              <a:ext cx="7200227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7EA13F-FDE1-47FD-933E-659932145B04}"/>
                </a:ext>
              </a:extLst>
            </p:cNvPr>
            <p:cNvSpPr/>
            <p:nvPr/>
          </p:nvSpPr>
          <p:spPr>
            <a:xfrm>
              <a:off x="4968920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B3286DC-3877-4DFB-AF78-6692411F01FD}"/>
                </a:ext>
              </a:extLst>
            </p:cNvPr>
            <p:cNvSpPr/>
            <p:nvPr/>
          </p:nvSpPr>
          <p:spPr>
            <a:xfrm>
              <a:off x="2481568" y="4903820"/>
              <a:ext cx="7200227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CACAED-041A-44F2-97EF-A273F585D6AB}"/>
                </a:ext>
              </a:extLst>
            </p:cNvPr>
            <p:cNvSpPr/>
            <p:nvPr/>
          </p:nvSpPr>
          <p:spPr>
            <a:xfrm>
              <a:off x="2747714" y="910966"/>
              <a:ext cx="6676114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985BF7-1CE9-489E-9788-5683A9C8791C}"/>
                </a:ext>
              </a:extLst>
            </p:cNvPr>
            <p:cNvSpPr/>
            <p:nvPr/>
          </p:nvSpPr>
          <p:spPr>
            <a:xfrm>
              <a:off x="5654591" y="939517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23E65D-FB80-4B8A-8606-3298CCF3DFE4}"/>
              </a:ext>
            </a:extLst>
          </p:cNvPr>
          <p:cNvGrpSpPr/>
          <p:nvPr/>
        </p:nvGrpSpPr>
        <p:grpSpPr>
          <a:xfrm>
            <a:off x="5410093" y="3428551"/>
            <a:ext cx="1820236" cy="2822245"/>
            <a:chOff x="725510" y="2607891"/>
            <a:chExt cx="4327285" cy="244030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55CD949-7AFF-4338-B254-DCFF59073247}"/>
                </a:ext>
              </a:extLst>
            </p:cNvPr>
            <p:cNvSpPr/>
            <p:nvPr/>
          </p:nvSpPr>
          <p:spPr>
            <a:xfrm>
              <a:off x="725510" y="2607891"/>
              <a:ext cx="4327285" cy="243956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8A5C01-4FE3-402F-BC8A-4B3CE183147D}"/>
                </a:ext>
              </a:extLst>
            </p:cNvPr>
            <p:cNvSpPr/>
            <p:nvPr/>
          </p:nvSpPr>
          <p:spPr>
            <a:xfrm>
              <a:off x="2609672" y="2626397"/>
              <a:ext cx="2443123" cy="242179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5F1699B-F96C-42F1-8E9C-17F32A020492}"/>
              </a:ext>
            </a:extLst>
          </p:cNvPr>
          <p:cNvSpPr txBox="1">
            <a:spLocks/>
          </p:cNvSpPr>
          <p:nvPr/>
        </p:nvSpPr>
        <p:spPr>
          <a:xfrm>
            <a:off x="1010427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F35FB961-4EF6-497A-A952-8BC01D13CCAB}"/>
              </a:ext>
            </a:extLst>
          </p:cNvPr>
          <p:cNvGrpSpPr/>
          <p:nvPr/>
        </p:nvGrpSpPr>
        <p:grpSpPr>
          <a:xfrm>
            <a:off x="1010427" y="4515894"/>
            <a:ext cx="1681200" cy="1144302"/>
            <a:chOff x="1010427" y="4515894"/>
            <a:chExt cx="1681200" cy="1144302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E742128C-038D-4EC8-AA6E-9000590BD497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2CF6A6C5-B815-45F3-92ED-9DC556B860CB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F6EEED0-F5B4-4D72-83FA-28C30C19255E}"/>
              </a:ext>
            </a:extLst>
          </p:cNvPr>
          <p:cNvSpPr txBox="1">
            <a:spLocks/>
          </p:cNvSpPr>
          <p:nvPr/>
        </p:nvSpPr>
        <p:spPr>
          <a:xfrm>
            <a:off x="3856178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BA975E83-C929-450A-9386-3C6B11D4520B}"/>
              </a:ext>
            </a:extLst>
          </p:cNvPr>
          <p:cNvGrpSpPr/>
          <p:nvPr/>
        </p:nvGrpSpPr>
        <p:grpSpPr>
          <a:xfrm>
            <a:off x="3856178" y="4515894"/>
            <a:ext cx="1681200" cy="1144302"/>
            <a:chOff x="3856178" y="4515894"/>
            <a:chExt cx="1681200" cy="1144302"/>
          </a:xfrm>
        </p:grpSpPr>
        <p:sp>
          <p:nvSpPr>
            <p:cNvPr id="13" name="Text Placeholder 7">
              <a:extLst>
                <a:ext uri="{FF2B5EF4-FFF2-40B4-BE49-F238E27FC236}">
                  <a16:creationId xmlns:a16="http://schemas.microsoft.com/office/drawing/2014/main" id="{5532BB75-CED3-4D3F-B1EA-31338D2D7D46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A523C4A0-0364-4173-84C3-00BB1AE40FC7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DB98BD-AE07-4DF4-B5A8-E8F91193D258}"/>
              </a:ext>
            </a:extLst>
          </p:cNvPr>
          <p:cNvSpPr txBox="1">
            <a:spLocks/>
          </p:cNvSpPr>
          <p:nvPr/>
        </p:nvSpPr>
        <p:spPr>
          <a:xfrm>
            <a:off x="6701929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0C8C2373-A2BD-45E8-9745-B1FEEC2BA12B}"/>
              </a:ext>
            </a:extLst>
          </p:cNvPr>
          <p:cNvGrpSpPr/>
          <p:nvPr/>
        </p:nvGrpSpPr>
        <p:grpSpPr>
          <a:xfrm>
            <a:off x="6701929" y="4515894"/>
            <a:ext cx="1681200" cy="1144302"/>
            <a:chOff x="6701929" y="4515894"/>
            <a:chExt cx="1681200" cy="1144302"/>
          </a:xfrm>
        </p:grpSpPr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D250524B-FA46-4997-8270-975AA2729173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A15C1664-739D-4E68-9063-A0538FE3F0DE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ED61C79-FB97-4E1F-A89A-4D5BBC548E74}"/>
              </a:ext>
            </a:extLst>
          </p:cNvPr>
          <p:cNvSpPr txBox="1">
            <a:spLocks/>
          </p:cNvSpPr>
          <p:nvPr/>
        </p:nvSpPr>
        <p:spPr>
          <a:xfrm>
            <a:off x="9547681" y="1754315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98CFA24E-0A0E-4421-A973-00054D21CE5E}"/>
              </a:ext>
            </a:extLst>
          </p:cNvPr>
          <p:cNvGrpSpPr/>
          <p:nvPr/>
        </p:nvGrpSpPr>
        <p:grpSpPr>
          <a:xfrm>
            <a:off x="9547681" y="4515894"/>
            <a:ext cx="1681200" cy="1144302"/>
            <a:chOff x="9547681" y="4515894"/>
            <a:chExt cx="1681200" cy="1144302"/>
          </a:xfrm>
        </p:grpSpPr>
        <p:sp>
          <p:nvSpPr>
            <p:cNvPr id="21" name="Text Placeholder 23">
              <a:extLst>
                <a:ext uri="{FF2B5EF4-FFF2-40B4-BE49-F238E27FC236}">
                  <a16:creationId xmlns:a16="http://schemas.microsoft.com/office/drawing/2014/main" id="{AB0E70FB-52FE-4251-8537-95EBC640E96D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22" name="Text Placeholder 30">
              <a:extLst>
                <a:ext uri="{FF2B5EF4-FFF2-40B4-BE49-F238E27FC236}">
                  <a16:creationId xmlns:a16="http://schemas.microsoft.com/office/drawing/2014/main" id="{E6F0CA2F-674A-4ACF-AADB-DF506AD89F6C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700B5C4A-6423-4202-9B00-09217AEF0B27}"/>
              </a:ext>
            </a:extLst>
          </p:cNvPr>
          <p:cNvGrpSpPr/>
          <p:nvPr/>
        </p:nvGrpSpPr>
        <p:grpSpPr>
          <a:xfrm>
            <a:off x="1313877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3FF9E919-6F67-4991-B021-6C65E52E8EE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C5CE149-9786-4282-8821-0B407A74189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BA8BF2EA-2C6E-49DD-8D9C-F65BCE1F238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3926548F-E9B5-4A5D-AC62-A6014070D954}"/>
              </a:ext>
            </a:extLst>
          </p:cNvPr>
          <p:cNvGrpSpPr/>
          <p:nvPr/>
        </p:nvGrpSpPr>
        <p:grpSpPr>
          <a:xfrm>
            <a:off x="4159628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B5626610-6840-4093-9E1A-5396F12E11D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2D65839E-A356-4610-AC30-87BEE5B1411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27FF0408-FCD0-4EAD-BA56-66870BD8B44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BCD29480-B129-4D60-8B34-1B2E8A0C19B1}"/>
              </a:ext>
            </a:extLst>
          </p:cNvPr>
          <p:cNvGrpSpPr/>
          <p:nvPr/>
        </p:nvGrpSpPr>
        <p:grpSpPr>
          <a:xfrm>
            <a:off x="7005379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93488DFA-DBDC-4C6F-AF1C-885BD6CD3CF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B64EDA4D-9E75-4212-9573-601A7655002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7D82AC24-7570-49C4-AB5F-5CE69AEABD0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3B599243-06B8-4CF1-A0D0-12724A9CCDBD}"/>
              </a:ext>
            </a:extLst>
          </p:cNvPr>
          <p:cNvGrpSpPr/>
          <p:nvPr/>
        </p:nvGrpSpPr>
        <p:grpSpPr>
          <a:xfrm>
            <a:off x="9851131" y="5751109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AD3E28D1-8F79-445A-8A6C-E36AA9D77DB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1B9F1EE5-5281-4AF3-97B4-7B0FA2EE73B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DE5C39F2-7979-442D-A0E8-73011828C04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8EA2F4-0DC0-43BA-A413-996A0EB828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504E8D-33ED-4F51-9EAA-5010D9D9BF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295E7C4-A3D9-4060-A402-C13E358423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7636C47-5CAE-44D9-AD85-6BA28C1142D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36C3666-679C-4DAA-85C2-E6259C8C40F6}"/>
              </a:ext>
            </a:extLst>
          </p:cNvPr>
          <p:cNvGrpSpPr/>
          <p:nvPr/>
        </p:nvGrpSpPr>
        <p:grpSpPr>
          <a:xfrm>
            <a:off x="596421" y="3805563"/>
            <a:ext cx="10850622" cy="2671556"/>
            <a:chOff x="596421" y="3805563"/>
            <a:chExt cx="10850622" cy="267155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D2C6C1E-E923-4778-942C-BF58B63902DF}"/>
                </a:ext>
              </a:extLst>
            </p:cNvPr>
            <p:cNvSpPr/>
            <p:nvPr/>
          </p:nvSpPr>
          <p:spPr>
            <a:xfrm>
              <a:off x="596421" y="5822073"/>
              <a:ext cx="8878688" cy="51924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A279C46-2438-4A92-B7AD-B00D1CDA04D2}"/>
                </a:ext>
              </a:extLst>
            </p:cNvPr>
            <p:cNvSpPr/>
            <p:nvPr/>
          </p:nvSpPr>
          <p:spPr>
            <a:xfrm>
              <a:off x="648499" y="5880126"/>
              <a:ext cx="8774533" cy="4031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5E378F3-2B1B-489D-A618-80B9C1DF5751}"/>
                </a:ext>
              </a:extLst>
            </p:cNvPr>
            <p:cNvSpPr/>
            <p:nvPr/>
          </p:nvSpPr>
          <p:spPr>
            <a:xfrm>
              <a:off x="9658717" y="3805563"/>
              <a:ext cx="1788326" cy="2671556"/>
            </a:xfrm>
            <a:custGeom>
              <a:avLst/>
              <a:gdLst>
                <a:gd name="connsiteX0" fmla="*/ 885890 w 1788326"/>
                <a:gd name="connsiteY0" fmla="*/ 231389 h 2671556"/>
                <a:gd name="connsiteX1" fmla="*/ 380866 w 1788326"/>
                <a:gd name="connsiteY1" fmla="*/ 231968 h 2671556"/>
                <a:gd name="connsiteX2" fmla="*/ 288770 w 1788326"/>
                <a:gd name="connsiteY2" fmla="*/ 307381 h 2671556"/>
                <a:gd name="connsiteX3" fmla="*/ 383309 w 1788326"/>
                <a:gd name="connsiteY3" fmla="*/ 385911 h 2671556"/>
                <a:gd name="connsiteX4" fmla="*/ 395948 w 1788326"/>
                <a:gd name="connsiteY4" fmla="*/ 385911 h 2671556"/>
                <a:gd name="connsiteX5" fmla="*/ 1442965 w 1788326"/>
                <a:gd name="connsiteY5" fmla="*/ 380350 h 2671556"/>
                <a:gd name="connsiteX6" fmla="*/ 1496639 w 1788326"/>
                <a:gd name="connsiteY6" fmla="*/ 300640 h 2671556"/>
                <a:gd name="connsiteX7" fmla="*/ 1432686 w 1788326"/>
                <a:gd name="connsiteY7" fmla="*/ 234243 h 2671556"/>
                <a:gd name="connsiteX8" fmla="*/ 1382383 w 1788326"/>
                <a:gd name="connsiteY8" fmla="*/ 231631 h 2671556"/>
                <a:gd name="connsiteX9" fmla="*/ 885890 w 1788326"/>
                <a:gd name="connsiteY9" fmla="*/ 231389 h 2671556"/>
                <a:gd name="connsiteX10" fmla="*/ 178557 w 1788326"/>
                <a:gd name="connsiteY10" fmla="*/ 0 h 2671556"/>
                <a:gd name="connsiteX11" fmla="*/ 1614519 w 1788326"/>
                <a:gd name="connsiteY11" fmla="*/ 0 h 2671556"/>
                <a:gd name="connsiteX12" fmla="*/ 1788263 w 1788326"/>
                <a:gd name="connsiteY12" fmla="*/ 174166 h 2671556"/>
                <a:gd name="connsiteX13" fmla="*/ 1788263 w 1788326"/>
                <a:gd name="connsiteY13" fmla="*/ 2494354 h 2671556"/>
                <a:gd name="connsiteX14" fmla="*/ 1611401 w 1788326"/>
                <a:gd name="connsiteY14" fmla="*/ 2670289 h 2671556"/>
                <a:gd name="connsiteX15" fmla="*/ 175440 w 1788326"/>
                <a:gd name="connsiteY15" fmla="*/ 2671553 h 2671556"/>
                <a:gd name="connsiteX16" fmla="*/ 10 w 1788326"/>
                <a:gd name="connsiteY16" fmla="*/ 2497640 h 2671556"/>
                <a:gd name="connsiteX17" fmla="*/ 1359 w 1788326"/>
                <a:gd name="connsiteY17" fmla="*/ 177452 h 2671556"/>
                <a:gd name="connsiteX18" fmla="*/ 178557 w 1788326"/>
                <a:gd name="connsiteY18" fmla="*/ 0 h 267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8326" h="2671556">
                  <a:moveTo>
                    <a:pt x="885890" y="231389"/>
                  </a:moveTo>
                  <a:cubicBezTo>
                    <a:pt x="677251" y="231378"/>
                    <a:pt x="467191" y="231505"/>
                    <a:pt x="380866" y="231968"/>
                  </a:cubicBezTo>
                  <a:cubicBezTo>
                    <a:pt x="322474" y="232221"/>
                    <a:pt x="289106" y="261291"/>
                    <a:pt x="288770" y="307381"/>
                  </a:cubicBezTo>
                  <a:cubicBezTo>
                    <a:pt x="288432" y="354735"/>
                    <a:pt x="324243" y="384563"/>
                    <a:pt x="383309" y="385911"/>
                  </a:cubicBezTo>
                  <a:cubicBezTo>
                    <a:pt x="387522" y="385996"/>
                    <a:pt x="391735" y="385911"/>
                    <a:pt x="395948" y="385911"/>
                  </a:cubicBezTo>
                  <a:cubicBezTo>
                    <a:pt x="728355" y="385911"/>
                    <a:pt x="1426535" y="385911"/>
                    <a:pt x="1442965" y="380350"/>
                  </a:cubicBezTo>
                  <a:cubicBezTo>
                    <a:pt x="1479703" y="367880"/>
                    <a:pt x="1501189" y="337714"/>
                    <a:pt x="1496639" y="300640"/>
                  </a:cubicBezTo>
                  <a:cubicBezTo>
                    <a:pt x="1492088" y="263060"/>
                    <a:pt x="1471699" y="238877"/>
                    <a:pt x="1432686" y="234243"/>
                  </a:cubicBezTo>
                  <a:cubicBezTo>
                    <a:pt x="1416003" y="232305"/>
                    <a:pt x="1399151" y="231631"/>
                    <a:pt x="1382383" y="231631"/>
                  </a:cubicBezTo>
                  <a:cubicBezTo>
                    <a:pt x="1301745" y="231547"/>
                    <a:pt x="1094529" y="231399"/>
                    <a:pt x="885890" y="231389"/>
                  </a:cubicBezTo>
                  <a:close/>
                  <a:moveTo>
                    <a:pt x="178557" y="0"/>
                  </a:moveTo>
                  <a:cubicBezTo>
                    <a:pt x="657239" y="0"/>
                    <a:pt x="1135837" y="0"/>
                    <a:pt x="1614519" y="0"/>
                  </a:cubicBezTo>
                  <a:cubicBezTo>
                    <a:pt x="1726501" y="0"/>
                    <a:pt x="1788263" y="61848"/>
                    <a:pt x="1788263" y="174166"/>
                  </a:cubicBezTo>
                  <a:cubicBezTo>
                    <a:pt x="1788347" y="947591"/>
                    <a:pt x="1788347" y="1720930"/>
                    <a:pt x="1788263" y="2494354"/>
                  </a:cubicBezTo>
                  <a:cubicBezTo>
                    <a:pt x="1788263" y="2608779"/>
                    <a:pt x="1726417" y="2670205"/>
                    <a:pt x="1611401" y="2670289"/>
                  </a:cubicBezTo>
                  <a:cubicBezTo>
                    <a:pt x="1132720" y="2670373"/>
                    <a:pt x="654121" y="2668941"/>
                    <a:pt x="175440" y="2671553"/>
                  </a:cubicBezTo>
                  <a:cubicBezTo>
                    <a:pt x="87303" y="2672059"/>
                    <a:pt x="-1085" y="2614931"/>
                    <a:pt x="10" y="2497640"/>
                  </a:cubicBezTo>
                  <a:cubicBezTo>
                    <a:pt x="3549" y="2110296"/>
                    <a:pt x="1274" y="563448"/>
                    <a:pt x="1359" y="177452"/>
                  </a:cubicBezTo>
                  <a:cubicBezTo>
                    <a:pt x="1442" y="56791"/>
                    <a:pt x="58318" y="0"/>
                    <a:pt x="1785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1B9ED9-D848-4C83-920E-D1C9C15D0D6E}"/>
                </a:ext>
              </a:extLst>
            </p:cNvPr>
            <p:cNvSpPr/>
            <p:nvPr/>
          </p:nvSpPr>
          <p:spPr>
            <a:xfrm>
              <a:off x="11000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3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0488B6-F51B-4BD4-96E5-B3C5DDE22AD4}"/>
                </a:ext>
              </a:extLst>
            </p:cNvPr>
            <p:cNvSpPr/>
            <p:nvPr/>
          </p:nvSpPr>
          <p:spPr>
            <a:xfrm>
              <a:off x="7941909" y="4789226"/>
              <a:ext cx="262422" cy="1064591"/>
            </a:xfrm>
            <a:custGeom>
              <a:avLst/>
              <a:gdLst>
                <a:gd name="connsiteX0" fmla="*/ 244035 w 259561"/>
                <a:gd name="connsiteY0" fmla="*/ 1022445 h 1052984"/>
                <a:gd name="connsiteX1" fmla="*/ 14006 w 259561"/>
                <a:gd name="connsiteY1" fmla="*/ 1022159 h 1052984"/>
                <a:gd name="connsiteX2" fmla="*/ 99 w 259561"/>
                <a:gd name="connsiteY2" fmla="*/ 949197 h 1052984"/>
                <a:gd name="connsiteX3" fmla="*/ 5 w 259561"/>
                <a:gd name="connsiteY3" fmla="*/ 298163 h 1052984"/>
                <a:gd name="connsiteX4" fmla="*/ 63632 w 259561"/>
                <a:gd name="connsiteY4" fmla="*/ 199484 h 1052984"/>
                <a:gd name="connsiteX5" fmla="*/ 80872 w 259561"/>
                <a:gd name="connsiteY5" fmla="*/ 166052 h 1052984"/>
                <a:gd name="connsiteX6" fmla="*/ 80110 w 259561"/>
                <a:gd name="connsiteY6" fmla="*/ 42513 h 1052984"/>
                <a:gd name="connsiteX7" fmla="*/ 129068 w 259561"/>
                <a:gd name="connsiteY7" fmla="*/ 31 h 1052984"/>
                <a:gd name="connsiteX8" fmla="*/ 176883 w 259561"/>
                <a:gd name="connsiteY8" fmla="*/ 44703 h 1052984"/>
                <a:gd name="connsiteX9" fmla="*/ 175836 w 259561"/>
                <a:gd name="connsiteY9" fmla="*/ 163480 h 1052984"/>
                <a:gd name="connsiteX10" fmla="*/ 204887 w 259561"/>
                <a:gd name="connsiteY10" fmla="*/ 202247 h 1052984"/>
                <a:gd name="connsiteX11" fmla="*/ 259180 w 259561"/>
                <a:gd name="connsiteY11" fmla="*/ 275304 h 1052984"/>
                <a:gd name="connsiteX12" fmla="*/ 259561 w 259561"/>
                <a:gd name="connsiteY12" fmla="*/ 969105 h 1052984"/>
                <a:gd name="connsiteX13" fmla="*/ 244035 w 259561"/>
                <a:gd name="connsiteY13" fmla="*/ 1022445 h 10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561" h="1052984">
                  <a:moveTo>
                    <a:pt x="244035" y="1022445"/>
                  </a:moveTo>
                  <a:cubicBezTo>
                    <a:pt x="167264" y="1063021"/>
                    <a:pt x="90587" y="1063402"/>
                    <a:pt x="14006" y="1022159"/>
                  </a:cubicBezTo>
                  <a:cubicBezTo>
                    <a:pt x="2576" y="999108"/>
                    <a:pt x="99" y="974724"/>
                    <a:pt x="99" y="949197"/>
                  </a:cubicBezTo>
                  <a:cubicBezTo>
                    <a:pt x="481" y="732218"/>
                    <a:pt x="766" y="515143"/>
                    <a:pt x="5" y="298163"/>
                  </a:cubicBezTo>
                  <a:cubicBezTo>
                    <a:pt x="-186" y="250253"/>
                    <a:pt x="5243" y="208724"/>
                    <a:pt x="63632" y="199484"/>
                  </a:cubicBezTo>
                  <a:cubicBezTo>
                    <a:pt x="83348" y="196341"/>
                    <a:pt x="80967" y="180339"/>
                    <a:pt x="80872" y="166052"/>
                  </a:cubicBezTo>
                  <a:cubicBezTo>
                    <a:pt x="80776" y="124904"/>
                    <a:pt x="83348" y="83470"/>
                    <a:pt x="80110" y="42513"/>
                  </a:cubicBezTo>
                  <a:cubicBezTo>
                    <a:pt x="76871" y="2127"/>
                    <a:pt x="98397" y="507"/>
                    <a:pt x="129068" y="31"/>
                  </a:cubicBezTo>
                  <a:cubicBezTo>
                    <a:pt x="162120" y="-541"/>
                    <a:pt x="179741" y="6508"/>
                    <a:pt x="176883" y="44703"/>
                  </a:cubicBezTo>
                  <a:cubicBezTo>
                    <a:pt x="173836" y="84042"/>
                    <a:pt x="177074" y="123856"/>
                    <a:pt x="175836" y="163480"/>
                  </a:cubicBezTo>
                  <a:cubicBezTo>
                    <a:pt x="175169" y="185483"/>
                    <a:pt x="179741" y="197389"/>
                    <a:pt x="204887" y="202247"/>
                  </a:cubicBezTo>
                  <a:cubicBezTo>
                    <a:pt x="242606" y="209486"/>
                    <a:pt x="259180" y="238251"/>
                    <a:pt x="259180" y="275304"/>
                  </a:cubicBezTo>
                  <a:cubicBezTo>
                    <a:pt x="259561" y="506571"/>
                    <a:pt x="259275" y="737837"/>
                    <a:pt x="259561" y="969105"/>
                  </a:cubicBezTo>
                  <a:cubicBezTo>
                    <a:pt x="259656" y="988726"/>
                    <a:pt x="249464" y="1004728"/>
                    <a:pt x="244035" y="102244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411694-0B98-4A42-B6E2-2E78BFBA1962}"/>
                </a:ext>
              </a:extLst>
            </p:cNvPr>
            <p:cNvSpPr/>
            <p:nvPr/>
          </p:nvSpPr>
          <p:spPr>
            <a:xfrm>
              <a:off x="1997417" y="4789300"/>
              <a:ext cx="262708" cy="1033062"/>
            </a:xfrm>
            <a:custGeom>
              <a:avLst/>
              <a:gdLst>
                <a:gd name="connsiteX0" fmla="*/ 247175 w 259843"/>
                <a:gd name="connsiteY0" fmla="*/ 1021323 h 1021799"/>
                <a:gd name="connsiteX1" fmla="*/ 17432 w 259843"/>
                <a:gd name="connsiteY1" fmla="*/ 1021799 h 1021799"/>
                <a:gd name="connsiteX2" fmla="*/ 1 w 259843"/>
                <a:gd name="connsiteY2" fmla="*/ 949981 h 1021799"/>
                <a:gd name="connsiteX3" fmla="*/ 96 w 259843"/>
                <a:gd name="connsiteY3" fmla="*/ 294185 h 1021799"/>
                <a:gd name="connsiteX4" fmla="*/ 64485 w 259843"/>
                <a:gd name="connsiteY4" fmla="*/ 199792 h 1021799"/>
                <a:gd name="connsiteX5" fmla="*/ 84202 w 259843"/>
                <a:gd name="connsiteY5" fmla="*/ 162930 h 1021799"/>
                <a:gd name="connsiteX6" fmla="*/ 83535 w 259843"/>
                <a:gd name="connsiteY6" fmla="*/ 34628 h 1021799"/>
                <a:gd name="connsiteX7" fmla="*/ 124683 w 259843"/>
                <a:gd name="connsiteY7" fmla="*/ 624 h 1021799"/>
                <a:gd name="connsiteX8" fmla="*/ 179071 w 259843"/>
                <a:gd name="connsiteY8" fmla="*/ 32628 h 1021799"/>
                <a:gd name="connsiteX9" fmla="*/ 178785 w 259843"/>
                <a:gd name="connsiteY9" fmla="*/ 165692 h 1021799"/>
                <a:gd name="connsiteX10" fmla="*/ 205455 w 259843"/>
                <a:gd name="connsiteY10" fmla="*/ 201602 h 1021799"/>
                <a:gd name="connsiteX11" fmla="*/ 259843 w 259843"/>
                <a:gd name="connsiteY11" fmla="*/ 273420 h 1021799"/>
                <a:gd name="connsiteX12" fmla="*/ 259748 w 259843"/>
                <a:gd name="connsiteY12" fmla="*/ 971984 h 1021799"/>
                <a:gd name="connsiteX13" fmla="*/ 247175 w 259843"/>
                <a:gd name="connsiteY13" fmla="*/ 1021323 h 102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843" h="1021799">
                  <a:moveTo>
                    <a:pt x="247175" y="1021323"/>
                  </a:moveTo>
                  <a:cubicBezTo>
                    <a:pt x="170594" y="1021514"/>
                    <a:pt x="94013" y="1021609"/>
                    <a:pt x="17432" y="1021799"/>
                  </a:cubicBezTo>
                  <a:cubicBezTo>
                    <a:pt x="5526" y="999320"/>
                    <a:pt x="-94" y="976175"/>
                    <a:pt x="1" y="949981"/>
                  </a:cubicBezTo>
                  <a:cubicBezTo>
                    <a:pt x="954" y="731382"/>
                    <a:pt x="1049" y="512783"/>
                    <a:pt x="96" y="294185"/>
                  </a:cubicBezTo>
                  <a:cubicBezTo>
                    <a:pt x="-94" y="246369"/>
                    <a:pt x="11622" y="209888"/>
                    <a:pt x="64485" y="199792"/>
                  </a:cubicBezTo>
                  <a:cubicBezTo>
                    <a:pt x="86202" y="195696"/>
                    <a:pt x="84297" y="179027"/>
                    <a:pt x="84202" y="162930"/>
                  </a:cubicBezTo>
                  <a:cubicBezTo>
                    <a:pt x="84012" y="120163"/>
                    <a:pt x="86012" y="77300"/>
                    <a:pt x="83535" y="34628"/>
                  </a:cubicBezTo>
                  <a:cubicBezTo>
                    <a:pt x="81630" y="1291"/>
                    <a:pt x="99823" y="-1757"/>
                    <a:pt x="124683" y="624"/>
                  </a:cubicBezTo>
                  <a:cubicBezTo>
                    <a:pt x="147734" y="2815"/>
                    <a:pt x="179357" y="-9949"/>
                    <a:pt x="179071" y="32628"/>
                  </a:cubicBezTo>
                  <a:cubicBezTo>
                    <a:pt x="178690" y="77015"/>
                    <a:pt x="179738" y="121306"/>
                    <a:pt x="178785" y="165692"/>
                  </a:cubicBezTo>
                  <a:cubicBezTo>
                    <a:pt x="178309" y="185790"/>
                    <a:pt x="182405" y="197220"/>
                    <a:pt x="205455" y="201602"/>
                  </a:cubicBezTo>
                  <a:cubicBezTo>
                    <a:pt x="243365" y="208745"/>
                    <a:pt x="259938" y="234939"/>
                    <a:pt x="259843" y="273420"/>
                  </a:cubicBezTo>
                  <a:cubicBezTo>
                    <a:pt x="259557" y="506306"/>
                    <a:pt x="259653" y="739097"/>
                    <a:pt x="259748" y="971984"/>
                  </a:cubicBezTo>
                  <a:cubicBezTo>
                    <a:pt x="259748" y="989510"/>
                    <a:pt x="255366" y="1005893"/>
                    <a:pt x="247175" y="102132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0B900AB-42AA-4582-A273-52C32912039F}"/>
                </a:ext>
              </a:extLst>
            </p:cNvPr>
            <p:cNvSpPr/>
            <p:nvPr/>
          </p:nvSpPr>
          <p:spPr>
            <a:xfrm>
              <a:off x="4941493" y="4789699"/>
              <a:ext cx="261558" cy="1032951"/>
            </a:xfrm>
            <a:custGeom>
              <a:avLst/>
              <a:gdLst>
                <a:gd name="connsiteX0" fmla="*/ 241464 w 258706"/>
                <a:gd name="connsiteY0" fmla="*/ 1021690 h 1021689"/>
                <a:gd name="connsiteX1" fmla="*/ 11340 w 258706"/>
                <a:gd name="connsiteY1" fmla="*/ 1021118 h 1021689"/>
                <a:gd name="connsiteX2" fmla="*/ 481 w 258706"/>
                <a:gd name="connsiteY2" fmla="*/ 961682 h 1021689"/>
                <a:gd name="connsiteX3" fmla="*/ 5 w 258706"/>
                <a:gd name="connsiteY3" fmla="*/ 280930 h 1021689"/>
                <a:gd name="connsiteX4" fmla="*/ 55345 w 258706"/>
                <a:gd name="connsiteY4" fmla="*/ 200825 h 1021689"/>
                <a:gd name="connsiteX5" fmla="*/ 77920 w 258706"/>
                <a:gd name="connsiteY5" fmla="*/ 166440 h 1021689"/>
                <a:gd name="connsiteX6" fmla="*/ 77443 w 258706"/>
                <a:gd name="connsiteY6" fmla="*/ 33185 h 1021689"/>
                <a:gd name="connsiteX7" fmla="*/ 126306 w 258706"/>
                <a:gd name="connsiteY7" fmla="*/ 324 h 1021689"/>
                <a:gd name="connsiteX8" fmla="*/ 173455 w 258706"/>
                <a:gd name="connsiteY8" fmla="*/ 34233 h 1021689"/>
                <a:gd name="connsiteX9" fmla="*/ 173170 w 258706"/>
                <a:gd name="connsiteY9" fmla="*/ 115100 h 1021689"/>
                <a:gd name="connsiteX10" fmla="*/ 223462 w 258706"/>
                <a:gd name="connsiteY10" fmla="*/ 211684 h 1021689"/>
                <a:gd name="connsiteX11" fmla="*/ 258323 w 258706"/>
                <a:gd name="connsiteY11" fmla="*/ 273596 h 1021689"/>
                <a:gd name="connsiteX12" fmla="*/ 258704 w 258706"/>
                <a:gd name="connsiteY12" fmla="*/ 968635 h 1021689"/>
                <a:gd name="connsiteX13" fmla="*/ 241464 w 258706"/>
                <a:gd name="connsiteY13" fmla="*/ 1021690 h 102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8706" h="1021689">
                  <a:moveTo>
                    <a:pt x="241464" y="1021690"/>
                  </a:moveTo>
                  <a:cubicBezTo>
                    <a:pt x="164788" y="1021499"/>
                    <a:pt x="88016" y="1021309"/>
                    <a:pt x="11340" y="1021118"/>
                  </a:cubicBezTo>
                  <a:cubicBezTo>
                    <a:pt x="1053" y="1002544"/>
                    <a:pt x="481" y="982351"/>
                    <a:pt x="481" y="961682"/>
                  </a:cubicBezTo>
                  <a:cubicBezTo>
                    <a:pt x="672" y="734797"/>
                    <a:pt x="1338" y="507911"/>
                    <a:pt x="5" y="280930"/>
                  </a:cubicBezTo>
                  <a:cubicBezTo>
                    <a:pt x="-281" y="238639"/>
                    <a:pt x="12006" y="209207"/>
                    <a:pt x="55345" y="200825"/>
                  </a:cubicBezTo>
                  <a:cubicBezTo>
                    <a:pt x="77253" y="196634"/>
                    <a:pt x="78015" y="183490"/>
                    <a:pt x="77920" y="166440"/>
                  </a:cubicBezTo>
                  <a:cubicBezTo>
                    <a:pt x="77443" y="122053"/>
                    <a:pt x="78777" y="77571"/>
                    <a:pt x="77443" y="33185"/>
                  </a:cubicBezTo>
                  <a:cubicBezTo>
                    <a:pt x="76300" y="-5582"/>
                    <a:pt x="103161" y="800"/>
                    <a:pt x="126306" y="324"/>
                  </a:cubicBezTo>
                  <a:cubicBezTo>
                    <a:pt x="150214" y="-57"/>
                    <a:pt x="176122" y="-4343"/>
                    <a:pt x="173455" y="34233"/>
                  </a:cubicBezTo>
                  <a:cubicBezTo>
                    <a:pt x="171550" y="61093"/>
                    <a:pt x="172693" y="88144"/>
                    <a:pt x="173170" y="115100"/>
                  </a:cubicBezTo>
                  <a:cubicBezTo>
                    <a:pt x="173931" y="155105"/>
                    <a:pt x="159549" y="200349"/>
                    <a:pt x="223462" y="211684"/>
                  </a:cubicBezTo>
                  <a:cubicBezTo>
                    <a:pt x="247369" y="215970"/>
                    <a:pt x="258323" y="245593"/>
                    <a:pt x="258323" y="273596"/>
                  </a:cubicBezTo>
                  <a:cubicBezTo>
                    <a:pt x="258037" y="505244"/>
                    <a:pt x="257847" y="736892"/>
                    <a:pt x="258704" y="968635"/>
                  </a:cubicBezTo>
                  <a:cubicBezTo>
                    <a:pt x="258895" y="989495"/>
                    <a:pt x="246988" y="1003973"/>
                    <a:pt x="241464" y="10216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000C33-7BE5-4757-81AE-F0F612A3F7DB}"/>
                </a:ext>
              </a:extLst>
            </p:cNvPr>
            <p:cNvSpPr/>
            <p:nvPr/>
          </p:nvSpPr>
          <p:spPr>
            <a:xfrm>
              <a:off x="2913806" y="4789594"/>
              <a:ext cx="262516" cy="1032479"/>
            </a:xfrm>
            <a:custGeom>
              <a:avLst/>
              <a:gdLst>
                <a:gd name="connsiteX0" fmla="*/ 245461 w 259653"/>
                <a:gd name="connsiteY0" fmla="*/ 1021033 h 1021223"/>
                <a:gd name="connsiteX1" fmla="*/ 16194 w 259653"/>
                <a:gd name="connsiteY1" fmla="*/ 1021223 h 1021223"/>
                <a:gd name="connsiteX2" fmla="*/ 2 w 259653"/>
                <a:gd name="connsiteY2" fmla="*/ 948738 h 1021223"/>
                <a:gd name="connsiteX3" fmla="*/ 97 w 259653"/>
                <a:gd name="connsiteY3" fmla="*/ 291894 h 1021223"/>
                <a:gd name="connsiteX4" fmla="*/ 61533 w 259653"/>
                <a:gd name="connsiteY4" fmla="*/ 200168 h 1021223"/>
                <a:gd name="connsiteX5" fmla="*/ 83060 w 259653"/>
                <a:gd name="connsiteY5" fmla="*/ 164640 h 1021223"/>
                <a:gd name="connsiteX6" fmla="*/ 82488 w 259653"/>
                <a:gd name="connsiteY6" fmla="*/ 31385 h 1021223"/>
                <a:gd name="connsiteX7" fmla="*/ 127160 w 259653"/>
                <a:gd name="connsiteY7" fmla="*/ 524 h 1021223"/>
                <a:gd name="connsiteX8" fmla="*/ 178119 w 259653"/>
                <a:gd name="connsiteY8" fmla="*/ 31099 h 1021223"/>
                <a:gd name="connsiteX9" fmla="*/ 177738 w 259653"/>
                <a:gd name="connsiteY9" fmla="*/ 159592 h 1021223"/>
                <a:gd name="connsiteX10" fmla="*/ 208028 w 259653"/>
                <a:gd name="connsiteY10" fmla="*/ 202073 h 1021223"/>
                <a:gd name="connsiteX11" fmla="*/ 259653 w 259653"/>
                <a:gd name="connsiteY11" fmla="*/ 281512 h 1021223"/>
                <a:gd name="connsiteX12" fmla="*/ 259558 w 259653"/>
                <a:gd name="connsiteY12" fmla="*/ 962168 h 1021223"/>
                <a:gd name="connsiteX13" fmla="*/ 245461 w 259653"/>
                <a:gd name="connsiteY13" fmla="*/ 1021033 h 102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653" h="1021223">
                  <a:moveTo>
                    <a:pt x="245461" y="1021033"/>
                  </a:moveTo>
                  <a:cubicBezTo>
                    <a:pt x="169070" y="1021128"/>
                    <a:pt x="92585" y="1021223"/>
                    <a:pt x="16194" y="1021223"/>
                  </a:cubicBezTo>
                  <a:cubicBezTo>
                    <a:pt x="4002" y="998554"/>
                    <a:pt x="-94" y="974551"/>
                    <a:pt x="2" y="948738"/>
                  </a:cubicBezTo>
                  <a:cubicBezTo>
                    <a:pt x="573" y="729758"/>
                    <a:pt x="573" y="510778"/>
                    <a:pt x="97" y="291894"/>
                  </a:cubicBezTo>
                  <a:cubicBezTo>
                    <a:pt x="2" y="246650"/>
                    <a:pt x="9527" y="209312"/>
                    <a:pt x="61533" y="200168"/>
                  </a:cubicBezTo>
                  <a:cubicBezTo>
                    <a:pt x="83345" y="196358"/>
                    <a:pt x="83155" y="181404"/>
                    <a:pt x="83060" y="164640"/>
                  </a:cubicBezTo>
                  <a:cubicBezTo>
                    <a:pt x="82679" y="120253"/>
                    <a:pt x="84203" y="75772"/>
                    <a:pt x="82488" y="31385"/>
                  </a:cubicBezTo>
                  <a:cubicBezTo>
                    <a:pt x="81059" y="-4905"/>
                    <a:pt x="105443" y="-47"/>
                    <a:pt x="127160" y="524"/>
                  </a:cubicBezTo>
                  <a:cubicBezTo>
                    <a:pt x="149354" y="1191"/>
                    <a:pt x="178310" y="-8048"/>
                    <a:pt x="178119" y="31099"/>
                  </a:cubicBezTo>
                  <a:cubicBezTo>
                    <a:pt x="177834" y="73962"/>
                    <a:pt x="178786" y="116824"/>
                    <a:pt x="177738" y="159592"/>
                  </a:cubicBezTo>
                  <a:cubicBezTo>
                    <a:pt x="177167" y="182452"/>
                    <a:pt x="179358" y="196549"/>
                    <a:pt x="208028" y="202073"/>
                  </a:cubicBezTo>
                  <a:cubicBezTo>
                    <a:pt x="248509" y="209884"/>
                    <a:pt x="259653" y="242745"/>
                    <a:pt x="259653" y="281512"/>
                  </a:cubicBezTo>
                  <a:cubicBezTo>
                    <a:pt x="259177" y="508397"/>
                    <a:pt x="259463" y="735283"/>
                    <a:pt x="259558" y="962168"/>
                  </a:cubicBezTo>
                  <a:cubicBezTo>
                    <a:pt x="259558" y="983218"/>
                    <a:pt x="255272" y="1002745"/>
                    <a:pt x="245461" y="102103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C5689D-4F3D-454A-9AE6-CD96EE8B3096}"/>
                </a:ext>
              </a:extLst>
            </p:cNvPr>
            <p:cNvSpPr/>
            <p:nvPr/>
          </p:nvSpPr>
          <p:spPr>
            <a:xfrm>
              <a:off x="3783773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3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5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5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3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5" y="2891"/>
                    <a:pt x="115355" y="700"/>
                    <a:pt x="115355" y="69852"/>
                  </a:cubicBezTo>
                  <a:cubicBezTo>
                    <a:pt x="115355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5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4D4E21B-D072-4314-B1B1-E5CAE97A4CDA}"/>
                </a:ext>
              </a:extLst>
            </p:cNvPr>
            <p:cNvSpPr/>
            <p:nvPr/>
          </p:nvSpPr>
          <p:spPr>
            <a:xfrm>
              <a:off x="5862888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1 h 696120"/>
                <a:gd name="connsiteX1" fmla="*/ 292 w 544265"/>
                <a:gd name="connsiteY1" fmla="*/ 695740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8 w 544265"/>
                <a:gd name="connsiteY5" fmla="*/ 236253 h 696120"/>
                <a:gd name="connsiteX6" fmla="*/ 144787 w 544265"/>
                <a:gd name="connsiteY6" fmla="*/ 270353 h 696120"/>
                <a:gd name="connsiteX7" fmla="*/ 391960 w 544265"/>
                <a:gd name="connsiteY7" fmla="*/ 270162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1"/>
                  </a:moveTo>
                  <a:cubicBezTo>
                    <a:pt x="362909" y="696025"/>
                    <a:pt x="181649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2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14B798-AB86-4F4B-99B2-0D269F218EC5}"/>
                </a:ext>
              </a:extLst>
            </p:cNvPr>
            <p:cNvSpPr/>
            <p:nvPr/>
          </p:nvSpPr>
          <p:spPr>
            <a:xfrm>
              <a:off x="6902446" y="5119244"/>
              <a:ext cx="550263" cy="703792"/>
            </a:xfrm>
            <a:custGeom>
              <a:avLst/>
              <a:gdLst>
                <a:gd name="connsiteX0" fmla="*/ 544265 w 544264"/>
                <a:gd name="connsiteY0" fmla="*/ 696121 h 696120"/>
                <a:gd name="connsiteX1" fmla="*/ 292 w 544264"/>
                <a:gd name="connsiteY1" fmla="*/ 695740 h 696120"/>
                <a:gd name="connsiteX2" fmla="*/ 7 w 544264"/>
                <a:gd name="connsiteY2" fmla="*/ 44420 h 696120"/>
                <a:gd name="connsiteX3" fmla="*/ 44298 w 544264"/>
                <a:gd name="connsiteY3" fmla="*/ 129 h 696120"/>
                <a:gd name="connsiteX4" fmla="*/ 115354 w 544264"/>
                <a:gd name="connsiteY4" fmla="*/ 69852 h 696120"/>
                <a:gd name="connsiteX5" fmla="*/ 115068 w 544264"/>
                <a:gd name="connsiteY5" fmla="*/ 236253 h 696120"/>
                <a:gd name="connsiteX6" fmla="*/ 144786 w 544264"/>
                <a:gd name="connsiteY6" fmla="*/ 270353 h 696120"/>
                <a:gd name="connsiteX7" fmla="*/ 391960 w 544264"/>
                <a:gd name="connsiteY7" fmla="*/ 270162 h 696120"/>
                <a:gd name="connsiteX8" fmla="*/ 420631 w 544264"/>
                <a:gd name="connsiteY8" fmla="*/ 239873 h 696120"/>
                <a:gd name="connsiteX9" fmla="*/ 419488 w 544264"/>
                <a:gd name="connsiteY9" fmla="*/ 40229 h 696120"/>
                <a:gd name="connsiteX10" fmla="*/ 458254 w 544264"/>
                <a:gd name="connsiteY10" fmla="*/ 224 h 696120"/>
                <a:gd name="connsiteX11" fmla="*/ 534550 w 544264"/>
                <a:gd name="connsiteY11" fmla="*/ 73566 h 696120"/>
                <a:gd name="connsiteX12" fmla="*/ 544265 w 544264"/>
                <a:gd name="connsiteY12" fmla="*/ 696121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4" h="696120">
                  <a:moveTo>
                    <a:pt x="544265" y="696121"/>
                  </a:moveTo>
                  <a:cubicBezTo>
                    <a:pt x="362909" y="696025"/>
                    <a:pt x="181648" y="695835"/>
                    <a:pt x="292" y="695740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8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8" y="236253"/>
                  </a:cubicBezTo>
                  <a:cubicBezTo>
                    <a:pt x="114688" y="257970"/>
                    <a:pt x="116688" y="271020"/>
                    <a:pt x="144786" y="270353"/>
                  </a:cubicBezTo>
                  <a:cubicBezTo>
                    <a:pt x="227178" y="268448"/>
                    <a:pt x="309569" y="268829"/>
                    <a:pt x="391960" y="270162"/>
                  </a:cubicBezTo>
                  <a:cubicBezTo>
                    <a:pt x="415773" y="270544"/>
                    <a:pt x="421011" y="261590"/>
                    <a:pt x="420631" y="239873"/>
                  </a:cubicBezTo>
                  <a:cubicBezTo>
                    <a:pt x="419488" y="173293"/>
                    <a:pt x="421678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02" y="281021"/>
                    <a:pt x="541027" y="488571"/>
                    <a:pt x="544265" y="69612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CCA6F38-14FC-4E11-A3AD-AC63B4EA6F97}"/>
                </a:ext>
              </a:extLst>
            </p:cNvPr>
            <p:cNvSpPr/>
            <p:nvPr/>
          </p:nvSpPr>
          <p:spPr>
            <a:xfrm>
              <a:off x="8574212" y="5119244"/>
              <a:ext cx="550264" cy="703792"/>
            </a:xfrm>
            <a:custGeom>
              <a:avLst/>
              <a:gdLst>
                <a:gd name="connsiteX0" fmla="*/ 544265 w 544265"/>
                <a:gd name="connsiteY0" fmla="*/ 696120 h 696120"/>
                <a:gd name="connsiteX1" fmla="*/ 292 w 544265"/>
                <a:gd name="connsiteY1" fmla="*/ 695739 h 696120"/>
                <a:gd name="connsiteX2" fmla="*/ 7 w 544265"/>
                <a:gd name="connsiteY2" fmla="*/ 44420 h 696120"/>
                <a:gd name="connsiteX3" fmla="*/ 44298 w 544265"/>
                <a:gd name="connsiteY3" fmla="*/ 129 h 696120"/>
                <a:gd name="connsiteX4" fmla="*/ 115354 w 544265"/>
                <a:gd name="connsiteY4" fmla="*/ 69852 h 696120"/>
                <a:gd name="connsiteX5" fmla="*/ 115069 w 544265"/>
                <a:gd name="connsiteY5" fmla="*/ 236253 h 696120"/>
                <a:gd name="connsiteX6" fmla="*/ 144787 w 544265"/>
                <a:gd name="connsiteY6" fmla="*/ 270353 h 696120"/>
                <a:gd name="connsiteX7" fmla="*/ 391961 w 544265"/>
                <a:gd name="connsiteY7" fmla="*/ 270163 h 696120"/>
                <a:gd name="connsiteX8" fmla="*/ 420631 w 544265"/>
                <a:gd name="connsiteY8" fmla="*/ 239873 h 696120"/>
                <a:gd name="connsiteX9" fmla="*/ 419488 w 544265"/>
                <a:gd name="connsiteY9" fmla="*/ 40229 h 696120"/>
                <a:gd name="connsiteX10" fmla="*/ 458254 w 544265"/>
                <a:gd name="connsiteY10" fmla="*/ 224 h 696120"/>
                <a:gd name="connsiteX11" fmla="*/ 534550 w 544265"/>
                <a:gd name="connsiteY11" fmla="*/ 73566 h 696120"/>
                <a:gd name="connsiteX12" fmla="*/ 544265 w 544265"/>
                <a:gd name="connsiteY12" fmla="*/ 696120 h 69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4265" h="696120">
                  <a:moveTo>
                    <a:pt x="544265" y="696120"/>
                  </a:moveTo>
                  <a:cubicBezTo>
                    <a:pt x="362909" y="696025"/>
                    <a:pt x="181649" y="695835"/>
                    <a:pt x="292" y="695739"/>
                  </a:cubicBezTo>
                  <a:cubicBezTo>
                    <a:pt x="483" y="478665"/>
                    <a:pt x="1626" y="261495"/>
                    <a:pt x="7" y="44420"/>
                  </a:cubicBezTo>
                  <a:cubicBezTo>
                    <a:pt x="-279" y="8892"/>
                    <a:pt x="8389" y="-1300"/>
                    <a:pt x="44298" y="129"/>
                  </a:cubicBezTo>
                  <a:cubicBezTo>
                    <a:pt x="115354" y="2891"/>
                    <a:pt x="115354" y="700"/>
                    <a:pt x="115354" y="69852"/>
                  </a:cubicBezTo>
                  <a:cubicBezTo>
                    <a:pt x="115354" y="125287"/>
                    <a:pt x="115926" y="180818"/>
                    <a:pt x="115069" y="236253"/>
                  </a:cubicBezTo>
                  <a:cubicBezTo>
                    <a:pt x="114688" y="257970"/>
                    <a:pt x="116688" y="271020"/>
                    <a:pt x="144787" y="270353"/>
                  </a:cubicBezTo>
                  <a:cubicBezTo>
                    <a:pt x="227178" y="268448"/>
                    <a:pt x="309569" y="268829"/>
                    <a:pt x="391961" y="270163"/>
                  </a:cubicBezTo>
                  <a:cubicBezTo>
                    <a:pt x="415773" y="270543"/>
                    <a:pt x="421012" y="261590"/>
                    <a:pt x="420631" y="239873"/>
                  </a:cubicBezTo>
                  <a:cubicBezTo>
                    <a:pt x="419488" y="173293"/>
                    <a:pt x="421679" y="106714"/>
                    <a:pt x="419488" y="40229"/>
                  </a:cubicBezTo>
                  <a:cubicBezTo>
                    <a:pt x="418535" y="10035"/>
                    <a:pt x="425965" y="-443"/>
                    <a:pt x="458254" y="224"/>
                  </a:cubicBezTo>
                  <a:cubicBezTo>
                    <a:pt x="534264" y="1748"/>
                    <a:pt x="533597" y="-62"/>
                    <a:pt x="534550" y="73566"/>
                  </a:cubicBezTo>
                  <a:cubicBezTo>
                    <a:pt x="537598" y="281021"/>
                    <a:pt x="541122" y="488571"/>
                    <a:pt x="544265" y="6961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E3DDA0-26D4-4630-AA6A-19749EB65199}"/>
                </a:ext>
              </a:extLst>
            </p:cNvPr>
            <p:cNvSpPr/>
            <p:nvPr/>
          </p:nvSpPr>
          <p:spPr>
            <a:xfrm>
              <a:off x="9886280" y="4794035"/>
              <a:ext cx="1334507" cy="1340400"/>
            </a:xfrm>
            <a:custGeom>
              <a:avLst/>
              <a:gdLst>
                <a:gd name="connsiteX0" fmla="*/ 600050 w 1334507"/>
                <a:gd name="connsiteY0" fmla="*/ 949594 h 1340400"/>
                <a:gd name="connsiteX1" fmla="*/ 636955 w 1334507"/>
                <a:gd name="connsiteY1" fmla="*/ 981445 h 1340400"/>
                <a:gd name="connsiteX2" fmla="*/ 640410 w 1334507"/>
                <a:gd name="connsiteY2" fmla="*/ 1238017 h 1340400"/>
                <a:gd name="connsiteX3" fmla="*/ 609402 w 1334507"/>
                <a:gd name="connsiteY3" fmla="*/ 1276776 h 1340400"/>
                <a:gd name="connsiteX4" fmla="*/ 348702 w 1334507"/>
                <a:gd name="connsiteY4" fmla="*/ 1272985 h 1340400"/>
                <a:gd name="connsiteX5" fmla="*/ 220289 w 1334507"/>
                <a:gd name="connsiteY5" fmla="*/ 1118620 h 1340400"/>
                <a:gd name="connsiteX6" fmla="*/ 406504 w 1334507"/>
                <a:gd name="connsiteY6" fmla="*/ 950353 h 1340400"/>
                <a:gd name="connsiteX7" fmla="*/ 600050 w 1334507"/>
                <a:gd name="connsiteY7" fmla="*/ 949594 h 1340400"/>
                <a:gd name="connsiteX8" fmla="*/ 863700 w 1334507"/>
                <a:gd name="connsiteY8" fmla="*/ 841489 h 1340400"/>
                <a:gd name="connsiteX9" fmla="*/ 869935 w 1334507"/>
                <a:gd name="connsiteY9" fmla="*/ 867104 h 1340400"/>
                <a:gd name="connsiteX10" fmla="*/ 935322 w 1334507"/>
                <a:gd name="connsiteY10" fmla="*/ 932828 h 1340400"/>
                <a:gd name="connsiteX11" fmla="*/ 1090276 w 1334507"/>
                <a:gd name="connsiteY11" fmla="*/ 946478 h 1340400"/>
                <a:gd name="connsiteX12" fmla="*/ 1300253 w 1334507"/>
                <a:gd name="connsiteY12" fmla="*/ 914291 h 1340400"/>
                <a:gd name="connsiteX13" fmla="*/ 1089097 w 1334507"/>
                <a:gd name="connsiteY13" fmla="*/ 1223019 h 1340400"/>
                <a:gd name="connsiteX14" fmla="*/ 1009807 w 1334507"/>
                <a:gd name="connsiteY14" fmla="*/ 1260262 h 1340400"/>
                <a:gd name="connsiteX15" fmla="*/ 875582 w 1334507"/>
                <a:gd name="connsiteY15" fmla="*/ 1250151 h 1340400"/>
                <a:gd name="connsiteX16" fmla="*/ 836316 w 1334507"/>
                <a:gd name="connsiteY16" fmla="*/ 1284529 h 1340400"/>
                <a:gd name="connsiteX17" fmla="*/ 832441 w 1334507"/>
                <a:gd name="connsiteY17" fmla="*/ 1340225 h 1340400"/>
                <a:gd name="connsiteX18" fmla="*/ 813144 w 1334507"/>
                <a:gd name="connsiteY18" fmla="*/ 1324553 h 1340400"/>
                <a:gd name="connsiteX19" fmla="*/ 702006 w 1334507"/>
                <a:gd name="connsiteY19" fmla="*/ 1102949 h 1340400"/>
                <a:gd name="connsiteX20" fmla="*/ 704786 w 1334507"/>
                <a:gd name="connsiteY20" fmla="*/ 1048938 h 1340400"/>
                <a:gd name="connsiteX21" fmla="*/ 842298 w 1334507"/>
                <a:gd name="connsiteY21" fmla="*/ 857668 h 1340400"/>
                <a:gd name="connsiteX22" fmla="*/ 863700 w 1334507"/>
                <a:gd name="connsiteY22" fmla="*/ 841489 h 1340400"/>
                <a:gd name="connsiteX23" fmla="*/ 291406 w 1334507"/>
                <a:gd name="connsiteY23" fmla="*/ 558628 h 1340400"/>
                <a:gd name="connsiteX24" fmla="*/ 332525 w 1334507"/>
                <a:gd name="connsiteY24" fmla="*/ 580367 h 1340400"/>
                <a:gd name="connsiteX25" fmla="*/ 449310 w 1334507"/>
                <a:gd name="connsiteY25" fmla="*/ 794050 h 1340400"/>
                <a:gd name="connsiteX26" fmla="*/ 451500 w 1334507"/>
                <a:gd name="connsiteY26" fmla="*/ 819918 h 1340400"/>
                <a:gd name="connsiteX27" fmla="*/ 429088 w 1334507"/>
                <a:gd name="connsiteY27" fmla="*/ 812756 h 1340400"/>
                <a:gd name="connsiteX28" fmla="*/ 340783 w 1334507"/>
                <a:gd name="connsiteY28" fmla="*/ 838118 h 1340400"/>
                <a:gd name="connsiteX29" fmla="*/ 252394 w 1334507"/>
                <a:gd name="connsiteY29" fmla="*/ 990714 h 1340400"/>
                <a:gd name="connsiteX30" fmla="*/ 204870 w 1334507"/>
                <a:gd name="connsiteY30" fmla="*/ 1178445 h 1340400"/>
                <a:gd name="connsiteX31" fmla="*/ 180098 w 1334507"/>
                <a:gd name="connsiteY31" fmla="*/ 1146847 h 1340400"/>
                <a:gd name="connsiteX32" fmla="*/ 15790 w 1334507"/>
                <a:gd name="connsiteY32" fmla="*/ 863480 h 1340400"/>
                <a:gd name="connsiteX33" fmla="*/ 15875 w 1334507"/>
                <a:gd name="connsiteY33" fmla="*/ 761105 h 1340400"/>
                <a:gd name="connsiteX34" fmla="*/ 83368 w 1334507"/>
                <a:gd name="connsiteY34" fmla="*/ 644994 h 1340400"/>
                <a:gd name="connsiteX35" fmla="*/ 71318 w 1334507"/>
                <a:gd name="connsiteY35" fmla="*/ 604381 h 1340400"/>
                <a:gd name="connsiteX36" fmla="*/ 19330 w 1334507"/>
                <a:gd name="connsiteY36" fmla="*/ 575817 h 1340400"/>
                <a:gd name="connsiteX37" fmla="*/ 34834 w 1334507"/>
                <a:gd name="connsiteY37" fmla="*/ 561745 h 1340400"/>
                <a:gd name="connsiteX38" fmla="*/ 291406 w 1334507"/>
                <a:gd name="connsiteY38" fmla="*/ 558628 h 1340400"/>
                <a:gd name="connsiteX39" fmla="*/ 1193105 w 1334507"/>
                <a:gd name="connsiteY39" fmla="*/ 483563 h 1340400"/>
                <a:gd name="connsiteX40" fmla="*/ 1212284 w 1334507"/>
                <a:gd name="connsiteY40" fmla="*/ 505376 h 1340400"/>
                <a:gd name="connsiteX41" fmla="*/ 1315840 w 1334507"/>
                <a:gd name="connsiteY41" fmla="*/ 725294 h 1340400"/>
                <a:gd name="connsiteX42" fmla="*/ 1222312 w 1334507"/>
                <a:gd name="connsiteY42" fmla="*/ 925328 h 1340400"/>
                <a:gd name="connsiteX43" fmla="*/ 1026407 w 1334507"/>
                <a:gd name="connsiteY43" fmla="*/ 870728 h 1340400"/>
                <a:gd name="connsiteX44" fmla="*/ 920913 w 1334507"/>
                <a:gd name="connsiteY44" fmla="*/ 651903 h 1340400"/>
                <a:gd name="connsiteX45" fmla="*/ 938018 w 1334507"/>
                <a:gd name="connsiteY45" fmla="*/ 600505 h 1340400"/>
                <a:gd name="connsiteX46" fmla="*/ 1164004 w 1334507"/>
                <a:gd name="connsiteY46" fmla="*/ 489872 h 1340400"/>
                <a:gd name="connsiteX47" fmla="*/ 1193105 w 1334507"/>
                <a:gd name="connsiteY47" fmla="*/ 483563 h 1340400"/>
                <a:gd name="connsiteX48" fmla="*/ 487879 w 1334507"/>
                <a:gd name="connsiteY48" fmla="*/ 288 h 1340400"/>
                <a:gd name="connsiteX49" fmla="*/ 593647 w 1334507"/>
                <a:gd name="connsiteY49" fmla="*/ 69076 h 1340400"/>
                <a:gd name="connsiteX50" fmla="*/ 612437 w 1334507"/>
                <a:gd name="connsiteY50" fmla="*/ 271553 h 1340400"/>
                <a:gd name="connsiteX51" fmla="*/ 445517 w 1334507"/>
                <a:gd name="connsiteY51" fmla="*/ 448078 h 1340400"/>
                <a:gd name="connsiteX52" fmla="*/ 391338 w 1334507"/>
                <a:gd name="connsiteY52" fmla="*/ 450352 h 1340400"/>
                <a:gd name="connsiteX53" fmla="*/ 207482 w 1334507"/>
                <a:gd name="connsiteY53" fmla="*/ 278547 h 1340400"/>
                <a:gd name="connsiteX54" fmla="*/ 204786 w 1334507"/>
                <a:gd name="connsiteY54" fmla="*/ 227906 h 1340400"/>
                <a:gd name="connsiteX55" fmla="*/ 373390 w 1334507"/>
                <a:gd name="connsiteY55" fmla="*/ 52898 h 1340400"/>
                <a:gd name="connsiteX56" fmla="*/ 487879 w 1334507"/>
                <a:gd name="connsiteY56" fmla="*/ 288 h 1340400"/>
                <a:gd name="connsiteX57" fmla="*/ 555729 w 1334507"/>
                <a:gd name="connsiteY57" fmla="*/ 151 h 1340400"/>
                <a:gd name="connsiteX58" fmla="*/ 919396 w 1334507"/>
                <a:gd name="connsiteY58" fmla="*/ 87529 h 1340400"/>
                <a:gd name="connsiteX59" fmla="*/ 982423 w 1334507"/>
                <a:gd name="connsiteY59" fmla="*/ 148365 h 1340400"/>
                <a:gd name="connsiteX60" fmla="*/ 1020761 w 1334507"/>
                <a:gd name="connsiteY60" fmla="*/ 277452 h 1340400"/>
                <a:gd name="connsiteX61" fmla="*/ 1066851 w 1334507"/>
                <a:gd name="connsiteY61" fmla="*/ 301887 h 1340400"/>
                <a:gd name="connsiteX62" fmla="*/ 1120272 w 1334507"/>
                <a:gd name="connsiteY62" fmla="*/ 285709 h 1340400"/>
                <a:gd name="connsiteX63" fmla="*/ 1112521 w 1334507"/>
                <a:gd name="connsiteY63" fmla="*/ 309301 h 1340400"/>
                <a:gd name="connsiteX64" fmla="*/ 945011 w 1334507"/>
                <a:gd name="connsiteY64" fmla="*/ 492062 h 1340400"/>
                <a:gd name="connsiteX65" fmla="*/ 893529 w 1334507"/>
                <a:gd name="connsiteY65" fmla="*/ 508745 h 1340400"/>
                <a:gd name="connsiteX66" fmla="*/ 665857 w 1334507"/>
                <a:gd name="connsiteY66" fmla="*/ 448331 h 1340400"/>
                <a:gd name="connsiteX67" fmla="*/ 643107 w 1334507"/>
                <a:gd name="connsiteY67" fmla="*/ 434091 h 1340400"/>
                <a:gd name="connsiteX68" fmla="*/ 664846 w 1334507"/>
                <a:gd name="connsiteY68" fmla="*/ 419177 h 1340400"/>
                <a:gd name="connsiteX69" fmla="*/ 703016 w 1334507"/>
                <a:gd name="connsiteY69" fmla="*/ 334664 h 1340400"/>
                <a:gd name="connsiteX70" fmla="*/ 660633 w 1334507"/>
                <a:gd name="connsiteY70" fmla="*/ 185018 h 1340400"/>
                <a:gd name="connsiteX71" fmla="*/ 555729 w 1334507"/>
                <a:gd name="connsiteY71" fmla="*/ 151 h 134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334507" h="1340400">
                  <a:moveTo>
                    <a:pt x="600050" y="949594"/>
                  </a:moveTo>
                  <a:cubicBezTo>
                    <a:pt x="622547" y="949342"/>
                    <a:pt x="637039" y="952964"/>
                    <a:pt x="636955" y="981445"/>
                  </a:cubicBezTo>
                  <a:cubicBezTo>
                    <a:pt x="636703" y="1066969"/>
                    <a:pt x="638641" y="1152492"/>
                    <a:pt x="640410" y="1238017"/>
                  </a:cubicBezTo>
                  <a:cubicBezTo>
                    <a:pt x="640832" y="1260430"/>
                    <a:pt x="636955" y="1277113"/>
                    <a:pt x="609402" y="1276776"/>
                  </a:cubicBezTo>
                  <a:cubicBezTo>
                    <a:pt x="522446" y="1275681"/>
                    <a:pt x="435152" y="1279726"/>
                    <a:pt x="348702" y="1272985"/>
                  </a:cubicBezTo>
                  <a:cubicBezTo>
                    <a:pt x="251381" y="1265401"/>
                    <a:pt x="213802" y="1215435"/>
                    <a:pt x="220289" y="1118620"/>
                  </a:cubicBezTo>
                  <a:cubicBezTo>
                    <a:pt x="245146" y="1002594"/>
                    <a:pt x="283821" y="950774"/>
                    <a:pt x="406504" y="950353"/>
                  </a:cubicBezTo>
                  <a:cubicBezTo>
                    <a:pt x="471047" y="950100"/>
                    <a:pt x="535506" y="950268"/>
                    <a:pt x="600050" y="949594"/>
                  </a:cubicBezTo>
                  <a:close/>
                  <a:moveTo>
                    <a:pt x="863700" y="841489"/>
                  </a:moveTo>
                  <a:cubicBezTo>
                    <a:pt x="876593" y="845619"/>
                    <a:pt x="869935" y="858341"/>
                    <a:pt x="869935" y="867104"/>
                  </a:cubicBezTo>
                  <a:cubicBezTo>
                    <a:pt x="869598" y="929963"/>
                    <a:pt x="869431" y="928952"/>
                    <a:pt x="935322" y="932828"/>
                  </a:cubicBezTo>
                  <a:cubicBezTo>
                    <a:pt x="987057" y="935861"/>
                    <a:pt x="1038624" y="941675"/>
                    <a:pt x="1090276" y="946478"/>
                  </a:cubicBezTo>
                  <a:cubicBezTo>
                    <a:pt x="1162402" y="953134"/>
                    <a:pt x="1231750" y="943949"/>
                    <a:pt x="1300253" y="914291"/>
                  </a:cubicBezTo>
                  <a:cubicBezTo>
                    <a:pt x="1229895" y="1017172"/>
                    <a:pt x="1159538" y="1120138"/>
                    <a:pt x="1089097" y="1223019"/>
                  </a:cubicBezTo>
                  <a:cubicBezTo>
                    <a:pt x="1070053" y="1250909"/>
                    <a:pt x="1043849" y="1263127"/>
                    <a:pt x="1009807" y="1260262"/>
                  </a:cubicBezTo>
                  <a:cubicBezTo>
                    <a:pt x="965066" y="1256471"/>
                    <a:pt x="920070" y="1255712"/>
                    <a:pt x="875582" y="1250151"/>
                  </a:cubicBezTo>
                  <a:cubicBezTo>
                    <a:pt x="846342" y="1246444"/>
                    <a:pt x="834716" y="1253691"/>
                    <a:pt x="836316" y="1284529"/>
                  </a:cubicBezTo>
                  <a:cubicBezTo>
                    <a:pt x="837327" y="1302983"/>
                    <a:pt x="840698" y="1323036"/>
                    <a:pt x="832441" y="1340225"/>
                  </a:cubicBezTo>
                  <a:cubicBezTo>
                    <a:pt x="817189" y="1341910"/>
                    <a:pt x="816431" y="1331041"/>
                    <a:pt x="813144" y="1324553"/>
                  </a:cubicBezTo>
                  <a:cubicBezTo>
                    <a:pt x="775817" y="1250825"/>
                    <a:pt x="739501" y="1176592"/>
                    <a:pt x="702006" y="1102949"/>
                  </a:cubicBezTo>
                  <a:cubicBezTo>
                    <a:pt x="692147" y="1083569"/>
                    <a:pt x="690883" y="1067728"/>
                    <a:pt x="704786" y="1048938"/>
                  </a:cubicBezTo>
                  <a:cubicBezTo>
                    <a:pt x="751467" y="985742"/>
                    <a:pt x="796376" y="921368"/>
                    <a:pt x="842298" y="857668"/>
                  </a:cubicBezTo>
                  <a:cubicBezTo>
                    <a:pt x="847691" y="850252"/>
                    <a:pt x="851819" y="837614"/>
                    <a:pt x="863700" y="841489"/>
                  </a:cubicBezTo>
                  <a:close/>
                  <a:moveTo>
                    <a:pt x="291406" y="558628"/>
                  </a:moveTo>
                  <a:cubicBezTo>
                    <a:pt x="309691" y="558375"/>
                    <a:pt x="323089" y="562588"/>
                    <a:pt x="332525" y="580367"/>
                  </a:cubicBezTo>
                  <a:cubicBezTo>
                    <a:pt x="370863" y="651904"/>
                    <a:pt x="410381" y="722851"/>
                    <a:pt x="449310" y="794050"/>
                  </a:cubicBezTo>
                  <a:cubicBezTo>
                    <a:pt x="453860" y="802308"/>
                    <a:pt x="462455" y="811913"/>
                    <a:pt x="451500" y="819918"/>
                  </a:cubicBezTo>
                  <a:cubicBezTo>
                    <a:pt x="443580" y="825732"/>
                    <a:pt x="436081" y="816717"/>
                    <a:pt x="429088" y="812756"/>
                  </a:cubicBezTo>
                  <a:cubicBezTo>
                    <a:pt x="373476" y="781833"/>
                    <a:pt x="373476" y="781749"/>
                    <a:pt x="340783" y="838118"/>
                  </a:cubicBezTo>
                  <a:cubicBezTo>
                    <a:pt x="311207" y="888927"/>
                    <a:pt x="281211" y="939484"/>
                    <a:pt x="252394" y="990714"/>
                  </a:cubicBezTo>
                  <a:cubicBezTo>
                    <a:pt x="188440" y="1090562"/>
                    <a:pt x="205376" y="1139770"/>
                    <a:pt x="204870" y="1178445"/>
                  </a:cubicBezTo>
                  <a:cubicBezTo>
                    <a:pt x="188777" y="1172884"/>
                    <a:pt x="186418" y="1157802"/>
                    <a:pt x="180098" y="1146847"/>
                  </a:cubicBezTo>
                  <a:cubicBezTo>
                    <a:pt x="124993" y="1052645"/>
                    <a:pt x="70981" y="957684"/>
                    <a:pt x="15790" y="863480"/>
                  </a:cubicBezTo>
                  <a:cubicBezTo>
                    <a:pt x="-4684" y="828597"/>
                    <a:pt x="-5864" y="795988"/>
                    <a:pt x="15875" y="761105"/>
                  </a:cubicBezTo>
                  <a:cubicBezTo>
                    <a:pt x="39468" y="723104"/>
                    <a:pt x="59522" y="682827"/>
                    <a:pt x="83368" y="644994"/>
                  </a:cubicBezTo>
                  <a:cubicBezTo>
                    <a:pt x="96428" y="624351"/>
                    <a:pt x="93058" y="613902"/>
                    <a:pt x="71318" y="604381"/>
                  </a:cubicBezTo>
                  <a:cubicBezTo>
                    <a:pt x="52613" y="596207"/>
                    <a:pt x="35340" y="584748"/>
                    <a:pt x="19330" y="575817"/>
                  </a:cubicBezTo>
                  <a:cubicBezTo>
                    <a:pt x="20257" y="560818"/>
                    <a:pt x="28261" y="561829"/>
                    <a:pt x="34834" y="561745"/>
                  </a:cubicBezTo>
                  <a:cubicBezTo>
                    <a:pt x="120358" y="560650"/>
                    <a:pt x="205882" y="559976"/>
                    <a:pt x="291406" y="558628"/>
                  </a:cubicBezTo>
                  <a:close/>
                  <a:moveTo>
                    <a:pt x="1193105" y="483563"/>
                  </a:moveTo>
                  <a:cubicBezTo>
                    <a:pt x="1200677" y="485932"/>
                    <a:pt x="1206596" y="492989"/>
                    <a:pt x="1212284" y="505376"/>
                  </a:cubicBezTo>
                  <a:cubicBezTo>
                    <a:pt x="1246156" y="579019"/>
                    <a:pt x="1282894" y="651230"/>
                    <a:pt x="1315840" y="725294"/>
                  </a:cubicBezTo>
                  <a:cubicBezTo>
                    <a:pt x="1359571" y="823710"/>
                    <a:pt x="1325698" y="895416"/>
                    <a:pt x="1222312" y="925328"/>
                  </a:cubicBezTo>
                  <a:cubicBezTo>
                    <a:pt x="1125496" y="948415"/>
                    <a:pt x="1047724" y="926593"/>
                    <a:pt x="1026407" y="870728"/>
                  </a:cubicBezTo>
                  <a:cubicBezTo>
                    <a:pt x="997674" y="795315"/>
                    <a:pt x="957482" y="724199"/>
                    <a:pt x="920913" y="651903"/>
                  </a:cubicBezTo>
                  <a:cubicBezTo>
                    <a:pt x="908274" y="626963"/>
                    <a:pt x="909454" y="613481"/>
                    <a:pt x="938018" y="600505"/>
                  </a:cubicBezTo>
                  <a:cubicBezTo>
                    <a:pt x="1014358" y="565790"/>
                    <a:pt x="1089518" y="528462"/>
                    <a:pt x="1164004" y="489872"/>
                  </a:cubicBezTo>
                  <a:cubicBezTo>
                    <a:pt x="1176306" y="483510"/>
                    <a:pt x="1185532" y="481193"/>
                    <a:pt x="1193105" y="483563"/>
                  </a:cubicBezTo>
                  <a:close/>
                  <a:moveTo>
                    <a:pt x="487879" y="288"/>
                  </a:moveTo>
                  <a:cubicBezTo>
                    <a:pt x="525291" y="3079"/>
                    <a:pt x="561249" y="26103"/>
                    <a:pt x="593647" y="69076"/>
                  </a:cubicBezTo>
                  <a:cubicBezTo>
                    <a:pt x="649764" y="151230"/>
                    <a:pt x="657095" y="231698"/>
                    <a:pt x="612437" y="271553"/>
                  </a:cubicBezTo>
                  <a:cubicBezTo>
                    <a:pt x="552191" y="325226"/>
                    <a:pt x="500035" y="388085"/>
                    <a:pt x="445517" y="448078"/>
                  </a:cubicBezTo>
                  <a:cubicBezTo>
                    <a:pt x="426728" y="468806"/>
                    <a:pt x="413667" y="472429"/>
                    <a:pt x="391338" y="450352"/>
                  </a:cubicBezTo>
                  <a:cubicBezTo>
                    <a:pt x="331682" y="391455"/>
                    <a:pt x="270088" y="334410"/>
                    <a:pt x="207482" y="278547"/>
                  </a:cubicBezTo>
                  <a:cubicBezTo>
                    <a:pt x="186839" y="260094"/>
                    <a:pt x="185660" y="247370"/>
                    <a:pt x="204786" y="227906"/>
                  </a:cubicBezTo>
                  <a:cubicBezTo>
                    <a:pt x="261494" y="170104"/>
                    <a:pt x="316009" y="109942"/>
                    <a:pt x="373390" y="52898"/>
                  </a:cubicBezTo>
                  <a:cubicBezTo>
                    <a:pt x="411603" y="14939"/>
                    <a:pt x="450468" y="-2504"/>
                    <a:pt x="487879" y="288"/>
                  </a:cubicBezTo>
                  <a:close/>
                  <a:moveTo>
                    <a:pt x="555729" y="151"/>
                  </a:moveTo>
                  <a:cubicBezTo>
                    <a:pt x="676979" y="29305"/>
                    <a:pt x="798229" y="58375"/>
                    <a:pt x="919396" y="87529"/>
                  </a:cubicBezTo>
                  <a:cubicBezTo>
                    <a:pt x="952257" y="95450"/>
                    <a:pt x="972986" y="115503"/>
                    <a:pt x="982423" y="148365"/>
                  </a:cubicBezTo>
                  <a:cubicBezTo>
                    <a:pt x="994809" y="191506"/>
                    <a:pt x="1010144" y="233889"/>
                    <a:pt x="1020761" y="277452"/>
                  </a:cubicBezTo>
                  <a:cubicBezTo>
                    <a:pt x="1027754" y="306100"/>
                    <a:pt x="1038625" y="314442"/>
                    <a:pt x="1066851" y="301887"/>
                  </a:cubicBezTo>
                  <a:cubicBezTo>
                    <a:pt x="1083703" y="294388"/>
                    <a:pt x="1101313" y="284023"/>
                    <a:pt x="1120272" y="285709"/>
                  </a:cubicBezTo>
                  <a:cubicBezTo>
                    <a:pt x="1127266" y="299359"/>
                    <a:pt x="1117407" y="303993"/>
                    <a:pt x="1112521" y="309301"/>
                  </a:cubicBezTo>
                  <a:cubicBezTo>
                    <a:pt x="1056909" y="370391"/>
                    <a:pt x="1000454" y="430805"/>
                    <a:pt x="945011" y="492062"/>
                  </a:cubicBezTo>
                  <a:cubicBezTo>
                    <a:pt x="930434" y="508155"/>
                    <a:pt x="916110" y="514980"/>
                    <a:pt x="893529" y="508745"/>
                  </a:cubicBezTo>
                  <a:cubicBezTo>
                    <a:pt x="817863" y="487681"/>
                    <a:pt x="741692" y="468554"/>
                    <a:pt x="665857" y="448331"/>
                  </a:cubicBezTo>
                  <a:cubicBezTo>
                    <a:pt x="657009" y="445972"/>
                    <a:pt x="643781" y="446561"/>
                    <a:pt x="643107" y="434091"/>
                  </a:cubicBezTo>
                  <a:cubicBezTo>
                    <a:pt x="642349" y="420609"/>
                    <a:pt x="656673" y="422210"/>
                    <a:pt x="664846" y="419177"/>
                  </a:cubicBezTo>
                  <a:cubicBezTo>
                    <a:pt x="723744" y="397101"/>
                    <a:pt x="722817" y="397606"/>
                    <a:pt x="703016" y="334664"/>
                  </a:cubicBezTo>
                  <a:cubicBezTo>
                    <a:pt x="687427" y="285204"/>
                    <a:pt x="674536" y="234984"/>
                    <a:pt x="660633" y="185018"/>
                  </a:cubicBezTo>
                  <a:cubicBezTo>
                    <a:pt x="641084" y="115082"/>
                    <a:pt x="607717" y="53572"/>
                    <a:pt x="555729" y="1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7A54213-DC95-4D4B-A6AD-E5D6943ACC2E}"/>
                </a:ext>
              </a:extLst>
            </p:cNvPr>
            <p:cNvGrpSpPr/>
            <p:nvPr/>
          </p:nvGrpSpPr>
          <p:grpSpPr>
            <a:xfrm>
              <a:off x="700496" y="5896983"/>
              <a:ext cx="8697710" cy="365760"/>
              <a:chOff x="696116" y="5377858"/>
              <a:chExt cx="8697710" cy="36576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B7A912B-F97B-46D4-BA93-DDB89F8A61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11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233D32-CE5A-4EBC-A3BF-EF1CE5A88D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79103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A14896-181A-4842-A316-7681260596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62090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FBD8EAC-3E30-4E5B-916D-69ECB63C5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45078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E2C90E6-1775-4991-9B67-24A6A90F70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066" y="5377858"/>
                <a:ext cx="365760" cy="365760"/>
              </a:xfrm>
              <a:custGeom>
                <a:avLst/>
                <a:gdLst>
                  <a:gd name="connsiteX0" fmla="*/ 182880 w 365760"/>
                  <a:gd name="connsiteY0" fmla="*/ 45720 h 365760"/>
                  <a:gd name="connsiteX1" fmla="*/ 45720 w 365760"/>
                  <a:gd name="connsiteY1" fmla="*/ 182880 h 365760"/>
                  <a:gd name="connsiteX2" fmla="*/ 182880 w 365760"/>
                  <a:gd name="connsiteY2" fmla="*/ 320040 h 365760"/>
                  <a:gd name="connsiteX3" fmla="*/ 320040 w 365760"/>
                  <a:gd name="connsiteY3" fmla="*/ 182880 h 365760"/>
                  <a:gd name="connsiteX4" fmla="*/ 182880 w 365760"/>
                  <a:gd name="connsiteY4" fmla="*/ 45720 h 365760"/>
                  <a:gd name="connsiteX5" fmla="*/ 182880 w 365760"/>
                  <a:gd name="connsiteY5" fmla="*/ 0 h 365760"/>
                  <a:gd name="connsiteX6" fmla="*/ 365760 w 365760"/>
                  <a:gd name="connsiteY6" fmla="*/ 182880 h 365760"/>
                  <a:gd name="connsiteX7" fmla="*/ 182880 w 365760"/>
                  <a:gd name="connsiteY7" fmla="*/ 365760 h 365760"/>
                  <a:gd name="connsiteX8" fmla="*/ 0 w 365760"/>
                  <a:gd name="connsiteY8" fmla="*/ 182880 h 365760"/>
                  <a:gd name="connsiteX9" fmla="*/ 182880 w 365760"/>
                  <a:gd name="connsiteY9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760" h="365760">
                    <a:moveTo>
                      <a:pt x="182880" y="45720"/>
                    </a:moveTo>
                    <a:cubicBezTo>
                      <a:pt x="107129" y="45720"/>
                      <a:pt x="45720" y="107129"/>
                      <a:pt x="45720" y="182880"/>
                    </a:cubicBezTo>
                    <a:cubicBezTo>
                      <a:pt x="45720" y="258631"/>
                      <a:pt x="107129" y="320040"/>
                      <a:pt x="182880" y="320040"/>
                    </a:cubicBezTo>
                    <a:cubicBezTo>
                      <a:pt x="258631" y="320040"/>
                      <a:pt x="320040" y="258631"/>
                      <a:pt x="320040" y="182880"/>
                    </a:cubicBezTo>
                    <a:cubicBezTo>
                      <a:pt x="320040" y="107129"/>
                      <a:pt x="258631" y="45720"/>
                      <a:pt x="182880" y="45720"/>
                    </a:cubicBezTo>
                    <a:close/>
                    <a:moveTo>
                      <a:pt x="182880" y="0"/>
                    </a:moveTo>
                    <a:cubicBezTo>
                      <a:pt x="283882" y="0"/>
                      <a:pt x="365760" y="81878"/>
                      <a:pt x="365760" y="182880"/>
                    </a:cubicBezTo>
                    <a:cubicBezTo>
                      <a:pt x="365760" y="283882"/>
                      <a:pt x="283882" y="365760"/>
                      <a:pt x="182880" y="365760"/>
                    </a:cubicBezTo>
                    <a:cubicBezTo>
                      <a:pt x="81878" y="365760"/>
                      <a:pt x="0" y="283882"/>
                      <a:pt x="0" y="182880"/>
                    </a:cubicBezTo>
                    <a:cubicBezTo>
                      <a:pt x="0" y="81878"/>
                      <a:pt x="81878" y="0"/>
                      <a:pt x="182880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50F735-3481-45DB-9AC6-6FD4CBA73032}"/>
              </a:ext>
            </a:extLst>
          </p:cNvPr>
          <p:cNvGrpSpPr/>
          <p:nvPr/>
        </p:nvGrpSpPr>
        <p:grpSpPr>
          <a:xfrm>
            <a:off x="932411" y="1937382"/>
            <a:ext cx="2045041" cy="918850"/>
            <a:chOff x="395534" y="3722711"/>
            <a:chExt cx="3972999" cy="91885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3C936C5-6B71-4AC1-8B7F-58219EFA6D6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8AFA7-4225-4F67-9ED1-3EF455F1244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50AE5A-787C-422F-85E2-AE0817430122}"/>
              </a:ext>
            </a:extLst>
          </p:cNvPr>
          <p:cNvGrpSpPr/>
          <p:nvPr/>
        </p:nvGrpSpPr>
        <p:grpSpPr>
          <a:xfrm>
            <a:off x="3602071" y="1937382"/>
            <a:ext cx="2045041" cy="918850"/>
            <a:chOff x="395534" y="3722711"/>
            <a:chExt cx="3972999" cy="91885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324473-3F6B-4510-9AE6-DA22B48078E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2869508-D811-4869-9632-38465568771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6" name="Group 30">
            <a:extLst>
              <a:ext uri="{FF2B5EF4-FFF2-40B4-BE49-F238E27FC236}">
                <a16:creationId xmlns:a16="http://schemas.microsoft.com/office/drawing/2014/main" id="{019B6831-4A0B-4A9D-8321-7E94A846B54D}"/>
              </a:ext>
            </a:extLst>
          </p:cNvPr>
          <p:cNvGrpSpPr/>
          <p:nvPr/>
        </p:nvGrpSpPr>
        <p:grpSpPr>
          <a:xfrm>
            <a:off x="932411" y="3312034"/>
            <a:ext cx="2045041" cy="918850"/>
            <a:chOff x="395534" y="3722711"/>
            <a:chExt cx="3972999" cy="91885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9F9D81-537B-438B-BA67-6B5A1986CAB4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E89949-C751-4ED2-A222-95142E25C59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59" name="Group 33">
            <a:extLst>
              <a:ext uri="{FF2B5EF4-FFF2-40B4-BE49-F238E27FC236}">
                <a16:creationId xmlns:a16="http://schemas.microsoft.com/office/drawing/2014/main" id="{F77CB11F-81C9-4F6E-9365-741A12259AAB}"/>
              </a:ext>
            </a:extLst>
          </p:cNvPr>
          <p:cNvGrpSpPr/>
          <p:nvPr/>
        </p:nvGrpSpPr>
        <p:grpSpPr>
          <a:xfrm>
            <a:off x="3602071" y="3312034"/>
            <a:ext cx="2045041" cy="918850"/>
            <a:chOff x="395534" y="3722711"/>
            <a:chExt cx="3972999" cy="91885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814A416-FAF5-477C-9C0F-D515FBCD0C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4CB541-6BA3-403F-8044-73945D6EF28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FE752A7D-747D-425F-83CD-F0D7ED8276AF}"/>
              </a:ext>
            </a:extLst>
          </p:cNvPr>
          <p:cNvSpPr/>
          <p:nvPr/>
        </p:nvSpPr>
        <p:spPr>
          <a:xfrm>
            <a:off x="3213371" y="1971694"/>
            <a:ext cx="237842" cy="237842"/>
          </a:xfrm>
          <a:prstGeom prst="chevron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288A1D50-6419-4796-B447-F3EE0E299714}"/>
              </a:ext>
            </a:extLst>
          </p:cNvPr>
          <p:cNvSpPr/>
          <p:nvPr/>
        </p:nvSpPr>
        <p:spPr>
          <a:xfrm rot="5400000">
            <a:off x="4505670" y="2972579"/>
            <a:ext cx="237842" cy="237842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96328561-2BAA-4CFB-AB52-3B774F190B49}"/>
              </a:ext>
            </a:extLst>
          </p:cNvPr>
          <p:cNvSpPr/>
          <p:nvPr/>
        </p:nvSpPr>
        <p:spPr>
          <a:xfrm rot="10800000">
            <a:off x="3164205" y="3355723"/>
            <a:ext cx="237842" cy="237842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92E851-78C6-4333-85D6-D9E409D3E457}"/>
              </a:ext>
            </a:extLst>
          </p:cNvPr>
          <p:cNvSpPr txBox="1"/>
          <p:nvPr/>
        </p:nvSpPr>
        <p:spPr>
          <a:xfrm>
            <a:off x="6413152" y="151007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C1EF0C3-7D69-4C85-A3AC-FB1B6A613183}"/>
              </a:ext>
            </a:extLst>
          </p:cNvPr>
          <p:cNvSpPr txBox="1"/>
          <p:nvPr/>
        </p:nvSpPr>
        <p:spPr>
          <a:xfrm>
            <a:off x="7705263" y="1745757"/>
            <a:ext cx="38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B76DFC9-4CFF-4C32-8146-7D2D1F73CCF6}"/>
              </a:ext>
            </a:extLst>
          </p:cNvPr>
          <p:cNvSpPr txBox="1"/>
          <p:nvPr/>
        </p:nvSpPr>
        <p:spPr>
          <a:xfrm>
            <a:off x="6443190" y="2350814"/>
            <a:ext cx="512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C1689F-930E-4E6B-AFEB-168FA6C1C961}"/>
              </a:ext>
            </a:extLst>
          </p:cNvPr>
          <p:cNvSpPr txBox="1"/>
          <p:nvPr/>
        </p:nvSpPr>
        <p:spPr>
          <a:xfrm>
            <a:off x="6443191" y="3459980"/>
            <a:ext cx="2955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84299B10-47D3-4215-8BA0-1DE616B56239}"/>
              </a:ext>
            </a:extLst>
          </p:cNvPr>
          <p:cNvGrpSpPr/>
          <p:nvPr/>
        </p:nvGrpSpPr>
        <p:grpSpPr>
          <a:xfrm>
            <a:off x="2718559" y="5058571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:a16="http://schemas.microsoft.com/office/drawing/2014/main" id="{127ECD05-4701-47FE-B275-9F4CEFDBC652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FA3E6704-E4F5-4882-88A5-6CFF071FBC40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536100B4-83B2-44B1-9E46-EB733F756FB9}"/>
              </a:ext>
            </a:extLst>
          </p:cNvPr>
          <p:cNvGrpSpPr/>
          <p:nvPr/>
        </p:nvGrpSpPr>
        <p:grpSpPr>
          <a:xfrm>
            <a:off x="2718559" y="4196348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908F0372-F7A9-45F9-B056-5FCF1505708F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:a16="http://schemas.microsoft.com/office/drawing/2014/main" id="{C3CFB683-8248-4FBD-846E-FD0B42440FDE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:a16="http://schemas.microsoft.com/office/drawing/2014/main" id="{8C4888D9-92EF-443C-81BE-23BEC12D130C}"/>
              </a:ext>
            </a:extLst>
          </p:cNvPr>
          <p:cNvGrpSpPr/>
          <p:nvPr/>
        </p:nvGrpSpPr>
        <p:grpSpPr>
          <a:xfrm>
            <a:off x="2718559" y="3334125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038AA09F-2078-4A06-A165-B806A1B4A33C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:a16="http://schemas.microsoft.com/office/drawing/2014/main" id="{9F9C30E1-A78D-4D5E-8FEF-27B999F478DC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F43976ED-9534-4B65-B5A3-CD5FA1B34A12}"/>
              </a:ext>
            </a:extLst>
          </p:cNvPr>
          <p:cNvGrpSpPr/>
          <p:nvPr/>
        </p:nvGrpSpPr>
        <p:grpSpPr>
          <a:xfrm>
            <a:off x="2718559" y="2471902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32B2812F-4668-4E11-8102-20582BA732AC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CF0F8A78-D2BA-4C35-8791-B7D879F23D66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C4F0B7-BE04-4A53-90C6-0E0364C9232B}"/>
              </a:ext>
            </a:extLst>
          </p:cNvPr>
          <p:cNvGrpSpPr/>
          <p:nvPr/>
        </p:nvGrpSpPr>
        <p:grpSpPr>
          <a:xfrm>
            <a:off x="3703844" y="2593571"/>
            <a:ext cx="6873137" cy="697000"/>
            <a:chOff x="-825913" y="4159966"/>
            <a:chExt cx="5395324" cy="697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99B70-27FF-48A2-B86D-911EEF614B2F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DA1B6D-09DF-495E-9ACC-80B6788DA369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DED9744-7DD4-48B6-8EC2-D5F1DCCB44F0}"/>
              </a:ext>
            </a:extLst>
          </p:cNvPr>
          <p:cNvSpPr/>
          <p:nvPr/>
        </p:nvSpPr>
        <p:spPr>
          <a:xfrm>
            <a:off x="10733604" y="3027663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BD6245-404C-49E7-88A6-D5A3D4E09703}"/>
              </a:ext>
            </a:extLst>
          </p:cNvPr>
          <p:cNvSpPr/>
          <p:nvPr/>
        </p:nvSpPr>
        <p:spPr>
          <a:xfrm>
            <a:off x="10733604" y="3893117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26538D-29BC-421E-B5F3-204BE743BAB3}"/>
              </a:ext>
            </a:extLst>
          </p:cNvPr>
          <p:cNvSpPr/>
          <p:nvPr/>
        </p:nvSpPr>
        <p:spPr>
          <a:xfrm>
            <a:off x="10733604" y="4758571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856940-1336-413D-A63B-A6F73955EF93}"/>
              </a:ext>
            </a:extLst>
          </p:cNvPr>
          <p:cNvSpPr/>
          <p:nvPr/>
        </p:nvSpPr>
        <p:spPr>
          <a:xfrm>
            <a:off x="10733604" y="5624024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EB4AF-F46A-48C5-A2A9-2FF2C23F7119}"/>
              </a:ext>
            </a:extLst>
          </p:cNvPr>
          <p:cNvGrpSpPr/>
          <p:nvPr/>
        </p:nvGrpSpPr>
        <p:grpSpPr>
          <a:xfrm>
            <a:off x="3703844" y="3467567"/>
            <a:ext cx="6873137" cy="697000"/>
            <a:chOff x="-825913" y="4159966"/>
            <a:chExt cx="5395324" cy="697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54132B-2DE7-4396-81DA-96E8FFE33AA1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6D46F4-9AED-4AB7-A784-8137882956EE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489545-F490-41BE-8335-8240D4F496D4}"/>
              </a:ext>
            </a:extLst>
          </p:cNvPr>
          <p:cNvGrpSpPr/>
          <p:nvPr/>
        </p:nvGrpSpPr>
        <p:grpSpPr>
          <a:xfrm>
            <a:off x="3703844" y="4341563"/>
            <a:ext cx="6873137" cy="697000"/>
            <a:chOff x="-825913" y="4159966"/>
            <a:chExt cx="5395324" cy="697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AE07EB-D19B-4B4A-BD42-74238DF464BB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F60EA9-29B3-4C13-A94D-5B8830B9E698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EA6F31-DA99-47EE-B0F6-70500AD11771}"/>
              </a:ext>
            </a:extLst>
          </p:cNvPr>
          <p:cNvGrpSpPr/>
          <p:nvPr/>
        </p:nvGrpSpPr>
        <p:grpSpPr>
          <a:xfrm>
            <a:off x="3703844" y="5215559"/>
            <a:ext cx="6873137" cy="697000"/>
            <a:chOff x="-825913" y="4159966"/>
            <a:chExt cx="5395324" cy="6970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496767-4492-4105-B5C9-73FC41C8E1A0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D4CC01-0186-4161-93A7-E6F1A752EEBF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7EFE5EF-B1E6-4F6C-BAD8-173553E15CED}"/>
              </a:ext>
            </a:extLst>
          </p:cNvPr>
          <p:cNvSpPr/>
          <p:nvPr/>
        </p:nvSpPr>
        <p:spPr>
          <a:xfrm rot="2060197">
            <a:off x="1920612" y="4078964"/>
            <a:ext cx="867581" cy="1598698"/>
          </a:xfrm>
          <a:custGeom>
            <a:avLst/>
            <a:gdLst>
              <a:gd name="connsiteX0" fmla="*/ 1661946 w 1679376"/>
              <a:gd name="connsiteY0" fmla="*/ 2534507 h 3094594"/>
              <a:gd name="connsiteX1" fmla="*/ 1642325 w 1679376"/>
              <a:gd name="connsiteY1" fmla="*/ 2508028 h 3094594"/>
              <a:gd name="connsiteX2" fmla="*/ 1642134 w 1679376"/>
              <a:gd name="connsiteY2" fmla="*/ 2397157 h 3094594"/>
              <a:gd name="connsiteX3" fmla="*/ 1661184 w 1679376"/>
              <a:gd name="connsiteY3" fmla="*/ 2366200 h 3094594"/>
              <a:gd name="connsiteX4" fmla="*/ 1676329 w 1679376"/>
              <a:gd name="connsiteY4" fmla="*/ 2342483 h 3094594"/>
              <a:gd name="connsiteX5" fmla="*/ 1678424 w 1679376"/>
              <a:gd name="connsiteY5" fmla="*/ 2242375 h 3094594"/>
              <a:gd name="connsiteX6" fmla="*/ 1678329 w 1679376"/>
              <a:gd name="connsiteY6" fmla="*/ 2207419 h 3094594"/>
              <a:gd name="connsiteX7" fmla="*/ 1665946 w 1679376"/>
              <a:gd name="connsiteY7" fmla="*/ 2197989 h 3094594"/>
              <a:gd name="connsiteX8" fmla="*/ 1642229 w 1679376"/>
              <a:gd name="connsiteY8" fmla="*/ 2172748 h 3094594"/>
              <a:gd name="connsiteX9" fmla="*/ 1642134 w 1679376"/>
              <a:gd name="connsiteY9" fmla="*/ 2161889 h 3094594"/>
              <a:gd name="connsiteX10" fmla="*/ 1642134 w 1679376"/>
              <a:gd name="connsiteY10" fmla="*/ 1441894 h 3094594"/>
              <a:gd name="connsiteX11" fmla="*/ 1642229 w 1679376"/>
              <a:gd name="connsiteY11" fmla="*/ 1427417 h 3094594"/>
              <a:gd name="connsiteX12" fmla="*/ 1659374 w 1679376"/>
              <a:gd name="connsiteY12" fmla="*/ 1405318 h 3094594"/>
              <a:gd name="connsiteX13" fmla="*/ 1677186 w 1679376"/>
              <a:gd name="connsiteY13" fmla="*/ 1384078 h 3094594"/>
              <a:gd name="connsiteX14" fmla="*/ 1677281 w 1679376"/>
              <a:gd name="connsiteY14" fmla="*/ 1258062 h 3094594"/>
              <a:gd name="connsiteX15" fmla="*/ 1654993 w 1679376"/>
              <a:gd name="connsiteY15" fmla="*/ 1236440 h 3094594"/>
              <a:gd name="connsiteX16" fmla="*/ 1639372 w 1679376"/>
              <a:gd name="connsiteY16" fmla="*/ 1235678 h 3094594"/>
              <a:gd name="connsiteX17" fmla="*/ 1633085 w 1679376"/>
              <a:gd name="connsiteY17" fmla="*/ 1222724 h 3094594"/>
              <a:gd name="connsiteX18" fmla="*/ 1653659 w 1679376"/>
              <a:gd name="connsiteY18" fmla="*/ 1209770 h 3094594"/>
              <a:gd name="connsiteX19" fmla="*/ 1676710 w 1679376"/>
              <a:gd name="connsiteY19" fmla="*/ 1185767 h 3094594"/>
              <a:gd name="connsiteX20" fmla="*/ 1676995 w 1679376"/>
              <a:gd name="connsiteY20" fmla="*/ 1060037 h 3094594"/>
              <a:gd name="connsiteX21" fmla="*/ 1658612 w 1679376"/>
              <a:gd name="connsiteY21" fmla="*/ 1040416 h 3094594"/>
              <a:gd name="connsiteX22" fmla="*/ 1642420 w 1679376"/>
              <a:gd name="connsiteY22" fmla="*/ 1021080 h 3094594"/>
              <a:gd name="connsiteX23" fmla="*/ 1642229 w 1679376"/>
              <a:gd name="connsiteY23" fmla="*/ 1005364 h 3094594"/>
              <a:gd name="connsiteX24" fmla="*/ 1642705 w 1679376"/>
              <a:gd name="connsiteY24" fmla="*/ 839914 h 3094594"/>
              <a:gd name="connsiteX25" fmla="*/ 1618607 w 1679376"/>
              <a:gd name="connsiteY25" fmla="*/ 769906 h 3094594"/>
              <a:gd name="connsiteX26" fmla="*/ 1517642 w 1679376"/>
              <a:gd name="connsiteY26" fmla="*/ 688943 h 3094594"/>
              <a:gd name="connsiteX27" fmla="*/ 1298472 w 1679376"/>
              <a:gd name="connsiteY27" fmla="*/ 600361 h 3094594"/>
              <a:gd name="connsiteX28" fmla="*/ 1100447 w 1679376"/>
              <a:gd name="connsiteY28" fmla="*/ 517493 h 3094594"/>
              <a:gd name="connsiteX29" fmla="*/ 987481 w 1679376"/>
              <a:gd name="connsiteY29" fmla="*/ 435673 h 3094594"/>
              <a:gd name="connsiteX30" fmla="*/ 973384 w 1679376"/>
              <a:gd name="connsiteY30" fmla="*/ 404717 h 3094594"/>
              <a:gd name="connsiteX31" fmla="*/ 973384 w 1679376"/>
              <a:gd name="connsiteY31" fmla="*/ 314134 h 3094594"/>
              <a:gd name="connsiteX32" fmla="*/ 986147 w 1679376"/>
              <a:gd name="connsiteY32" fmla="*/ 290989 h 3094594"/>
              <a:gd name="connsiteX33" fmla="*/ 1002435 w 1679376"/>
              <a:gd name="connsiteY33" fmla="*/ 259651 h 3094594"/>
              <a:gd name="connsiteX34" fmla="*/ 1002244 w 1679376"/>
              <a:gd name="connsiteY34" fmla="*/ 28956 h 3094594"/>
              <a:gd name="connsiteX35" fmla="*/ 981766 w 1679376"/>
              <a:gd name="connsiteY35" fmla="*/ 0 h 3094594"/>
              <a:gd name="connsiteX36" fmla="*/ 692015 w 1679376"/>
              <a:gd name="connsiteY36" fmla="*/ 0 h 3094594"/>
              <a:gd name="connsiteX37" fmla="*/ 671536 w 1679376"/>
              <a:gd name="connsiteY37" fmla="*/ 24955 h 3094594"/>
              <a:gd name="connsiteX38" fmla="*/ 671536 w 1679376"/>
              <a:gd name="connsiteY38" fmla="*/ 262985 h 3094594"/>
              <a:gd name="connsiteX39" fmla="*/ 685443 w 1679376"/>
              <a:gd name="connsiteY39" fmla="*/ 289465 h 3094594"/>
              <a:gd name="connsiteX40" fmla="*/ 700493 w 1679376"/>
              <a:gd name="connsiteY40" fmla="*/ 318897 h 3094594"/>
              <a:gd name="connsiteX41" fmla="*/ 700778 w 1679376"/>
              <a:gd name="connsiteY41" fmla="*/ 387763 h 3094594"/>
              <a:gd name="connsiteX42" fmla="*/ 672108 w 1679376"/>
              <a:gd name="connsiteY42" fmla="*/ 449199 h 3094594"/>
              <a:gd name="connsiteX43" fmla="*/ 561999 w 1679376"/>
              <a:gd name="connsiteY43" fmla="*/ 520827 h 3094594"/>
              <a:gd name="connsiteX44" fmla="*/ 310349 w 1679376"/>
              <a:gd name="connsiteY44" fmla="*/ 629222 h 3094594"/>
              <a:gd name="connsiteX45" fmla="*/ 126230 w 1679376"/>
              <a:gd name="connsiteY45" fmla="*/ 711137 h 3094594"/>
              <a:gd name="connsiteX46" fmla="*/ 52792 w 1679376"/>
              <a:gd name="connsiteY46" fmla="*/ 765429 h 3094594"/>
              <a:gd name="connsiteX47" fmla="*/ 31361 w 1679376"/>
              <a:gd name="connsiteY47" fmla="*/ 818959 h 3094594"/>
              <a:gd name="connsiteX48" fmla="*/ 31457 w 1679376"/>
              <a:gd name="connsiteY48" fmla="*/ 1006221 h 3094594"/>
              <a:gd name="connsiteX49" fmla="*/ 30980 w 1679376"/>
              <a:gd name="connsiteY49" fmla="*/ 1023080 h 3094594"/>
              <a:gd name="connsiteX50" fmla="*/ 19550 w 1679376"/>
              <a:gd name="connsiteY50" fmla="*/ 1040130 h 3094594"/>
              <a:gd name="connsiteX51" fmla="*/ 1262 w 1679376"/>
              <a:gd name="connsiteY51" fmla="*/ 1070229 h 3094594"/>
              <a:gd name="connsiteX52" fmla="*/ 1262 w 1679376"/>
              <a:gd name="connsiteY52" fmla="*/ 1177100 h 3094594"/>
              <a:gd name="connsiteX53" fmla="*/ 16502 w 1679376"/>
              <a:gd name="connsiteY53" fmla="*/ 1207103 h 3094594"/>
              <a:gd name="connsiteX54" fmla="*/ 16121 w 1679376"/>
              <a:gd name="connsiteY54" fmla="*/ 1238822 h 3094594"/>
              <a:gd name="connsiteX55" fmla="*/ 2310 w 1679376"/>
              <a:gd name="connsiteY55" fmla="*/ 1260539 h 3094594"/>
              <a:gd name="connsiteX56" fmla="*/ 1738 w 1679376"/>
              <a:gd name="connsiteY56" fmla="*/ 1379030 h 3094594"/>
              <a:gd name="connsiteX57" fmla="*/ 19169 w 1679376"/>
              <a:gd name="connsiteY57" fmla="*/ 1405223 h 3094594"/>
              <a:gd name="connsiteX58" fmla="*/ 31076 w 1679376"/>
              <a:gd name="connsiteY58" fmla="*/ 1423226 h 3094594"/>
              <a:gd name="connsiteX59" fmla="*/ 31457 w 1679376"/>
              <a:gd name="connsiteY59" fmla="*/ 1440180 h 3094594"/>
              <a:gd name="connsiteX60" fmla="*/ 31457 w 1679376"/>
              <a:gd name="connsiteY60" fmla="*/ 2162747 h 3094594"/>
              <a:gd name="connsiteX61" fmla="*/ 30980 w 1679376"/>
              <a:gd name="connsiteY61" fmla="*/ 2180844 h 3094594"/>
              <a:gd name="connsiteX62" fmla="*/ 18598 w 1679376"/>
              <a:gd name="connsiteY62" fmla="*/ 2198656 h 3094594"/>
              <a:gd name="connsiteX63" fmla="*/ 214 w 1679376"/>
              <a:gd name="connsiteY63" fmla="*/ 2227231 h 3094594"/>
              <a:gd name="connsiteX64" fmla="*/ 214 w 1679376"/>
              <a:gd name="connsiteY64" fmla="*/ 2342007 h 3094594"/>
              <a:gd name="connsiteX65" fmla="*/ 14407 w 1679376"/>
              <a:gd name="connsiteY65" fmla="*/ 2366582 h 3094594"/>
              <a:gd name="connsiteX66" fmla="*/ 31457 w 1679376"/>
              <a:gd name="connsiteY66" fmla="*/ 2393918 h 3094594"/>
              <a:gd name="connsiteX67" fmla="*/ 31457 w 1679376"/>
              <a:gd name="connsiteY67" fmla="*/ 2509933 h 3094594"/>
              <a:gd name="connsiteX68" fmla="*/ 16026 w 1679376"/>
              <a:gd name="connsiteY68" fmla="*/ 2539174 h 3094594"/>
              <a:gd name="connsiteX69" fmla="*/ 3739 w 1679376"/>
              <a:gd name="connsiteY69" fmla="*/ 2563463 h 3094594"/>
              <a:gd name="connsiteX70" fmla="*/ 3548 w 1679376"/>
              <a:gd name="connsiteY70" fmla="*/ 2667191 h 3094594"/>
              <a:gd name="connsiteX71" fmla="*/ 14883 w 1679376"/>
              <a:gd name="connsiteY71" fmla="*/ 2699385 h 3094594"/>
              <a:gd name="connsiteX72" fmla="*/ 31457 w 1679376"/>
              <a:gd name="connsiteY72" fmla="*/ 2731580 h 3094594"/>
              <a:gd name="connsiteX73" fmla="*/ 30980 w 1679376"/>
              <a:gd name="connsiteY73" fmla="*/ 2851214 h 3094594"/>
              <a:gd name="connsiteX74" fmla="*/ 52221 w 1679376"/>
              <a:gd name="connsiteY74" fmla="*/ 2915031 h 3094594"/>
              <a:gd name="connsiteX75" fmla="*/ 138517 w 1679376"/>
              <a:gd name="connsiteY75" fmla="*/ 2985421 h 3094594"/>
              <a:gd name="connsiteX76" fmla="*/ 353783 w 1679376"/>
              <a:gd name="connsiteY76" fmla="*/ 3058763 h 3094594"/>
              <a:gd name="connsiteX77" fmla="*/ 728401 w 1679376"/>
              <a:gd name="connsiteY77" fmla="*/ 3094387 h 3094594"/>
              <a:gd name="connsiteX78" fmla="*/ 944713 w 1679376"/>
              <a:gd name="connsiteY78" fmla="*/ 3092006 h 3094594"/>
              <a:gd name="connsiteX79" fmla="*/ 1034249 w 1679376"/>
              <a:gd name="connsiteY79" fmla="*/ 3089148 h 3094594"/>
              <a:gd name="connsiteX80" fmla="*/ 1304949 w 1679376"/>
              <a:gd name="connsiteY80" fmla="*/ 3048476 h 3094594"/>
              <a:gd name="connsiteX81" fmla="*/ 1531358 w 1679376"/>
              <a:gd name="connsiteY81" fmla="*/ 2970086 h 3094594"/>
              <a:gd name="connsiteX82" fmla="*/ 1634419 w 1679376"/>
              <a:gd name="connsiteY82" fmla="*/ 2884646 h 3094594"/>
              <a:gd name="connsiteX83" fmla="*/ 1642039 w 1679376"/>
              <a:gd name="connsiteY83" fmla="*/ 2859881 h 3094594"/>
              <a:gd name="connsiteX84" fmla="*/ 1641944 w 1679376"/>
              <a:gd name="connsiteY84" fmla="*/ 2739009 h 3094594"/>
              <a:gd name="connsiteX85" fmla="*/ 1642325 w 1679376"/>
              <a:gd name="connsiteY85" fmla="*/ 2723293 h 3094594"/>
              <a:gd name="connsiteX86" fmla="*/ 1656231 w 1679376"/>
              <a:gd name="connsiteY86" fmla="*/ 2705862 h 3094594"/>
              <a:gd name="connsiteX87" fmla="*/ 1679377 w 1679376"/>
              <a:gd name="connsiteY87" fmla="*/ 2680049 h 3094594"/>
              <a:gd name="connsiteX88" fmla="*/ 1679377 w 1679376"/>
              <a:gd name="connsiteY88" fmla="*/ 2556796 h 3094594"/>
              <a:gd name="connsiteX89" fmla="*/ 1661946 w 1679376"/>
              <a:gd name="connsiteY89" fmla="*/ 2534507 h 3094594"/>
              <a:gd name="connsiteX90" fmla="*/ 1469351 w 1679376"/>
              <a:gd name="connsiteY90" fmla="*/ 2064639 h 3094594"/>
              <a:gd name="connsiteX91" fmla="*/ 1401437 w 1679376"/>
              <a:gd name="connsiteY91" fmla="*/ 2133410 h 3094594"/>
              <a:gd name="connsiteX92" fmla="*/ 1362861 w 1679376"/>
              <a:gd name="connsiteY92" fmla="*/ 2133219 h 3094594"/>
              <a:gd name="connsiteX93" fmla="*/ 1300758 w 1679376"/>
              <a:gd name="connsiteY93" fmla="*/ 2068544 h 3094594"/>
              <a:gd name="connsiteX94" fmla="*/ 1300758 w 1679376"/>
              <a:gd name="connsiteY94" fmla="*/ 1581817 h 3094594"/>
              <a:gd name="connsiteX95" fmla="*/ 1362575 w 1679376"/>
              <a:gd name="connsiteY95" fmla="*/ 1518285 h 3094594"/>
              <a:gd name="connsiteX96" fmla="*/ 1406009 w 1679376"/>
              <a:gd name="connsiteY96" fmla="*/ 1518190 h 3094594"/>
              <a:gd name="connsiteX97" fmla="*/ 1469351 w 1679376"/>
              <a:gd name="connsiteY97" fmla="*/ 1582674 h 3094594"/>
              <a:gd name="connsiteX98" fmla="*/ 1469446 w 1679376"/>
              <a:gd name="connsiteY98" fmla="*/ 1825466 h 3094594"/>
              <a:gd name="connsiteX99" fmla="*/ 1469351 w 1679376"/>
              <a:gd name="connsiteY99" fmla="*/ 2064639 h 309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679376" h="3094594">
                <a:moveTo>
                  <a:pt x="1661946" y="2534507"/>
                </a:moveTo>
                <a:cubicBezTo>
                  <a:pt x="1644611" y="2529364"/>
                  <a:pt x="1642515" y="2526221"/>
                  <a:pt x="1642325" y="2508028"/>
                </a:cubicBezTo>
                <a:cubicBezTo>
                  <a:pt x="1642039" y="2471071"/>
                  <a:pt x="1642515" y="2434114"/>
                  <a:pt x="1642134" y="2397157"/>
                </a:cubicBezTo>
                <a:cubicBezTo>
                  <a:pt x="1641944" y="2382298"/>
                  <a:pt x="1646039" y="2371344"/>
                  <a:pt x="1661184" y="2366200"/>
                </a:cubicBezTo>
                <a:cubicBezTo>
                  <a:pt x="1672233" y="2362391"/>
                  <a:pt x="1676138" y="2353056"/>
                  <a:pt x="1676329" y="2342483"/>
                </a:cubicBezTo>
                <a:cubicBezTo>
                  <a:pt x="1677186" y="2309146"/>
                  <a:pt x="1677853" y="2275713"/>
                  <a:pt x="1678424" y="2242375"/>
                </a:cubicBezTo>
                <a:cubicBezTo>
                  <a:pt x="1678424" y="2230755"/>
                  <a:pt x="1678519" y="2219039"/>
                  <a:pt x="1678329" y="2207419"/>
                </a:cubicBezTo>
                <a:cubicBezTo>
                  <a:pt x="1676805" y="2200847"/>
                  <a:pt x="1672709" y="2198465"/>
                  <a:pt x="1665946" y="2197989"/>
                </a:cubicBezTo>
                <a:cubicBezTo>
                  <a:pt x="1645849" y="2196465"/>
                  <a:pt x="1642610" y="2192750"/>
                  <a:pt x="1642229" y="2172748"/>
                </a:cubicBezTo>
                <a:cubicBezTo>
                  <a:pt x="1642134" y="2169128"/>
                  <a:pt x="1642134" y="2165509"/>
                  <a:pt x="1642134" y="2161889"/>
                </a:cubicBezTo>
                <a:cubicBezTo>
                  <a:pt x="1642134" y="1921859"/>
                  <a:pt x="1642134" y="1681925"/>
                  <a:pt x="1642134" y="1441894"/>
                </a:cubicBezTo>
                <a:cubicBezTo>
                  <a:pt x="1642134" y="1437037"/>
                  <a:pt x="1642039" y="1432274"/>
                  <a:pt x="1642229" y="1427417"/>
                </a:cubicBezTo>
                <a:cubicBezTo>
                  <a:pt x="1642896" y="1412653"/>
                  <a:pt x="1645372" y="1409129"/>
                  <a:pt x="1659374" y="1405318"/>
                </a:cubicBezTo>
                <a:cubicBezTo>
                  <a:pt x="1670614" y="1402271"/>
                  <a:pt x="1676614" y="1395127"/>
                  <a:pt x="1677186" y="1384078"/>
                </a:cubicBezTo>
                <a:cubicBezTo>
                  <a:pt x="1679186" y="1342073"/>
                  <a:pt x="1679091" y="1300067"/>
                  <a:pt x="1677281" y="1258062"/>
                </a:cubicBezTo>
                <a:cubicBezTo>
                  <a:pt x="1676710" y="1245775"/>
                  <a:pt x="1667470" y="1237583"/>
                  <a:pt x="1654993" y="1236440"/>
                </a:cubicBezTo>
                <a:cubicBezTo>
                  <a:pt x="1649754" y="1235964"/>
                  <a:pt x="1644515" y="1236631"/>
                  <a:pt x="1639372" y="1235678"/>
                </a:cubicBezTo>
                <a:cubicBezTo>
                  <a:pt x="1631371" y="1234154"/>
                  <a:pt x="1629275" y="1229868"/>
                  <a:pt x="1633085" y="1222724"/>
                </a:cubicBezTo>
                <a:cubicBezTo>
                  <a:pt x="1637467" y="1214533"/>
                  <a:pt x="1644896" y="1211294"/>
                  <a:pt x="1653659" y="1209770"/>
                </a:cubicBezTo>
                <a:cubicBezTo>
                  <a:pt x="1669852" y="1206913"/>
                  <a:pt x="1675471" y="1202055"/>
                  <a:pt x="1676710" y="1185767"/>
                </a:cubicBezTo>
                <a:cubicBezTo>
                  <a:pt x="1679853" y="1143952"/>
                  <a:pt x="1679186" y="1101947"/>
                  <a:pt x="1676995" y="1060037"/>
                </a:cubicBezTo>
                <a:cubicBezTo>
                  <a:pt x="1676424" y="1048702"/>
                  <a:pt x="1669661" y="1042321"/>
                  <a:pt x="1658612" y="1040416"/>
                </a:cubicBezTo>
                <a:cubicBezTo>
                  <a:pt x="1647659" y="1038606"/>
                  <a:pt x="1642896" y="1031748"/>
                  <a:pt x="1642420" y="1021080"/>
                </a:cubicBezTo>
                <a:cubicBezTo>
                  <a:pt x="1642229" y="1015841"/>
                  <a:pt x="1642229" y="1010602"/>
                  <a:pt x="1642229" y="1005364"/>
                </a:cubicBezTo>
                <a:cubicBezTo>
                  <a:pt x="1642229" y="950214"/>
                  <a:pt x="1641086" y="894969"/>
                  <a:pt x="1642705" y="839914"/>
                </a:cubicBezTo>
                <a:cubicBezTo>
                  <a:pt x="1643563" y="812578"/>
                  <a:pt x="1634609" y="790480"/>
                  <a:pt x="1618607" y="769906"/>
                </a:cubicBezTo>
                <a:cubicBezTo>
                  <a:pt x="1591366" y="734949"/>
                  <a:pt x="1556504" y="709422"/>
                  <a:pt x="1517642" y="688943"/>
                </a:cubicBezTo>
                <a:cubicBezTo>
                  <a:pt x="1447634" y="651891"/>
                  <a:pt x="1372672" y="627031"/>
                  <a:pt x="1298472" y="600361"/>
                </a:cubicBezTo>
                <a:cubicBezTo>
                  <a:pt x="1231035" y="576167"/>
                  <a:pt x="1163884" y="551307"/>
                  <a:pt x="1100447" y="517493"/>
                </a:cubicBezTo>
                <a:cubicBezTo>
                  <a:pt x="1059013" y="495395"/>
                  <a:pt x="1020628" y="469201"/>
                  <a:pt x="987481" y="435673"/>
                </a:cubicBezTo>
                <a:cubicBezTo>
                  <a:pt x="978908" y="427006"/>
                  <a:pt x="973479" y="417195"/>
                  <a:pt x="973384" y="404717"/>
                </a:cubicBezTo>
                <a:cubicBezTo>
                  <a:pt x="973193" y="374523"/>
                  <a:pt x="973193" y="344329"/>
                  <a:pt x="973384" y="314134"/>
                </a:cubicBezTo>
                <a:cubicBezTo>
                  <a:pt x="973479" y="304133"/>
                  <a:pt x="977289" y="296323"/>
                  <a:pt x="986147" y="290989"/>
                </a:cubicBezTo>
                <a:cubicBezTo>
                  <a:pt x="997958" y="283940"/>
                  <a:pt x="1002530" y="273558"/>
                  <a:pt x="1002435" y="259651"/>
                </a:cubicBezTo>
                <a:cubicBezTo>
                  <a:pt x="1002054" y="182785"/>
                  <a:pt x="1002340" y="105823"/>
                  <a:pt x="1002244" y="28956"/>
                </a:cubicBezTo>
                <a:cubicBezTo>
                  <a:pt x="1002244" y="9144"/>
                  <a:pt x="1000244" y="6667"/>
                  <a:pt x="981766" y="0"/>
                </a:cubicBezTo>
                <a:cubicBezTo>
                  <a:pt x="885182" y="0"/>
                  <a:pt x="788599" y="0"/>
                  <a:pt x="692015" y="0"/>
                </a:cubicBezTo>
                <a:cubicBezTo>
                  <a:pt x="678966" y="3143"/>
                  <a:pt x="671536" y="10954"/>
                  <a:pt x="671536" y="24955"/>
                </a:cubicBezTo>
                <a:cubicBezTo>
                  <a:pt x="671441" y="104299"/>
                  <a:pt x="671441" y="183642"/>
                  <a:pt x="671536" y="262985"/>
                </a:cubicBezTo>
                <a:cubicBezTo>
                  <a:pt x="671536" y="274130"/>
                  <a:pt x="675632" y="283750"/>
                  <a:pt x="685443" y="289465"/>
                </a:cubicBezTo>
                <a:cubicBezTo>
                  <a:pt x="696968" y="296228"/>
                  <a:pt x="700588" y="306229"/>
                  <a:pt x="700493" y="318897"/>
                </a:cubicBezTo>
                <a:cubicBezTo>
                  <a:pt x="700302" y="341852"/>
                  <a:pt x="699159" y="364903"/>
                  <a:pt x="700778" y="387763"/>
                </a:cubicBezTo>
                <a:cubicBezTo>
                  <a:pt x="702683" y="414242"/>
                  <a:pt x="691825" y="432911"/>
                  <a:pt x="672108" y="449199"/>
                </a:cubicBezTo>
                <a:cubicBezTo>
                  <a:pt x="638009" y="477203"/>
                  <a:pt x="601051" y="500539"/>
                  <a:pt x="561999" y="520827"/>
                </a:cubicBezTo>
                <a:cubicBezTo>
                  <a:pt x="480655" y="562927"/>
                  <a:pt x="395121" y="595217"/>
                  <a:pt x="310349" y="629222"/>
                </a:cubicBezTo>
                <a:cubicBezTo>
                  <a:pt x="247960" y="654272"/>
                  <a:pt x="185476" y="679133"/>
                  <a:pt x="126230" y="711137"/>
                </a:cubicBezTo>
                <a:cubicBezTo>
                  <a:pt x="99179" y="725805"/>
                  <a:pt x="73557" y="742379"/>
                  <a:pt x="52792" y="765429"/>
                </a:cubicBezTo>
                <a:cubicBezTo>
                  <a:pt x="39172" y="780574"/>
                  <a:pt x="31266" y="798005"/>
                  <a:pt x="31361" y="818959"/>
                </a:cubicBezTo>
                <a:cubicBezTo>
                  <a:pt x="31647" y="881348"/>
                  <a:pt x="31457" y="943832"/>
                  <a:pt x="31457" y="1006221"/>
                </a:cubicBezTo>
                <a:cubicBezTo>
                  <a:pt x="31457" y="1011841"/>
                  <a:pt x="31552" y="1017460"/>
                  <a:pt x="30980" y="1023080"/>
                </a:cubicBezTo>
                <a:cubicBezTo>
                  <a:pt x="30313" y="1030891"/>
                  <a:pt x="27170" y="1037558"/>
                  <a:pt x="19550" y="1040130"/>
                </a:cubicBezTo>
                <a:cubicBezTo>
                  <a:pt x="4786" y="1045178"/>
                  <a:pt x="1262" y="1056989"/>
                  <a:pt x="1262" y="1070229"/>
                </a:cubicBezTo>
                <a:cubicBezTo>
                  <a:pt x="1072" y="1105852"/>
                  <a:pt x="1167" y="1141476"/>
                  <a:pt x="1262" y="1177100"/>
                </a:cubicBezTo>
                <a:cubicBezTo>
                  <a:pt x="1262" y="1189292"/>
                  <a:pt x="4596" y="1200055"/>
                  <a:pt x="16502" y="1207103"/>
                </a:cubicBezTo>
                <a:cubicBezTo>
                  <a:pt x="34504" y="1217771"/>
                  <a:pt x="34124" y="1227296"/>
                  <a:pt x="16121" y="1238822"/>
                </a:cubicBezTo>
                <a:cubicBezTo>
                  <a:pt x="8120" y="1243965"/>
                  <a:pt x="2882" y="1250061"/>
                  <a:pt x="2310" y="1260539"/>
                </a:cubicBezTo>
                <a:cubicBezTo>
                  <a:pt x="119" y="1300067"/>
                  <a:pt x="1453" y="1339501"/>
                  <a:pt x="1738" y="1379030"/>
                </a:cubicBezTo>
                <a:cubicBezTo>
                  <a:pt x="1834" y="1391031"/>
                  <a:pt x="6882" y="1400556"/>
                  <a:pt x="19169" y="1405223"/>
                </a:cubicBezTo>
                <a:cubicBezTo>
                  <a:pt x="27170" y="1408271"/>
                  <a:pt x="30504" y="1414939"/>
                  <a:pt x="31076" y="1423226"/>
                </a:cubicBezTo>
                <a:cubicBezTo>
                  <a:pt x="31457" y="1428845"/>
                  <a:pt x="31457" y="1434465"/>
                  <a:pt x="31457" y="1440180"/>
                </a:cubicBezTo>
                <a:cubicBezTo>
                  <a:pt x="31457" y="1681067"/>
                  <a:pt x="31457" y="1921859"/>
                  <a:pt x="31457" y="2162747"/>
                </a:cubicBezTo>
                <a:cubicBezTo>
                  <a:pt x="31457" y="2168747"/>
                  <a:pt x="31552" y="2174843"/>
                  <a:pt x="30980" y="2180844"/>
                </a:cubicBezTo>
                <a:cubicBezTo>
                  <a:pt x="30218" y="2189226"/>
                  <a:pt x="26503" y="2195798"/>
                  <a:pt x="18598" y="2198656"/>
                </a:cubicBezTo>
                <a:cubicBezTo>
                  <a:pt x="4882" y="2203514"/>
                  <a:pt x="310" y="2214182"/>
                  <a:pt x="214" y="2227231"/>
                </a:cubicBezTo>
                <a:cubicBezTo>
                  <a:pt x="-71" y="2265521"/>
                  <a:pt x="-71" y="2303716"/>
                  <a:pt x="214" y="2342007"/>
                </a:cubicBezTo>
                <a:cubicBezTo>
                  <a:pt x="310" y="2352389"/>
                  <a:pt x="3262" y="2362486"/>
                  <a:pt x="14407" y="2366582"/>
                </a:cubicBezTo>
                <a:cubicBezTo>
                  <a:pt x="27551" y="2371344"/>
                  <a:pt x="31552" y="2380964"/>
                  <a:pt x="31457" y="2393918"/>
                </a:cubicBezTo>
                <a:cubicBezTo>
                  <a:pt x="31361" y="2432590"/>
                  <a:pt x="31361" y="2471261"/>
                  <a:pt x="31457" y="2509933"/>
                </a:cubicBezTo>
                <a:cubicBezTo>
                  <a:pt x="31457" y="2522601"/>
                  <a:pt x="27551" y="2532412"/>
                  <a:pt x="16026" y="2539174"/>
                </a:cubicBezTo>
                <a:cubicBezTo>
                  <a:pt x="7168" y="2544318"/>
                  <a:pt x="3834" y="2552319"/>
                  <a:pt x="3739" y="2563463"/>
                </a:cubicBezTo>
                <a:cubicBezTo>
                  <a:pt x="3453" y="2598039"/>
                  <a:pt x="4310" y="2632615"/>
                  <a:pt x="3548" y="2667191"/>
                </a:cubicBezTo>
                <a:cubicBezTo>
                  <a:pt x="3262" y="2679383"/>
                  <a:pt x="2215" y="2692337"/>
                  <a:pt x="14883" y="2699385"/>
                </a:cubicBezTo>
                <a:cubicBezTo>
                  <a:pt x="28027" y="2706624"/>
                  <a:pt x="31552" y="2717578"/>
                  <a:pt x="31457" y="2731580"/>
                </a:cubicBezTo>
                <a:cubicBezTo>
                  <a:pt x="31171" y="2771489"/>
                  <a:pt x="32314" y="2811399"/>
                  <a:pt x="30980" y="2851214"/>
                </a:cubicBezTo>
                <a:cubicBezTo>
                  <a:pt x="30218" y="2875693"/>
                  <a:pt x="38219" y="2896172"/>
                  <a:pt x="52221" y="2915031"/>
                </a:cubicBezTo>
                <a:cubicBezTo>
                  <a:pt x="75081" y="2945606"/>
                  <a:pt x="105275" y="2967514"/>
                  <a:pt x="138517" y="2985421"/>
                </a:cubicBezTo>
                <a:cubicBezTo>
                  <a:pt x="206145" y="3021902"/>
                  <a:pt x="279202" y="3042285"/>
                  <a:pt x="353783" y="3058763"/>
                </a:cubicBezTo>
                <a:cubicBezTo>
                  <a:pt x="477226" y="3086005"/>
                  <a:pt x="602480" y="3093815"/>
                  <a:pt x="728401" y="3094387"/>
                </a:cubicBezTo>
                <a:cubicBezTo>
                  <a:pt x="800505" y="3094673"/>
                  <a:pt x="872609" y="3095149"/>
                  <a:pt x="944713" y="3092006"/>
                </a:cubicBezTo>
                <a:cubicBezTo>
                  <a:pt x="974527" y="3090672"/>
                  <a:pt x="1004626" y="3091624"/>
                  <a:pt x="1034249" y="3089148"/>
                </a:cubicBezTo>
                <a:cubicBezTo>
                  <a:pt x="1125308" y="3081623"/>
                  <a:pt x="1215795" y="3068860"/>
                  <a:pt x="1304949" y="3048476"/>
                </a:cubicBezTo>
                <a:cubicBezTo>
                  <a:pt x="1383244" y="3030569"/>
                  <a:pt x="1460016" y="3007995"/>
                  <a:pt x="1531358" y="2970086"/>
                </a:cubicBezTo>
                <a:cubicBezTo>
                  <a:pt x="1571459" y="2948749"/>
                  <a:pt x="1608416" y="2923223"/>
                  <a:pt x="1634419" y="2884646"/>
                </a:cubicBezTo>
                <a:cubicBezTo>
                  <a:pt x="1639562" y="2877026"/>
                  <a:pt x="1642039" y="2869121"/>
                  <a:pt x="1642039" y="2859881"/>
                </a:cubicBezTo>
                <a:cubicBezTo>
                  <a:pt x="1641753" y="2819591"/>
                  <a:pt x="1641944" y="2779300"/>
                  <a:pt x="1641944" y="2739009"/>
                </a:cubicBezTo>
                <a:cubicBezTo>
                  <a:pt x="1641944" y="2733770"/>
                  <a:pt x="1641944" y="2728532"/>
                  <a:pt x="1642325" y="2723293"/>
                </a:cubicBezTo>
                <a:cubicBezTo>
                  <a:pt x="1642991" y="2714339"/>
                  <a:pt x="1646992" y="2707386"/>
                  <a:pt x="1656231" y="2705862"/>
                </a:cubicBezTo>
                <a:cubicBezTo>
                  <a:pt x="1671280" y="2703386"/>
                  <a:pt x="1677281" y="2693575"/>
                  <a:pt x="1679377" y="2680049"/>
                </a:cubicBezTo>
                <a:cubicBezTo>
                  <a:pt x="1679377" y="2638997"/>
                  <a:pt x="1679377" y="2597849"/>
                  <a:pt x="1679377" y="2556796"/>
                </a:cubicBezTo>
                <a:cubicBezTo>
                  <a:pt x="1676234" y="2547461"/>
                  <a:pt x="1673567" y="2538032"/>
                  <a:pt x="1661946" y="2534507"/>
                </a:cubicBezTo>
                <a:close/>
                <a:moveTo>
                  <a:pt x="1469351" y="2064639"/>
                </a:moveTo>
                <a:cubicBezTo>
                  <a:pt x="1469351" y="2108073"/>
                  <a:pt x="1444871" y="2132743"/>
                  <a:pt x="1401437" y="2133410"/>
                </a:cubicBezTo>
                <a:cubicBezTo>
                  <a:pt x="1388578" y="2133600"/>
                  <a:pt x="1375625" y="2133791"/>
                  <a:pt x="1362861" y="2133219"/>
                </a:cubicBezTo>
                <a:cubicBezTo>
                  <a:pt x="1325142" y="2131409"/>
                  <a:pt x="1300758" y="2106263"/>
                  <a:pt x="1300758" y="2068544"/>
                </a:cubicBezTo>
                <a:cubicBezTo>
                  <a:pt x="1300568" y="1906333"/>
                  <a:pt x="1300568" y="1744028"/>
                  <a:pt x="1300758" y="1581817"/>
                </a:cubicBezTo>
                <a:cubicBezTo>
                  <a:pt x="1300758" y="1544955"/>
                  <a:pt x="1325809" y="1519523"/>
                  <a:pt x="1362575" y="1518285"/>
                </a:cubicBezTo>
                <a:cubicBezTo>
                  <a:pt x="1377053" y="1517809"/>
                  <a:pt x="1391531" y="1517904"/>
                  <a:pt x="1406009" y="1518190"/>
                </a:cubicBezTo>
                <a:cubicBezTo>
                  <a:pt x="1444109" y="1519047"/>
                  <a:pt x="1469255" y="1544574"/>
                  <a:pt x="1469351" y="1582674"/>
                </a:cubicBezTo>
                <a:cubicBezTo>
                  <a:pt x="1469541" y="1663637"/>
                  <a:pt x="1469446" y="1744504"/>
                  <a:pt x="1469446" y="1825466"/>
                </a:cubicBezTo>
                <a:cubicBezTo>
                  <a:pt x="1469446" y="1905286"/>
                  <a:pt x="1469446" y="1985010"/>
                  <a:pt x="1469351" y="206463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16FBCC8-A58B-419E-BEF1-87F85EFDC86E}"/>
              </a:ext>
            </a:extLst>
          </p:cNvPr>
          <p:cNvGrpSpPr/>
          <p:nvPr/>
        </p:nvGrpSpPr>
        <p:grpSpPr>
          <a:xfrm>
            <a:off x="895098" y="658940"/>
            <a:ext cx="2185747" cy="4948735"/>
            <a:chOff x="895098" y="658940"/>
            <a:chExt cx="2185747" cy="4948735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95C339D6-11BF-48D3-B4D6-AD46A66E0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9928215">
              <a:off x="1523264" y="3494474"/>
              <a:ext cx="1032946" cy="1514126"/>
            </a:xfrm>
            <a:prstGeom prst="rect">
              <a:avLst/>
            </a:prstGeom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A02F97F-E7E0-4618-98BE-F84730B6A2F7}"/>
                </a:ext>
              </a:extLst>
            </p:cNvPr>
            <p:cNvSpPr/>
            <p:nvPr/>
          </p:nvSpPr>
          <p:spPr>
            <a:xfrm rot="1163162">
              <a:off x="1646158" y="3292193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03D8FD3-9A05-49A2-AD93-C630558D3727}"/>
                </a:ext>
              </a:extLst>
            </p:cNvPr>
            <p:cNvSpPr/>
            <p:nvPr/>
          </p:nvSpPr>
          <p:spPr>
            <a:xfrm rot="6852919">
              <a:off x="1549106" y="3702583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F72BFEB-496C-4862-88F5-A79230D0A969}"/>
                </a:ext>
              </a:extLst>
            </p:cNvPr>
            <p:cNvSpPr/>
            <p:nvPr/>
          </p:nvSpPr>
          <p:spPr>
            <a:xfrm rot="20740887">
              <a:off x="1213248" y="4155830"/>
              <a:ext cx="484085" cy="1451845"/>
            </a:xfrm>
            <a:custGeom>
              <a:avLst/>
              <a:gdLst>
                <a:gd name="connsiteX0" fmla="*/ 346263 w 570883"/>
                <a:gd name="connsiteY0" fmla="*/ 168 h 1712167"/>
                <a:gd name="connsiteX1" fmla="*/ 364934 w 570883"/>
                <a:gd name="connsiteY1" fmla="*/ 15818 h 1712167"/>
                <a:gd name="connsiteX2" fmla="*/ 365228 w 570883"/>
                <a:gd name="connsiteY2" fmla="*/ 83328 h 1712167"/>
                <a:gd name="connsiteX3" fmla="*/ 361074 w 570883"/>
                <a:gd name="connsiteY3" fmla="*/ 94237 h 1712167"/>
                <a:gd name="connsiteX4" fmla="*/ 356290 w 570883"/>
                <a:gd name="connsiteY4" fmla="*/ 107412 h 1712167"/>
                <a:gd name="connsiteX5" fmla="*/ 356264 w 570883"/>
                <a:gd name="connsiteY5" fmla="*/ 107399 h 1712167"/>
                <a:gd name="connsiteX6" fmla="*/ 360527 w 570883"/>
                <a:gd name="connsiteY6" fmla="*/ 149076 h 1712167"/>
                <a:gd name="connsiteX7" fmla="*/ 362373 w 570883"/>
                <a:gd name="connsiteY7" fmla="*/ 155075 h 1712167"/>
                <a:gd name="connsiteX8" fmla="*/ 441547 w 570883"/>
                <a:gd name="connsiteY8" fmla="*/ 295760 h 1712167"/>
                <a:gd name="connsiteX9" fmla="*/ 518162 w 570883"/>
                <a:gd name="connsiteY9" fmla="*/ 461744 h 1712167"/>
                <a:gd name="connsiteX10" fmla="*/ 536624 w 570883"/>
                <a:gd name="connsiteY10" fmla="*/ 519269 h 1712167"/>
                <a:gd name="connsiteX11" fmla="*/ 544428 w 570883"/>
                <a:gd name="connsiteY11" fmla="*/ 532317 h 1712167"/>
                <a:gd name="connsiteX12" fmla="*/ 568973 w 570883"/>
                <a:gd name="connsiteY12" fmla="*/ 582666 h 1712167"/>
                <a:gd name="connsiteX13" fmla="*/ 550847 w 570883"/>
                <a:gd name="connsiteY13" fmla="*/ 624876 h 1712167"/>
                <a:gd name="connsiteX14" fmla="*/ 551183 w 570883"/>
                <a:gd name="connsiteY14" fmla="*/ 636624 h 1712167"/>
                <a:gd name="connsiteX15" fmla="*/ 569057 w 570883"/>
                <a:gd name="connsiteY15" fmla="*/ 670820 h 1712167"/>
                <a:gd name="connsiteX16" fmla="*/ 551477 w 570883"/>
                <a:gd name="connsiteY16" fmla="*/ 723519 h 1712167"/>
                <a:gd name="connsiteX17" fmla="*/ 551267 w 570883"/>
                <a:gd name="connsiteY17" fmla="*/ 740973 h 1712167"/>
                <a:gd name="connsiteX18" fmla="*/ 551309 w 570883"/>
                <a:gd name="connsiteY18" fmla="*/ 826902 h 1712167"/>
                <a:gd name="connsiteX19" fmla="*/ 551183 w 570883"/>
                <a:gd name="connsiteY19" fmla="*/ 838146 h 1712167"/>
                <a:gd name="connsiteX20" fmla="*/ 550386 w 570883"/>
                <a:gd name="connsiteY20" fmla="*/ 927097 h 1712167"/>
                <a:gd name="connsiteX21" fmla="*/ 550302 w 570883"/>
                <a:gd name="connsiteY21" fmla="*/ 937670 h 1712167"/>
                <a:gd name="connsiteX22" fmla="*/ 550386 w 570883"/>
                <a:gd name="connsiteY22" fmla="*/ 1025110 h 1712167"/>
                <a:gd name="connsiteX23" fmla="*/ 550637 w 570883"/>
                <a:gd name="connsiteY23" fmla="*/ 1035054 h 1712167"/>
                <a:gd name="connsiteX24" fmla="*/ 550722 w 570883"/>
                <a:gd name="connsiteY24" fmla="*/ 1124131 h 1712167"/>
                <a:gd name="connsiteX25" fmla="*/ 550596 w 570883"/>
                <a:gd name="connsiteY25" fmla="*/ 1139151 h 1712167"/>
                <a:gd name="connsiteX26" fmla="*/ 550679 w 570883"/>
                <a:gd name="connsiteY26" fmla="*/ 1227220 h 1712167"/>
                <a:gd name="connsiteX27" fmla="*/ 550931 w 570883"/>
                <a:gd name="connsiteY27" fmla="*/ 1236829 h 1712167"/>
                <a:gd name="connsiteX28" fmla="*/ 550763 w 570883"/>
                <a:gd name="connsiteY28" fmla="*/ 1326408 h 1712167"/>
                <a:gd name="connsiteX29" fmla="*/ 551015 w 570883"/>
                <a:gd name="connsiteY29" fmla="*/ 1336269 h 1712167"/>
                <a:gd name="connsiteX30" fmla="*/ 570567 w 570883"/>
                <a:gd name="connsiteY30" fmla="*/ 1387037 h 1712167"/>
                <a:gd name="connsiteX31" fmla="*/ 550344 w 570883"/>
                <a:gd name="connsiteY31" fmla="*/ 1426897 h 1712167"/>
                <a:gd name="connsiteX32" fmla="*/ 549924 w 570883"/>
                <a:gd name="connsiteY32" fmla="*/ 1435624 h 1712167"/>
                <a:gd name="connsiteX33" fmla="*/ 551518 w 570883"/>
                <a:gd name="connsiteY33" fmla="*/ 1523568 h 1712167"/>
                <a:gd name="connsiteX34" fmla="*/ 551435 w 570883"/>
                <a:gd name="connsiteY34" fmla="*/ 1534351 h 1712167"/>
                <a:gd name="connsiteX35" fmla="*/ 539728 w 570883"/>
                <a:gd name="connsiteY35" fmla="*/ 1634336 h 1712167"/>
                <a:gd name="connsiteX36" fmla="*/ 477295 w 570883"/>
                <a:gd name="connsiteY36" fmla="*/ 1669245 h 1712167"/>
                <a:gd name="connsiteX37" fmla="*/ 421534 w 570883"/>
                <a:gd name="connsiteY37" fmla="*/ 1692321 h 1712167"/>
                <a:gd name="connsiteX38" fmla="*/ 330192 w 570883"/>
                <a:gd name="connsiteY38" fmla="*/ 1709314 h 1712167"/>
                <a:gd name="connsiteX39" fmla="*/ 309423 w 570883"/>
                <a:gd name="connsiteY39" fmla="*/ 1712042 h 1712167"/>
                <a:gd name="connsiteX40" fmla="*/ 269563 w 570883"/>
                <a:gd name="connsiteY40" fmla="*/ 1712167 h 1712167"/>
                <a:gd name="connsiteX41" fmla="*/ 236836 w 570883"/>
                <a:gd name="connsiteY41" fmla="*/ 1707971 h 1712167"/>
                <a:gd name="connsiteX42" fmla="*/ 135676 w 570883"/>
                <a:gd name="connsiteY42" fmla="*/ 1683804 h 1712167"/>
                <a:gd name="connsiteX43" fmla="*/ 71523 w 570883"/>
                <a:gd name="connsiteY43" fmla="*/ 1658965 h 1712167"/>
                <a:gd name="connsiteX44" fmla="*/ 18950 w 570883"/>
                <a:gd name="connsiteY44" fmla="*/ 1620573 h 1712167"/>
                <a:gd name="connsiteX45" fmla="*/ 19621 w 570883"/>
                <a:gd name="connsiteY45" fmla="*/ 1536365 h 1712167"/>
                <a:gd name="connsiteX46" fmla="*/ 19537 w 570883"/>
                <a:gd name="connsiteY46" fmla="*/ 1523903 h 1712167"/>
                <a:gd name="connsiteX47" fmla="*/ 21509 w 570883"/>
                <a:gd name="connsiteY47" fmla="*/ 1434869 h 1712167"/>
                <a:gd name="connsiteX48" fmla="*/ 21467 w 570883"/>
                <a:gd name="connsiteY48" fmla="*/ 1425555 h 1712167"/>
                <a:gd name="connsiteX49" fmla="*/ 20376 w 570883"/>
                <a:gd name="connsiteY49" fmla="*/ 1338157 h 1712167"/>
                <a:gd name="connsiteX50" fmla="*/ 20712 w 570883"/>
                <a:gd name="connsiteY50" fmla="*/ 1325275 h 1712167"/>
                <a:gd name="connsiteX51" fmla="*/ 20418 w 570883"/>
                <a:gd name="connsiteY51" fmla="*/ 1237962 h 1712167"/>
                <a:gd name="connsiteX52" fmla="*/ 20670 w 570883"/>
                <a:gd name="connsiteY52" fmla="*/ 1228269 h 1712167"/>
                <a:gd name="connsiteX53" fmla="*/ 22894 w 570883"/>
                <a:gd name="connsiteY53" fmla="*/ 1136130 h 1712167"/>
                <a:gd name="connsiteX54" fmla="*/ 22936 w 570883"/>
                <a:gd name="connsiteY54" fmla="*/ 1126312 h 1712167"/>
                <a:gd name="connsiteX55" fmla="*/ 1327 w 570883"/>
                <a:gd name="connsiteY55" fmla="*/ 1078396 h 1712167"/>
                <a:gd name="connsiteX56" fmla="*/ 20209 w 570883"/>
                <a:gd name="connsiteY56" fmla="*/ 1035809 h 1712167"/>
                <a:gd name="connsiteX57" fmla="*/ 20251 w 570883"/>
                <a:gd name="connsiteY57" fmla="*/ 1026243 h 1712167"/>
                <a:gd name="connsiteX58" fmla="*/ 1412 w 570883"/>
                <a:gd name="connsiteY58" fmla="*/ 992551 h 1712167"/>
                <a:gd name="connsiteX59" fmla="*/ 14796 w 570883"/>
                <a:gd name="connsiteY59" fmla="*/ 942747 h 1712167"/>
                <a:gd name="connsiteX60" fmla="*/ 23523 w 570883"/>
                <a:gd name="connsiteY60" fmla="*/ 931251 h 1712167"/>
                <a:gd name="connsiteX61" fmla="*/ 15006 w 570883"/>
                <a:gd name="connsiteY61" fmla="*/ 919629 h 1712167"/>
                <a:gd name="connsiteX62" fmla="*/ 19034 w 570883"/>
                <a:gd name="connsiteY62" fmla="*/ 839867 h 1712167"/>
                <a:gd name="connsiteX63" fmla="*/ 19118 w 570883"/>
                <a:gd name="connsiteY63" fmla="*/ 827574 h 1712167"/>
                <a:gd name="connsiteX64" fmla="*/ 22810 w 570883"/>
                <a:gd name="connsiteY64" fmla="*/ 736483 h 1712167"/>
                <a:gd name="connsiteX65" fmla="*/ 22894 w 570883"/>
                <a:gd name="connsiteY65" fmla="*/ 727295 h 1712167"/>
                <a:gd name="connsiteX66" fmla="*/ 1286 w 570883"/>
                <a:gd name="connsiteY66" fmla="*/ 675141 h 1712167"/>
                <a:gd name="connsiteX67" fmla="*/ 20125 w 570883"/>
                <a:gd name="connsiteY67" fmla="*/ 636204 h 1712167"/>
                <a:gd name="connsiteX68" fmla="*/ 20166 w 570883"/>
                <a:gd name="connsiteY68" fmla="*/ 627309 h 1712167"/>
                <a:gd name="connsiteX69" fmla="*/ 27 w 570883"/>
                <a:gd name="connsiteY69" fmla="*/ 583757 h 1712167"/>
                <a:gd name="connsiteX70" fmla="*/ 22936 w 570883"/>
                <a:gd name="connsiteY70" fmla="*/ 534289 h 1712167"/>
                <a:gd name="connsiteX71" fmla="*/ 41020 w 570883"/>
                <a:gd name="connsiteY71" fmla="*/ 504164 h 1712167"/>
                <a:gd name="connsiteX72" fmla="*/ 104669 w 570883"/>
                <a:gd name="connsiteY72" fmla="*/ 350724 h 1712167"/>
                <a:gd name="connsiteX73" fmla="*/ 186697 w 570883"/>
                <a:gd name="connsiteY73" fmla="*/ 193005 h 1712167"/>
                <a:gd name="connsiteX74" fmla="*/ 209186 w 570883"/>
                <a:gd name="connsiteY74" fmla="*/ 158390 h 1712167"/>
                <a:gd name="connsiteX75" fmla="*/ 212543 w 570883"/>
                <a:gd name="connsiteY75" fmla="*/ 147901 h 1712167"/>
                <a:gd name="connsiteX76" fmla="*/ 214095 w 570883"/>
                <a:gd name="connsiteY76" fmla="*/ 100111 h 1712167"/>
                <a:gd name="connsiteX77" fmla="*/ 214164 w 570883"/>
                <a:gd name="connsiteY77" fmla="*/ 100066 h 1712167"/>
                <a:gd name="connsiteX78" fmla="*/ 209732 w 570883"/>
                <a:gd name="connsiteY78" fmla="*/ 64526 h 1712167"/>
                <a:gd name="connsiteX79" fmla="*/ 209942 w 570883"/>
                <a:gd name="connsiteY79" fmla="*/ 28573 h 1712167"/>
                <a:gd name="connsiteX80" fmla="*/ 210949 w 570883"/>
                <a:gd name="connsiteY80" fmla="*/ 18797 h 1712167"/>
                <a:gd name="connsiteX81" fmla="*/ 229620 w 570883"/>
                <a:gd name="connsiteY81" fmla="*/ 210 h 1712167"/>
                <a:gd name="connsiteX82" fmla="*/ 346263 w 570883"/>
                <a:gd name="connsiteY82" fmla="*/ 168 h 171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70883" h="1712167">
                  <a:moveTo>
                    <a:pt x="346263" y="168"/>
                  </a:moveTo>
                  <a:cubicBezTo>
                    <a:pt x="355535" y="210"/>
                    <a:pt x="364011" y="6965"/>
                    <a:pt x="364934" y="15818"/>
                  </a:cubicBezTo>
                  <a:cubicBezTo>
                    <a:pt x="367242" y="38224"/>
                    <a:pt x="366906" y="60755"/>
                    <a:pt x="365228" y="83328"/>
                  </a:cubicBezTo>
                  <a:cubicBezTo>
                    <a:pt x="365563" y="87608"/>
                    <a:pt x="364178" y="91762"/>
                    <a:pt x="361074" y="94237"/>
                  </a:cubicBezTo>
                  <a:cubicBezTo>
                    <a:pt x="356542" y="97888"/>
                    <a:pt x="356123" y="102377"/>
                    <a:pt x="356290" y="107412"/>
                  </a:cubicBezTo>
                  <a:lnTo>
                    <a:pt x="356264" y="107399"/>
                  </a:lnTo>
                  <a:lnTo>
                    <a:pt x="360527" y="149076"/>
                  </a:lnTo>
                  <a:cubicBezTo>
                    <a:pt x="360737" y="151258"/>
                    <a:pt x="361073" y="153229"/>
                    <a:pt x="362373" y="155075"/>
                  </a:cubicBezTo>
                  <a:cubicBezTo>
                    <a:pt x="393884" y="199089"/>
                    <a:pt x="417128" y="247760"/>
                    <a:pt x="441547" y="295760"/>
                  </a:cubicBezTo>
                  <a:cubicBezTo>
                    <a:pt x="469198" y="350095"/>
                    <a:pt x="496428" y="404682"/>
                    <a:pt x="518162" y="461744"/>
                  </a:cubicBezTo>
                  <a:cubicBezTo>
                    <a:pt x="525337" y="480583"/>
                    <a:pt x="531966" y="499632"/>
                    <a:pt x="536624" y="519269"/>
                  </a:cubicBezTo>
                  <a:cubicBezTo>
                    <a:pt x="537882" y="524639"/>
                    <a:pt x="540526" y="528541"/>
                    <a:pt x="544428" y="532317"/>
                  </a:cubicBezTo>
                  <a:cubicBezTo>
                    <a:pt x="558693" y="546079"/>
                    <a:pt x="569057" y="561939"/>
                    <a:pt x="568973" y="582666"/>
                  </a:cubicBezTo>
                  <a:cubicBezTo>
                    <a:pt x="568889" y="599198"/>
                    <a:pt x="561756" y="613085"/>
                    <a:pt x="550847" y="624876"/>
                  </a:cubicBezTo>
                  <a:cubicBezTo>
                    <a:pt x="546316" y="629785"/>
                    <a:pt x="547155" y="632302"/>
                    <a:pt x="551183" y="636624"/>
                  </a:cubicBezTo>
                  <a:cubicBezTo>
                    <a:pt x="560246" y="646274"/>
                    <a:pt x="566707" y="657477"/>
                    <a:pt x="569057" y="670820"/>
                  </a:cubicBezTo>
                  <a:cubicBezTo>
                    <a:pt x="572707" y="691630"/>
                    <a:pt x="564567" y="708456"/>
                    <a:pt x="551477" y="723519"/>
                  </a:cubicBezTo>
                  <a:cubicBezTo>
                    <a:pt x="543756" y="732413"/>
                    <a:pt x="543588" y="732246"/>
                    <a:pt x="551267" y="740973"/>
                  </a:cubicBezTo>
                  <a:cubicBezTo>
                    <a:pt x="575434" y="768371"/>
                    <a:pt x="575602" y="799168"/>
                    <a:pt x="551309" y="826902"/>
                  </a:cubicBezTo>
                  <a:cubicBezTo>
                    <a:pt x="547490" y="831265"/>
                    <a:pt x="546903" y="833490"/>
                    <a:pt x="551183" y="838146"/>
                  </a:cubicBezTo>
                  <a:cubicBezTo>
                    <a:pt x="577196" y="866636"/>
                    <a:pt x="576861" y="898985"/>
                    <a:pt x="550386" y="927097"/>
                  </a:cubicBezTo>
                  <a:cubicBezTo>
                    <a:pt x="546442" y="931293"/>
                    <a:pt x="546232" y="933349"/>
                    <a:pt x="550302" y="937670"/>
                  </a:cubicBezTo>
                  <a:cubicBezTo>
                    <a:pt x="575518" y="964649"/>
                    <a:pt x="575518" y="996453"/>
                    <a:pt x="550386" y="1025110"/>
                  </a:cubicBezTo>
                  <a:cubicBezTo>
                    <a:pt x="546777" y="1029222"/>
                    <a:pt x="546987" y="1031194"/>
                    <a:pt x="550637" y="1035054"/>
                  </a:cubicBezTo>
                  <a:cubicBezTo>
                    <a:pt x="576651" y="1062704"/>
                    <a:pt x="576525" y="1096354"/>
                    <a:pt x="550722" y="1124131"/>
                  </a:cubicBezTo>
                  <a:cubicBezTo>
                    <a:pt x="543882" y="1131473"/>
                    <a:pt x="543882" y="1131683"/>
                    <a:pt x="550596" y="1139151"/>
                  </a:cubicBezTo>
                  <a:cubicBezTo>
                    <a:pt x="576022" y="1167473"/>
                    <a:pt x="576189" y="1198605"/>
                    <a:pt x="550679" y="1227220"/>
                  </a:cubicBezTo>
                  <a:cubicBezTo>
                    <a:pt x="547113" y="1231207"/>
                    <a:pt x="547490" y="1233053"/>
                    <a:pt x="550931" y="1236829"/>
                  </a:cubicBezTo>
                  <a:cubicBezTo>
                    <a:pt x="577322" y="1265780"/>
                    <a:pt x="577281" y="1297835"/>
                    <a:pt x="550763" y="1326408"/>
                  </a:cubicBezTo>
                  <a:cubicBezTo>
                    <a:pt x="546819" y="1330688"/>
                    <a:pt x="547575" y="1332660"/>
                    <a:pt x="551015" y="1336269"/>
                  </a:cubicBezTo>
                  <a:cubicBezTo>
                    <a:pt x="564484" y="1350450"/>
                    <a:pt x="572623" y="1366814"/>
                    <a:pt x="570567" y="1387037"/>
                  </a:cubicBezTo>
                  <a:cubicBezTo>
                    <a:pt x="568973" y="1402939"/>
                    <a:pt x="561001" y="1415653"/>
                    <a:pt x="550344" y="1426897"/>
                  </a:cubicBezTo>
                  <a:cubicBezTo>
                    <a:pt x="547323" y="1430128"/>
                    <a:pt x="546232" y="1431680"/>
                    <a:pt x="549924" y="1435624"/>
                  </a:cubicBezTo>
                  <a:cubicBezTo>
                    <a:pt x="576022" y="1463610"/>
                    <a:pt x="576567" y="1494491"/>
                    <a:pt x="551518" y="1523568"/>
                  </a:cubicBezTo>
                  <a:cubicBezTo>
                    <a:pt x="547910" y="1527721"/>
                    <a:pt x="547365" y="1529861"/>
                    <a:pt x="551435" y="1534351"/>
                  </a:cubicBezTo>
                  <a:cubicBezTo>
                    <a:pt x="580805" y="1566742"/>
                    <a:pt x="576315" y="1604420"/>
                    <a:pt x="539728" y="1634336"/>
                  </a:cubicBezTo>
                  <a:cubicBezTo>
                    <a:pt x="520973" y="1649650"/>
                    <a:pt x="499743" y="1660518"/>
                    <a:pt x="477295" y="1669245"/>
                  </a:cubicBezTo>
                  <a:cubicBezTo>
                    <a:pt x="458540" y="1676545"/>
                    <a:pt x="440918" y="1686447"/>
                    <a:pt x="421534" y="1692321"/>
                  </a:cubicBezTo>
                  <a:cubicBezTo>
                    <a:pt x="391660" y="1701342"/>
                    <a:pt x="361115" y="1706168"/>
                    <a:pt x="330192" y="1709314"/>
                  </a:cubicBezTo>
                  <a:cubicBezTo>
                    <a:pt x="323269" y="1710028"/>
                    <a:pt x="316094" y="1709230"/>
                    <a:pt x="309423" y="1712042"/>
                  </a:cubicBezTo>
                  <a:cubicBezTo>
                    <a:pt x="296206" y="1712167"/>
                    <a:pt x="282906" y="1712167"/>
                    <a:pt x="269563" y="1712167"/>
                  </a:cubicBezTo>
                  <a:cubicBezTo>
                    <a:pt x="258906" y="1708937"/>
                    <a:pt x="247745" y="1709314"/>
                    <a:pt x="236836" y="1707971"/>
                  </a:cubicBezTo>
                  <a:cubicBezTo>
                    <a:pt x="202179" y="1703734"/>
                    <a:pt x="168193" y="1697147"/>
                    <a:pt x="135676" y="1683804"/>
                  </a:cubicBezTo>
                  <a:cubicBezTo>
                    <a:pt x="114487" y="1675077"/>
                    <a:pt x="92040" y="1669538"/>
                    <a:pt x="71523" y="1658965"/>
                  </a:cubicBezTo>
                  <a:cubicBezTo>
                    <a:pt x="52012" y="1648895"/>
                    <a:pt x="33467" y="1637525"/>
                    <a:pt x="18950" y="1620573"/>
                  </a:cubicBezTo>
                  <a:cubicBezTo>
                    <a:pt x="-3959" y="1593847"/>
                    <a:pt x="-3959" y="1562420"/>
                    <a:pt x="19621" y="1536365"/>
                  </a:cubicBezTo>
                  <a:cubicBezTo>
                    <a:pt x="24152" y="1531372"/>
                    <a:pt x="24026" y="1528854"/>
                    <a:pt x="19537" y="1523903"/>
                  </a:cubicBezTo>
                  <a:cubicBezTo>
                    <a:pt x="-6099" y="1495624"/>
                    <a:pt x="-5386" y="1464156"/>
                    <a:pt x="21509" y="1434869"/>
                  </a:cubicBezTo>
                  <a:cubicBezTo>
                    <a:pt x="25076" y="1431009"/>
                    <a:pt x="25033" y="1429331"/>
                    <a:pt x="21467" y="1425555"/>
                  </a:cubicBezTo>
                  <a:cubicBezTo>
                    <a:pt x="-4044" y="1398450"/>
                    <a:pt x="-4463" y="1366017"/>
                    <a:pt x="20376" y="1338157"/>
                  </a:cubicBezTo>
                  <a:cubicBezTo>
                    <a:pt x="24698" y="1333331"/>
                    <a:pt x="25705" y="1330772"/>
                    <a:pt x="20712" y="1325275"/>
                  </a:cubicBezTo>
                  <a:cubicBezTo>
                    <a:pt x="-5009" y="1296996"/>
                    <a:pt x="-4925" y="1266955"/>
                    <a:pt x="20418" y="1237962"/>
                  </a:cubicBezTo>
                  <a:cubicBezTo>
                    <a:pt x="23607" y="1234311"/>
                    <a:pt x="24362" y="1232381"/>
                    <a:pt x="20670" y="1228269"/>
                  </a:cubicBezTo>
                  <a:cubicBezTo>
                    <a:pt x="-6687" y="1197808"/>
                    <a:pt x="-5890" y="1165333"/>
                    <a:pt x="22894" y="1136130"/>
                  </a:cubicBezTo>
                  <a:cubicBezTo>
                    <a:pt x="26796" y="1132186"/>
                    <a:pt x="26880" y="1130298"/>
                    <a:pt x="22936" y="1126312"/>
                  </a:cubicBezTo>
                  <a:cubicBezTo>
                    <a:pt x="9887" y="1113096"/>
                    <a:pt x="908" y="1097865"/>
                    <a:pt x="1327" y="1078396"/>
                  </a:cubicBezTo>
                  <a:cubicBezTo>
                    <a:pt x="1705" y="1061530"/>
                    <a:pt x="9048" y="1047768"/>
                    <a:pt x="20209" y="1035809"/>
                  </a:cubicBezTo>
                  <a:cubicBezTo>
                    <a:pt x="23649" y="1032117"/>
                    <a:pt x="24152" y="1030103"/>
                    <a:pt x="20251" y="1026243"/>
                  </a:cubicBezTo>
                  <a:cubicBezTo>
                    <a:pt x="10810" y="1016929"/>
                    <a:pt x="4265" y="1005684"/>
                    <a:pt x="1412" y="992551"/>
                  </a:cubicBezTo>
                  <a:cubicBezTo>
                    <a:pt x="-2659" y="973670"/>
                    <a:pt x="3593" y="957516"/>
                    <a:pt x="14796" y="942747"/>
                  </a:cubicBezTo>
                  <a:cubicBezTo>
                    <a:pt x="17775" y="938803"/>
                    <a:pt x="23481" y="935111"/>
                    <a:pt x="23523" y="931251"/>
                  </a:cubicBezTo>
                  <a:cubicBezTo>
                    <a:pt x="23565" y="927432"/>
                    <a:pt x="18027" y="923530"/>
                    <a:pt x="15006" y="919629"/>
                  </a:cubicBezTo>
                  <a:cubicBezTo>
                    <a:pt x="-4505" y="894076"/>
                    <a:pt x="-3246" y="864874"/>
                    <a:pt x="19034" y="839867"/>
                  </a:cubicBezTo>
                  <a:cubicBezTo>
                    <a:pt x="23355" y="835042"/>
                    <a:pt x="23733" y="832692"/>
                    <a:pt x="19118" y="827574"/>
                  </a:cubicBezTo>
                  <a:cubicBezTo>
                    <a:pt x="-7191" y="798245"/>
                    <a:pt x="-5806" y="765560"/>
                    <a:pt x="22810" y="736483"/>
                  </a:cubicBezTo>
                  <a:cubicBezTo>
                    <a:pt x="26502" y="732707"/>
                    <a:pt x="26628" y="731113"/>
                    <a:pt x="22894" y="727295"/>
                  </a:cubicBezTo>
                  <a:cubicBezTo>
                    <a:pt x="8796" y="712903"/>
                    <a:pt x="-561" y="696330"/>
                    <a:pt x="1286" y="675141"/>
                  </a:cubicBezTo>
                  <a:cubicBezTo>
                    <a:pt x="2628" y="659743"/>
                    <a:pt x="9761" y="647071"/>
                    <a:pt x="20125" y="636204"/>
                  </a:cubicBezTo>
                  <a:cubicBezTo>
                    <a:pt x="23481" y="632680"/>
                    <a:pt x="23481" y="630876"/>
                    <a:pt x="20166" y="627309"/>
                  </a:cubicBezTo>
                  <a:cubicBezTo>
                    <a:pt x="8670" y="615100"/>
                    <a:pt x="488" y="601044"/>
                    <a:pt x="27" y="583757"/>
                  </a:cubicBezTo>
                  <a:cubicBezTo>
                    <a:pt x="-561" y="563576"/>
                    <a:pt x="8628" y="547128"/>
                    <a:pt x="22936" y="534289"/>
                  </a:cubicBezTo>
                  <a:cubicBezTo>
                    <a:pt x="32460" y="525772"/>
                    <a:pt x="37495" y="516122"/>
                    <a:pt x="41020" y="504164"/>
                  </a:cubicBezTo>
                  <a:cubicBezTo>
                    <a:pt x="56838" y="450794"/>
                    <a:pt x="79956" y="400402"/>
                    <a:pt x="104669" y="350724"/>
                  </a:cubicBezTo>
                  <a:cubicBezTo>
                    <a:pt x="131061" y="297648"/>
                    <a:pt x="156697" y="244193"/>
                    <a:pt x="186697" y="193005"/>
                  </a:cubicBezTo>
                  <a:cubicBezTo>
                    <a:pt x="193661" y="181131"/>
                    <a:pt x="200962" y="169467"/>
                    <a:pt x="209186" y="158390"/>
                  </a:cubicBezTo>
                  <a:cubicBezTo>
                    <a:pt x="211536" y="155201"/>
                    <a:pt x="212500" y="151887"/>
                    <a:pt x="212543" y="147901"/>
                  </a:cubicBezTo>
                  <a:cubicBezTo>
                    <a:pt x="212878" y="131957"/>
                    <a:pt x="213550" y="116055"/>
                    <a:pt x="214095" y="100111"/>
                  </a:cubicBezTo>
                  <a:lnTo>
                    <a:pt x="214164" y="100066"/>
                  </a:lnTo>
                  <a:lnTo>
                    <a:pt x="209732" y="64526"/>
                  </a:lnTo>
                  <a:cubicBezTo>
                    <a:pt x="209617" y="52552"/>
                    <a:pt x="210277" y="40531"/>
                    <a:pt x="209942" y="28573"/>
                  </a:cubicBezTo>
                  <a:cubicBezTo>
                    <a:pt x="209858" y="25301"/>
                    <a:pt x="209522" y="21944"/>
                    <a:pt x="210949" y="18797"/>
                  </a:cubicBezTo>
                  <a:cubicBezTo>
                    <a:pt x="211830" y="8014"/>
                    <a:pt x="218921" y="294"/>
                    <a:pt x="229620" y="210"/>
                  </a:cubicBezTo>
                  <a:cubicBezTo>
                    <a:pt x="268473" y="-84"/>
                    <a:pt x="307368" y="-42"/>
                    <a:pt x="346263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5A7E29-E18F-4B10-A2D4-46094276C29D}"/>
                </a:ext>
              </a:extLst>
            </p:cNvPr>
            <p:cNvSpPr/>
            <p:nvPr/>
          </p:nvSpPr>
          <p:spPr>
            <a:xfrm rot="13321192">
              <a:off x="2365396" y="3379539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8113EB2-FC09-492D-AFBC-4D67E1B3F4A5}"/>
                </a:ext>
              </a:extLst>
            </p:cNvPr>
            <p:cNvSpPr/>
            <p:nvPr/>
          </p:nvSpPr>
          <p:spPr>
            <a:xfrm rot="19010949">
              <a:off x="2268345" y="3789929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3F4BE9-8581-4684-A8FB-376F118A3F47}"/>
                </a:ext>
              </a:extLst>
            </p:cNvPr>
            <p:cNvSpPr/>
            <p:nvPr/>
          </p:nvSpPr>
          <p:spPr>
            <a:xfrm rot="1163162">
              <a:off x="2602453" y="658940"/>
              <a:ext cx="204791" cy="688025"/>
            </a:xfrm>
            <a:custGeom>
              <a:avLst/>
              <a:gdLst>
                <a:gd name="connsiteX0" fmla="*/ 34293 w 1648783"/>
                <a:gd name="connsiteY0" fmla="*/ 3348115 h 5539297"/>
                <a:gd name="connsiteX1" fmla="*/ 20291 w 1648783"/>
                <a:gd name="connsiteY1" fmla="*/ 2511629 h 5539297"/>
                <a:gd name="connsiteX2" fmla="*/ 98 w 1648783"/>
                <a:gd name="connsiteY2" fmla="*/ 1485120 h 5539297"/>
                <a:gd name="connsiteX3" fmla="*/ 92014 w 1648783"/>
                <a:gd name="connsiteY3" fmla="*/ 1335292 h 5539297"/>
                <a:gd name="connsiteX4" fmla="*/ 153165 w 1648783"/>
                <a:gd name="connsiteY4" fmla="*/ 1309955 h 5539297"/>
                <a:gd name="connsiteX5" fmla="*/ 222507 w 1648783"/>
                <a:gd name="connsiteY5" fmla="*/ 1211562 h 5539297"/>
                <a:gd name="connsiteX6" fmla="*/ 230127 w 1648783"/>
                <a:gd name="connsiteY6" fmla="*/ 959912 h 5539297"/>
                <a:gd name="connsiteX7" fmla="*/ 267941 w 1648783"/>
                <a:gd name="connsiteY7" fmla="*/ 894951 h 5539297"/>
                <a:gd name="connsiteX8" fmla="*/ 595696 w 1648783"/>
                <a:gd name="connsiteY8" fmla="*/ 809226 h 5539297"/>
                <a:gd name="connsiteX9" fmla="*/ 690184 w 1648783"/>
                <a:gd name="connsiteY9" fmla="*/ 727216 h 5539297"/>
                <a:gd name="connsiteX10" fmla="*/ 780672 w 1648783"/>
                <a:gd name="connsiteY10" fmla="*/ 50369 h 5539297"/>
                <a:gd name="connsiteX11" fmla="*/ 842013 w 1648783"/>
                <a:gd name="connsiteY11" fmla="*/ 3411 h 5539297"/>
                <a:gd name="connsiteX12" fmla="*/ 915165 w 1648783"/>
                <a:gd name="connsiteY12" fmla="*/ 89708 h 5539297"/>
                <a:gd name="connsiteX13" fmla="*/ 1015844 w 1648783"/>
                <a:gd name="connsiteY13" fmla="*/ 778937 h 5539297"/>
                <a:gd name="connsiteX14" fmla="*/ 1061468 w 1648783"/>
                <a:gd name="connsiteY14" fmla="*/ 819608 h 5539297"/>
                <a:gd name="connsiteX15" fmla="*/ 1370269 w 1648783"/>
                <a:gd name="connsiteY15" fmla="*/ 890855 h 5539297"/>
                <a:gd name="connsiteX16" fmla="*/ 1414084 w 1648783"/>
                <a:gd name="connsiteY16" fmla="*/ 954768 h 5539297"/>
                <a:gd name="connsiteX17" fmla="*/ 1427705 w 1648783"/>
                <a:gd name="connsiteY17" fmla="*/ 1239470 h 5539297"/>
                <a:gd name="connsiteX18" fmla="*/ 1468281 w 1648783"/>
                <a:gd name="connsiteY18" fmla="*/ 1292239 h 5539297"/>
                <a:gd name="connsiteX19" fmla="*/ 1538100 w 1648783"/>
                <a:gd name="connsiteY19" fmla="*/ 1321671 h 5539297"/>
                <a:gd name="connsiteX20" fmla="*/ 1648780 w 1648783"/>
                <a:gd name="connsiteY20" fmla="*/ 1502741 h 5539297"/>
                <a:gd name="connsiteX21" fmla="*/ 1640017 w 1648783"/>
                <a:gd name="connsiteY21" fmla="*/ 5182440 h 5539297"/>
                <a:gd name="connsiteX22" fmla="*/ 1608966 w 1648783"/>
                <a:gd name="connsiteY22" fmla="*/ 5257021 h 5539297"/>
                <a:gd name="connsiteX23" fmla="*/ 1110999 w 1648783"/>
                <a:gd name="connsiteY23" fmla="*/ 5507528 h 5539297"/>
                <a:gd name="connsiteX24" fmla="*/ 351189 w 1648783"/>
                <a:gd name="connsiteY24" fmla="*/ 5466665 h 5539297"/>
                <a:gd name="connsiteX25" fmla="*/ 108397 w 1648783"/>
                <a:gd name="connsiteY25" fmla="*/ 5321124 h 5539297"/>
                <a:gd name="connsiteX26" fmla="*/ 67249 w 1648783"/>
                <a:gd name="connsiteY26" fmla="*/ 5225493 h 5539297"/>
                <a:gd name="connsiteX27" fmla="*/ 35150 w 1648783"/>
                <a:gd name="connsiteY27" fmla="*/ 3348115 h 5539297"/>
                <a:gd name="connsiteX28" fmla="*/ 34293 w 1648783"/>
                <a:gd name="connsiteY28" fmla="*/ 3348115 h 553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8783" h="5539297">
                  <a:moveTo>
                    <a:pt x="34293" y="3348115"/>
                  </a:moveTo>
                  <a:cubicBezTo>
                    <a:pt x="29626" y="3069318"/>
                    <a:pt x="25149" y="2790426"/>
                    <a:pt x="20291" y="2511629"/>
                  </a:cubicBezTo>
                  <a:cubicBezTo>
                    <a:pt x="14195" y="2169396"/>
                    <a:pt x="9528" y="1827163"/>
                    <a:pt x="98" y="1485120"/>
                  </a:cubicBezTo>
                  <a:cubicBezTo>
                    <a:pt x="-1997" y="1409873"/>
                    <a:pt x="29530" y="1365581"/>
                    <a:pt x="92014" y="1335292"/>
                  </a:cubicBezTo>
                  <a:cubicBezTo>
                    <a:pt x="111921" y="1325672"/>
                    <a:pt x="132019" y="1312908"/>
                    <a:pt x="153165" y="1309955"/>
                  </a:cubicBezTo>
                  <a:cubicBezTo>
                    <a:pt x="213744" y="1301478"/>
                    <a:pt x="224221" y="1266902"/>
                    <a:pt x="222507" y="1211562"/>
                  </a:cubicBezTo>
                  <a:cubicBezTo>
                    <a:pt x="219935" y="1127837"/>
                    <a:pt x="228888" y="1043827"/>
                    <a:pt x="230127" y="959912"/>
                  </a:cubicBezTo>
                  <a:cubicBezTo>
                    <a:pt x="230603" y="929051"/>
                    <a:pt x="242033" y="909905"/>
                    <a:pt x="267941" y="894951"/>
                  </a:cubicBezTo>
                  <a:cubicBezTo>
                    <a:pt x="369478" y="836468"/>
                    <a:pt x="481682" y="817799"/>
                    <a:pt x="595696" y="809226"/>
                  </a:cubicBezTo>
                  <a:cubicBezTo>
                    <a:pt x="676659" y="803035"/>
                    <a:pt x="679135" y="806369"/>
                    <a:pt x="690184" y="727216"/>
                  </a:cubicBezTo>
                  <a:cubicBezTo>
                    <a:pt x="721807" y="501759"/>
                    <a:pt x="753049" y="276302"/>
                    <a:pt x="780672" y="50369"/>
                  </a:cubicBezTo>
                  <a:cubicBezTo>
                    <a:pt x="786101" y="5697"/>
                    <a:pt x="798483" y="-6971"/>
                    <a:pt x="842013" y="3411"/>
                  </a:cubicBezTo>
                  <a:cubicBezTo>
                    <a:pt x="910402" y="19794"/>
                    <a:pt x="909926" y="18175"/>
                    <a:pt x="915165" y="89708"/>
                  </a:cubicBezTo>
                  <a:cubicBezTo>
                    <a:pt x="932215" y="321832"/>
                    <a:pt x="972410" y="550622"/>
                    <a:pt x="1015844" y="778937"/>
                  </a:cubicBezTo>
                  <a:cubicBezTo>
                    <a:pt x="1021178" y="807035"/>
                    <a:pt x="1031846" y="816370"/>
                    <a:pt x="1061468" y="819608"/>
                  </a:cubicBezTo>
                  <a:cubicBezTo>
                    <a:pt x="1166910" y="831134"/>
                    <a:pt x="1271495" y="848755"/>
                    <a:pt x="1370269" y="890855"/>
                  </a:cubicBezTo>
                  <a:cubicBezTo>
                    <a:pt x="1400083" y="903524"/>
                    <a:pt x="1413227" y="920669"/>
                    <a:pt x="1414084" y="954768"/>
                  </a:cubicBezTo>
                  <a:cubicBezTo>
                    <a:pt x="1416561" y="1049732"/>
                    <a:pt x="1425228" y="1144506"/>
                    <a:pt x="1427705" y="1239470"/>
                  </a:cubicBezTo>
                  <a:cubicBezTo>
                    <a:pt x="1428562" y="1270808"/>
                    <a:pt x="1440849" y="1283857"/>
                    <a:pt x="1468281" y="1292239"/>
                  </a:cubicBezTo>
                  <a:cubicBezTo>
                    <a:pt x="1492285" y="1299573"/>
                    <a:pt x="1515526" y="1310432"/>
                    <a:pt x="1538100" y="1321671"/>
                  </a:cubicBezTo>
                  <a:cubicBezTo>
                    <a:pt x="1612681" y="1358819"/>
                    <a:pt x="1649161" y="1414064"/>
                    <a:pt x="1648780" y="1502741"/>
                  </a:cubicBezTo>
                  <a:cubicBezTo>
                    <a:pt x="1644113" y="2729276"/>
                    <a:pt x="1641922" y="3955905"/>
                    <a:pt x="1640017" y="5182440"/>
                  </a:cubicBezTo>
                  <a:cubicBezTo>
                    <a:pt x="1639922" y="5213396"/>
                    <a:pt x="1631254" y="5235494"/>
                    <a:pt x="1608966" y="5257021"/>
                  </a:cubicBezTo>
                  <a:cubicBezTo>
                    <a:pt x="1468948" y="5392466"/>
                    <a:pt x="1299403" y="5470666"/>
                    <a:pt x="1110999" y="5507528"/>
                  </a:cubicBezTo>
                  <a:cubicBezTo>
                    <a:pt x="854967" y="5557724"/>
                    <a:pt x="600363" y="5551533"/>
                    <a:pt x="351189" y="5466665"/>
                  </a:cubicBezTo>
                  <a:cubicBezTo>
                    <a:pt x="260321" y="5435709"/>
                    <a:pt x="178501" y="5387989"/>
                    <a:pt x="108397" y="5321124"/>
                  </a:cubicBezTo>
                  <a:cubicBezTo>
                    <a:pt x="80489" y="5294549"/>
                    <a:pt x="67821" y="5265783"/>
                    <a:pt x="67249" y="5225493"/>
                  </a:cubicBezTo>
                  <a:cubicBezTo>
                    <a:pt x="57629" y="4599700"/>
                    <a:pt x="46199" y="3973908"/>
                    <a:pt x="35150" y="3348115"/>
                  </a:cubicBezTo>
                  <a:cubicBezTo>
                    <a:pt x="34960" y="3348115"/>
                    <a:pt x="34578" y="3348115"/>
                    <a:pt x="34293" y="33481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5BCA10E-7E31-4B11-AA08-38765A2BF65D}"/>
                </a:ext>
              </a:extLst>
            </p:cNvPr>
            <p:cNvSpPr/>
            <p:nvPr/>
          </p:nvSpPr>
          <p:spPr>
            <a:xfrm rot="2060197">
              <a:off x="1441658" y="1767460"/>
              <a:ext cx="867581" cy="1598698"/>
            </a:xfrm>
            <a:custGeom>
              <a:avLst/>
              <a:gdLst>
                <a:gd name="connsiteX0" fmla="*/ 1661946 w 1679376"/>
                <a:gd name="connsiteY0" fmla="*/ 2534507 h 3094594"/>
                <a:gd name="connsiteX1" fmla="*/ 1642325 w 1679376"/>
                <a:gd name="connsiteY1" fmla="*/ 2508028 h 3094594"/>
                <a:gd name="connsiteX2" fmla="*/ 1642134 w 1679376"/>
                <a:gd name="connsiteY2" fmla="*/ 2397157 h 3094594"/>
                <a:gd name="connsiteX3" fmla="*/ 1661184 w 1679376"/>
                <a:gd name="connsiteY3" fmla="*/ 2366200 h 3094594"/>
                <a:gd name="connsiteX4" fmla="*/ 1676329 w 1679376"/>
                <a:gd name="connsiteY4" fmla="*/ 2342483 h 3094594"/>
                <a:gd name="connsiteX5" fmla="*/ 1678424 w 1679376"/>
                <a:gd name="connsiteY5" fmla="*/ 2242375 h 3094594"/>
                <a:gd name="connsiteX6" fmla="*/ 1678329 w 1679376"/>
                <a:gd name="connsiteY6" fmla="*/ 2207419 h 3094594"/>
                <a:gd name="connsiteX7" fmla="*/ 1665946 w 1679376"/>
                <a:gd name="connsiteY7" fmla="*/ 2197989 h 3094594"/>
                <a:gd name="connsiteX8" fmla="*/ 1642229 w 1679376"/>
                <a:gd name="connsiteY8" fmla="*/ 2172748 h 3094594"/>
                <a:gd name="connsiteX9" fmla="*/ 1642134 w 1679376"/>
                <a:gd name="connsiteY9" fmla="*/ 2161889 h 3094594"/>
                <a:gd name="connsiteX10" fmla="*/ 1642134 w 1679376"/>
                <a:gd name="connsiteY10" fmla="*/ 1441894 h 3094594"/>
                <a:gd name="connsiteX11" fmla="*/ 1642229 w 1679376"/>
                <a:gd name="connsiteY11" fmla="*/ 1427417 h 3094594"/>
                <a:gd name="connsiteX12" fmla="*/ 1659374 w 1679376"/>
                <a:gd name="connsiteY12" fmla="*/ 1405318 h 3094594"/>
                <a:gd name="connsiteX13" fmla="*/ 1677186 w 1679376"/>
                <a:gd name="connsiteY13" fmla="*/ 1384078 h 3094594"/>
                <a:gd name="connsiteX14" fmla="*/ 1677281 w 1679376"/>
                <a:gd name="connsiteY14" fmla="*/ 1258062 h 3094594"/>
                <a:gd name="connsiteX15" fmla="*/ 1654993 w 1679376"/>
                <a:gd name="connsiteY15" fmla="*/ 1236440 h 3094594"/>
                <a:gd name="connsiteX16" fmla="*/ 1639372 w 1679376"/>
                <a:gd name="connsiteY16" fmla="*/ 1235678 h 3094594"/>
                <a:gd name="connsiteX17" fmla="*/ 1633085 w 1679376"/>
                <a:gd name="connsiteY17" fmla="*/ 1222724 h 3094594"/>
                <a:gd name="connsiteX18" fmla="*/ 1653659 w 1679376"/>
                <a:gd name="connsiteY18" fmla="*/ 1209770 h 3094594"/>
                <a:gd name="connsiteX19" fmla="*/ 1676710 w 1679376"/>
                <a:gd name="connsiteY19" fmla="*/ 1185767 h 3094594"/>
                <a:gd name="connsiteX20" fmla="*/ 1676995 w 1679376"/>
                <a:gd name="connsiteY20" fmla="*/ 1060037 h 3094594"/>
                <a:gd name="connsiteX21" fmla="*/ 1658612 w 1679376"/>
                <a:gd name="connsiteY21" fmla="*/ 1040416 h 3094594"/>
                <a:gd name="connsiteX22" fmla="*/ 1642420 w 1679376"/>
                <a:gd name="connsiteY22" fmla="*/ 1021080 h 3094594"/>
                <a:gd name="connsiteX23" fmla="*/ 1642229 w 1679376"/>
                <a:gd name="connsiteY23" fmla="*/ 1005364 h 3094594"/>
                <a:gd name="connsiteX24" fmla="*/ 1642705 w 1679376"/>
                <a:gd name="connsiteY24" fmla="*/ 839914 h 3094594"/>
                <a:gd name="connsiteX25" fmla="*/ 1618607 w 1679376"/>
                <a:gd name="connsiteY25" fmla="*/ 769906 h 3094594"/>
                <a:gd name="connsiteX26" fmla="*/ 1517642 w 1679376"/>
                <a:gd name="connsiteY26" fmla="*/ 688943 h 3094594"/>
                <a:gd name="connsiteX27" fmla="*/ 1298472 w 1679376"/>
                <a:gd name="connsiteY27" fmla="*/ 600361 h 3094594"/>
                <a:gd name="connsiteX28" fmla="*/ 1100447 w 1679376"/>
                <a:gd name="connsiteY28" fmla="*/ 517493 h 3094594"/>
                <a:gd name="connsiteX29" fmla="*/ 987481 w 1679376"/>
                <a:gd name="connsiteY29" fmla="*/ 435673 h 3094594"/>
                <a:gd name="connsiteX30" fmla="*/ 973384 w 1679376"/>
                <a:gd name="connsiteY30" fmla="*/ 404717 h 3094594"/>
                <a:gd name="connsiteX31" fmla="*/ 973384 w 1679376"/>
                <a:gd name="connsiteY31" fmla="*/ 314134 h 3094594"/>
                <a:gd name="connsiteX32" fmla="*/ 986147 w 1679376"/>
                <a:gd name="connsiteY32" fmla="*/ 290989 h 3094594"/>
                <a:gd name="connsiteX33" fmla="*/ 1002435 w 1679376"/>
                <a:gd name="connsiteY33" fmla="*/ 259651 h 3094594"/>
                <a:gd name="connsiteX34" fmla="*/ 1002244 w 1679376"/>
                <a:gd name="connsiteY34" fmla="*/ 28956 h 3094594"/>
                <a:gd name="connsiteX35" fmla="*/ 981766 w 1679376"/>
                <a:gd name="connsiteY35" fmla="*/ 0 h 3094594"/>
                <a:gd name="connsiteX36" fmla="*/ 692015 w 1679376"/>
                <a:gd name="connsiteY36" fmla="*/ 0 h 3094594"/>
                <a:gd name="connsiteX37" fmla="*/ 671536 w 1679376"/>
                <a:gd name="connsiteY37" fmla="*/ 24955 h 3094594"/>
                <a:gd name="connsiteX38" fmla="*/ 671536 w 1679376"/>
                <a:gd name="connsiteY38" fmla="*/ 262985 h 3094594"/>
                <a:gd name="connsiteX39" fmla="*/ 685443 w 1679376"/>
                <a:gd name="connsiteY39" fmla="*/ 289465 h 3094594"/>
                <a:gd name="connsiteX40" fmla="*/ 700493 w 1679376"/>
                <a:gd name="connsiteY40" fmla="*/ 318897 h 3094594"/>
                <a:gd name="connsiteX41" fmla="*/ 700778 w 1679376"/>
                <a:gd name="connsiteY41" fmla="*/ 387763 h 3094594"/>
                <a:gd name="connsiteX42" fmla="*/ 672108 w 1679376"/>
                <a:gd name="connsiteY42" fmla="*/ 449199 h 3094594"/>
                <a:gd name="connsiteX43" fmla="*/ 561999 w 1679376"/>
                <a:gd name="connsiteY43" fmla="*/ 520827 h 3094594"/>
                <a:gd name="connsiteX44" fmla="*/ 310349 w 1679376"/>
                <a:gd name="connsiteY44" fmla="*/ 629222 h 3094594"/>
                <a:gd name="connsiteX45" fmla="*/ 126230 w 1679376"/>
                <a:gd name="connsiteY45" fmla="*/ 711137 h 3094594"/>
                <a:gd name="connsiteX46" fmla="*/ 52792 w 1679376"/>
                <a:gd name="connsiteY46" fmla="*/ 765429 h 3094594"/>
                <a:gd name="connsiteX47" fmla="*/ 31361 w 1679376"/>
                <a:gd name="connsiteY47" fmla="*/ 818959 h 3094594"/>
                <a:gd name="connsiteX48" fmla="*/ 31457 w 1679376"/>
                <a:gd name="connsiteY48" fmla="*/ 1006221 h 3094594"/>
                <a:gd name="connsiteX49" fmla="*/ 30980 w 1679376"/>
                <a:gd name="connsiteY49" fmla="*/ 1023080 h 3094594"/>
                <a:gd name="connsiteX50" fmla="*/ 19550 w 1679376"/>
                <a:gd name="connsiteY50" fmla="*/ 1040130 h 3094594"/>
                <a:gd name="connsiteX51" fmla="*/ 1262 w 1679376"/>
                <a:gd name="connsiteY51" fmla="*/ 1070229 h 3094594"/>
                <a:gd name="connsiteX52" fmla="*/ 1262 w 1679376"/>
                <a:gd name="connsiteY52" fmla="*/ 1177100 h 3094594"/>
                <a:gd name="connsiteX53" fmla="*/ 16502 w 1679376"/>
                <a:gd name="connsiteY53" fmla="*/ 1207103 h 3094594"/>
                <a:gd name="connsiteX54" fmla="*/ 16121 w 1679376"/>
                <a:gd name="connsiteY54" fmla="*/ 1238822 h 3094594"/>
                <a:gd name="connsiteX55" fmla="*/ 2310 w 1679376"/>
                <a:gd name="connsiteY55" fmla="*/ 1260539 h 3094594"/>
                <a:gd name="connsiteX56" fmla="*/ 1738 w 1679376"/>
                <a:gd name="connsiteY56" fmla="*/ 1379030 h 3094594"/>
                <a:gd name="connsiteX57" fmla="*/ 19169 w 1679376"/>
                <a:gd name="connsiteY57" fmla="*/ 1405223 h 3094594"/>
                <a:gd name="connsiteX58" fmla="*/ 31076 w 1679376"/>
                <a:gd name="connsiteY58" fmla="*/ 1423226 h 3094594"/>
                <a:gd name="connsiteX59" fmla="*/ 31457 w 1679376"/>
                <a:gd name="connsiteY59" fmla="*/ 1440180 h 3094594"/>
                <a:gd name="connsiteX60" fmla="*/ 31457 w 1679376"/>
                <a:gd name="connsiteY60" fmla="*/ 2162747 h 3094594"/>
                <a:gd name="connsiteX61" fmla="*/ 30980 w 1679376"/>
                <a:gd name="connsiteY61" fmla="*/ 2180844 h 3094594"/>
                <a:gd name="connsiteX62" fmla="*/ 18598 w 1679376"/>
                <a:gd name="connsiteY62" fmla="*/ 2198656 h 3094594"/>
                <a:gd name="connsiteX63" fmla="*/ 214 w 1679376"/>
                <a:gd name="connsiteY63" fmla="*/ 2227231 h 3094594"/>
                <a:gd name="connsiteX64" fmla="*/ 214 w 1679376"/>
                <a:gd name="connsiteY64" fmla="*/ 2342007 h 3094594"/>
                <a:gd name="connsiteX65" fmla="*/ 14407 w 1679376"/>
                <a:gd name="connsiteY65" fmla="*/ 2366582 h 3094594"/>
                <a:gd name="connsiteX66" fmla="*/ 31457 w 1679376"/>
                <a:gd name="connsiteY66" fmla="*/ 2393918 h 3094594"/>
                <a:gd name="connsiteX67" fmla="*/ 31457 w 1679376"/>
                <a:gd name="connsiteY67" fmla="*/ 2509933 h 3094594"/>
                <a:gd name="connsiteX68" fmla="*/ 16026 w 1679376"/>
                <a:gd name="connsiteY68" fmla="*/ 2539174 h 3094594"/>
                <a:gd name="connsiteX69" fmla="*/ 3739 w 1679376"/>
                <a:gd name="connsiteY69" fmla="*/ 2563463 h 3094594"/>
                <a:gd name="connsiteX70" fmla="*/ 3548 w 1679376"/>
                <a:gd name="connsiteY70" fmla="*/ 2667191 h 3094594"/>
                <a:gd name="connsiteX71" fmla="*/ 14883 w 1679376"/>
                <a:gd name="connsiteY71" fmla="*/ 2699385 h 3094594"/>
                <a:gd name="connsiteX72" fmla="*/ 31457 w 1679376"/>
                <a:gd name="connsiteY72" fmla="*/ 2731580 h 3094594"/>
                <a:gd name="connsiteX73" fmla="*/ 30980 w 1679376"/>
                <a:gd name="connsiteY73" fmla="*/ 2851214 h 3094594"/>
                <a:gd name="connsiteX74" fmla="*/ 52221 w 1679376"/>
                <a:gd name="connsiteY74" fmla="*/ 2915031 h 3094594"/>
                <a:gd name="connsiteX75" fmla="*/ 138517 w 1679376"/>
                <a:gd name="connsiteY75" fmla="*/ 2985421 h 3094594"/>
                <a:gd name="connsiteX76" fmla="*/ 353783 w 1679376"/>
                <a:gd name="connsiteY76" fmla="*/ 3058763 h 3094594"/>
                <a:gd name="connsiteX77" fmla="*/ 728401 w 1679376"/>
                <a:gd name="connsiteY77" fmla="*/ 3094387 h 3094594"/>
                <a:gd name="connsiteX78" fmla="*/ 944713 w 1679376"/>
                <a:gd name="connsiteY78" fmla="*/ 3092006 h 3094594"/>
                <a:gd name="connsiteX79" fmla="*/ 1034249 w 1679376"/>
                <a:gd name="connsiteY79" fmla="*/ 3089148 h 3094594"/>
                <a:gd name="connsiteX80" fmla="*/ 1304949 w 1679376"/>
                <a:gd name="connsiteY80" fmla="*/ 3048476 h 3094594"/>
                <a:gd name="connsiteX81" fmla="*/ 1531358 w 1679376"/>
                <a:gd name="connsiteY81" fmla="*/ 2970086 h 3094594"/>
                <a:gd name="connsiteX82" fmla="*/ 1634419 w 1679376"/>
                <a:gd name="connsiteY82" fmla="*/ 2884646 h 3094594"/>
                <a:gd name="connsiteX83" fmla="*/ 1642039 w 1679376"/>
                <a:gd name="connsiteY83" fmla="*/ 2859881 h 3094594"/>
                <a:gd name="connsiteX84" fmla="*/ 1641944 w 1679376"/>
                <a:gd name="connsiteY84" fmla="*/ 2739009 h 3094594"/>
                <a:gd name="connsiteX85" fmla="*/ 1642325 w 1679376"/>
                <a:gd name="connsiteY85" fmla="*/ 2723293 h 3094594"/>
                <a:gd name="connsiteX86" fmla="*/ 1656231 w 1679376"/>
                <a:gd name="connsiteY86" fmla="*/ 2705862 h 3094594"/>
                <a:gd name="connsiteX87" fmla="*/ 1679377 w 1679376"/>
                <a:gd name="connsiteY87" fmla="*/ 2680049 h 3094594"/>
                <a:gd name="connsiteX88" fmla="*/ 1679377 w 1679376"/>
                <a:gd name="connsiteY88" fmla="*/ 2556796 h 3094594"/>
                <a:gd name="connsiteX89" fmla="*/ 1661946 w 1679376"/>
                <a:gd name="connsiteY89" fmla="*/ 2534507 h 3094594"/>
                <a:gd name="connsiteX90" fmla="*/ 1469351 w 1679376"/>
                <a:gd name="connsiteY90" fmla="*/ 2064639 h 3094594"/>
                <a:gd name="connsiteX91" fmla="*/ 1401437 w 1679376"/>
                <a:gd name="connsiteY91" fmla="*/ 2133410 h 3094594"/>
                <a:gd name="connsiteX92" fmla="*/ 1362861 w 1679376"/>
                <a:gd name="connsiteY92" fmla="*/ 2133219 h 3094594"/>
                <a:gd name="connsiteX93" fmla="*/ 1300758 w 1679376"/>
                <a:gd name="connsiteY93" fmla="*/ 2068544 h 3094594"/>
                <a:gd name="connsiteX94" fmla="*/ 1300758 w 1679376"/>
                <a:gd name="connsiteY94" fmla="*/ 1581817 h 3094594"/>
                <a:gd name="connsiteX95" fmla="*/ 1362575 w 1679376"/>
                <a:gd name="connsiteY95" fmla="*/ 1518285 h 3094594"/>
                <a:gd name="connsiteX96" fmla="*/ 1406009 w 1679376"/>
                <a:gd name="connsiteY96" fmla="*/ 1518190 h 3094594"/>
                <a:gd name="connsiteX97" fmla="*/ 1469351 w 1679376"/>
                <a:gd name="connsiteY97" fmla="*/ 1582674 h 3094594"/>
                <a:gd name="connsiteX98" fmla="*/ 1469446 w 1679376"/>
                <a:gd name="connsiteY98" fmla="*/ 1825466 h 3094594"/>
                <a:gd name="connsiteX99" fmla="*/ 1469351 w 1679376"/>
                <a:gd name="connsiteY99" fmla="*/ 2064639 h 309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679376" h="3094594">
                  <a:moveTo>
                    <a:pt x="1661946" y="2534507"/>
                  </a:moveTo>
                  <a:cubicBezTo>
                    <a:pt x="1644611" y="2529364"/>
                    <a:pt x="1642515" y="2526221"/>
                    <a:pt x="1642325" y="2508028"/>
                  </a:cubicBezTo>
                  <a:cubicBezTo>
                    <a:pt x="1642039" y="2471071"/>
                    <a:pt x="1642515" y="2434114"/>
                    <a:pt x="1642134" y="2397157"/>
                  </a:cubicBezTo>
                  <a:cubicBezTo>
                    <a:pt x="1641944" y="2382298"/>
                    <a:pt x="1646039" y="2371344"/>
                    <a:pt x="1661184" y="2366200"/>
                  </a:cubicBezTo>
                  <a:cubicBezTo>
                    <a:pt x="1672233" y="2362391"/>
                    <a:pt x="1676138" y="2353056"/>
                    <a:pt x="1676329" y="2342483"/>
                  </a:cubicBezTo>
                  <a:cubicBezTo>
                    <a:pt x="1677186" y="2309146"/>
                    <a:pt x="1677853" y="2275713"/>
                    <a:pt x="1678424" y="2242375"/>
                  </a:cubicBezTo>
                  <a:cubicBezTo>
                    <a:pt x="1678424" y="2230755"/>
                    <a:pt x="1678519" y="2219039"/>
                    <a:pt x="1678329" y="2207419"/>
                  </a:cubicBezTo>
                  <a:cubicBezTo>
                    <a:pt x="1676805" y="2200847"/>
                    <a:pt x="1672709" y="2198465"/>
                    <a:pt x="1665946" y="2197989"/>
                  </a:cubicBezTo>
                  <a:cubicBezTo>
                    <a:pt x="1645849" y="2196465"/>
                    <a:pt x="1642610" y="2192750"/>
                    <a:pt x="1642229" y="2172748"/>
                  </a:cubicBezTo>
                  <a:cubicBezTo>
                    <a:pt x="1642134" y="2169128"/>
                    <a:pt x="1642134" y="2165509"/>
                    <a:pt x="1642134" y="2161889"/>
                  </a:cubicBezTo>
                  <a:cubicBezTo>
                    <a:pt x="1642134" y="1921859"/>
                    <a:pt x="1642134" y="1681925"/>
                    <a:pt x="1642134" y="1441894"/>
                  </a:cubicBezTo>
                  <a:cubicBezTo>
                    <a:pt x="1642134" y="1437037"/>
                    <a:pt x="1642039" y="1432274"/>
                    <a:pt x="1642229" y="1427417"/>
                  </a:cubicBezTo>
                  <a:cubicBezTo>
                    <a:pt x="1642896" y="1412653"/>
                    <a:pt x="1645372" y="1409129"/>
                    <a:pt x="1659374" y="1405318"/>
                  </a:cubicBezTo>
                  <a:cubicBezTo>
                    <a:pt x="1670614" y="1402271"/>
                    <a:pt x="1676614" y="1395127"/>
                    <a:pt x="1677186" y="1384078"/>
                  </a:cubicBezTo>
                  <a:cubicBezTo>
                    <a:pt x="1679186" y="1342073"/>
                    <a:pt x="1679091" y="1300067"/>
                    <a:pt x="1677281" y="1258062"/>
                  </a:cubicBezTo>
                  <a:cubicBezTo>
                    <a:pt x="1676710" y="1245775"/>
                    <a:pt x="1667470" y="1237583"/>
                    <a:pt x="1654993" y="1236440"/>
                  </a:cubicBezTo>
                  <a:cubicBezTo>
                    <a:pt x="1649754" y="1235964"/>
                    <a:pt x="1644515" y="1236631"/>
                    <a:pt x="1639372" y="1235678"/>
                  </a:cubicBezTo>
                  <a:cubicBezTo>
                    <a:pt x="1631371" y="1234154"/>
                    <a:pt x="1629275" y="1229868"/>
                    <a:pt x="1633085" y="1222724"/>
                  </a:cubicBezTo>
                  <a:cubicBezTo>
                    <a:pt x="1637467" y="1214533"/>
                    <a:pt x="1644896" y="1211294"/>
                    <a:pt x="1653659" y="1209770"/>
                  </a:cubicBezTo>
                  <a:cubicBezTo>
                    <a:pt x="1669852" y="1206913"/>
                    <a:pt x="1675471" y="1202055"/>
                    <a:pt x="1676710" y="1185767"/>
                  </a:cubicBezTo>
                  <a:cubicBezTo>
                    <a:pt x="1679853" y="1143952"/>
                    <a:pt x="1679186" y="1101947"/>
                    <a:pt x="1676995" y="1060037"/>
                  </a:cubicBezTo>
                  <a:cubicBezTo>
                    <a:pt x="1676424" y="1048702"/>
                    <a:pt x="1669661" y="1042321"/>
                    <a:pt x="1658612" y="1040416"/>
                  </a:cubicBezTo>
                  <a:cubicBezTo>
                    <a:pt x="1647659" y="1038606"/>
                    <a:pt x="1642896" y="1031748"/>
                    <a:pt x="1642420" y="1021080"/>
                  </a:cubicBezTo>
                  <a:cubicBezTo>
                    <a:pt x="1642229" y="1015841"/>
                    <a:pt x="1642229" y="1010602"/>
                    <a:pt x="1642229" y="1005364"/>
                  </a:cubicBezTo>
                  <a:cubicBezTo>
                    <a:pt x="1642229" y="950214"/>
                    <a:pt x="1641086" y="894969"/>
                    <a:pt x="1642705" y="839914"/>
                  </a:cubicBezTo>
                  <a:cubicBezTo>
                    <a:pt x="1643563" y="812578"/>
                    <a:pt x="1634609" y="790480"/>
                    <a:pt x="1618607" y="769906"/>
                  </a:cubicBezTo>
                  <a:cubicBezTo>
                    <a:pt x="1591366" y="734949"/>
                    <a:pt x="1556504" y="709422"/>
                    <a:pt x="1517642" y="688943"/>
                  </a:cubicBezTo>
                  <a:cubicBezTo>
                    <a:pt x="1447634" y="651891"/>
                    <a:pt x="1372672" y="627031"/>
                    <a:pt x="1298472" y="600361"/>
                  </a:cubicBezTo>
                  <a:cubicBezTo>
                    <a:pt x="1231035" y="576167"/>
                    <a:pt x="1163884" y="551307"/>
                    <a:pt x="1100447" y="517493"/>
                  </a:cubicBezTo>
                  <a:cubicBezTo>
                    <a:pt x="1059013" y="495395"/>
                    <a:pt x="1020628" y="469201"/>
                    <a:pt x="987481" y="435673"/>
                  </a:cubicBezTo>
                  <a:cubicBezTo>
                    <a:pt x="978908" y="427006"/>
                    <a:pt x="973479" y="417195"/>
                    <a:pt x="973384" y="404717"/>
                  </a:cubicBezTo>
                  <a:cubicBezTo>
                    <a:pt x="973193" y="374523"/>
                    <a:pt x="973193" y="344329"/>
                    <a:pt x="973384" y="314134"/>
                  </a:cubicBezTo>
                  <a:cubicBezTo>
                    <a:pt x="973479" y="304133"/>
                    <a:pt x="977289" y="296323"/>
                    <a:pt x="986147" y="290989"/>
                  </a:cubicBezTo>
                  <a:cubicBezTo>
                    <a:pt x="997958" y="283940"/>
                    <a:pt x="1002530" y="273558"/>
                    <a:pt x="1002435" y="259651"/>
                  </a:cubicBezTo>
                  <a:cubicBezTo>
                    <a:pt x="1002054" y="182785"/>
                    <a:pt x="1002340" y="105823"/>
                    <a:pt x="1002244" y="28956"/>
                  </a:cubicBezTo>
                  <a:cubicBezTo>
                    <a:pt x="1002244" y="9144"/>
                    <a:pt x="1000244" y="6667"/>
                    <a:pt x="981766" y="0"/>
                  </a:cubicBezTo>
                  <a:cubicBezTo>
                    <a:pt x="885182" y="0"/>
                    <a:pt x="788599" y="0"/>
                    <a:pt x="692015" y="0"/>
                  </a:cubicBezTo>
                  <a:cubicBezTo>
                    <a:pt x="678966" y="3143"/>
                    <a:pt x="671536" y="10954"/>
                    <a:pt x="671536" y="24955"/>
                  </a:cubicBezTo>
                  <a:cubicBezTo>
                    <a:pt x="671441" y="104299"/>
                    <a:pt x="671441" y="183642"/>
                    <a:pt x="671536" y="262985"/>
                  </a:cubicBezTo>
                  <a:cubicBezTo>
                    <a:pt x="671536" y="274130"/>
                    <a:pt x="675632" y="283750"/>
                    <a:pt x="685443" y="289465"/>
                  </a:cubicBezTo>
                  <a:cubicBezTo>
                    <a:pt x="696968" y="296228"/>
                    <a:pt x="700588" y="306229"/>
                    <a:pt x="700493" y="318897"/>
                  </a:cubicBezTo>
                  <a:cubicBezTo>
                    <a:pt x="700302" y="341852"/>
                    <a:pt x="699159" y="364903"/>
                    <a:pt x="700778" y="387763"/>
                  </a:cubicBezTo>
                  <a:cubicBezTo>
                    <a:pt x="702683" y="414242"/>
                    <a:pt x="691825" y="432911"/>
                    <a:pt x="672108" y="449199"/>
                  </a:cubicBezTo>
                  <a:cubicBezTo>
                    <a:pt x="638009" y="477203"/>
                    <a:pt x="601051" y="500539"/>
                    <a:pt x="561999" y="520827"/>
                  </a:cubicBezTo>
                  <a:cubicBezTo>
                    <a:pt x="480655" y="562927"/>
                    <a:pt x="395121" y="595217"/>
                    <a:pt x="310349" y="629222"/>
                  </a:cubicBezTo>
                  <a:cubicBezTo>
                    <a:pt x="247960" y="654272"/>
                    <a:pt x="185476" y="679133"/>
                    <a:pt x="126230" y="711137"/>
                  </a:cubicBezTo>
                  <a:cubicBezTo>
                    <a:pt x="99179" y="725805"/>
                    <a:pt x="73557" y="742379"/>
                    <a:pt x="52792" y="765429"/>
                  </a:cubicBezTo>
                  <a:cubicBezTo>
                    <a:pt x="39172" y="780574"/>
                    <a:pt x="31266" y="798005"/>
                    <a:pt x="31361" y="818959"/>
                  </a:cubicBezTo>
                  <a:cubicBezTo>
                    <a:pt x="31647" y="881348"/>
                    <a:pt x="31457" y="943832"/>
                    <a:pt x="31457" y="1006221"/>
                  </a:cubicBezTo>
                  <a:cubicBezTo>
                    <a:pt x="31457" y="1011841"/>
                    <a:pt x="31552" y="1017460"/>
                    <a:pt x="30980" y="1023080"/>
                  </a:cubicBezTo>
                  <a:cubicBezTo>
                    <a:pt x="30313" y="1030891"/>
                    <a:pt x="27170" y="1037558"/>
                    <a:pt x="19550" y="1040130"/>
                  </a:cubicBezTo>
                  <a:cubicBezTo>
                    <a:pt x="4786" y="1045178"/>
                    <a:pt x="1262" y="1056989"/>
                    <a:pt x="1262" y="1070229"/>
                  </a:cubicBezTo>
                  <a:cubicBezTo>
                    <a:pt x="1072" y="1105852"/>
                    <a:pt x="1167" y="1141476"/>
                    <a:pt x="1262" y="1177100"/>
                  </a:cubicBezTo>
                  <a:cubicBezTo>
                    <a:pt x="1262" y="1189292"/>
                    <a:pt x="4596" y="1200055"/>
                    <a:pt x="16502" y="1207103"/>
                  </a:cubicBezTo>
                  <a:cubicBezTo>
                    <a:pt x="34504" y="1217771"/>
                    <a:pt x="34124" y="1227296"/>
                    <a:pt x="16121" y="1238822"/>
                  </a:cubicBezTo>
                  <a:cubicBezTo>
                    <a:pt x="8120" y="1243965"/>
                    <a:pt x="2882" y="1250061"/>
                    <a:pt x="2310" y="1260539"/>
                  </a:cubicBezTo>
                  <a:cubicBezTo>
                    <a:pt x="119" y="1300067"/>
                    <a:pt x="1453" y="1339501"/>
                    <a:pt x="1738" y="1379030"/>
                  </a:cubicBezTo>
                  <a:cubicBezTo>
                    <a:pt x="1834" y="1391031"/>
                    <a:pt x="6882" y="1400556"/>
                    <a:pt x="19169" y="1405223"/>
                  </a:cubicBezTo>
                  <a:cubicBezTo>
                    <a:pt x="27170" y="1408271"/>
                    <a:pt x="30504" y="1414939"/>
                    <a:pt x="31076" y="1423226"/>
                  </a:cubicBezTo>
                  <a:cubicBezTo>
                    <a:pt x="31457" y="1428845"/>
                    <a:pt x="31457" y="1434465"/>
                    <a:pt x="31457" y="1440180"/>
                  </a:cubicBezTo>
                  <a:cubicBezTo>
                    <a:pt x="31457" y="1681067"/>
                    <a:pt x="31457" y="1921859"/>
                    <a:pt x="31457" y="2162747"/>
                  </a:cubicBezTo>
                  <a:cubicBezTo>
                    <a:pt x="31457" y="2168747"/>
                    <a:pt x="31552" y="2174843"/>
                    <a:pt x="30980" y="2180844"/>
                  </a:cubicBezTo>
                  <a:cubicBezTo>
                    <a:pt x="30218" y="2189226"/>
                    <a:pt x="26503" y="2195798"/>
                    <a:pt x="18598" y="2198656"/>
                  </a:cubicBezTo>
                  <a:cubicBezTo>
                    <a:pt x="4882" y="2203514"/>
                    <a:pt x="310" y="2214182"/>
                    <a:pt x="214" y="2227231"/>
                  </a:cubicBezTo>
                  <a:cubicBezTo>
                    <a:pt x="-71" y="2265521"/>
                    <a:pt x="-71" y="2303716"/>
                    <a:pt x="214" y="2342007"/>
                  </a:cubicBezTo>
                  <a:cubicBezTo>
                    <a:pt x="310" y="2352389"/>
                    <a:pt x="3262" y="2362486"/>
                    <a:pt x="14407" y="2366582"/>
                  </a:cubicBezTo>
                  <a:cubicBezTo>
                    <a:pt x="27551" y="2371344"/>
                    <a:pt x="31552" y="2380964"/>
                    <a:pt x="31457" y="2393918"/>
                  </a:cubicBezTo>
                  <a:cubicBezTo>
                    <a:pt x="31361" y="2432590"/>
                    <a:pt x="31361" y="2471261"/>
                    <a:pt x="31457" y="2509933"/>
                  </a:cubicBezTo>
                  <a:cubicBezTo>
                    <a:pt x="31457" y="2522601"/>
                    <a:pt x="27551" y="2532412"/>
                    <a:pt x="16026" y="2539174"/>
                  </a:cubicBezTo>
                  <a:cubicBezTo>
                    <a:pt x="7168" y="2544318"/>
                    <a:pt x="3834" y="2552319"/>
                    <a:pt x="3739" y="2563463"/>
                  </a:cubicBezTo>
                  <a:cubicBezTo>
                    <a:pt x="3453" y="2598039"/>
                    <a:pt x="4310" y="2632615"/>
                    <a:pt x="3548" y="2667191"/>
                  </a:cubicBezTo>
                  <a:cubicBezTo>
                    <a:pt x="3262" y="2679383"/>
                    <a:pt x="2215" y="2692337"/>
                    <a:pt x="14883" y="2699385"/>
                  </a:cubicBezTo>
                  <a:cubicBezTo>
                    <a:pt x="28027" y="2706624"/>
                    <a:pt x="31552" y="2717578"/>
                    <a:pt x="31457" y="2731580"/>
                  </a:cubicBezTo>
                  <a:cubicBezTo>
                    <a:pt x="31171" y="2771489"/>
                    <a:pt x="32314" y="2811399"/>
                    <a:pt x="30980" y="2851214"/>
                  </a:cubicBezTo>
                  <a:cubicBezTo>
                    <a:pt x="30218" y="2875693"/>
                    <a:pt x="38219" y="2896172"/>
                    <a:pt x="52221" y="2915031"/>
                  </a:cubicBezTo>
                  <a:cubicBezTo>
                    <a:pt x="75081" y="2945606"/>
                    <a:pt x="105275" y="2967514"/>
                    <a:pt x="138517" y="2985421"/>
                  </a:cubicBezTo>
                  <a:cubicBezTo>
                    <a:pt x="206145" y="3021902"/>
                    <a:pt x="279202" y="3042285"/>
                    <a:pt x="353783" y="3058763"/>
                  </a:cubicBezTo>
                  <a:cubicBezTo>
                    <a:pt x="477226" y="3086005"/>
                    <a:pt x="602480" y="3093815"/>
                    <a:pt x="728401" y="3094387"/>
                  </a:cubicBezTo>
                  <a:cubicBezTo>
                    <a:pt x="800505" y="3094673"/>
                    <a:pt x="872609" y="3095149"/>
                    <a:pt x="944713" y="3092006"/>
                  </a:cubicBezTo>
                  <a:cubicBezTo>
                    <a:pt x="974527" y="3090672"/>
                    <a:pt x="1004626" y="3091624"/>
                    <a:pt x="1034249" y="3089148"/>
                  </a:cubicBezTo>
                  <a:cubicBezTo>
                    <a:pt x="1125308" y="3081623"/>
                    <a:pt x="1215795" y="3068860"/>
                    <a:pt x="1304949" y="3048476"/>
                  </a:cubicBezTo>
                  <a:cubicBezTo>
                    <a:pt x="1383244" y="3030569"/>
                    <a:pt x="1460016" y="3007995"/>
                    <a:pt x="1531358" y="2970086"/>
                  </a:cubicBezTo>
                  <a:cubicBezTo>
                    <a:pt x="1571459" y="2948749"/>
                    <a:pt x="1608416" y="2923223"/>
                    <a:pt x="1634419" y="2884646"/>
                  </a:cubicBezTo>
                  <a:cubicBezTo>
                    <a:pt x="1639562" y="2877026"/>
                    <a:pt x="1642039" y="2869121"/>
                    <a:pt x="1642039" y="2859881"/>
                  </a:cubicBezTo>
                  <a:cubicBezTo>
                    <a:pt x="1641753" y="2819591"/>
                    <a:pt x="1641944" y="2779300"/>
                    <a:pt x="1641944" y="2739009"/>
                  </a:cubicBezTo>
                  <a:cubicBezTo>
                    <a:pt x="1641944" y="2733770"/>
                    <a:pt x="1641944" y="2728532"/>
                    <a:pt x="1642325" y="2723293"/>
                  </a:cubicBezTo>
                  <a:cubicBezTo>
                    <a:pt x="1642991" y="2714339"/>
                    <a:pt x="1646992" y="2707386"/>
                    <a:pt x="1656231" y="2705862"/>
                  </a:cubicBezTo>
                  <a:cubicBezTo>
                    <a:pt x="1671280" y="2703386"/>
                    <a:pt x="1677281" y="2693575"/>
                    <a:pt x="1679377" y="2680049"/>
                  </a:cubicBezTo>
                  <a:cubicBezTo>
                    <a:pt x="1679377" y="2638997"/>
                    <a:pt x="1679377" y="2597849"/>
                    <a:pt x="1679377" y="2556796"/>
                  </a:cubicBezTo>
                  <a:cubicBezTo>
                    <a:pt x="1676234" y="2547461"/>
                    <a:pt x="1673567" y="2538032"/>
                    <a:pt x="1661946" y="2534507"/>
                  </a:cubicBezTo>
                  <a:close/>
                  <a:moveTo>
                    <a:pt x="1469351" y="2064639"/>
                  </a:moveTo>
                  <a:cubicBezTo>
                    <a:pt x="1469351" y="2108073"/>
                    <a:pt x="1444871" y="2132743"/>
                    <a:pt x="1401437" y="2133410"/>
                  </a:cubicBezTo>
                  <a:cubicBezTo>
                    <a:pt x="1388578" y="2133600"/>
                    <a:pt x="1375625" y="2133791"/>
                    <a:pt x="1362861" y="2133219"/>
                  </a:cubicBezTo>
                  <a:cubicBezTo>
                    <a:pt x="1325142" y="2131409"/>
                    <a:pt x="1300758" y="2106263"/>
                    <a:pt x="1300758" y="2068544"/>
                  </a:cubicBezTo>
                  <a:cubicBezTo>
                    <a:pt x="1300568" y="1906333"/>
                    <a:pt x="1300568" y="1744028"/>
                    <a:pt x="1300758" y="1581817"/>
                  </a:cubicBezTo>
                  <a:cubicBezTo>
                    <a:pt x="1300758" y="1544955"/>
                    <a:pt x="1325809" y="1519523"/>
                    <a:pt x="1362575" y="1518285"/>
                  </a:cubicBezTo>
                  <a:cubicBezTo>
                    <a:pt x="1377053" y="1517809"/>
                    <a:pt x="1391531" y="1517904"/>
                    <a:pt x="1406009" y="1518190"/>
                  </a:cubicBezTo>
                  <a:cubicBezTo>
                    <a:pt x="1444109" y="1519047"/>
                    <a:pt x="1469255" y="1544574"/>
                    <a:pt x="1469351" y="1582674"/>
                  </a:cubicBezTo>
                  <a:cubicBezTo>
                    <a:pt x="1469541" y="1663637"/>
                    <a:pt x="1469446" y="1744504"/>
                    <a:pt x="1469446" y="1825466"/>
                  </a:cubicBezTo>
                  <a:cubicBezTo>
                    <a:pt x="1469446" y="1905286"/>
                    <a:pt x="1469446" y="1985010"/>
                    <a:pt x="1469351" y="20646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8FD6FA-E760-4D3B-AF91-E4493EBC2D8C}"/>
                </a:ext>
              </a:extLst>
            </p:cNvPr>
            <p:cNvSpPr/>
            <p:nvPr/>
          </p:nvSpPr>
          <p:spPr>
            <a:xfrm rot="6852919">
              <a:off x="1776493" y="1002781"/>
              <a:ext cx="273774" cy="986959"/>
            </a:xfrm>
            <a:custGeom>
              <a:avLst/>
              <a:gdLst>
                <a:gd name="connsiteX0" fmla="*/ 77493 w 1644812"/>
                <a:gd name="connsiteY0" fmla="*/ 2686116 h 5929571"/>
                <a:gd name="connsiteX1" fmla="*/ 1568015 w 1644812"/>
                <a:gd name="connsiteY1" fmla="*/ 2686116 h 5929571"/>
                <a:gd name="connsiteX2" fmla="*/ 1625188 w 1644812"/>
                <a:gd name="connsiteY2" fmla="*/ 2744507 h 5929571"/>
                <a:gd name="connsiteX3" fmla="*/ 1625188 w 1644812"/>
                <a:gd name="connsiteY3" fmla="*/ 4905299 h 5929571"/>
                <a:gd name="connsiteX4" fmla="*/ 1617933 w 1644812"/>
                <a:gd name="connsiteY4" fmla="*/ 4954152 h 5929571"/>
                <a:gd name="connsiteX5" fmla="*/ 1614059 w 1644812"/>
                <a:gd name="connsiteY5" fmla="*/ 4955619 h 5929571"/>
                <a:gd name="connsiteX6" fmla="*/ 1616841 w 1644812"/>
                <a:gd name="connsiteY6" fmla="*/ 4956697 h 5929571"/>
                <a:gd name="connsiteX7" fmla="*/ 1624509 w 1644812"/>
                <a:gd name="connsiteY7" fmla="*/ 5003488 h 5929571"/>
                <a:gd name="connsiteX8" fmla="*/ 1639627 w 1644812"/>
                <a:gd name="connsiteY8" fmla="*/ 5215154 h 5929571"/>
                <a:gd name="connsiteX9" fmla="*/ 1630590 w 1644812"/>
                <a:gd name="connsiteY9" fmla="*/ 5401969 h 5929571"/>
                <a:gd name="connsiteX10" fmla="*/ 1586103 w 1644812"/>
                <a:gd name="connsiteY10" fmla="*/ 5705390 h 5929571"/>
                <a:gd name="connsiteX11" fmla="*/ 1404155 w 1644812"/>
                <a:gd name="connsiteY11" fmla="*/ 5919142 h 5929571"/>
                <a:gd name="connsiteX12" fmla="*/ 1297626 w 1644812"/>
                <a:gd name="connsiteY12" fmla="*/ 5918098 h 5929571"/>
                <a:gd name="connsiteX13" fmla="*/ 1172504 w 1644812"/>
                <a:gd name="connsiteY13" fmla="*/ 5847369 h 5929571"/>
                <a:gd name="connsiteX14" fmla="*/ 1165726 w 1644812"/>
                <a:gd name="connsiteY14" fmla="*/ 5804619 h 5929571"/>
                <a:gd name="connsiteX15" fmla="*/ 1278511 w 1644812"/>
                <a:gd name="connsiteY15" fmla="*/ 5617109 h 5929571"/>
                <a:gd name="connsiteX16" fmla="*/ 1236977 w 1644812"/>
                <a:gd name="connsiteY16" fmla="*/ 5509538 h 5929571"/>
                <a:gd name="connsiteX17" fmla="*/ 1166943 w 1644812"/>
                <a:gd name="connsiteY17" fmla="*/ 5536475 h 5929571"/>
                <a:gd name="connsiteX18" fmla="*/ 1129928 w 1644812"/>
                <a:gd name="connsiteY18" fmla="*/ 5586697 h 5929571"/>
                <a:gd name="connsiteX19" fmla="*/ 979782 w 1644812"/>
                <a:gd name="connsiteY19" fmla="*/ 5864922 h 5929571"/>
                <a:gd name="connsiteX20" fmla="*/ 874123 w 1644812"/>
                <a:gd name="connsiteY20" fmla="*/ 5928873 h 5929571"/>
                <a:gd name="connsiteX21" fmla="*/ 752128 w 1644812"/>
                <a:gd name="connsiteY21" fmla="*/ 5928525 h 5929571"/>
                <a:gd name="connsiteX22" fmla="*/ 673928 w 1644812"/>
                <a:gd name="connsiteY22" fmla="*/ 5882995 h 5929571"/>
                <a:gd name="connsiteX23" fmla="*/ 573483 w 1644812"/>
                <a:gd name="connsiteY23" fmla="*/ 5691661 h 5929571"/>
                <a:gd name="connsiteX24" fmla="*/ 508662 w 1644812"/>
                <a:gd name="connsiteY24" fmla="*/ 5577314 h 5929571"/>
                <a:gd name="connsiteX25" fmla="*/ 458961 w 1644812"/>
                <a:gd name="connsiteY25" fmla="*/ 5521877 h 5929571"/>
                <a:gd name="connsiteX26" fmla="*/ 368248 w 1644812"/>
                <a:gd name="connsiteY26" fmla="*/ 5531435 h 5929571"/>
                <a:gd name="connsiteX27" fmla="*/ 365292 w 1644812"/>
                <a:gd name="connsiteY27" fmla="*/ 5618499 h 5929571"/>
                <a:gd name="connsiteX28" fmla="*/ 471820 w 1644812"/>
                <a:gd name="connsiteY28" fmla="*/ 5795234 h 5929571"/>
                <a:gd name="connsiteX29" fmla="*/ 453225 w 1644812"/>
                <a:gd name="connsiteY29" fmla="*/ 5857971 h 5929571"/>
                <a:gd name="connsiteX30" fmla="*/ 346699 w 1644812"/>
                <a:gd name="connsiteY30" fmla="*/ 5917403 h 5929571"/>
                <a:gd name="connsiteX31" fmla="*/ 237216 w 1644812"/>
                <a:gd name="connsiteY31" fmla="*/ 5918273 h 5929571"/>
                <a:gd name="connsiteX32" fmla="*/ 59438 w 1644812"/>
                <a:gd name="connsiteY32" fmla="*/ 5715990 h 5929571"/>
                <a:gd name="connsiteX33" fmla="*/ 701 w 1644812"/>
                <a:gd name="connsiteY33" fmla="*/ 5259988 h 5929571"/>
                <a:gd name="connsiteX34" fmla="*/ 1048 w 1644812"/>
                <a:gd name="connsiteY34" fmla="*/ 5234964 h 5929571"/>
                <a:gd name="connsiteX35" fmla="*/ 19469 w 1644812"/>
                <a:gd name="connsiteY35" fmla="*/ 4979680 h 5929571"/>
                <a:gd name="connsiteX36" fmla="*/ 27485 w 1644812"/>
                <a:gd name="connsiteY36" fmla="*/ 4956720 h 5929571"/>
                <a:gd name="connsiteX37" fmla="*/ 31109 w 1644812"/>
                <a:gd name="connsiteY37" fmla="*/ 4955559 h 5929571"/>
                <a:gd name="connsiteX38" fmla="*/ 27010 w 1644812"/>
                <a:gd name="connsiteY38" fmla="*/ 4953979 h 5929571"/>
                <a:gd name="connsiteX39" fmla="*/ 19625 w 1644812"/>
                <a:gd name="connsiteY39" fmla="*/ 4904951 h 5929571"/>
                <a:gd name="connsiteX40" fmla="*/ 19625 w 1644812"/>
                <a:gd name="connsiteY40" fmla="*/ 3824555 h 5929571"/>
                <a:gd name="connsiteX41" fmla="*/ 19625 w 1644812"/>
                <a:gd name="connsiteY41" fmla="*/ 2744160 h 5929571"/>
                <a:gd name="connsiteX42" fmla="*/ 77493 w 1644812"/>
                <a:gd name="connsiteY42" fmla="*/ 2686116 h 5929571"/>
                <a:gd name="connsiteX43" fmla="*/ 583139 w 1644812"/>
                <a:gd name="connsiteY43" fmla="*/ 261 h 5929571"/>
                <a:gd name="connsiteX44" fmla="*/ 1062255 w 1644812"/>
                <a:gd name="connsiteY44" fmla="*/ 261 h 5929571"/>
                <a:gd name="connsiteX45" fmla="*/ 1153490 w 1644812"/>
                <a:gd name="connsiteY45" fmla="*/ 89759 h 5929571"/>
                <a:gd name="connsiteX46" fmla="*/ 1154010 w 1644812"/>
                <a:gd name="connsiteY46" fmla="*/ 337224 h 5929571"/>
                <a:gd name="connsiteX47" fmla="*/ 1147739 w 1644812"/>
                <a:gd name="connsiteY47" fmla="*/ 358152 h 5929571"/>
                <a:gd name="connsiteX48" fmla="*/ 1161023 w 1644812"/>
                <a:gd name="connsiteY48" fmla="*/ 359095 h 5929571"/>
                <a:gd name="connsiteX49" fmla="*/ 1189523 w 1644812"/>
                <a:gd name="connsiteY49" fmla="*/ 395069 h 5929571"/>
                <a:gd name="connsiteX50" fmla="*/ 1160502 w 1644812"/>
                <a:gd name="connsiteY50" fmla="*/ 430520 h 5929571"/>
                <a:gd name="connsiteX51" fmla="*/ 1126267 w 1644812"/>
                <a:gd name="connsiteY51" fmla="*/ 432432 h 5929571"/>
                <a:gd name="connsiteX52" fmla="*/ 1086541 w 1644812"/>
                <a:gd name="connsiteY52" fmla="*/ 432455 h 5929571"/>
                <a:gd name="connsiteX53" fmla="*/ 1093124 w 1644812"/>
                <a:gd name="connsiteY53" fmla="*/ 459633 h 5929571"/>
                <a:gd name="connsiteX54" fmla="*/ 1135180 w 1644812"/>
                <a:gd name="connsiteY54" fmla="*/ 606304 h 5929571"/>
                <a:gd name="connsiteX55" fmla="*/ 1546693 w 1644812"/>
                <a:gd name="connsiteY55" fmla="*/ 1626225 h 5929571"/>
                <a:gd name="connsiteX56" fmla="*/ 1607516 w 1644812"/>
                <a:gd name="connsiteY56" fmla="*/ 2018794 h 5929571"/>
                <a:gd name="connsiteX57" fmla="*/ 1626806 w 1644812"/>
                <a:gd name="connsiteY57" fmla="*/ 2647361 h 5929571"/>
                <a:gd name="connsiteX58" fmla="*/ 1581101 w 1644812"/>
                <a:gd name="connsiteY58" fmla="*/ 2686112 h 5929571"/>
                <a:gd name="connsiteX59" fmla="*/ 823243 w 1644812"/>
                <a:gd name="connsiteY59" fmla="*/ 2685939 h 5929571"/>
                <a:gd name="connsiteX60" fmla="*/ 74768 w 1644812"/>
                <a:gd name="connsiteY60" fmla="*/ 2685939 h 5929571"/>
                <a:gd name="connsiteX61" fmla="*/ 21070 w 1644812"/>
                <a:gd name="connsiteY61" fmla="*/ 2633283 h 5929571"/>
                <a:gd name="connsiteX62" fmla="*/ 23155 w 1644812"/>
                <a:gd name="connsiteY62" fmla="*/ 2210648 h 5929571"/>
                <a:gd name="connsiteX63" fmla="*/ 164439 w 1644812"/>
                <a:gd name="connsiteY63" fmla="*/ 1414732 h 5929571"/>
                <a:gd name="connsiteX64" fmla="*/ 470816 w 1644812"/>
                <a:gd name="connsiteY64" fmla="*/ 681552 h 5929571"/>
                <a:gd name="connsiteX65" fmla="*/ 515825 w 1644812"/>
                <a:gd name="connsiteY65" fmla="*/ 599179 h 5929571"/>
                <a:gd name="connsiteX66" fmla="*/ 554577 w 1644812"/>
                <a:gd name="connsiteY66" fmla="*/ 460850 h 5929571"/>
                <a:gd name="connsiteX67" fmla="*/ 562045 w 1644812"/>
                <a:gd name="connsiteY67" fmla="*/ 432606 h 5929571"/>
                <a:gd name="connsiteX68" fmla="*/ 522552 w 1644812"/>
                <a:gd name="connsiteY68" fmla="*/ 432606 h 5929571"/>
                <a:gd name="connsiteX69" fmla="*/ 491273 w 1644812"/>
                <a:gd name="connsiteY69" fmla="*/ 431737 h 5929571"/>
                <a:gd name="connsiteX70" fmla="*/ 455300 w 1644812"/>
                <a:gd name="connsiteY70" fmla="*/ 395939 h 5929571"/>
                <a:gd name="connsiteX71" fmla="*/ 491966 w 1644812"/>
                <a:gd name="connsiteY71" fmla="*/ 357532 h 5929571"/>
                <a:gd name="connsiteX72" fmla="*/ 493373 w 1644812"/>
                <a:gd name="connsiteY72" fmla="*/ 357483 h 5929571"/>
                <a:gd name="connsiteX73" fmla="*/ 492290 w 1644812"/>
                <a:gd name="connsiteY73" fmla="*/ 355030 h 5929571"/>
                <a:gd name="connsiteX74" fmla="*/ 491036 w 1644812"/>
                <a:gd name="connsiteY74" fmla="*/ 330098 h 5929571"/>
                <a:gd name="connsiteX75" fmla="*/ 491209 w 1644812"/>
                <a:gd name="connsiteY75" fmla="*/ 92018 h 5929571"/>
                <a:gd name="connsiteX76" fmla="*/ 583139 w 1644812"/>
                <a:gd name="connsiteY76" fmla="*/ 261 h 592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44812" h="5929571">
                  <a:moveTo>
                    <a:pt x="77493" y="2686116"/>
                  </a:moveTo>
                  <a:cubicBezTo>
                    <a:pt x="574334" y="2686116"/>
                    <a:pt x="1071174" y="2686116"/>
                    <a:pt x="1568015" y="2686116"/>
                  </a:cubicBezTo>
                  <a:cubicBezTo>
                    <a:pt x="1624493" y="2686116"/>
                    <a:pt x="1625188" y="2686985"/>
                    <a:pt x="1625188" y="2744507"/>
                  </a:cubicBezTo>
                  <a:cubicBezTo>
                    <a:pt x="1625188" y="3464828"/>
                    <a:pt x="1625188" y="4184976"/>
                    <a:pt x="1625188" y="4905299"/>
                  </a:cubicBezTo>
                  <a:cubicBezTo>
                    <a:pt x="1625188" y="4933017"/>
                    <a:pt x="1625015" y="4947049"/>
                    <a:pt x="1617933" y="4954152"/>
                  </a:cubicBezTo>
                  <a:lnTo>
                    <a:pt x="1614059" y="4955619"/>
                  </a:lnTo>
                  <a:lnTo>
                    <a:pt x="1616841" y="4956697"/>
                  </a:lnTo>
                  <a:cubicBezTo>
                    <a:pt x="1623901" y="4963692"/>
                    <a:pt x="1624335" y="4977247"/>
                    <a:pt x="1624509" y="5003488"/>
                  </a:cubicBezTo>
                  <a:cubicBezTo>
                    <a:pt x="1624856" y="5074390"/>
                    <a:pt x="1624509" y="5144598"/>
                    <a:pt x="1639627" y="5215154"/>
                  </a:cubicBezTo>
                  <a:cubicBezTo>
                    <a:pt x="1652661" y="5276498"/>
                    <a:pt x="1637890" y="5339754"/>
                    <a:pt x="1630590" y="5401969"/>
                  </a:cubicBezTo>
                  <a:cubicBezTo>
                    <a:pt x="1618773" y="5503630"/>
                    <a:pt x="1604524" y="5604945"/>
                    <a:pt x="1586103" y="5705390"/>
                  </a:cubicBezTo>
                  <a:cubicBezTo>
                    <a:pt x="1566814" y="5811049"/>
                    <a:pt x="1502688" y="5880215"/>
                    <a:pt x="1404155" y="5919142"/>
                  </a:cubicBezTo>
                  <a:cubicBezTo>
                    <a:pt x="1368704" y="5933217"/>
                    <a:pt x="1333599" y="5933217"/>
                    <a:pt x="1297626" y="5918098"/>
                  </a:cubicBezTo>
                  <a:cubicBezTo>
                    <a:pt x="1252965" y="5899330"/>
                    <a:pt x="1213517" y="5871873"/>
                    <a:pt x="1172504" y="5847369"/>
                  </a:cubicBezTo>
                  <a:cubicBezTo>
                    <a:pt x="1152521" y="5835378"/>
                    <a:pt x="1157212" y="5820781"/>
                    <a:pt x="1165726" y="5804619"/>
                  </a:cubicBezTo>
                  <a:cubicBezTo>
                    <a:pt x="1199789" y="5739973"/>
                    <a:pt x="1233502" y="5675500"/>
                    <a:pt x="1278511" y="5617109"/>
                  </a:cubicBezTo>
                  <a:cubicBezTo>
                    <a:pt x="1311877" y="5573665"/>
                    <a:pt x="1289112" y="5518750"/>
                    <a:pt x="1236977" y="5509538"/>
                  </a:cubicBezTo>
                  <a:cubicBezTo>
                    <a:pt x="1208651" y="5504499"/>
                    <a:pt x="1185365" y="5516665"/>
                    <a:pt x="1166943" y="5536475"/>
                  </a:cubicBezTo>
                  <a:cubicBezTo>
                    <a:pt x="1152867" y="5551594"/>
                    <a:pt x="1140877" y="5569145"/>
                    <a:pt x="1129928" y="5586697"/>
                  </a:cubicBezTo>
                  <a:cubicBezTo>
                    <a:pt x="1073623" y="5676021"/>
                    <a:pt x="1027572" y="5771080"/>
                    <a:pt x="979782" y="5864922"/>
                  </a:cubicBezTo>
                  <a:cubicBezTo>
                    <a:pt x="956669" y="5910105"/>
                    <a:pt x="926952" y="5933739"/>
                    <a:pt x="874123" y="5928873"/>
                  </a:cubicBezTo>
                  <a:cubicBezTo>
                    <a:pt x="833806" y="5925222"/>
                    <a:pt x="792620" y="5926439"/>
                    <a:pt x="752128" y="5928525"/>
                  </a:cubicBezTo>
                  <a:cubicBezTo>
                    <a:pt x="714940" y="5930437"/>
                    <a:pt x="690611" y="5914971"/>
                    <a:pt x="673928" y="5882995"/>
                  </a:cubicBezTo>
                  <a:cubicBezTo>
                    <a:pt x="640737" y="5819044"/>
                    <a:pt x="607542" y="5755265"/>
                    <a:pt x="573483" y="5691661"/>
                  </a:cubicBezTo>
                  <a:cubicBezTo>
                    <a:pt x="552803" y="5653082"/>
                    <a:pt x="531081" y="5614850"/>
                    <a:pt x="508662" y="5577314"/>
                  </a:cubicBezTo>
                  <a:cubicBezTo>
                    <a:pt x="495976" y="5555765"/>
                    <a:pt x="481205" y="5535433"/>
                    <a:pt x="458961" y="5521877"/>
                  </a:cubicBezTo>
                  <a:cubicBezTo>
                    <a:pt x="425246" y="5501023"/>
                    <a:pt x="394661" y="5504152"/>
                    <a:pt x="368248" y="5531435"/>
                  </a:cubicBezTo>
                  <a:cubicBezTo>
                    <a:pt x="342180" y="5558372"/>
                    <a:pt x="339224" y="5585307"/>
                    <a:pt x="365292" y="5618499"/>
                  </a:cubicBezTo>
                  <a:cubicBezTo>
                    <a:pt x="408217" y="5673067"/>
                    <a:pt x="440019" y="5734063"/>
                    <a:pt x="471820" y="5795234"/>
                  </a:cubicBezTo>
                  <a:cubicBezTo>
                    <a:pt x="492154" y="5834161"/>
                    <a:pt x="492154" y="5834683"/>
                    <a:pt x="453225" y="5857971"/>
                  </a:cubicBezTo>
                  <a:cubicBezTo>
                    <a:pt x="418297" y="5878824"/>
                    <a:pt x="384583" y="5901415"/>
                    <a:pt x="346699" y="5917403"/>
                  </a:cubicBezTo>
                  <a:cubicBezTo>
                    <a:pt x="309509" y="5933217"/>
                    <a:pt x="273885" y="5932349"/>
                    <a:pt x="237216" y="5918273"/>
                  </a:cubicBezTo>
                  <a:cubicBezTo>
                    <a:pt x="142506" y="5881951"/>
                    <a:pt x="78033" y="5815741"/>
                    <a:pt x="59438" y="5715990"/>
                  </a:cubicBezTo>
                  <a:cubicBezTo>
                    <a:pt x="31287" y="5565321"/>
                    <a:pt x="7131" y="5413611"/>
                    <a:pt x="701" y="5259988"/>
                  </a:cubicBezTo>
                  <a:cubicBezTo>
                    <a:pt x="353" y="5251647"/>
                    <a:pt x="-862" y="5242959"/>
                    <a:pt x="1048" y="5234964"/>
                  </a:cubicBezTo>
                  <a:cubicBezTo>
                    <a:pt x="20165" y="5150854"/>
                    <a:pt x="20338" y="5065354"/>
                    <a:pt x="19469" y="4979680"/>
                  </a:cubicBezTo>
                  <a:cubicBezTo>
                    <a:pt x="19382" y="4969253"/>
                    <a:pt x="22162" y="4961694"/>
                    <a:pt x="27485" y="4956720"/>
                  </a:cubicBezTo>
                  <a:lnTo>
                    <a:pt x="31109" y="4955559"/>
                  </a:lnTo>
                  <a:lnTo>
                    <a:pt x="27010" y="4953979"/>
                  </a:lnTo>
                  <a:cubicBezTo>
                    <a:pt x="19885" y="4946789"/>
                    <a:pt x="19625" y="4932669"/>
                    <a:pt x="19625" y="4904951"/>
                  </a:cubicBezTo>
                  <a:cubicBezTo>
                    <a:pt x="19625" y="4544703"/>
                    <a:pt x="19625" y="4184629"/>
                    <a:pt x="19625" y="3824555"/>
                  </a:cubicBezTo>
                  <a:cubicBezTo>
                    <a:pt x="19625" y="3464481"/>
                    <a:pt x="19625" y="3104232"/>
                    <a:pt x="19625" y="2744160"/>
                  </a:cubicBezTo>
                  <a:cubicBezTo>
                    <a:pt x="19625" y="2687506"/>
                    <a:pt x="21015" y="2686116"/>
                    <a:pt x="77493" y="2686116"/>
                  </a:cubicBezTo>
                  <a:close/>
                  <a:moveTo>
                    <a:pt x="583139" y="261"/>
                  </a:moveTo>
                  <a:cubicBezTo>
                    <a:pt x="742844" y="-87"/>
                    <a:pt x="902550" y="-87"/>
                    <a:pt x="1062255" y="261"/>
                  </a:cubicBezTo>
                  <a:cubicBezTo>
                    <a:pt x="1124641" y="434"/>
                    <a:pt x="1152968" y="28066"/>
                    <a:pt x="1153490" y="89759"/>
                  </a:cubicBezTo>
                  <a:cubicBezTo>
                    <a:pt x="1154185" y="172131"/>
                    <a:pt x="1153141" y="254677"/>
                    <a:pt x="1154010" y="337224"/>
                  </a:cubicBezTo>
                  <a:lnTo>
                    <a:pt x="1147739" y="358152"/>
                  </a:lnTo>
                  <a:lnTo>
                    <a:pt x="1161023" y="359095"/>
                  </a:lnTo>
                  <a:cubicBezTo>
                    <a:pt x="1179792" y="363093"/>
                    <a:pt x="1189697" y="376300"/>
                    <a:pt x="1189523" y="395069"/>
                  </a:cubicBezTo>
                  <a:cubicBezTo>
                    <a:pt x="1189350" y="413837"/>
                    <a:pt x="1179097" y="426871"/>
                    <a:pt x="1160502" y="430520"/>
                  </a:cubicBezTo>
                  <a:cubicBezTo>
                    <a:pt x="1149380" y="432779"/>
                    <a:pt x="1137736" y="432432"/>
                    <a:pt x="1126267" y="432432"/>
                  </a:cubicBezTo>
                  <a:lnTo>
                    <a:pt x="1086541" y="432455"/>
                  </a:lnTo>
                  <a:lnTo>
                    <a:pt x="1093124" y="459633"/>
                  </a:lnTo>
                  <a:cubicBezTo>
                    <a:pt x="1085826" y="515069"/>
                    <a:pt x="1109634" y="559906"/>
                    <a:pt x="1135180" y="606304"/>
                  </a:cubicBezTo>
                  <a:cubicBezTo>
                    <a:pt x="1313305" y="929711"/>
                    <a:pt x="1448854" y="1270495"/>
                    <a:pt x="1546693" y="1626225"/>
                  </a:cubicBezTo>
                  <a:cubicBezTo>
                    <a:pt x="1581970" y="1754474"/>
                    <a:pt x="1589269" y="1887591"/>
                    <a:pt x="1607516" y="2018794"/>
                  </a:cubicBezTo>
                  <a:cubicBezTo>
                    <a:pt x="1636538" y="2227853"/>
                    <a:pt x="1622982" y="2437780"/>
                    <a:pt x="1626806" y="2647361"/>
                  </a:cubicBezTo>
                  <a:cubicBezTo>
                    <a:pt x="1627501" y="2681595"/>
                    <a:pt x="1608733" y="2686288"/>
                    <a:pt x="1581101" y="2686112"/>
                  </a:cubicBezTo>
                  <a:cubicBezTo>
                    <a:pt x="1328598" y="2685766"/>
                    <a:pt x="1075920" y="2685939"/>
                    <a:pt x="823243" y="2685939"/>
                  </a:cubicBezTo>
                  <a:cubicBezTo>
                    <a:pt x="573694" y="2685939"/>
                    <a:pt x="324144" y="2685939"/>
                    <a:pt x="74768" y="2685939"/>
                  </a:cubicBezTo>
                  <a:cubicBezTo>
                    <a:pt x="23502" y="2685939"/>
                    <a:pt x="21070" y="2683681"/>
                    <a:pt x="21070" y="2633283"/>
                  </a:cubicBezTo>
                  <a:cubicBezTo>
                    <a:pt x="21070" y="2492348"/>
                    <a:pt x="12902" y="2350716"/>
                    <a:pt x="23155" y="2210648"/>
                  </a:cubicBezTo>
                  <a:cubicBezTo>
                    <a:pt x="42966" y="1941116"/>
                    <a:pt x="71814" y="1672623"/>
                    <a:pt x="164439" y="1414732"/>
                  </a:cubicBezTo>
                  <a:cubicBezTo>
                    <a:pt x="254110" y="1164836"/>
                    <a:pt x="347605" y="917024"/>
                    <a:pt x="470816" y="681552"/>
                  </a:cubicBezTo>
                  <a:cubicBezTo>
                    <a:pt x="485413" y="653747"/>
                    <a:pt x="498794" y="625247"/>
                    <a:pt x="515825" y="599179"/>
                  </a:cubicBezTo>
                  <a:cubicBezTo>
                    <a:pt x="543282" y="556777"/>
                    <a:pt x="560486" y="512637"/>
                    <a:pt x="554577" y="460850"/>
                  </a:cubicBezTo>
                  <a:lnTo>
                    <a:pt x="562045" y="432606"/>
                  </a:lnTo>
                  <a:lnTo>
                    <a:pt x="522552" y="432606"/>
                  </a:lnTo>
                  <a:cubicBezTo>
                    <a:pt x="512125" y="432606"/>
                    <a:pt x="501698" y="432779"/>
                    <a:pt x="491273" y="431737"/>
                  </a:cubicBezTo>
                  <a:cubicBezTo>
                    <a:pt x="469549" y="429825"/>
                    <a:pt x="455820" y="417835"/>
                    <a:pt x="455300" y="395939"/>
                  </a:cubicBezTo>
                  <a:cubicBezTo>
                    <a:pt x="454778" y="372305"/>
                    <a:pt x="468854" y="359792"/>
                    <a:pt x="491966" y="357532"/>
                  </a:cubicBezTo>
                  <a:lnTo>
                    <a:pt x="493373" y="357483"/>
                  </a:lnTo>
                  <a:lnTo>
                    <a:pt x="492290" y="355030"/>
                  </a:lnTo>
                  <a:cubicBezTo>
                    <a:pt x="491264" y="348779"/>
                    <a:pt x="491036" y="340655"/>
                    <a:pt x="491036" y="330098"/>
                  </a:cubicBezTo>
                  <a:cubicBezTo>
                    <a:pt x="490861" y="250853"/>
                    <a:pt x="490514" y="171435"/>
                    <a:pt x="491209" y="92018"/>
                  </a:cubicBezTo>
                  <a:cubicBezTo>
                    <a:pt x="491731" y="27893"/>
                    <a:pt x="519363" y="434"/>
                    <a:pt x="583139" y="2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BCF2E89-C963-46B0-BF80-DFFA8958B925}"/>
                </a:ext>
              </a:extLst>
            </p:cNvPr>
            <p:cNvSpPr/>
            <p:nvPr/>
          </p:nvSpPr>
          <p:spPr>
            <a:xfrm rot="20740887">
              <a:off x="895098" y="2155392"/>
              <a:ext cx="484085" cy="1451845"/>
            </a:xfrm>
            <a:custGeom>
              <a:avLst/>
              <a:gdLst>
                <a:gd name="connsiteX0" fmla="*/ 346263 w 570883"/>
                <a:gd name="connsiteY0" fmla="*/ 168 h 1712167"/>
                <a:gd name="connsiteX1" fmla="*/ 364934 w 570883"/>
                <a:gd name="connsiteY1" fmla="*/ 15818 h 1712167"/>
                <a:gd name="connsiteX2" fmla="*/ 365228 w 570883"/>
                <a:gd name="connsiteY2" fmla="*/ 83328 h 1712167"/>
                <a:gd name="connsiteX3" fmla="*/ 361074 w 570883"/>
                <a:gd name="connsiteY3" fmla="*/ 94237 h 1712167"/>
                <a:gd name="connsiteX4" fmla="*/ 356290 w 570883"/>
                <a:gd name="connsiteY4" fmla="*/ 107412 h 1712167"/>
                <a:gd name="connsiteX5" fmla="*/ 356264 w 570883"/>
                <a:gd name="connsiteY5" fmla="*/ 107399 h 1712167"/>
                <a:gd name="connsiteX6" fmla="*/ 360527 w 570883"/>
                <a:gd name="connsiteY6" fmla="*/ 149076 h 1712167"/>
                <a:gd name="connsiteX7" fmla="*/ 362373 w 570883"/>
                <a:gd name="connsiteY7" fmla="*/ 155075 h 1712167"/>
                <a:gd name="connsiteX8" fmla="*/ 441547 w 570883"/>
                <a:gd name="connsiteY8" fmla="*/ 295760 h 1712167"/>
                <a:gd name="connsiteX9" fmla="*/ 518162 w 570883"/>
                <a:gd name="connsiteY9" fmla="*/ 461744 h 1712167"/>
                <a:gd name="connsiteX10" fmla="*/ 536624 w 570883"/>
                <a:gd name="connsiteY10" fmla="*/ 519269 h 1712167"/>
                <a:gd name="connsiteX11" fmla="*/ 544428 w 570883"/>
                <a:gd name="connsiteY11" fmla="*/ 532317 h 1712167"/>
                <a:gd name="connsiteX12" fmla="*/ 568973 w 570883"/>
                <a:gd name="connsiteY12" fmla="*/ 582666 h 1712167"/>
                <a:gd name="connsiteX13" fmla="*/ 550847 w 570883"/>
                <a:gd name="connsiteY13" fmla="*/ 624876 h 1712167"/>
                <a:gd name="connsiteX14" fmla="*/ 551183 w 570883"/>
                <a:gd name="connsiteY14" fmla="*/ 636624 h 1712167"/>
                <a:gd name="connsiteX15" fmla="*/ 569057 w 570883"/>
                <a:gd name="connsiteY15" fmla="*/ 670820 h 1712167"/>
                <a:gd name="connsiteX16" fmla="*/ 551477 w 570883"/>
                <a:gd name="connsiteY16" fmla="*/ 723519 h 1712167"/>
                <a:gd name="connsiteX17" fmla="*/ 551267 w 570883"/>
                <a:gd name="connsiteY17" fmla="*/ 740973 h 1712167"/>
                <a:gd name="connsiteX18" fmla="*/ 551309 w 570883"/>
                <a:gd name="connsiteY18" fmla="*/ 826902 h 1712167"/>
                <a:gd name="connsiteX19" fmla="*/ 551183 w 570883"/>
                <a:gd name="connsiteY19" fmla="*/ 838146 h 1712167"/>
                <a:gd name="connsiteX20" fmla="*/ 550386 w 570883"/>
                <a:gd name="connsiteY20" fmla="*/ 927097 h 1712167"/>
                <a:gd name="connsiteX21" fmla="*/ 550302 w 570883"/>
                <a:gd name="connsiteY21" fmla="*/ 937670 h 1712167"/>
                <a:gd name="connsiteX22" fmla="*/ 550386 w 570883"/>
                <a:gd name="connsiteY22" fmla="*/ 1025110 h 1712167"/>
                <a:gd name="connsiteX23" fmla="*/ 550637 w 570883"/>
                <a:gd name="connsiteY23" fmla="*/ 1035054 h 1712167"/>
                <a:gd name="connsiteX24" fmla="*/ 550722 w 570883"/>
                <a:gd name="connsiteY24" fmla="*/ 1124131 h 1712167"/>
                <a:gd name="connsiteX25" fmla="*/ 550596 w 570883"/>
                <a:gd name="connsiteY25" fmla="*/ 1139151 h 1712167"/>
                <a:gd name="connsiteX26" fmla="*/ 550679 w 570883"/>
                <a:gd name="connsiteY26" fmla="*/ 1227220 h 1712167"/>
                <a:gd name="connsiteX27" fmla="*/ 550931 w 570883"/>
                <a:gd name="connsiteY27" fmla="*/ 1236829 h 1712167"/>
                <a:gd name="connsiteX28" fmla="*/ 550763 w 570883"/>
                <a:gd name="connsiteY28" fmla="*/ 1326408 h 1712167"/>
                <a:gd name="connsiteX29" fmla="*/ 551015 w 570883"/>
                <a:gd name="connsiteY29" fmla="*/ 1336269 h 1712167"/>
                <a:gd name="connsiteX30" fmla="*/ 570567 w 570883"/>
                <a:gd name="connsiteY30" fmla="*/ 1387037 h 1712167"/>
                <a:gd name="connsiteX31" fmla="*/ 550344 w 570883"/>
                <a:gd name="connsiteY31" fmla="*/ 1426897 h 1712167"/>
                <a:gd name="connsiteX32" fmla="*/ 549924 w 570883"/>
                <a:gd name="connsiteY32" fmla="*/ 1435624 h 1712167"/>
                <a:gd name="connsiteX33" fmla="*/ 551518 w 570883"/>
                <a:gd name="connsiteY33" fmla="*/ 1523568 h 1712167"/>
                <a:gd name="connsiteX34" fmla="*/ 551435 w 570883"/>
                <a:gd name="connsiteY34" fmla="*/ 1534351 h 1712167"/>
                <a:gd name="connsiteX35" fmla="*/ 539728 w 570883"/>
                <a:gd name="connsiteY35" fmla="*/ 1634336 h 1712167"/>
                <a:gd name="connsiteX36" fmla="*/ 477295 w 570883"/>
                <a:gd name="connsiteY36" fmla="*/ 1669245 h 1712167"/>
                <a:gd name="connsiteX37" fmla="*/ 421534 w 570883"/>
                <a:gd name="connsiteY37" fmla="*/ 1692321 h 1712167"/>
                <a:gd name="connsiteX38" fmla="*/ 330192 w 570883"/>
                <a:gd name="connsiteY38" fmla="*/ 1709314 h 1712167"/>
                <a:gd name="connsiteX39" fmla="*/ 309423 w 570883"/>
                <a:gd name="connsiteY39" fmla="*/ 1712042 h 1712167"/>
                <a:gd name="connsiteX40" fmla="*/ 269563 w 570883"/>
                <a:gd name="connsiteY40" fmla="*/ 1712167 h 1712167"/>
                <a:gd name="connsiteX41" fmla="*/ 236836 w 570883"/>
                <a:gd name="connsiteY41" fmla="*/ 1707971 h 1712167"/>
                <a:gd name="connsiteX42" fmla="*/ 135676 w 570883"/>
                <a:gd name="connsiteY42" fmla="*/ 1683804 h 1712167"/>
                <a:gd name="connsiteX43" fmla="*/ 71523 w 570883"/>
                <a:gd name="connsiteY43" fmla="*/ 1658965 h 1712167"/>
                <a:gd name="connsiteX44" fmla="*/ 18950 w 570883"/>
                <a:gd name="connsiteY44" fmla="*/ 1620573 h 1712167"/>
                <a:gd name="connsiteX45" fmla="*/ 19621 w 570883"/>
                <a:gd name="connsiteY45" fmla="*/ 1536365 h 1712167"/>
                <a:gd name="connsiteX46" fmla="*/ 19537 w 570883"/>
                <a:gd name="connsiteY46" fmla="*/ 1523903 h 1712167"/>
                <a:gd name="connsiteX47" fmla="*/ 21509 w 570883"/>
                <a:gd name="connsiteY47" fmla="*/ 1434869 h 1712167"/>
                <a:gd name="connsiteX48" fmla="*/ 21467 w 570883"/>
                <a:gd name="connsiteY48" fmla="*/ 1425555 h 1712167"/>
                <a:gd name="connsiteX49" fmla="*/ 20376 w 570883"/>
                <a:gd name="connsiteY49" fmla="*/ 1338157 h 1712167"/>
                <a:gd name="connsiteX50" fmla="*/ 20712 w 570883"/>
                <a:gd name="connsiteY50" fmla="*/ 1325275 h 1712167"/>
                <a:gd name="connsiteX51" fmla="*/ 20418 w 570883"/>
                <a:gd name="connsiteY51" fmla="*/ 1237962 h 1712167"/>
                <a:gd name="connsiteX52" fmla="*/ 20670 w 570883"/>
                <a:gd name="connsiteY52" fmla="*/ 1228269 h 1712167"/>
                <a:gd name="connsiteX53" fmla="*/ 22894 w 570883"/>
                <a:gd name="connsiteY53" fmla="*/ 1136130 h 1712167"/>
                <a:gd name="connsiteX54" fmla="*/ 22936 w 570883"/>
                <a:gd name="connsiteY54" fmla="*/ 1126312 h 1712167"/>
                <a:gd name="connsiteX55" fmla="*/ 1327 w 570883"/>
                <a:gd name="connsiteY55" fmla="*/ 1078396 h 1712167"/>
                <a:gd name="connsiteX56" fmla="*/ 20209 w 570883"/>
                <a:gd name="connsiteY56" fmla="*/ 1035809 h 1712167"/>
                <a:gd name="connsiteX57" fmla="*/ 20251 w 570883"/>
                <a:gd name="connsiteY57" fmla="*/ 1026243 h 1712167"/>
                <a:gd name="connsiteX58" fmla="*/ 1412 w 570883"/>
                <a:gd name="connsiteY58" fmla="*/ 992551 h 1712167"/>
                <a:gd name="connsiteX59" fmla="*/ 14796 w 570883"/>
                <a:gd name="connsiteY59" fmla="*/ 942747 h 1712167"/>
                <a:gd name="connsiteX60" fmla="*/ 23523 w 570883"/>
                <a:gd name="connsiteY60" fmla="*/ 931251 h 1712167"/>
                <a:gd name="connsiteX61" fmla="*/ 15006 w 570883"/>
                <a:gd name="connsiteY61" fmla="*/ 919629 h 1712167"/>
                <a:gd name="connsiteX62" fmla="*/ 19034 w 570883"/>
                <a:gd name="connsiteY62" fmla="*/ 839867 h 1712167"/>
                <a:gd name="connsiteX63" fmla="*/ 19118 w 570883"/>
                <a:gd name="connsiteY63" fmla="*/ 827574 h 1712167"/>
                <a:gd name="connsiteX64" fmla="*/ 22810 w 570883"/>
                <a:gd name="connsiteY64" fmla="*/ 736483 h 1712167"/>
                <a:gd name="connsiteX65" fmla="*/ 22894 w 570883"/>
                <a:gd name="connsiteY65" fmla="*/ 727295 h 1712167"/>
                <a:gd name="connsiteX66" fmla="*/ 1286 w 570883"/>
                <a:gd name="connsiteY66" fmla="*/ 675141 h 1712167"/>
                <a:gd name="connsiteX67" fmla="*/ 20125 w 570883"/>
                <a:gd name="connsiteY67" fmla="*/ 636204 h 1712167"/>
                <a:gd name="connsiteX68" fmla="*/ 20166 w 570883"/>
                <a:gd name="connsiteY68" fmla="*/ 627309 h 1712167"/>
                <a:gd name="connsiteX69" fmla="*/ 27 w 570883"/>
                <a:gd name="connsiteY69" fmla="*/ 583757 h 1712167"/>
                <a:gd name="connsiteX70" fmla="*/ 22936 w 570883"/>
                <a:gd name="connsiteY70" fmla="*/ 534289 h 1712167"/>
                <a:gd name="connsiteX71" fmla="*/ 41020 w 570883"/>
                <a:gd name="connsiteY71" fmla="*/ 504164 h 1712167"/>
                <a:gd name="connsiteX72" fmla="*/ 104669 w 570883"/>
                <a:gd name="connsiteY72" fmla="*/ 350724 h 1712167"/>
                <a:gd name="connsiteX73" fmla="*/ 186697 w 570883"/>
                <a:gd name="connsiteY73" fmla="*/ 193005 h 1712167"/>
                <a:gd name="connsiteX74" fmla="*/ 209186 w 570883"/>
                <a:gd name="connsiteY74" fmla="*/ 158390 h 1712167"/>
                <a:gd name="connsiteX75" fmla="*/ 212543 w 570883"/>
                <a:gd name="connsiteY75" fmla="*/ 147901 h 1712167"/>
                <a:gd name="connsiteX76" fmla="*/ 214095 w 570883"/>
                <a:gd name="connsiteY76" fmla="*/ 100111 h 1712167"/>
                <a:gd name="connsiteX77" fmla="*/ 214164 w 570883"/>
                <a:gd name="connsiteY77" fmla="*/ 100066 h 1712167"/>
                <a:gd name="connsiteX78" fmla="*/ 209732 w 570883"/>
                <a:gd name="connsiteY78" fmla="*/ 64526 h 1712167"/>
                <a:gd name="connsiteX79" fmla="*/ 209942 w 570883"/>
                <a:gd name="connsiteY79" fmla="*/ 28573 h 1712167"/>
                <a:gd name="connsiteX80" fmla="*/ 210949 w 570883"/>
                <a:gd name="connsiteY80" fmla="*/ 18797 h 1712167"/>
                <a:gd name="connsiteX81" fmla="*/ 229620 w 570883"/>
                <a:gd name="connsiteY81" fmla="*/ 210 h 1712167"/>
                <a:gd name="connsiteX82" fmla="*/ 346263 w 570883"/>
                <a:gd name="connsiteY82" fmla="*/ 168 h 171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70883" h="1712167">
                  <a:moveTo>
                    <a:pt x="346263" y="168"/>
                  </a:moveTo>
                  <a:cubicBezTo>
                    <a:pt x="355535" y="210"/>
                    <a:pt x="364011" y="6965"/>
                    <a:pt x="364934" y="15818"/>
                  </a:cubicBezTo>
                  <a:cubicBezTo>
                    <a:pt x="367242" y="38224"/>
                    <a:pt x="366906" y="60755"/>
                    <a:pt x="365228" y="83328"/>
                  </a:cubicBezTo>
                  <a:cubicBezTo>
                    <a:pt x="365563" y="87608"/>
                    <a:pt x="364178" y="91762"/>
                    <a:pt x="361074" y="94237"/>
                  </a:cubicBezTo>
                  <a:cubicBezTo>
                    <a:pt x="356542" y="97888"/>
                    <a:pt x="356123" y="102377"/>
                    <a:pt x="356290" y="107412"/>
                  </a:cubicBezTo>
                  <a:lnTo>
                    <a:pt x="356264" y="107399"/>
                  </a:lnTo>
                  <a:lnTo>
                    <a:pt x="360527" y="149076"/>
                  </a:lnTo>
                  <a:cubicBezTo>
                    <a:pt x="360737" y="151258"/>
                    <a:pt x="361073" y="153229"/>
                    <a:pt x="362373" y="155075"/>
                  </a:cubicBezTo>
                  <a:cubicBezTo>
                    <a:pt x="393884" y="199089"/>
                    <a:pt x="417128" y="247760"/>
                    <a:pt x="441547" y="295760"/>
                  </a:cubicBezTo>
                  <a:cubicBezTo>
                    <a:pt x="469198" y="350095"/>
                    <a:pt x="496428" y="404682"/>
                    <a:pt x="518162" y="461744"/>
                  </a:cubicBezTo>
                  <a:cubicBezTo>
                    <a:pt x="525337" y="480583"/>
                    <a:pt x="531966" y="499632"/>
                    <a:pt x="536624" y="519269"/>
                  </a:cubicBezTo>
                  <a:cubicBezTo>
                    <a:pt x="537882" y="524639"/>
                    <a:pt x="540526" y="528541"/>
                    <a:pt x="544428" y="532317"/>
                  </a:cubicBezTo>
                  <a:cubicBezTo>
                    <a:pt x="558693" y="546079"/>
                    <a:pt x="569057" y="561939"/>
                    <a:pt x="568973" y="582666"/>
                  </a:cubicBezTo>
                  <a:cubicBezTo>
                    <a:pt x="568889" y="599198"/>
                    <a:pt x="561756" y="613085"/>
                    <a:pt x="550847" y="624876"/>
                  </a:cubicBezTo>
                  <a:cubicBezTo>
                    <a:pt x="546316" y="629785"/>
                    <a:pt x="547155" y="632302"/>
                    <a:pt x="551183" y="636624"/>
                  </a:cubicBezTo>
                  <a:cubicBezTo>
                    <a:pt x="560246" y="646274"/>
                    <a:pt x="566707" y="657477"/>
                    <a:pt x="569057" y="670820"/>
                  </a:cubicBezTo>
                  <a:cubicBezTo>
                    <a:pt x="572707" y="691630"/>
                    <a:pt x="564567" y="708456"/>
                    <a:pt x="551477" y="723519"/>
                  </a:cubicBezTo>
                  <a:cubicBezTo>
                    <a:pt x="543756" y="732413"/>
                    <a:pt x="543588" y="732246"/>
                    <a:pt x="551267" y="740973"/>
                  </a:cubicBezTo>
                  <a:cubicBezTo>
                    <a:pt x="575434" y="768371"/>
                    <a:pt x="575602" y="799168"/>
                    <a:pt x="551309" y="826902"/>
                  </a:cubicBezTo>
                  <a:cubicBezTo>
                    <a:pt x="547490" y="831265"/>
                    <a:pt x="546903" y="833490"/>
                    <a:pt x="551183" y="838146"/>
                  </a:cubicBezTo>
                  <a:cubicBezTo>
                    <a:pt x="577196" y="866636"/>
                    <a:pt x="576861" y="898985"/>
                    <a:pt x="550386" y="927097"/>
                  </a:cubicBezTo>
                  <a:cubicBezTo>
                    <a:pt x="546442" y="931293"/>
                    <a:pt x="546232" y="933349"/>
                    <a:pt x="550302" y="937670"/>
                  </a:cubicBezTo>
                  <a:cubicBezTo>
                    <a:pt x="575518" y="964649"/>
                    <a:pt x="575518" y="996453"/>
                    <a:pt x="550386" y="1025110"/>
                  </a:cubicBezTo>
                  <a:cubicBezTo>
                    <a:pt x="546777" y="1029222"/>
                    <a:pt x="546987" y="1031194"/>
                    <a:pt x="550637" y="1035054"/>
                  </a:cubicBezTo>
                  <a:cubicBezTo>
                    <a:pt x="576651" y="1062704"/>
                    <a:pt x="576525" y="1096354"/>
                    <a:pt x="550722" y="1124131"/>
                  </a:cubicBezTo>
                  <a:cubicBezTo>
                    <a:pt x="543882" y="1131473"/>
                    <a:pt x="543882" y="1131683"/>
                    <a:pt x="550596" y="1139151"/>
                  </a:cubicBezTo>
                  <a:cubicBezTo>
                    <a:pt x="576022" y="1167473"/>
                    <a:pt x="576189" y="1198605"/>
                    <a:pt x="550679" y="1227220"/>
                  </a:cubicBezTo>
                  <a:cubicBezTo>
                    <a:pt x="547113" y="1231207"/>
                    <a:pt x="547490" y="1233053"/>
                    <a:pt x="550931" y="1236829"/>
                  </a:cubicBezTo>
                  <a:cubicBezTo>
                    <a:pt x="577322" y="1265780"/>
                    <a:pt x="577281" y="1297835"/>
                    <a:pt x="550763" y="1326408"/>
                  </a:cubicBezTo>
                  <a:cubicBezTo>
                    <a:pt x="546819" y="1330688"/>
                    <a:pt x="547575" y="1332660"/>
                    <a:pt x="551015" y="1336269"/>
                  </a:cubicBezTo>
                  <a:cubicBezTo>
                    <a:pt x="564484" y="1350450"/>
                    <a:pt x="572623" y="1366814"/>
                    <a:pt x="570567" y="1387037"/>
                  </a:cubicBezTo>
                  <a:cubicBezTo>
                    <a:pt x="568973" y="1402939"/>
                    <a:pt x="561001" y="1415653"/>
                    <a:pt x="550344" y="1426897"/>
                  </a:cubicBezTo>
                  <a:cubicBezTo>
                    <a:pt x="547323" y="1430128"/>
                    <a:pt x="546232" y="1431680"/>
                    <a:pt x="549924" y="1435624"/>
                  </a:cubicBezTo>
                  <a:cubicBezTo>
                    <a:pt x="576022" y="1463610"/>
                    <a:pt x="576567" y="1494491"/>
                    <a:pt x="551518" y="1523568"/>
                  </a:cubicBezTo>
                  <a:cubicBezTo>
                    <a:pt x="547910" y="1527721"/>
                    <a:pt x="547365" y="1529861"/>
                    <a:pt x="551435" y="1534351"/>
                  </a:cubicBezTo>
                  <a:cubicBezTo>
                    <a:pt x="580805" y="1566742"/>
                    <a:pt x="576315" y="1604420"/>
                    <a:pt x="539728" y="1634336"/>
                  </a:cubicBezTo>
                  <a:cubicBezTo>
                    <a:pt x="520973" y="1649650"/>
                    <a:pt x="499743" y="1660518"/>
                    <a:pt x="477295" y="1669245"/>
                  </a:cubicBezTo>
                  <a:cubicBezTo>
                    <a:pt x="458540" y="1676545"/>
                    <a:pt x="440918" y="1686447"/>
                    <a:pt x="421534" y="1692321"/>
                  </a:cubicBezTo>
                  <a:cubicBezTo>
                    <a:pt x="391660" y="1701342"/>
                    <a:pt x="361115" y="1706168"/>
                    <a:pt x="330192" y="1709314"/>
                  </a:cubicBezTo>
                  <a:cubicBezTo>
                    <a:pt x="323269" y="1710028"/>
                    <a:pt x="316094" y="1709230"/>
                    <a:pt x="309423" y="1712042"/>
                  </a:cubicBezTo>
                  <a:cubicBezTo>
                    <a:pt x="296206" y="1712167"/>
                    <a:pt x="282906" y="1712167"/>
                    <a:pt x="269563" y="1712167"/>
                  </a:cubicBezTo>
                  <a:cubicBezTo>
                    <a:pt x="258906" y="1708937"/>
                    <a:pt x="247745" y="1709314"/>
                    <a:pt x="236836" y="1707971"/>
                  </a:cubicBezTo>
                  <a:cubicBezTo>
                    <a:pt x="202179" y="1703734"/>
                    <a:pt x="168193" y="1697147"/>
                    <a:pt x="135676" y="1683804"/>
                  </a:cubicBezTo>
                  <a:cubicBezTo>
                    <a:pt x="114487" y="1675077"/>
                    <a:pt x="92040" y="1669538"/>
                    <a:pt x="71523" y="1658965"/>
                  </a:cubicBezTo>
                  <a:cubicBezTo>
                    <a:pt x="52012" y="1648895"/>
                    <a:pt x="33467" y="1637525"/>
                    <a:pt x="18950" y="1620573"/>
                  </a:cubicBezTo>
                  <a:cubicBezTo>
                    <a:pt x="-3959" y="1593847"/>
                    <a:pt x="-3959" y="1562420"/>
                    <a:pt x="19621" y="1536365"/>
                  </a:cubicBezTo>
                  <a:cubicBezTo>
                    <a:pt x="24152" y="1531372"/>
                    <a:pt x="24026" y="1528854"/>
                    <a:pt x="19537" y="1523903"/>
                  </a:cubicBezTo>
                  <a:cubicBezTo>
                    <a:pt x="-6099" y="1495624"/>
                    <a:pt x="-5386" y="1464156"/>
                    <a:pt x="21509" y="1434869"/>
                  </a:cubicBezTo>
                  <a:cubicBezTo>
                    <a:pt x="25076" y="1431009"/>
                    <a:pt x="25033" y="1429331"/>
                    <a:pt x="21467" y="1425555"/>
                  </a:cubicBezTo>
                  <a:cubicBezTo>
                    <a:pt x="-4044" y="1398450"/>
                    <a:pt x="-4463" y="1366017"/>
                    <a:pt x="20376" y="1338157"/>
                  </a:cubicBezTo>
                  <a:cubicBezTo>
                    <a:pt x="24698" y="1333331"/>
                    <a:pt x="25705" y="1330772"/>
                    <a:pt x="20712" y="1325275"/>
                  </a:cubicBezTo>
                  <a:cubicBezTo>
                    <a:pt x="-5009" y="1296996"/>
                    <a:pt x="-4925" y="1266955"/>
                    <a:pt x="20418" y="1237962"/>
                  </a:cubicBezTo>
                  <a:cubicBezTo>
                    <a:pt x="23607" y="1234311"/>
                    <a:pt x="24362" y="1232381"/>
                    <a:pt x="20670" y="1228269"/>
                  </a:cubicBezTo>
                  <a:cubicBezTo>
                    <a:pt x="-6687" y="1197808"/>
                    <a:pt x="-5890" y="1165333"/>
                    <a:pt x="22894" y="1136130"/>
                  </a:cubicBezTo>
                  <a:cubicBezTo>
                    <a:pt x="26796" y="1132186"/>
                    <a:pt x="26880" y="1130298"/>
                    <a:pt x="22936" y="1126312"/>
                  </a:cubicBezTo>
                  <a:cubicBezTo>
                    <a:pt x="9887" y="1113096"/>
                    <a:pt x="908" y="1097865"/>
                    <a:pt x="1327" y="1078396"/>
                  </a:cubicBezTo>
                  <a:cubicBezTo>
                    <a:pt x="1705" y="1061530"/>
                    <a:pt x="9048" y="1047768"/>
                    <a:pt x="20209" y="1035809"/>
                  </a:cubicBezTo>
                  <a:cubicBezTo>
                    <a:pt x="23649" y="1032117"/>
                    <a:pt x="24152" y="1030103"/>
                    <a:pt x="20251" y="1026243"/>
                  </a:cubicBezTo>
                  <a:cubicBezTo>
                    <a:pt x="10810" y="1016929"/>
                    <a:pt x="4265" y="1005684"/>
                    <a:pt x="1412" y="992551"/>
                  </a:cubicBezTo>
                  <a:cubicBezTo>
                    <a:pt x="-2659" y="973670"/>
                    <a:pt x="3593" y="957516"/>
                    <a:pt x="14796" y="942747"/>
                  </a:cubicBezTo>
                  <a:cubicBezTo>
                    <a:pt x="17775" y="938803"/>
                    <a:pt x="23481" y="935111"/>
                    <a:pt x="23523" y="931251"/>
                  </a:cubicBezTo>
                  <a:cubicBezTo>
                    <a:pt x="23565" y="927432"/>
                    <a:pt x="18027" y="923530"/>
                    <a:pt x="15006" y="919629"/>
                  </a:cubicBezTo>
                  <a:cubicBezTo>
                    <a:pt x="-4505" y="894076"/>
                    <a:pt x="-3246" y="864874"/>
                    <a:pt x="19034" y="839867"/>
                  </a:cubicBezTo>
                  <a:cubicBezTo>
                    <a:pt x="23355" y="835042"/>
                    <a:pt x="23733" y="832692"/>
                    <a:pt x="19118" y="827574"/>
                  </a:cubicBezTo>
                  <a:cubicBezTo>
                    <a:pt x="-7191" y="798245"/>
                    <a:pt x="-5806" y="765560"/>
                    <a:pt x="22810" y="736483"/>
                  </a:cubicBezTo>
                  <a:cubicBezTo>
                    <a:pt x="26502" y="732707"/>
                    <a:pt x="26628" y="731113"/>
                    <a:pt x="22894" y="727295"/>
                  </a:cubicBezTo>
                  <a:cubicBezTo>
                    <a:pt x="8796" y="712903"/>
                    <a:pt x="-561" y="696330"/>
                    <a:pt x="1286" y="675141"/>
                  </a:cubicBezTo>
                  <a:cubicBezTo>
                    <a:pt x="2628" y="659743"/>
                    <a:pt x="9761" y="647071"/>
                    <a:pt x="20125" y="636204"/>
                  </a:cubicBezTo>
                  <a:cubicBezTo>
                    <a:pt x="23481" y="632680"/>
                    <a:pt x="23481" y="630876"/>
                    <a:pt x="20166" y="627309"/>
                  </a:cubicBezTo>
                  <a:cubicBezTo>
                    <a:pt x="8670" y="615100"/>
                    <a:pt x="488" y="601044"/>
                    <a:pt x="27" y="583757"/>
                  </a:cubicBezTo>
                  <a:cubicBezTo>
                    <a:pt x="-561" y="563576"/>
                    <a:pt x="8628" y="547128"/>
                    <a:pt x="22936" y="534289"/>
                  </a:cubicBezTo>
                  <a:cubicBezTo>
                    <a:pt x="32460" y="525772"/>
                    <a:pt x="37495" y="516122"/>
                    <a:pt x="41020" y="504164"/>
                  </a:cubicBezTo>
                  <a:cubicBezTo>
                    <a:pt x="56838" y="450794"/>
                    <a:pt x="79956" y="400402"/>
                    <a:pt x="104669" y="350724"/>
                  </a:cubicBezTo>
                  <a:cubicBezTo>
                    <a:pt x="131061" y="297648"/>
                    <a:pt x="156697" y="244193"/>
                    <a:pt x="186697" y="193005"/>
                  </a:cubicBezTo>
                  <a:cubicBezTo>
                    <a:pt x="193661" y="181131"/>
                    <a:pt x="200962" y="169467"/>
                    <a:pt x="209186" y="158390"/>
                  </a:cubicBezTo>
                  <a:cubicBezTo>
                    <a:pt x="211536" y="155201"/>
                    <a:pt x="212500" y="151887"/>
                    <a:pt x="212543" y="147901"/>
                  </a:cubicBezTo>
                  <a:cubicBezTo>
                    <a:pt x="212878" y="131957"/>
                    <a:pt x="213550" y="116055"/>
                    <a:pt x="214095" y="100111"/>
                  </a:cubicBezTo>
                  <a:lnTo>
                    <a:pt x="214164" y="100066"/>
                  </a:lnTo>
                  <a:lnTo>
                    <a:pt x="209732" y="64526"/>
                  </a:lnTo>
                  <a:cubicBezTo>
                    <a:pt x="209617" y="52552"/>
                    <a:pt x="210277" y="40531"/>
                    <a:pt x="209942" y="28573"/>
                  </a:cubicBezTo>
                  <a:cubicBezTo>
                    <a:pt x="209858" y="25301"/>
                    <a:pt x="209522" y="21944"/>
                    <a:pt x="210949" y="18797"/>
                  </a:cubicBezTo>
                  <a:cubicBezTo>
                    <a:pt x="211830" y="8014"/>
                    <a:pt x="218921" y="294"/>
                    <a:pt x="229620" y="210"/>
                  </a:cubicBezTo>
                  <a:cubicBezTo>
                    <a:pt x="268473" y="-84"/>
                    <a:pt x="307368" y="-42"/>
                    <a:pt x="346263" y="16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700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2AC379F-1926-4DB7-9C75-08814941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9928215">
              <a:off x="2403627" y="2233429"/>
              <a:ext cx="677218" cy="992692"/>
            </a:xfrm>
            <a:prstGeom prst="rect">
              <a:avLst/>
            </a:prstGeom>
            <a:effectLst>
              <a:outerShdw blurRad="127000" dist="88900" dir="8100000" algn="tr" rotWithShape="0">
                <a:prstClr val="black">
                  <a:alpha val="45000"/>
                </a:prstClr>
              </a:outerShdw>
            </a:effectLst>
          </p:spPr>
        </p:pic>
      </p:grpSp>
      <p:grpSp>
        <p:nvGrpSpPr>
          <p:cNvPr id="36" name="Graphic 71">
            <a:extLst>
              <a:ext uri="{FF2B5EF4-FFF2-40B4-BE49-F238E27FC236}">
                <a16:creationId xmlns:a16="http://schemas.microsoft.com/office/drawing/2014/main" id="{F87FA4DC-AEE9-4708-BAAE-447C22F2F45D}"/>
              </a:ext>
            </a:extLst>
          </p:cNvPr>
          <p:cNvGrpSpPr/>
          <p:nvPr/>
        </p:nvGrpSpPr>
        <p:grpSpPr>
          <a:xfrm>
            <a:off x="727671" y="3080484"/>
            <a:ext cx="2542807" cy="2911199"/>
            <a:chOff x="4748212" y="1885950"/>
            <a:chExt cx="2695575" cy="30861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1158A4-0BBB-445B-82F4-F72A32948163}"/>
                </a:ext>
              </a:extLst>
            </p:cNvPr>
            <p:cNvSpPr/>
            <p:nvPr/>
          </p:nvSpPr>
          <p:spPr>
            <a:xfrm>
              <a:off x="4748200" y="1885977"/>
              <a:ext cx="2696065" cy="177843"/>
            </a:xfrm>
            <a:custGeom>
              <a:avLst/>
              <a:gdLst>
                <a:gd name="connsiteX0" fmla="*/ 39541 w 2696065"/>
                <a:gd name="connsiteY0" fmla="*/ 177137 h 177843"/>
                <a:gd name="connsiteX1" fmla="*/ 12 w 2696065"/>
                <a:gd name="connsiteY1" fmla="*/ 139799 h 177843"/>
                <a:gd name="connsiteX2" fmla="*/ 107 w 2696065"/>
                <a:gd name="connsiteY2" fmla="*/ 35691 h 177843"/>
                <a:gd name="connsiteX3" fmla="*/ 37445 w 2696065"/>
                <a:gd name="connsiteY3" fmla="*/ 67 h 177843"/>
                <a:gd name="connsiteX4" fmla="*/ 2636818 w 2696065"/>
                <a:gd name="connsiteY4" fmla="*/ 67 h 177843"/>
                <a:gd name="connsiteX5" fmla="*/ 2696063 w 2696065"/>
                <a:gd name="connsiteY5" fmla="*/ 57789 h 177843"/>
                <a:gd name="connsiteX6" fmla="*/ 2696063 w 2696065"/>
                <a:gd name="connsiteY6" fmla="*/ 141704 h 177843"/>
                <a:gd name="connsiteX7" fmla="*/ 2661392 w 2696065"/>
                <a:gd name="connsiteY7" fmla="*/ 177042 h 177843"/>
                <a:gd name="connsiteX8" fmla="*/ 39541 w 2696065"/>
                <a:gd name="connsiteY8" fmla="*/ 177137 h 1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6065" h="177843">
                  <a:moveTo>
                    <a:pt x="39541" y="177137"/>
                  </a:moveTo>
                  <a:cubicBezTo>
                    <a:pt x="13442" y="176756"/>
                    <a:pt x="-464" y="167422"/>
                    <a:pt x="12" y="139799"/>
                  </a:cubicBezTo>
                  <a:cubicBezTo>
                    <a:pt x="679" y="105128"/>
                    <a:pt x="393" y="70362"/>
                    <a:pt x="107" y="35691"/>
                  </a:cubicBezTo>
                  <a:cubicBezTo>
                    <a:pt x="-179" y="10164"/>
                    <a:pt x="12680" y="-980"/>
                    <a:pt x="37445" y="67"/>
                  </a:cubicBezTo>
                  <a:cubicBezTo>
                    <a:pt x="44113" y="353"/>
                    <a:pt x="1777091" y="67"/>
                    <a:pt x="2636818" y="67"/>
                  </a:cubicBezTo>
                  <a:cubicBezTo>
                    <a:pt x="2694444" y="67"/>
                    <a:pt x="2696063" y="1687"/>
                    <a:pt x="2696063" y="57789"/>
                  </a:cubicBezTo>
                  <a:cubicBezTo>
                    <a:pt x="2696063" y="85792"/>
                    <a:pt x="2695873" y="113796"/>
                    <a:pt x="2696063" y="141704"/>
                  </a:cubicBezTo>
                  <a:cubicBezTo>
                    <a:pt x="2696254" y="165136"/>
                    <a:pt x="2684919" y="175613"/>
                    <a:pt x="2661392" y="177042"/>
                  </a:cubicBezTo>
                  <a:cubicBezTo>
                    <a:pt x="2637294" y="178566"/>
                    <a:pt x="60305" y="177518"/>
                    <a:pt x="39541" y="17713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A9252F-5D59-482B-A682-5E804AC35B1E}"/>
                </a:ext>
              </a:extLst>
            </p:cNvPr>
            <p:cNvSpPr/>
            <p:nvPr/>
          </p:nvSpPr>
          <p:spPr>
            <a:xfrm>
              <a:off x="5135389" y="4730115"/>
              <a:ext cx="1913872" cy="239745"/>
            </a:xfrm>
            <a:custGeom>
              <a:avLst/>
              <a:gdLst>
                <a:gd name="connsiteX0" fmla="*/ 14 w 1913872"/>
                <a:gd name="connsiteY0" fmla="*/ 0 h 239745"/>
                <a:gd name="connsiteX1" fmla="*/ 1913872 w 1913872"/>
                <a:gd name="connsiteY1" fmla="*/ 7715 h 239745"/>
                <a:gd name="connsiteX2" fmla="*/ 1897775 w 1913872"/>
                <a:gd name="connsiteY2" fmla="*/ 213265 h 239745"/>
                <a:gd name="connsiteX3" fmla="*/ 1865771 w 1913872"/>
                <a:gd name="connsiteY3" fmla="*/ 239744 h 239745"/>
                <a:gd name="connsiteX4" fmla="*/ 54021 w 1913872"/>
                <a:gd name="connsiteY4" fmla="*/ 239649 h 239745"/>
                <a:gd name="connsiteX5" fmla="*/ 21159 w 1913872"/>
                <a:gd name="connsiteY5" fmla="*/ 211741 h 239745"/>
                <a:gd name="connsiteX6" fmla="*/ 14 w 1913872"/>
                <a:gd name="connsiteY6" fmla="*/ 0 h 23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872" h="239745">
                  <a:moveTo>
                    <a:pt x="14" y="0"/>
                  </a:moveTo>
                  <a:cubicBezTo>
                    <a:pt x="621901" y="0"/>
                    <a:pt x="1848721" y="7715"/>
                    <a:pt x="1913872" y="7715"/>
                  </a:cubicBezTo>
                  <a:cubicBezTo>
                    <a:pt x="1908824" y="63151"/>
                    <a:pt x="1902918" y="157829"/>
                    <a:pt x="1897775" y="213265"/>
                  </a:cubicBezTo>
                  <a:cubicBezTo>
                    <a:pt x="1895965" y="232696"/>
                    <a:pt x="1887297" y="239839"/>
                    <a:pt x="1865771" y="239744"/>
                  </a:cubicBezTo>
                  <a:cubicBezTo>
                    <a:pt x="1261886" y="238982"/>
                    <a:pt x="657906" y="238982"/>
                    <a:pt x="54021" y="239649"/>
                  </a:cubicBezTo>
                  <a:cubicBezTo>
                    <a:pt x="32208" y="239649"/>
                    <a:pt x="22874" y="235648"/>
                    <a:pt x="21159" y="211741"/>
                  </a:cubicBezTo>
                  <a:cubicBezTo>
                    <a:pt x="16683" y="151733"/>
                    <a:pt x="-558" y="8954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A59B69E-0586-405E-BF44-6F49F3934996}"/>
                </a:ext>
              </a:extLst>
            </p:cNvPr>
            <p:cNvSpPr/>
            <p:nvPr/>
          </p:nvSpPr>
          <p:spPr>
            <a:xfrm>
              <a:off x="4850224" y="2060644"/>
              <a:ext cx="2487167" cy="53524"/>
            </a:xfrm>
            <a:custGeom>
              <a:avLst/>
              <a:gdLst>
                <a:gd name="connsiteX0" fmla="*/ 0 w 2487167"/>
                <a:gd name="connsiteY0" fmla="*/ 7328 h 53524"/>
                <a:gd name="connsiteX1" fmla="*/ 34862 w 2487167"/>
                <a:gd name="connsiteY1" fmla="*/ 946 h 53524"/>
                <a:gd name="connsiteX2" fmla="*/ 2452688 w 2487167"/>
                <a:gd name="connsiteY2" fmla="*/ 946 h 53524"/>
                <a:gd name="connsiteX3" fmla="*/ 2487168 w 2487167"/>
                <a:gd name="connsiteY3" fmla="*/ 8281 h 53524"/>
                <a:gd name="connsiteX4" fmla="*/ 2484692 w 2487167"/>
                <a:gd name="connsiteY4" fmla="*/ 47619 h 53524"/>
                <a:gd name="connsiteX5" fmla="*/ 47244 w 2487167"/>
                <a:gd name="connsiteY5" fmla="*/ 47809 h 53524"/>
                <a:gd name="connsiteX6" fmla="*/ 5048 w 2487167"/>
                <a:gd name="connsiteY6" fmla="*/ 53524 h 53524"/>
                <a:gd name="connsiteX7" fmla="*/ 0 w 2487167"/>
                <a:gd name="connsiteY7" fmla="*/ 7328 h 5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7167" h="53524">
                  <a:moveTo>
                    <a:pt x="0" y="7328"/>
                  </a:moveTo>
                  <a:cubicBezTo>
                    <a:pt x="10001" y="-3626"/>
                    <a:pt x="23146" y="946"/>
                    <a:pt x="34862" y="946"/>
                  </a:cubicBezTo>
                  <a:cubicBezTo>
                    <a:pt x="840772" y="756"/>
                    <a:pt x="1646682" y="756"/>
                    <a:pt x="2452688" y="946"/>
                  </a:cubicBezTo>
                  <a:cubicBezTo>
                    <a:pt x="2464403" y="946"/>
                    <a:pt x="2477643" y="-3530"/>
                    <a:pt x="2487168" y="8281"/>
                  </a:cubicBezTo>
                  <a:cubicBezTo>
                    <a:pt x="2486311" y="21425"/>
                    <a:pt x="2485549" y="34474"/>
                    <a:pt x="2484692" y="47619"/>
                  </a:cubicBezTo>
                  <a:cubicBezTo>
                    <a:pt x="1672209" y="47619"/>
                    <a:pt x="859727" y="47524"/>
                    <a:pt x="47244" y="47809"/>
                  </a:cubicBezTo>
                  <a:cubicBezTo>
                    <a:pt x="33147" y="47809"/>
                    <a:pt x="18002" y="43333"/>
                    <a:pt x="5048" y="53524"/>
                  </a:cubicBezTo>
                  <a:cubicBezTo>
                    <a:pt x="286" y="33046"/>
                    <a:pt x="762" y="22854"/>
                    <a:pt x="0" y="732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0745BB-A37F-455A-8071-A4CBC11B2E39}"/>
                </a:ext>
              </a:extLst>
            </p:cNvPr>
            <p:cNvSpPr/>
            <p:nvPr/>
          </p:nvSpPr>
          <p:spPr>
            <a:xfrm>
              <a:off x="5140070" y="4735163"/>
              <a:ext cx="476" cy="1142"/>
            </a:xfrm>
            <a:custGeom>
              <a:avLst/>
              <a:gdLst>
                <a:gd name="connsiteX0" fmla="*/ 476 w 476"/>
                <a:gd name="connsiteY0" fmla="*/ 1143 h 1142"/>
                <a:gd name="connsiteX1" fmla="*/ 381 w 476"/>
                <a:gd name="connsiteY1" fmla="*/ 0 h 1142"/>
                <a:gd name="connsiteX2" fmla="*/ 0 w 476"/>
                <a:gd name="connsiteY2" fmla="*/ 381 h 1142"/>
                <a:gd name="connsiteX3" fmla="*/ 476 w 476"/>
                <a:gd name="connsiteY3" fmla="*/ 1143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" h="1142">
                  <a:moveTo>
                    <a:pt x="476" y="1143"/>
                  </a:moveTo>
                  <a:cubicBezTo>
                    <a:pt x="381" y="667"/>
                    <a:pt x="381" y="381"/>
                    <a:pt x="381" y="0"/>
                  </a:cubicBezTo>
                  <a:cubicBezTo>
                    <a:pt x="286" y="95"/>
                    <a:pt x="95" y="190"/>
                    <a:pt x="0" y="381"/>
                  </a:cubicBezTo>
                  <a:cubicBezTo>
                    <a:pt x="95" y="571"/>
                    <a:pt x="286" y="857"/>
                    <a:pt x="476" y="114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8FD1DF-0F31-4DA1-869E-1A02D2753131}"/>
                </a:ext>
              </a:extLst>
            </p:cNvPr>
            <p:cNvSpPr/>
            <p:nvPr/>
          </p:nvSpPr>
          <p:spPr>
            <a:xfrm>
              <a:off x="4851558" y="2092383"/>
              <a:ext cx="2483548" cy="2657765"/>
            </a:xfrm>
            <a:custGeom>
              <a:avLst/>
              <a:gdLst>
                <a:gd name="connsiteX0" fmla="*/ 2418874 w 2483548"/>
                <a:gd name="connsiteY0" fmla="*/ 5117 h 2657765"/>
                <a:gd name="connsiteX1" fmla="*/ 0 w 2483548"/>
                <a:gd name="connsiteY1" fmla="*/ 354 h 2657765"/>
                <a:gd name="connsiteX2" fmla="*/ 4382 w 2483548"/>
                <a:gd name="connsiteY2" fmla="*/ 23881 h 2657765"/>
                <a:gd name="connsiteX3" fmla="*/ 1208627 w 2483548"/>
                <a:gd name="connsiteY3" fmla="*/ 21595 h 2657765"/>
                <a:gd name="connsiteX4" fmla="*/ 1249299 w 2483548"/>
                <a:gd name="connsiteY4" fmla="*/ 62457 h 2657765"/>
                <a:gd name="connsiteX5" fmla="*/ 1248728 w 2483548"/>
                <a:gd name="connsiteY5" fmla="*/ 175710 h 2657765"/>
                <a:gd name="connsiteX6" fmla="*/ 1249490 w 2483548"/>
                <a:gd name="connsiteY6" fmla="*/ 176472 h 2657765"/>
                <a:gd name="connsiteX7" fmla="*/ 1352836 w 2483548"/>
                <a:gd name="connsiteY7" fmla="*/ 176472 h 2657765"/>
                <a:gd name="connsiteX8" fmla="*/ 1248251 w 2483548"/>
                <a:gd name="connsiteY8" fmla="*/ 283533 h 2657765"/>
                <a:gd name="connsiteX9" fmla="*/ 1248632 w 2483548"/>
                <a:gd name="connsiteY9" fmla="*/ 425646 h 2657765"/>
                <a:gd name="connsiteX10" fmla="*/ 1359980 w 2483548"/>
                <a:gd name="connsiteY10" fmla="*/ 537469 h 2657765"/>
                <a:gd name="connsiteX11" fmla="*/ 1360646 w 2483548"/>
                <a:gd name="connsiteY11" fmla="*/ 571188 h 2657765"/>
                <a:gd name="connsiteX12" fmla="*/ 1248728 w 2483548"/>
                <a:gd name="connsiteY12" fmla="*/ 682440 h 2657765"/>
                <a:gd name="connsiteX13" fmla="*/ 1248728 w 2483548"/>
                <a:gd name="connsiteY13" fmla="*/ 826934 h 2657765"/>
                <a:gd name="connsiteX14" fmla="*/ 1248728 w 2483548"/>
                <a:gd name="connsiteY14" fmla="*/ 826934 h 2657765"/>
                <a:gd name="connsiteX15" fmla="*/ 1248728 w 2483548"/>
                <a:gd name="connsiteY15" fmla="*/ 826934 h 2657765"/>
                <a:gd name="connsiteX16" fmla="*/ 1357408 w 2483548"/>
                <a:gd name="connsiteY16" fmla="*/ 934757 h 2657765"/>
                <a:gd name="connsiteX17" fmla="*/ 1356455 w 2483548"/>
                <a:gd name="connsiteY17" fmla="*/ 975238 h 2657765"/>
                <a:gd name="connsiteX18" fmla="*/ 1248537 w 2483548"/>
                <a:gd name="connsiteY18" fmla="*/ 1083728 h 2657765"/>
                <a:gd name="connsiteX19" fmla="*/ 1248442 w 2483548"/>
                <a:gd name="connsiteY19" fmla="*/ 1225936 h 2657765"/>
                <a:gd name="connsiteX20" fmla="*/ 1248442 w 2483548"/>
                <a:gd name="connsiteY20" fmla="*/ 1225936 h 2657765"/>
                <a:gd name="connsiteX21" fmla="*/ 1356551 w 2483548"/>
                <a:gd name="connsiteY21" fmla="*/ 1334426 h 2657765"/>
                <a:gd name="connsiteX22" fmla="*/ 1355312 w 2483548"/>
                <a:gd name="connsiteY22" fmla="*/ 1377193 h 2657765"/>
                <a:gd name="connsiteX23" fmla="*/ 1248728 w 2483548"/>
                <a:gd name="connsiteY23" fmla="*/ 1482730 h 2657765"/>
                <a:gd name="connsiteX24" fmla="*/ 1248728 w 2483548"/>
                <a:gd name="connsiteY24" fmla="*/ 1482730 h 2657765"/>
                <a:gd name="connsiteX25" fmla="*/ 1248728 w 2483548"/>
                <a:gd name="connsiteY25" fmla="*/ 1482730 h 2657765"/>
                <a:gd name="connsiteX26" fmla="*/ 1248728 w 2483548"/>
                <a:gd name="connsiteY26" fmla="*/ 1627034 h 2657765"/>
                <a:gd name="connsiteX27" fmla="*/ 1248728 w 2483548"/>
                <a:gd name="connsiteY27" fmla="*/ 1627034 h 2657765"/>
                <a:gd name="connsiteX28" fmla="*/ 1248728 w 2483548"/>
                <a:gd name="connsiteY28" fmla="*/ 1627034 h 2657765"/>
                <a:gd name="connsiteX29" fmla="*/ 1358360 w 2483548"/>
                <a:gd name="connsiteY29" fmla="*/ 1735810 h 2657765"/>
                <a:gd name="connsiteX30" fmla="*/ 1357503 w 2483548"/>
                <a:gd name="connsiteY30" fmla="*/ 1774386 h 2657765"/>
                <a:gd name="connsiteX31" fmla="*/ 1248632 w 2483548"/>
                <a:gd name="connsiteY31" fmla="*/ 1883828 h 2657765"/>
                <a:gd name="connsiteX32" fmla="*/ 1248251 w 2483548"/>
                <a:gd name="connsiteY32" fmla="*/ 2026036 h 2657765"/>
                <a:gd name="connsiteX33" fmla="*/ 1248251 w 2483548"/>
                <a:gd name="connsiteY33" fmla="*/ 2026036 h 2657765"/>
                <a:gd name="connsiteX34" fmla="*/ 1383221 w 2483548"/>
                <a:gd name="connsiteY34" fmla="*/ 2154814 h 2657765"/>
                <a:gd name="connsiteX35" fmla="*/ 1247870 w 2483548"/>
                <a:gd name="connsiteY35" fmla="*/ 2284926 h 2657765"/>
                <a:gd name="connsiteX36" fmla="*/ 1247870 w 2483548"/>
                <a:gd name="connsiteY36" fmla="*/ 2284926 h 2657765"/>
                <a:gd name="connsiteX37" fmla="*/ 1248728 w 2483548"/>
                <a:gd name="connsiteY37" fmla="*/ 2427325 h 2657765"/>
                <a:gd name="connsiteX38" fmla="*/ 1339120 w 2483548"/>
                <a:gd name="connsiteY38" fmla="*/ 2514383 h 2657765"/>
                <a:gd name="connsiteX39" fmla="*/ 1248728 w 2483548"/>
                <a:gd name="connsiteY39" fmla="*/ 2516002 h 2657765"/>
                <a:gd name="connsiteX40" fmla="*/ 1249109 w 2483548"/>
                <a:gd name="connsiteY40" fmla="*/ 2606585 h 2657765"/>
                <a:gd name="connsiteX41" fmla="*/ 1219295 w 2483548"/>
                <a:gd name="connsiteY41" fmla="*/ 2637160 h 2657765"/>
                <a:gd name="connsiteX42" fmla="*/ 967264 w 2483548"/>
                <a:gd name="connsiteY42" fmla="*/ 2636684 h 2657765"/>
                <a:gd name="connsiteX43" fmla="*/ 283845 w 2483548"/>
                <a:gd name="connsiteY43" fmla="*/ 2637732 h 2657765"/>
                <a:gd name="connsiteX44" fmla="*/ 285464 w 2483548"/>
                <a:gd name="connsiteY44" fmla="*/ 2657639 h 2657765"/>
                <a:gd name="connsiteX45" fmla="*/ 2195894 w 2483548"/>
                <a:gd name="connsiteY45" fmla="*/ 2657639 h 2657765"/>
                <a:gd name="connsiteX46" fmla="*/ 2252663 w 2483548"/>
                <a:gd name="connsiteY46" fmla="*/ 2176055 h 2657765"/>
                <a:gd name="connsiteX47" fmla="*/ 2303621 w 2483548"/>
                <a:gd name="connsiteY47" fmla="*/ 1703424 h 2657765"/>
                <a:gd name="connsiteX48" fmla="*/ 2346865 w 2483548"/>
                <a:gd name="connsiteY48" fmla="*/ 1297278 h 2657765"/>
                <a:gd name="connsiteX49" fmla="*/ 2397728 w 2483548"/>
                <a:gd name="connsiteY49" fmla="*/ 824648 h 2657765"/>
                <a:gd name="connsiteX50" fmla="*/ 2441067 w 2483548"/>
                <a:gd name="connsiteY50" fmla="*/ 418597 h 2657765"/>
                <a:gd name="connsiteX51" fmla="*/ 2483549 w 2483548"/>
                <a:gd name="connsiteY51" fmla="*/ 15785 h 2657765"/>
                <a:gd name="connsiteX52" fmla="*/ 2418874 w 2483548"/>
                <a:gd name="connsiteY52" fmla="*/ 5117 h 2657765"/>
                <a:gd name="connsiteX53" fmla="*/ 2144649 w 2483548"/>
                <a:gd name="connsiteY53" fmla="*/ 178758 h 2657765"/>
                <a:gd name="connsiteX54" fmla="*/ 2151602 w 2483548"/>
                <a:gd name="connsiteY54" fmla="*/ 186282 h 2657765"/>
                <a:gd name="connsiteX55" fmla="*/ 2055686 w 2483548"/>
                <a:gd name="connsiteY55" fmla="*/ 275436 h 2657765"/>
                <a:gd name="connsiteX56" fmla="*/ 2034254 w 2483548"/>
                <a:gd name="connsiteY56" fmla="*/ 271150 h 2657765"/>
                <a:gd name="connsiteX57" fmla="*/ 1939195 w 2483548"/>
                <a:gd name="connsiteY57" fmla="*/ 178758 h 2657765"/>
                <a:gd name="connsiteX58" fmla="*/ 2144649 w 2483548"/>
                <a:gd name="connsiteY58" fmla="*/ 178758 h 2657765"/>
                <a:gd name="connsiteX59" fmla="*/ 1856613 w 2483548"/>
                <a:gd name="connsiteY59" fmla="*/ 1274228 h 2657765"/>
                <a:gd name="connsiteX60" fmla="*/ 1849279 w 2483548"/>
                <a:gd name="connsiteY60" fmla="*/ 1279848 h 2657765"/>
                <a:gd name="connsiteX61" fmla="*/ 1832610 w 2483548"/>
                <a:gd name="connsiteY61" fmla="*/ 1269085 h 2657765"/>
                <a:gd name="connsiteX62" fmla="*/ 1730216 w 2483548"/>
                <a:gd name="connsiteY62" fmla="*/ 1167453 h 2657765"/>
                <a:gd name="connsiteX63" fmla="*/ 1730502 w 2483548"/>
                <a:gd name="connsiteY63" fmla="*/ 1141354 h 2657765"/>
                <a:gd name="connsiteX64" fmla="*/ 1832515 w 2483548"/>
                <a:gd name="connsiteY64" fmla="*/ 1039341 h 2657765"/>
                <a:gd name="connsiteX65" fmla="*/ 1861947 w 2483548"/>
                <a:gd name="connsiteY65" fmla="*/ 1039341 h 2657765"/>
                <a:gd name="connsiteX66" fmla="*/ 1963674 w 2483548"/>
                <a:gd name="connsiteY66" fmla="*/ 1141640 h 2657765"/>
                <a:gd name="connsiteX67" fmla="*/ 1968341 w 2483548"/>
                <a:gd name="connsiteY67" fmla="*/ 1162881 h 2657765"/>
                <a:gd name="connsiteX68" fmla="*/ 1856613 w 2483548"/>
                <a:gd name="connsiteY68" fmla="*/ 1274228 h 2657765"/>
                <a:gd name="connsiteX69" fmla="*/ 1966341 w 2483548"/>
                <a:gd name="connsiteY69" fmla="*/ 1544643 h 2657765"/>
                <a:gd name="connsiteX70" fmla="*/ 1975390 w 2483548"/>
                <a:gd name="connsiteY70" fmla="*/ 1555787 h 2657765"/>
                <a:gd name="connsiteX71" fmla="*/ 1963579 w 2483548"/>
                <a:gd name="connsiteY71" fmla="*/ 1568265 h 2657765"/>
                <a:gd name="connsiteX72" fmla="*/ 1862042 w 2483548"/>
                <a:gd name="connsiteY72" fmla="*/ 1670373 h 2657765"/>
                <a:gd name="connsiteX73" fmla="*/ 1833086 w 2483548"/>
                <a:gd name="connsiteY73" fmla="*/ 1671230 h 2657765"/>
                <a:gd name="connsiteX74" fmla="*/ 1731359 w 2483548"/>
                <a:gd name="connsiteY74" fmla="*/ 1569312 h 2657765"/>
                <a:gd name="connsiteX75" fmla="*/ 1731645 w 2483548"/>
                <a:gd name="connsiteY75" fmla="*/ 1540261 h 2657765"/>
                <a:gd name="connsiteX76" fmla="*/ 1833658 w 2483548"/>
                <a:gd name="connsiteY76" fmla="*/ 1438630 h 2657765"/>
                <a:gd name="connsiteX77" fmla="*/ 1857756 w 2483548"/>
                <a:gd name="connsiteY77" fmla="*/ 1435296 h 2657765"/>
                <a:gd name="connsiteX78" fmla="*/ 1966341 w 2483548"/>
                <a:gd name="connsiteY78" fmla="*/ 1544643 h 2657765"/>
                <a:gd name="connsiteX79" fmla="*/ 1860899 w 2483548"/>
                <a:gd name="connsiteY79" fmla="*/ 871320 h 2657765"/>
                <a:gd name="connsiteX80" fmla="*/ 1831943 w 2483548"/>
                <a:gd name="connsiteY80" fmla="*/ 869796 h 2657765"/>
                <a:gd name="connsiteX81" fmla="*/ 1732502 w 2483548"/>
                <a:gd name="connsiteY81" fmla="*/ 769879 h 2657765"/>
                <a:gd name="connsiteX82" fmla="*/ 1727549 w 2483548"/>
                <a:gd name="connsiteY82" fmla="*/ 743400 h 2657765"/>
                <a:gd name="connsiteX83" fmla="*/ 1836992 w 2483548"/>
                <a:gd name="connsiteY83" fmla="*/ 634529 h 2657765"/>
                <a:gd name="connsiteX84" fmla="*/ 1847945 w 2483548"/>
                <a:gd name="connsiteY84" fmla="*/ 626147 h 2657765"/>
                <a:gd name="connsiteX85" fmla="*/ 1860709 w 2483548"/>
                <a:gd name="connsiteY85" fmla="*/ 638339 h 2657765"/>
                <a:gd name="connsiteX86" fmla="*/ 1963007 w 2483548"/>
                <a:gd name="connsiteY86" fmla="*/ 740066 h 2657765"/>
                <a:gd name="connsiteX87" fmla="*/ 1962817 w 2483548"/>
                <a:gd name="connsiteY87" fmla="*/ 769117 h 2657765"/>
                <a:gd name="connsiteX88" fmla="*/ 1860899 w 2483548"/>
                <a:gd name="connsiteY88" fmla="*/ 871320 h 2657765"/>
                <a:gd name="connsiteX89" fmla="*/ 1765649 w 2483548"/>
                <a:gd name="connsiteY89" fmla="*/ 565568 h 2657765"/>
                <a:gd name="connsiteX90" fmla="*/ 1656493 w 2483548"/>
                <a:gd name="connsiteY90" fmla="*/ 674153 h 2657765"/>
                <a:gd name="connsiteX91" fmla="*/ 1646015 w 2483548"/>
                <a:gd name="connsiteY91" fmla="*/ 682249 h 2657765"/>
                <a:gd name="connsiteX92" fmla="*/ 1632680 w 2483548"/>
                <a:gd name="connsiteY92" fmla="*/ 670057 h 2657765"/>
                <a:gd name="connsiteX93" fmla="*/ 1530572 w 2483548"/>
                <a:gd name="connsiteY93" fmla="*/ 568521 h 2657765"/>
                <a:gd name="connsiteX94" fmla="*/ 1532096 w 2483548"/>
                <a:gd name="connsiteY94" fmla="*/ 539660 h 2657765"/>
                <a:gd name="connsiteX95" fmla="*/ 1633633 w 2483548"/>
                <a:gd name="connsiteY95" fmla="*/ 437647 h 2657765"/>
                <a:gd name="connsiteX96" fmla="*/ 1662113 w 2483548"/>
                <a:gd name="connsiteY96" fmla="*/ 439171 h 2657765"/>
                <a:gd name="connsiteX97" fmla="*/ 1761363 w 2483548"/>
                <a:gd name="connsiteY97" fmla="*/ 538803 h 2657765"/>
                <a:gd name="connsiteX98" fmla="*/ 1765649 w 2483548"/>
                <a:gd name="connsiteY98" fmla="*/ 565568 h 2657765"/>
                <a:gd name="connsiteX99" fmla="*/ 1630109 w 2483548"/>
                <a:gd name="connsiteY99" fmla="*/ 841126 h 2657765"/>
                <a:gd name="connsiteX100" fmla="*/ 1661827 w 2483548"/>
                <a:gd name="connsiteY100" fmla="*/ 839126 h 2657765"/>
                <a:gd name="connsiteX101" fmla="*/ 1763554 w 2483548"/>
                <a:gd name="connsiteY101" fmla="*/ 941234 h 2657765"/>
                <a:gd name="connsiteX102" fmla="*/ 1763840 w 2483548"/>
                <a:gd name="connsiteY102" fmla="*/ 968285 h 2657765"/>
                <a:gd name="connsiteX103" fmla="*/ 1659541 w 2483548"/>
                <a:gd name="connsiteY103" fmla="*/ 1072489 h 2657765"/>
                <a:gd name="connsiteX104" fmla="*/ 1636109 w 2483548"/>
                <a:gd name="connsiteY104" fmla="*/ 1073251 h 2657765"/>
                <a:gd name="connsiteX105" fmla="*/ 1515999 w 2483548"/>
                <a:gd name="connsiteY105" fmla="*/ 953997 h 2657765"/>
                <a:gd name="connsiteX106" fmla="*/ 1630109 w 2483548"/>
                <a:gd name="connsiteY106" fmla="*/ 841126 h 2657765"/>
                <a:gd name="connsiteX107" fmla="*/ 1634585 w 2483548"/>
                <a:gd name="connsiteY107" fmla="*/ 1237747 h 2657765"/>
                <a:gd name="connsiteX108" fmla="*/ 1655731 w 2483548"/>
                <a:gd name="connsiteY108" fmla="*/ 1233461 h 2657765"/>
                <a:gd name="connsiteX109" fmla="*/ 1766602 w 2483548"/>
                <a:gd name="connsiteY109" fmla="*/ 1344903 h 2657765"/>
                <a:gd name="connsiteX110" fmla="*/ 1774127 w 2483548"/>
                <a:gd name="connsiteY110" fmla="*/ 1355857 h 2657765"/>
                <a:gd name="connsiteX111" fmla="*/ 1762030 w 2483548"/>
                <a:gd name="connsiteY111" fmla="*/ 1368716 h 2657765"/>
                <a:gd name="connsiteX112" fmla="*/ 1662970 w 2483548"/>
                <a:gd name="connsiteY112" fmla="*/ 1468443 h 2657765"/>
                <a:gd name="connsiteX113" fmla="*/ 1631347 w 2483548"/>
                <a:gd name="connsiteY113" fmla="*/ 1469586 h 2657765"/>
                <a:gd name="connsiteX114" fmla="*/ 1529715 w 2483548"/>
                <a:gd name="connsiteY114" fmla="*/ 1367764 h 2657765"/>
                <a:gd name="connsiteX115" fmla="*/ 1530191 w 2483548"/>
                <a:gd name="connsiteY115" fmla="*/ 1341570 h 2657765"/>
                <a:gd name="connsiteX116" fmla="*/ 1634585 w 2483548"/>
                <a:gd name="connsiteY116" fmla="*/ 1237747 h 2657765"/>
                <a:gd name="connsiteX117" fmla="*/ 1633347 w 2483548"/>
                <a:gd name="connsiteY117" fmla="*/ 1638940 h 2657765"/>
                <a:gd name="connsiteX118" fmla="*/ 1657350 w 2483548"/>
                <a:gd name="connsiteY118" fmla="*/ 1635987 h 2657765"/>
                <a:gd name="connsiteX119" fmla="*/ 1765935 w 2483548"/>
                <a:gd name="connsiteY119" fmla="*/ 1745049 h 2657765"/>
                <a:gd name="connsiteX120" fmla="*/ 1774698 w 2483548"/>
                <a:gd name="connsiteY120" fmla="*/ 1756098 h 2657765"/>
                <a:gd name="connsiteX121" fmla="*/ 1760601 w 2483548"/>
                <a:gd name="connsiteY121" fmla="*/ 1771338 h 2657765"/>
                <a:gd name="connsiteX122" fmla="*/ 1661541 w 2483548"/>
                <a:gd name="connsiteY122" fmla="*/ 1870969 h 2657765"/>
                <a:gd name="connsiteX123" fmla="*/ 1633061 w 2483548"/>
                <a:gd name="connsiteY123" fmla="*/ 1871064 h 2657765"/>
                <a:gd name="connsiteX124" fmla="*/ 1531430 w 2483548"/>
                <a:gd name="connsiteY124" fmla="*/ 1769242 h 2657765"/>
                <a:gd name="connsiteX125" fmla="*/ 1531430 w 2483548"/>
                <a:gd name="connsiteY125" fmla="*/ 1740286 h 2657765"/>
                <a:gd name="connsiteX126" fmla="*/ 1633347 w 2483548"/>
                <a:gd name="connsiteY126" fmla="*/ 1638940 h 2657765"/>
                <a:gd name="connsiteX127" fmla="*/ 1647825 w 2483548"/>
                <a:gd name="connsiteY127" fmla="*/ 2024703 h 2657765"/>
                <a:gd name="connsiteX128" fmla="*/ 1760506 w 2483548"/>
                <a:gd name="connsiteY128" fmla="*/ 2138431 h 2657765"/>
                <a:gd name="connsiteX129" fmla="*/ 1762411 w 2483548"/>
                <a:gd name="connsiteY129" fmla="*/ 2170435 h 2657765"/>
                <a:gd name="connsiteX130" fmla="*/ 1660303 w 2483548"/>
                <a:gd name="connsiteY130" fmla="*/ 2272353 h 2657765"/>
                <a:gd name="connsiteX131" fmla="*/ 1633728 w 2483548"/>
                <a:gd name="connsiteY131" fmla="*/ 2272258 h 2657765"/>
                <a:gd name="connsiteX132" fmla="*/ 1529524 w 2483548"/>
                <a:gd name="connsiteY132" fmla="*/ 2167768 h 2657765"/>
                <a:gd name="connsiteX133" fmla="*/ 1528001 w 2483548"/>
                <a:gd name="connsiteY133" fmla="*/ 2144337 h 2657765"/>
                <a:gd name="connsiteX134" fmla="*/ 1647825 w 2483548"/>
                <a:gd name="connsiteY134" fmla="*/ 2024703 h 2657765"/>
                <a:gd name="connsiteX135" fmla="*/ 1729073 w 2483548"/>
                <a:gd name="connsiteY135" fmla="*/ 1966505 h 2657765"/>
                <a:gd name="connsiteX136" fmla="*/ 1724692 w 2483548"/>
                <a:gd name="connsiteY136" fmla="*/ 1948027 h 2657765"/>
                <a:gd name="connsiteX137" fmla="*/ 1838420 w 2483548"/>
                <a:gd name="connsiteY137" fmla="*/ 1834679 h 2657765"/>
                <a:gd name="connsiteX138" fmla="*/ 1847660 w 2483548"/>
                <a:gd name="connsiteY138" fmla="*/ 1828202 h 2657765"/>
                <a:gd name="connsiteX139" fmla="*/ 1859947 w 2483548"/>
                <a:gd name="connsiteY139" fmla="*/ 1838775 h 2657765"/>
                <a:gd name="connsiteX140" fmla="*/ 1964246 w 2483548"/>
                <a:gd name="connsiteY140" fmla="*/ 1942597 h 2657765"/>
                <a:gd name="connsiteX141" fmla="*/ 1963484 w 2483548"/>
                <a:gd name="connsiteY141" fmla="*/ 1968981 h 2657765"/>
                <a:gd name="connsiteX142" fmla="*/ 1859375 w 2483548"/>
                <a:gd name="connsiteY142" fmla="*/ 2073090 h 2657765"/>
                <a:gd name="connsiteX143" fmla="*/ 1835182 w 2483548"/>
                <a:gd name="connsiteY143" fmla="*/ 2073185 h 2657765"/>
                <a:gd name="connsiteX144" fmla="*/ 1729073 w 2483548"/>
                <a:gd name="connsiteY144" fmla="*/ 1966505 h 2657765"/>
                <a:gd name="connsiteX145" fmla="*/ 1932813 w 2483548"/>
                <a:gd name="connsiteY145" fmla="*/ 1771147 h 2657765"/>
                <a:gd name="connsiteX146" fmla="*/ 1932718 w 2483548"/>
                <a:gd name="connsiteY146" fmla="*/ 1739524 h 2657765"/>
                <a:gd name="connsiteX147" fmla="*/ 2032254 w 2483548"/>
                <a:gd name="connsiteY147" fmla="*/ 1640178 h 2657765"/>
                <a:gd name="connsiteX148" fmla="*/ 2061401 w 2483548"/>
                <a:gd name="connsiteY148" fmla="*/ 1638940 h 2657765"/>
                <a:gd name="connsiteX149" fmla="*/ 2162937 w 2483548"/>
                <a:gd name="connsiteY149" fmla="*/ 1741048 h 2657765"/>
                <a:gd name="connsiteX150" fmla="*/ 2175510 w 2483548"/>
                <a:gd name="connsiteY150" fmla="*/ 1754288 h 2657765"/>
                <a:gd name="connsiteX151" fmla="*/ 2162842 w 2483548"/>
                <a:gd name="connsiteY151" fmla="*/ 1769433 h 2657765"/>
                <a:gd name="connsiteX152" fmla="*/ 2061401 w 2483548"/>
                <a:gd name="connsiteY152" fmla="*/ 1871541 h 2657765"/>
                <a:gd name="connsiteX153" fmla="*/ 2032445 w 2483548"/>
                <a:gd name="connsiteY153" fmla="*/ 1870398 h 2657765"/>
                <a:gd name="connsiteX154" fmla="*/ 1932813 w 2483548"/>
                <a:gd name="connsiteY154" fmla="*/ 1771147 h 2657765"/>
                <a:gd name="connsiteX155" fmla="*/ 2058734 w 2483548"/>
                <a:gd name="connsiteY155" fmla="*/ 1473015 h 2657765"/>
                <a:gd name="connsiteX156" fmla="*/ 2047685 w 2483548"/>
                <a:gd name="connsiteY156" fmla="*/ 1482826 h 2657765"/>
                <a:gd name="connsiteX157" fmla="*/ 2034921 w 2483548"/>
                <a:gd name="connsiteY157" fmla="*/ 1471872 h 2657765"/>
                <a:gd name="connsiteX158" fmla="*/ 1930622 w 2483548"/>
                <a:gd name="connsiteY158" fmla="*/ 1367954 h 2657765"/>
                <a:gd name="connsiteX159" fmla="*/ 1930622 w 2483548"/>
                <a:gd name="connsiteY159" fmla="*/ 1341379 h 2657765"/>
                <a:gd name="connsiteX160" fmla="*/ 2032254 w 2483548"/>
                <a:gd name="connsiteY160" fmla="*/ 1239557 h 2657765"/>
                <a:gd name="connsiteX161" fmla="*/ 2061401 w 2483548"/>
                <a:gd name="connsiteY161" fmla="*/ 1238890 h 2657765"/>
                <a:gd name="connsiteX162" fmla="*/ 2165414 w 2483548"/>
                <a:gd name="connsiteY162" fmla="*/ 1343094 h 2657765"/>
                <a:gd name="connsiteX163" fmla="*/ 2165414 w 2483548"/>
                <a:gd name="connsiteY163" fmla="*/ 1366811 h 2657765"/>
                <a:gd name="connsiteX164" fmla="*/ 2058734 w 2483548"/>
                <a:gd name="connsiteY164" fmla="*/ 1473015 h 2657765"/>
                <a:gd name="connsiteX165" fmla="*/ 2062163 w 2483548"/>
                <a:gd name="connsiteY165" fmla="*/ 1069440 h 2657765"/>
                <a:gd name="connsiteX166" fmla="*/ 2031016 w 2483548"/>
                <a:gd name="connsiteY166" fmla="*/ 1069060 h 2657765"/>
                <a:gd name="connsiteX167" fmla="*/ 1931670 w 2483548"/>
                <a:gd name="connsiteY167" fmla="*/ 969618 h 2657765"/>
                <a:gd name="connsiteX168" fmla="*/ 1931575 w 2483548"/>
                <a:gd name="connsiteY168" fmla="*/ 940377 h 2657765"/>
                <a:gd name="connsiteX169" fmla="*/ 2033397 w 2483548"/>
                <a:gd name="connsiteY169" fmla="*/ 838650 h 2657765"/>
                <a:gd name="connsiteX170" fmla="*/ 2060258 w 2483548"/>
                <a:gd name="connsiteY170" fmla="*/ 837602 h 2657765"/>
                <a:gd name="connsiteX171" fmla="*/ 2166557 w 2483548"/>
                <a:gd name="connsiteY171" fmla="*/ 944377 h 2657765"/>
                <a:gd name="connsiteX172" fmla="*/ 2175510 w 2483548"/>
                <a:gd name="connsiteY172" fmla="*/ 954569 h 2657765"/>
                <a:gd name="connsiteX173" fmla="*/ 2163699 w 2483548"/>
                <a:gd name="connsiteY173" fmla="*/ 967428 h 2657765"/>
                <a:gd name="connsiteX174" fmla="*/ 2062163 w 2483548"/>
                <a:gd name="connsiteY174" fmla="*/ 1069440 h 2657765"/>
                <a:gd name="connsiteX175" fmla="*/ 2058353 w 2483548"/>
                <a:gd name="connsiteY175" fmla="*/ 673105 h 2657765"/>
                <a:gd name="connsiteX176" fmla="*/ 2047018 w 2483548"/>
                <a:gd name="connsiteY176" fmla="*/ 682440 h 2657765"/>
                <a:gd name="connsiteX177" fmla="*/ 2032159 w 2483548"/>
                <a:gd name="connsiteY177" fmla="*/ 668724 h 2657765"/>
                <a:gd name="connsiteX178" fmla="*/ 1932242 w 2483548"/>
                <a:gd name="connsiteY178" fmla="*/ 569568 h 2657765"/>
                <a:gd name="connsiteX179" fmla="*/ 1933194 w 2483548"/>
                <a:gd name="connsiteY179" fmla="*/ 537945 h 2657765"/>
                <a:gd name="connsiteX180" fmla="*/ 2032635 w 2483548"/>
                <a:gd name="connsiteY180" fmla="*/ 438314 h 2657765"/>
                <a:gd name="connsiteX181" fmla="*/ 2061686 w 2483548"/>
                <a:gd name="connsiteY181" fmla="*/ 438314 h 2657765"/>
                <a:gd name="connsiteX182" fmla="*/ 2163318 w 2483548"/>
                <a:gd name="connsiteY182" fmla="*/ 540517 h 2657765"/>
                <a:gd name="connsiteX183" fmla="*/ 2167604 w 2483548"/>
                <a:gd name="connsiteY183" fmla="*/ 564425 h 2657765"/>
                <a:gd name="connsiteX184" fmla="*/ 2058353 w 2483548"/>
                <a:gd name="connsiteY184" fmla="*/ 673105 h 2657765"/>
                <a:gd name="connsiteX185" fmla="*/ 1832610 w 2483548"/>
                <a:gd name="connsiteY185" fmla="*/ 239146 h 2657765"/>
                <a:gd name="connsiteX186" fmla="*/ 1861566 w 2483548"/>
                <a:gd name="connsiteY186" fmla="*/ 238003 h 2657765"/>
                <a:gd name="connsiteX187" fmla="*/ 1962912 w 2483548"/>
                <a:gd name="connsiteY187" fmla="*/ 340111 h 2657765"/>
                <a:gd name="connsiteX188" fmla="*/ 1967008 w 2483548"/>
                <a:gd name="connsiteY188" fmla="*/ 364019 h 2657765"/>
                <a:gd name="connsiteX189" fmla="*/ 1857947 w 2483548"/>
                <a:gd name="connsiteY189" fmla="*/ 472604 h 2657765"/>
                <a:gd name="connsiteX190" fmla="*/ 1846707 w 2483548"/>
                <a:gd name="connsiteY190" fmla="*/ 481843 h 2657765"/>
                <a:gd name="connsiteX191" fmla="*/ 1833944 w 2483548"/>
                <a:gd name="connsiteY191" fmla="*/ 470604 h 2657765"/>
                <a:gd name="connsiteX192" fmla="*/ 1729549 w 2483548"/>
                <a:gd name="connsiteY192" fmla="*/ 366876 h 2657765"/>
                <a:gd name="connsiteX193" fmla="*/ 1730788 w 2483548"/>
                <a:gd name="connsiteY193" fmla="*/ 340873 h 2657765"/>
                <a:gd name="connsiteX194" fmla="*/ 1832610 w 2483548"/>
                <a:gd name="connsiteY194" fmla="*/ 239146 h 2657765"/>
                <a:gd name="connsiteX195" fmla="*/ 1743742 w 2483548"/>
                <a:gd name="connsiteY195" fmla="*/ 178853 h 2657765"/>
                <a:gd name="connsiteX196" fmla="*/ 1748599 w 2483548"/>
                <a:gd name="connsiteY196" fmla="*/ 185711 h 2657765"/>
                <a:gd name="connsiteX197" fmla="*/ 1657922 w 2483548"/>
                <a:gd name="connsiteY197" fmla="*/ 273246 h 2657765"/>
                <a:gd name="connsiteX198" fmla="*/ 1639253 w 2483548"/>
                <a:gd name="connsiteY198" fmla="*/ 276198 h 2657765"/>
                <a:gd name="connsiteX199" fmla="*/ 1538954 w 2483548"/>
                <a:gd name="connsiteY199" fmla="*/ 178853 h 2657765"/>
                <a:gd name="connsiteX200" fmla="*/ 1743742 w 2483548"/>
                <a:gd name="connsiteY200" fmla="*/ 178853 h 2657765"/>
                <a:gd name="connsiteX201" fmla="*/ 1331690 w 2483548"/>
                <a:gd name="connsiteY201" fmla="*/ 369734 h 2657765"/>
                <a:gd name="connsiteX202" fmla="*/ 1332357 w 2483548"/>
                <a:gd name="connsiteY202" fmla="*/ 338492 h 2657765"/>
                <a:gd name="connsiteX203" fmla="*/ 1432179 w 2483548"/>
                <a:gd name="connsiteY203" fmla="*/ 239051 h 2657765"/>
                <a:gd name="connsiteX204" fmla="*/ 1457992 w 2483548"/>
                <a:gd name="connsiteY204" fmla="*/ 235146 h 2657765"/>
                <a:gd name="connsiteX205" fmla="*/ 1564386 w 2483548"/>
                <a:gd name="connsiteY205" fmla="*/ 342111 h 2657765"/>
                <a:gd name="connsiteX206" fmla="*/ 1574578 w 2483548"/>
                <a:gd name="connsiteY206" fmla="*/ 355161 h 2657765"/>
                <a:gd name="connsiteX207" fmla="*/ 1562576 w 2483548"/>
                <a:gd name="connsiteY207" fmla="*/ 368305 h 2657765"/>
                <a:gd name="connsiteX208" fmla="*/ 1463135 w 2483548"/>
                <a:gd name="connsiteY208" fmla="*/ 468127 h 2657765"/>
                <a:gd name="connsiteX209" fmla="*/ 1431227 w 2483548"/>
                <a:gd name="connsiteY209" fmla="*/ 469270 h 2657765"/>
                <a:gd name="connsiteX210" fmla="*/ 1331690 w 2483548"/>
                <a:gd name="connsiteY210" fmla="*/ 369734 h 2657765"/>
                <a:gd name="connsiteX211" fmla="*/ 1331214 w 2483548"/>
                <a:gd name="connsiteY211" fmla="*/ 768641 h 2657765"/>
                <a:gd name="connsiteX212" fmla="*/ 1332452 w 2483548"/>
                <a:gd name="connsiteY212" fmla="*/ 739399 h 2657765"/>
                <a:gd name="connsiteX213" fmla="*/ 1434560 w 2483548"/>
                <a:gd name="connsiteY213" fmla="*/ 637386 h 2657765"/>
                <a:gd name="connsiteX214" fmla="*/ 1458659 w 2483548"/>
                <a:gd name="connsiteY214" fmla="*/ 636148 h 2657765"/>
                <a:gd name="connsiteX215" fmla="*/ 1565148 w 2483548"/>
                <a:gd name="connsiteY215" fmla="*/ 743209 h 2657765"/>
                <a:gd name="connsiteX216" fmla="*/ 1574483 w 2483548"/>
                <a:gd name="connsiteY216" fmla="*/ 754639 h 2657765"/>
                <a:gd name="connsiteX217" fmla="*/ 1563434 w 2483548"/>
                <a:gd name="connsiteY217" fmla="*/ 767307 h 2657765"/>
                <a:gd name="connsiteX218" fmla="*/ 1459421 w 2483548"/>
                <a:gd name="connsiteY218" fmla="*/ 871987 h 2657765"/>
                <a:gd name="connsiteX219" fmla="*/ 1433417 w 2483548"/>
                <a:gd name="connsiteY219" fmla="*/ 870368 h 2657765"/>
                <a:gd name="connsiteX220" fmla="*/ 1331214 w 2483548"/>
                <a:gd name="connsiteY220" fmla="*/ 768641 h 2657765"/>
                <a:gd name="connsiteX221" fmla="*/ 1329404 w 2483548"/>
                <a:gd name="connsiteY221" fmla="*/ 1166977 h 2657765"/>
                <a:gd name="connsiteX222" fmla="*/ 1325499 w 2483548"/>
                <a:gd name="connsiteY222" fmla="*/ 1145831 h 2657765"/>
                <a:gd name="connsiteX223" fmla="*/ 1437323 w 2483548"/>
                <a:gd name="connsiteY223" fmla="*/ 1034484 h 2657765"/>
                <a:gd name="connsiteX224" fmla="*/ 1447419 w 2483548"/>
                <a:gd name="connsiteY224" fmla="*/ 1026768 h 2657765"/>
                <a:gd name="connsiteX225" fmla="*/ 1460659 w 2483548"/>
                <a:gd name="connsiteY225" fmla="*/ 1038865 h 2657765"/>
                <a:gd name="connsiteX226" fmla="*/ 1563053 w 2483548"/>
                <a:gd name="connsiteY226" fmla="*/ 1140687 h 2657765"/>
                <a:gd name="connsiteX227" fmla="*/ 1562386 w 2483548"/>
                <a:gd name="connsiteY227" fmla="*/ 1169834 h 2657765"/>
                <a:gd name="connsiteX228" fmla="*/ 1460278 w 2483548"/>
                <a:gd name="connsiteY228" fmla="*/ 1272037 h 2657765"/>
                <a:gd name="connsiteX229" fmla="*/ 1433513 w 2483548"/>
                <a:gd name="connsiteY229" fmla="*/ 1271847 h 2657765"/>
                <a:gd name="connsiteX230" fmla="*/ 1329404 w 2483548"/>
                <a:gd name="connsiteY230" fmla="*/ 1166977 h 2657765"/>
                <a:gd name="connsiteX231" fmla="*/ 1332262 w 2483548"/>
                <a:gd name="connsiteY231" fmla="*/ 1570074 h 2657765"/>
                <a:gd name="connsiteX232" fmla="*/ 1331214 w 2483548"/>
                <a:gd name="connsiteY232" fmla="*/ 1540642 h 2657765"/>
                <a:gd name="connsiteX233" fmla="*/ 1435703 w 2483548"/>
                <a:gd name="connsiteY233" fmla="*/ 1436439 h 2657765"/>
                <a:gd name="connsiteX234" fmla="*/ 1456849 w 2483548"/>
                <a:gd name="connsiteY234" fmla="*/ 1435296 h 2657765"/>
                <a:gd name="connsiteX235" fmla="*/ 1565624 w 2483548"/>
                <a:gd name="connsiteY235" fmla="*/ 1544738 h 2657765"/>
                <a:gd name="connsiteX236" fmla="*/ 1574102 w 2483548"/>
                <a:gd name="connsiteY236" fmla="*/ 1555692 h 2657765"/>
                <a:gd name="connsiteX237" fmla="*/ 1562386 w 2483548"/>
                <a:gd name="connsiteY237" fmla="*/ 1568741 h 2657765"/>
                <a:gd name="connsiteX238" fmla="*/ 1460754 w 2483548"/>
                <a:gd name="connsiteY238" fmla="*/ 1671135 h 2657765"/>
                <a:gd name="connsiteX239" fmla="*/ 1431989 w 2483548"/>
                <a:gd name="connsiteY239" fmla="*/ 1669706 h 2657765"/>
                <a:gd name="connsiteX240" fmla="*/ 1332262 w 2483548"/>
                <a:gd name="connsiteY240" fmla="*/ 1570074 h 2657765"/>
                <a:gd name="connsiteX241" fmla="*/ 1332833 w 2483548"/>
                <a:gd name="connsiteY241" fmla="*/ 1971172 h 2657765"/>
                <a:gd name="connsiteX242" fmla="*/ 1331500 w 2483548"/>
                <a:gd name="connsiteY242" fmla="*/ 1940121 h 2657765"/>
                <a:gd name="connsiteX243" fmla="*/ 1431512 w 2483548"/>
                <a:gd name="connsiteY243" fmla="*/ 1840775 h 2657765"/>
                <a:gd name="connsiteX244" fmla="*/ 1458468 w 2483548"/>
                <a:gd name="connsiteY244" fmla="*/ 1836489 h 2657765"/>
                <a:gd name="connsiteX245" fmla="*/ 1567434 w 2483548"/>
                <a:gd name="connsiteY245" fmla="*/ 1945836 h 2657765"/>
                <a:gd name="connsiteX246" fmla="*/ 1574768 w 2483548"/>
                <a:gd name="connsiteY246" fmla="*/ 1954599 h 2657765"/>
                <a:gd name="connsiteX247" fmla="*/ 1562481 w 2483548"/>
                <a:gd name="connsiteY247" fmla="*/ 1969267 h 2657765"/>
                <a:gd name="connsiteX248" fmla="*/ 1460849 w 2483548"/>
                <a:gd name="connsiteY248" fmla="*/ 2071661 h 2657765"/>
                <a:gd name="connsiteX249" fmla="*/ 1432465 w 2483548"/>
                <a:gd name="connsiteY249" fmla="*/ 2070899 h 2657765"/>
                <a:gd name="connsiteX250" fmla="*/ 1332833 w 2483548"/>
                <a:gd name="connsiteY250" fmla="*/ 1971172 h 2657765"/>
                <a:gd name="connsiteX251" fmla="*/ 1461992 w 2483548"/>
                <a:gd name="connsiteY251" fmla="*/ 2470759 h 2657765"/>
                <a:gd name="connsiteX252" fmla="*/ 1432655 w 2483548"/>
                <a:gd name="connsiteY252" fmla="*/ 2471235 h 2657765"/>
                <a:gd name="connsiteX253" fmla="*/ 1330547 w 2483548"/>
                <a:gd name="connsiteY253" fmla="*/ 2369603 h 2657765"/>
                <a:gd name="connsiteX254" fmla="*/ 1331976 w 2483548"/>
                <a:gd name="connsiteY254" fmla="*/ 2340647 h 2657765"/>
                <a:gd name="connsiteX255" fmla="*/ 1447419 w 2483548"/>
                <a:gd name="connsiteY255" fmla="*/ 2224252 h 2657765"/>
                <a:gd name="connsiteX256" fmla="*/ 1563719 w 2483548"/>
                <a:gd name="connsiteY256" fmla="*/ 2342171 h 2657765"/>
                <a:gd name="connsiteX257" fmla="*/ 1563910 w 2483548"/>
                <a:gd name="connsiteY257" fmla="*/ 2368841 h 2657765"/>
                <a:gd name="connsiteX258" fmla="*/ 1461992 w 2483548"/>
                <a:gd name="connsiteY258" fmla="*/ 2470759 h 2657765"/>
                <a:gd name="connsiteX259" fmla="*/ 1559147 w 2483548"/>
                <a:gd name="connsiteY259" fmla="*/ 2514383 h 2657765"/>
                <a:gd name="connsiteX260" fmla="*/ 1638967 w 2483548"/>
                <a:gd name="connsiteY260" fmla="*/ 2433611 h 2657765"/>
                <a:gd name="connsiteX261" fmla="*/ 1658017 w 2483548"/>
                <a:gd name="connsiteY261" fmla="*/ 2436945 h 2657765"/>
                <a:gd name="connsiteX262" fmla="*/ 1737074 w 2483548"/>
                <a:gd name="connsiteY262" fmla="*/ 2514383 h 2657765"/>
                <a:gd name="connsiteX263" fmla="*/ 1559147 w 2483548"/>
                <a:gd name="connsiteY263" fmla="*/ 2514383 h 2657765"/>
                <a:gd name="connsiteX264" fmla="*/ 1856518 w 2483548"/>
                <a:gd name="connsiteY264" fmla="*/ 2475330 h 2657765"/>
                <a:gd name="connsiteX265" fmla="*/ 1849184 w 2483548"/>
                <a:gd name="connsiteY265" fmla="*/ 2481331 h 2657765"/>
                <a:gd name="connsiteX266" fmla="*/ 1832705 w 2483548"/>
                <a:gd name="connsiteY266" fmla="*/ 2470473 h 2657765"/>
                <a:gd name="connsiteX267" fmla="*/ 1730597 w 2483548"/>
                <a:gd name="connsiteY267" fmla="*/ 2368936 h 2657765"/>
                <a:gd name="connsiteX268" fmla="*/ 1729645 w 2483548"/>
                <a:gd name="connsiteY268" fmla="*/ 2342457 h 2657765"/>
                <a:gd name="connsiteX269" fmla="*/ 1833848 w 2483548"/>
                <a:gd name="connsiteY269" fmla="*/ 2238253 h 2657765"/>
                <a:gd name="connsiteX270" fmla="*/ 1860423 w 2483548"/>
                <a:gd name="connsiteY270" fmla="*/ 2238158 h 2657765"/>
                <a:gd name="connsiteX271" fmla="*/ 1964436 w 2483548"/>
                <a:gd name="connsiteY271" fmla="*/ 2342552 h 2657765"/>
                <a:gd name="connsiteX272" fmla="*/ 1968056 w 2483548"/>
                <a:gd name="connsiteY272" fmla="*/ 2364174 h 2657765"/>
                <a:gd name="connsiteX273" fmla="*/ 1856518 w 2483548"/>
                <a:gd name="connsiteY273" fmla="*/ 2475330 h 2657765"/>
                <a:gd name="connsiteX274" fmla="*/ 2111121 w 2483548"/>
                <a:gd name="connsiteY274" fmla="*/ 2515240 h 2657765"/>
                <a:gd name="connsiteX275" fmla="*/ 1957292 w 2483548"/>
                <a:gd name="connsiteY275" fmla="*/ 2515336 h 2657765"/>
                <a:gd name="connsiteX276" fmla="*/ 2037969 w 2483548"/>
                <a:gd name="connsiteY276" fmla="*/ 2434945 h 2657765"/>
                <a:gd name="connsiteX277" fmla="*/ 2057114 w 2483548"/>
                <a:gd name="connsiteY277" fmla="*/ 2435135 h 2657765"/>
                <a:gd name="connsiteX278" fmla="*/ 2118265 w 2483548"/>
                <a:gd name="connsiteY278" fmla="*/ 2496952 h 2657765"/>
                <a:gd name="connsiteX279" fmla="*/ 2111121 w 2483548"/>
                <a:gd name="connsiteY279" fmla="*/ 2515240 h 2657765"/>
                <a:gd name="connsiteX280" fmla="*/ 2140934 w 2483548"/>
                <a:gd name="connsiteY280" fmla="*/ 2372842 h 2657765"/>
                <a:gd name="connsiteX281" fmla="*/ 2140934 w 2483548"/>
                <a:gd name="connsiteY281" fmla="*/ 2334551 h 2657765"/>
                <a:gd name="connsiteX282" fmla="*/ 2140934 w 2483548"/>
                <a:gd name="connsiteY282" fmla="*/ 2372842 h 2657765"/>
                <a:gd name="connsiteX283" fmla="*/ 2157413 w 2483548"/>
                <a:gd name="connsiteY283" fmla="*/ 2173769 h 2657765"/>
                <a:gd name="connsiteX284" fmla="*/ 2055971 w 2483548"/>
                <a:gd name="connsiteY284" fmla="*/ 2275877 h 2657765"/>
                <a:gd name="connsiteX285" fmla="*/ 2046446 w 2483548"/>
                <a:gd name="connsiteY285" fmla="*/ 2282545 h 2657765"/>
                <a:gd name="connsiteX286" fmla="*/ 2031968 w 2483548"/>
                <a:gd name="connsiteY286" fmla="*/ 2269686 h 2657765"/>
                <a:gd name="connsiteX287" fmla="*/ 1932242 w 2483548"/>
                <a:gd name="connsiteY287" fmla="*/ 2170435 h 2657765"/>
                <a:gd name="connsiteX288" fmla="*/ 1930908 w 2483548"/>
                <a:gd name="connsiteY288" fmla="*/ 2141194 h 2657765"/>
                <a:gd name="connsiteX289" fmla="*/ 2032635 w 2483548"/>
                <a:gd name="connsiteY289" fmla="*/ 2039276 h 2657765"/>
                <a:gd name="connsiteX290" fmla="*/ 2061686 w 2483548"/>
                <a:gd name="connsiteY290" fmla="*/ 2040324 h 2657765"/>
                <a:gd name="connsiteX291" fmla="*/ 2153984 w 2483548"/>
                <a:gd name="connsiteY291" fmla="*/ 2132621 h 2657765"/>
                <a:gd name="connsiteX292" fmla="*/ 2157413 w 2483548"/>
                <a:gd name="connsiteY292" fmla="*/ 2173769 h 2657765"/>
                <a:gd name="connsiteX293" fmla="*/ 2181416 w 2483548"/>
                <a:gd name="connsiteY293" fmla="*/ 2012225 h 2657765"/>
                <a:gd name="connsiteX294" fmla="*/ 2174939 w 2483548"/>
                <a:gd name="connsiteY294" fmla="*/ 2011463 h 2657765"/>
                <a:gd name="connsiteX295" fmla="*/ 2169890 w 2483548"/>
                <a:gd name="connsiteY295" fmla="*/ 1902592 h 2657765"/>
                <a:gd name="connsiteX296" fmla="*/ 2195227 w 2483548"/>
                <a:gd name="connsiteY296" fmla="*/ 1877923 h 2657765"/>
                <a:gd name="connsiteX297" fmla="*/ 2181416 w 2483548"/>
                <a:gd name="connsiteY297" fmla="*/ 2012225 h 2657765"/>
                <a:gd name="connsiteX298" fmla="*/ 2220849 w 2483548"/>
                <a:gd name="connsiteY298" fmla="*/ 1657895 h 2657765"/>
                <a:gd name="connsiteX299" fmla="*/ 2126742 w 2483548"/>
                <a:gd name="connsiteY299" fmla="*/ 1563693 h 2657765"/>
                <a:gd name="connsiteX300" fmla="*/ 2128647 w 2483548"/>
                <a:gd name="connsiteY300" fmla="*/ 1544262 h 2657765"/>
                <a:gd name="connsiteX301" fmla="*/ 2246186 w 2483548"/>
                <a:gd name="connsiteY301" fmla="*/ 1427104 h 2657765"/>
                <a:gd name="connsiteX302" fmla="*/ 2220849 w 2483548"/>
                <a:gd name="connsiteY302" fmla="*/ 1657895 h 2657765"/>
                <a:gd name="connsiteX303" fmla="*/ 2286667 w 2483548"/>
                <a:gd name="connsiteY303" fmla="*/ 1067631 h 2657765"/>
                <a:gd name="connsiteX304" fmla="*/ 2266188 w 2483548"/>
                <a:gd name="connsiteY304" fmla="*/ 1250892 h 2657765"/>
                <a:gd name="connsiteX305" fmla="*/ 2251615 w 2483548"/>
                <a:gd name="connsiteY305" fmla="*/ 1278990 h 2657765"/>
                <a:gd name="connsiteX306" fmla="*/ 2226088 w 2483548"/>
                <a:gd name="connsiteY306" fmla="*/ 1262893 h 2657765"/>
                <a:gd name="connsiteX307" fmla="*/ 2133219 w 2483548"/>
                <a:gd name="connsiteY307" fmla="*/ 1171072 h 2657765"/>
                <a:gd name="connsiteX308" fmla="*/ 2132838 w 2483548"/>
                <a:gd name="connsiteY308" fmla="*/ 1139068 h 2657765"/>
                <a:gd name="connsiteX309" fmla="*/ 2223516 w 2483548"/>
                <a:gd name="connsiteY309" fmla="*/ 1049819 h 2657765"/>
                <a:gd name="connsiteX310" fmla="*/ 2252567 w 2483548"/>
                <a:gd name="connsiteY310" fmla="*/ 1032102 h 2657765"/>
                <a:gd name="connsiteX311" fmla="*/ 2286667 w 2483548"/>
                <a:gd name="connsiteY311" fmla="*/ 1067631 h 2657765"/>
                <a:gd name="connsiteX312" fmla="*/ 2261807 w 2483548"/>
                <a:gd name="connsiteY312" fmla="*/ 869987 h 2657765"/>
                <a:gd name="connsiteX313" fmla="*/ 2233232 w 2483548"/>
                <a:gd name="connsiteY313" fmla="*/ 870463 h 2657765"/>
                <a:gd name="connsiteX314" fmla="*/ 2131600 w 2483548"/>
                <a:gd name="connsiteY314" fmla="*/ 768641 h 2657765"/>
                <a:gd name="connsiteX315" fmla="*/ 2132362 w 2483548"/>
                <a:gd name="connsiteY315" fmla="*/ 739304 h 2657765"/>
                <a:gd name="connsiteX316" fmla="*/ 2234089 w 2483548"/>
                <a:gd name="connsiteY316" fmla="*/ 637577 h 2657765"/>
                <a:gd name="connsiteX317" fmla="*/ 2260664 w 2483548"/>
                <a:gd name="connsiteY317" fmla="*/ 637196 h 2657765"/>
                <a:gd name="connsiteX318" fmla="*/ 2314956 w 2483548"/>
                <a:gd name="connsiteY318" fmla="*/ 691584 h 2657765"/>
                <a:gd name="connsiteX319" fmla="*/ 2322862 w 2483548"/>
                <a:gd name="connsiteY319" fmla="*/ 734351 h 2657765"/>
                <a:gd name="connsiteX320" fmla="*/ 2261807 w 2483548"/>
                <a:gd name="connsiteY320" fmla="*/ 869987 h 2657765"/>
                <a:gd name="connsiteX321" fmla="*/ 2343150 w 2483548"/>
                <a:gd name="connsiteY321" fmla="*/ 571950 h 2657765"/>
                <a:gd name="connsiteX322" fmla="*/ 2345246 w 2483548"/>
                <a:gd name="connsiteY322" fmla="*/ 528611 h 2657765"/>
                <a:gd name="connsiteX323" fmla="*/ 2343150 w 2483548"/>
                <a:gd name="connsiteY323" fmla="*/ 571950 h 2657765"/>
                <a:gd name="connsiteX324" fmla="*/ 2356771 w 2483548"/>
                <a:gd name="connsiteY324" fmla="*/ 374496 h 2657765"/>
                <a:gd name="connsiteX325" fmla="*/ 2259997 w 2483548"/>
                <a:gd name="connsiteY325" fmla="*/ 472032 h 2657765"/>
                <a:gd name="connsiteX326" fmla="*/ 2233232 w 2483548"/>
                <a:gd name="connsiteY326" fmla="*/ 470127 h 2657765"/>
                <a:gd name="connsiteX327" fmla="*/ 2131124 w 2483548"/>
                <a:gd name="connsiteY327" fmla="*/ 368400 h 2657765"/>
                <a:gd name="connsiteX328" fmla="*/ 2132362 w 2483548"/>
                <a:gd name="connsiteY328" fmla="*/ 338778 h 2657765"/>
                <a:gd name="connsiteX329" fmla="*/ 2247233 w 2483548"/>
                <a:gd name="connsiteY329" fmla="*/ 221620 h 2657765"/>
                <a:gd name="connsiteX330" fmla="*/ 2357152 w 2483548"/>
                <a:gd name="connsiteY330" fmla="*/ 334015 h 2657765"/>
                <a:gd name="connsiteX331" fmla="*/ 2356771 w 2483548"/>
                <a:gd name="connsiteY331" fmla="*/ 374496 h 2657765"/>
                <a:gd name="connsiteX332" fmla="*/ 2380488 w 2483548"/>
                <a:gd name="connsiteY332" fmla="*/ 213714 h 2657765"/>
                <a:gd name="connsiteX333" fmla="*/ 2350675 w 2483548"/>
                <a:gd name="connsiteY333" fmla="*/ 178948 h 2657765"/>
                <a:gd name="connsiteX334" fmla="*/ 2380488 w 2483548"/>
                <a:gd name="connsiteY334" fmla="*/ 213714 h 265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2483548" h="2657765">
                  <a:moveTo>
                    <a:pt x="2418874" y="5117"/>
                  </a:moveTo>
                  <a:cubicBezTo>
                    <a:pt x="1636205" y="4831"/>
                    <a:pt x="13335" y="-1551"/>
                    <a:pt x="0" y="354"/>
                  </a:cubicBezTo>
                  <a:cubicBezTo>
                    <a:pt x="381" y="3021"/>
                    <a:pt x="2000" y="17499"/>
                    <a:pt x="4382" y="23881"/>
                  </a:cubicBezTo>
                  <a:cubicBezTo>
                    <a:pt x="393573" y="23786"/>
                    <a:pt x="819531" y="22738"/>
                    <a:pt x="1208627" y="21595"/>
                  </a:cubicBezTo>
                  <a:cubicBezTo>
                    <a:pt x="1241012" y="21500"/>
                    <a:pt x="1251680" y="30072"/>
                    <a:pt x="1249299" y="62457"/>
                  </a:cubicBezTo>
                  <a:cubicBezTo>
                    <a:pt x="1246537" y="99986"/>
                    <a:pt x="1248632" y="137895"/>
                    <a:pt x="1248728" y="175710"/>
                  </a:cubicBezTo>
                  <a:cubicBezTo>
                    <a:pt x="1249013" y="175995"/>
                    <a:pt x="1249204" y="176186"/>
                    <a:pt x="1249490" y="176472"/>
                  </a:cubicBezTo>
                  <a:lnTo>
                    <a:pt x="1352836" y="176472"/>
                  </a:lnTo>
                  <a:cubicBezTo>
                    <a:pt x="1314260" y="216000"/>
                    <a:pt x="1281303" y="249719"/>
                    <a:pt x="1248251" y="283533"/>
                  </a:cubicBezTo>
                  <a:cubicBezTo>
                    <a:pt x="1248347" y="338301"/>
                    <a:pt x="1248442" y="370877"/>
                    <a:pt x="1248632" y="425646"/>
                  </a:cubicBezTo>
                  <a:cubicBezTo>
                    <a:pt x="1285685" y="462984"/>
                    <a:pt x="1322070" y="500988"/>
                    <a:pt x="1359980" y="537469"/>
                  </a:cubicBezTo>
                  <a:cubicBezTo>
                    <a:pt x="1373219" y="550233"/>
                    <a:pt x="1375220" y="557472"/>
                    <a:pt x="1360646" y="571188"/>
                  </a:cubicBezTo>
                  <a:cubicBezTo>
                    <a:pt x="1322356" y="607287"/>
                    <a:pt x="1285875" y="645197"/>
                    <a:pt x="1248728" y="682440"/>
                  </a:cubicBezTo>
                  <a:cubicBezTo>
                    <a:pt x="1248728" y="730636"/>
                    <a:pt x="1248728" y="778737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48728" y="826934"/>
                    <a:pt x="1248728" y="826934"/>
                    <a:pt x="1248728" y="826934"/>
                  </a:cubicBezTo>
                  <a:cubicBezTo>
                    <a:pt x="1284827" y="863034"/>
                    <a:pt x="1319879" y="900276"/>
                    <a:pt x="1357408" y="934757"/>
                  </a:cubicBezTo>
                  <a:cubicBezTo>
                    <a:pt x="1375505" y="951330"/>
                    <a:pt x="1372362" y="960189"/>
                    <a:pt x="1356455" y="975238"/>
                  </a:cubicBezTo>
                  <a:cubicBezTo>
                    <a:pt x="1319403" y="1010290"/>
                    <a:pt x="1284351" y="1047438"/>
                    <a:pt x="1248537" y="1083728"/>
                  </a:cubicBezTo>
                  <a:cubicBezTo>
                    <a:pt x="1248537" y="1131162"/>
                    <a:pt x="1248442" y="1178502"/>
                    <a:pt x="1248442" y="1225936"/>
                  </a:cubicBezTo>
                  <a:lnTo>
                    <a:pt x="1248442" y="1225936"/>
                  </a:lnTo>
                  <a:cubicBezTo>
                    <a:pt x="1284351" y="1262322"/>
                    <a:pt x="1318832" y="1300136"/>
                    <a:pt x="1356551" y="1334426"/>
                  </a:cubicBezTo>
                  <a:cubicBezTo>
                    <a:pt x="1376363" y="1352428"/>
                    <a:pt x="1372267" y="1361477"/>
                    <a:pt x="1355312" y="1377193"/>
                  </a:cubicBezTo>
                  <a:cubicBezTo>
                    <a:pt x="1318736" y="1411198"/>
                    <a:pt x="1284161" y="1447393"/>
                    <a:pt x="1248728" y="1482730"/>
                  </a:cubicBezTo>
                  <a:lnTo>
                    <a:pt x="1248728" y="1482730"/>
                  </a:lnTo>
                  <a:lnTo>
                    <a:pt x="1248728" y="1482730"/>
                  </a:lnTo>
                  <a:cubicBezTo>
                    <a:pt x="1248728" y="1530831"/>
                    <a:pt x="1248728" y="1578933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48728" y="1627034"/>
                    <a:pt x="1248728" y="1627034"/>
                    <a:pt x="1248728" y="1627034"/>
                  </a:cubicBezTo>
                  <a:cubicBezTo>
                    <a:pt x="1285113" y="1663419"/>
                    <a:pt x="1320546" y="1700948"/>
                    <a:pt x="1358360" y="1735810"/>
                  </a:cubicBezTo>
                  <a:cubicBezTo>
                    <a:pt x="1375505" y="1751621"/>
                    <a:pt x="1372457" y="1760098"/>
                    <a:pt x="1357503" y="1774386"/>
                  </a:cubicBezTo>
                  <a:cubicBezTo>
                    <a:pt x="1320356" y="1809914"/>
                    <a:pt x="1284827" y="1847252"/>
                    <a:pt x="1248632" y="1883828"/>
                  </a:cubicBezTo>
                  <a:cubicBezTo>
                    <a:pt x="1248537" y="1931262"/>
                    <a:pt x="1248442" y="1978602"/>
                    <a:pt x="1248251" y="2026036"/>
                  </a:cubicBezTo>
                  <a:lnTo>
                    <a:pt x="1248251" y="2026036"/>
                  </a:lnTo>
                  <a:cubicBezTo>
                    <a:pt x="1291876" y="2067660"/>
                    <a:pt x="1335596" y="2109380"/>
                    <a:pt x="1383221" y="2154814"/>
                  </a:cubicBezTo>
                  <a:cubicBezTo>
                    <a:pt x="1334834" y="2201296"/>
                    <a:pt x="1291399" y="2243111"/>
                    <a:pt x="1247870" y="2284926"/>
                  </a:cubicBezTo>
                  <a:lnTo>
                    <a:pt x="1247870" y="2284926"/>
                  </a:lnTo>
                  <a:cubicBezTo>
                    <a:pt x="1248156" y="2332360"/>
                    <a:pt x="1248442" y="2379890"/>
                    <a:pt x="1248728" y="2427325"/>
                  </a:cubicBezTo>
                  <a:cubicBezTo>
                    <a:pt x="1276826" y="2453613"/>
                    <a:pt x="1341025" y="2511145"/>
                    <a:pt x="1339120" y="2514383"/>
                  </a:cubicBezTo>
                  <a:cubicBezTo>
                    <a:pt x="1312926" y="2514383"/>
                    <a:pt x="1275017" y="2516002"/>
                    <a:pt x="1248728" y="2516002"/>
                  </a:cubicBezTo>
                  <a:cubicBezTo>
                    <a:pt x="1248728" y="2546196"/>
                    <a:pt x="1247394" y="2576486"/>
                    <a:pt x="1249109" y="2606585"/>
                  </a:cubicBezTo>
                  <a:cubicBezTo>
                    <a:pt x="1250061" y="2623730"/>
                    <a:pt x="1236440" y="2637446"/>
                    <a:pt x="1219295" y="2637160"/>
                  </a:cubicBezTo>
                  <a:cubicBezTo>
                    <a:pt x="1135285" y="2635922"/>
                    <a:pt x="1051274" y="2636684"/>
                    <a:pt x="967264" y="2636684"/>
                  </a:cubicBezTo>
                  <a:cubicBezTo>
                    <a:pt x="753713" y="2636684"/>
                    <a:pt x="497396" y="2637351"/>
                    <a:pt x="283845" y="2637732"/>
                  </a:cubicBezTo>
                  <a:cubicBezTo>
                    <a:pt x="284226" y="2644971"/>
                    <a:pt x="284512" y="2650210"/>
                    <a:pt x="285464" y="2657639"/>
                  </a:cubicBezTo>
                  <a:cubicBezTo>
                    <a:pt x="877157" y="2657925"/>
                    <a:pt x="2156841" y="2657639"/>
                    <a:pt x="2195894" y="2657639"/>
                  </a:cubicBezTo>
                  <a:cubicBezTo>
                    <a:pt x="2200180" y="2622396"/>
                    <a:pt x="2238185" y="2310262"/>
                    <a:pt x="2252663" y="2176055"/>
                  </a:cubicBezTo>
                  <a:cubicBezTo>
                    <a:pt x="2269617" y="2018511"/>
                    <a:pt x="2286762" y="1860968"/>
                    <a:pt x="2303621" y="1703424"/>
                  </a:cubicBezTo>
                  <a:cubicBezTo>
                    <a:pt x="2318099" y="1568074"/>
                    <a:pt x="2332292" y="1432724"/>
                    <a:pt x="2346865" y="1297278"/>
                  </a:cubicBezTo>
                  <a:cubicBezTo>
                    <a:pt x="2363724" y="1139735"/>
                    <a:pt x="2380869" y="982191"/>
                    <a:pt x="2397728" y="824648"/>
                  </a:cubicBezTo>
                  <a:cubicBezTo>
                    <a:pt x="2412301" y="689298"/>
                    <a:pt x="2426684" y="553947"/>
                    <a:pt x="2441067" y="418597"/>
                  </a:cubicBezTo>
                  <a:cubicBezTo>
                    <a:pt x="2455259" y="284390"/>
                    <a:pt x="2469356" y="150087"/>
                    <a:pt x="2483549" y="15785"/>
                  </a:cubicBezTo>
                  <a:cubicBezTo>
                    <a:pt x="2464118" y="-693"/>
                    <a:pt x="2440686" y="5117"/>
                    <a:pt x="2418874" y="5117"/>
                  </a:cubicBezTo>
                  <a:close/>
                  <a:moveTo>
                    <a:pt x="2144649" y="178758"/>
                  </a:moveTo>
                  <a:cubicBezTo>
                    <a:pt x="2146935" y="181234"/>
                    <a:pt x="2149316" y="183711"/>
                    <a:pt x="2151602" y="186282"/>
                  </a:cubicBezTo>
                  <a:cubicBezTo>
                    <a:pt x="2119598" y="216000"/>
                    <a:pt x="2087309" y="245337"/>
                    <a:pt x="2055686" y="275436"/>
                  </a:cubicBezTo>
                  <a:cubicBezTo>
                    <a:pt x="2045208" y="285438"/>
                    <a:pt x="2040446" y="277151"/>
                    <a:pt x="2034254" y="271150"/>
                  </a:cubicBezTo>
                  <a:cubicBezTo>
                    <a:pt x="2004822" y="242575"/>
                    <a:pt x="1975295" y="213905"/>
                    <a:pt x="1939195" y="178758"/>
                  </a:cubicBezTo>
                  <a:cubicBezTo>
                    <a:pt x="2014728" y="178758"/>
                    <a:pt x="2079689" y="178758"/>
                    <a:pt x="2144649" y="178758"/>
                  </a:cubicBezTo>
                  <a:close/>
                  <a:moveTo>
                    <a:pt x="1856613" y="1274228"/>
                  </a:moveTo>
                  <a:cubicBezTo>
                    <a:pt x="1854327" y="1276514"/>
                    <a:pt x="1851470" y="1278228"/>
                    <a:pt x="1849279" y="1279848"/>
                  </a:cubicBezTo>
                  <a:cubicBezTo>
                    <a:pt x="1840611" y="1280229"/>
                    <a:pt x="1837087" y="1273561"/>
                    <a:pt x="1832610" y="1269085"/>
                  </a:cubicBezTo>
                  <a:cubicBezTo>
                    <a:pt x="1798415" y="1235271"/>
                    <a:pt x="1764983" y="1200695"/>
                    <a:pt x="1730216" y="1167453"/>
                  </a:cubicBezTo>
                  <a:cubicBezTo>
                    <a:pt x="1719358" y="1157070"/>
                    <a:pt x="1720120" y="1151356"/>
                    <a:pt x="1730502" y="1141354"/>
                  </a:cubicBezTo>
                  <a:cubicBezTo>
                    <a:pt x="1765078" y="1108017"/>
                    <a:pt x="1799177" y="1074012"/>
                    <a:pt x="1832515" y="1039341"/>
                  </a:cubicBezTo>
                  <a:cubicBezTo>
                    <a:pt x="1843659" y="1027816"/>
                    <a:pt x="1850708" y="1027626"/>
                    <a:pt x="1861947" y="1039341"/>
                  </a:cubicBezTo>
                  <a:cubicBezTo>
                    <a:pt x="1895285" y="1074012"/>
                    <a:pt x="1929765" y="1107540"/>
                    <a:pt x="1963674" y="1141640"/>
                  </a:cubicBezTo>
                  <a:cubicBezTo>
                    <a:pt x="1969389" y="1147355"/>
                    <a:pt x="1979200" y="1152213"/>
                    <a:pt x="1968341" y="1162881"/>
                  </a:cubicBezTo>
                  <a:cubicBezTo>
                    <a:pt x="1930718" y="1199743"/>
                    <a:pt x="1893761" y="1237081"/>
                    <a:pt x="1856613" y="1274228"/>
                  </a:cubicBezTo>
                  <a:close/>
                  <a:moveTo>
                    <a:pt x="1966341" y="1544643"/>
                  </a:moveTo>
                  <a:cubicBezTo>
                    <a:pt x="1969389" y="1547691"/>
                    <a:pt x="1971770" y="1551310"/>
                    <a:pt x="1975390" y="1555787"/>
                  </a:cubicBezTo>
                  <a:cubicBezTo>
                    <a:pt x="1970913" y="1560549"/>
                    <a:pt x="1967389" y="1564550"/>
                    <a:pt x="1963579" y="1568265"/>
                  </a:cubicBezTo>
                  <a:cubicBezTo>
                    <a:pt x="1929670" y="1602269"/>
                    <a:pt x="1895189" y="1635702"/>
                    <a:pt x="1862042" y="1670373"/>
                  </a:cubicBezTo>
                  <a:cubicBezTo>
                    <a:pt x="1851184" y="1681803"/>
                    <a:pt x="1844707" y="1683517"/>
                    <a:pt x="1833086" y="1671230"/>
                  </a:cubicBezTo>
                  <a:cubicBezTo>
                    <a:pt x="1799939" y="1636464"/>
                    <a:pt x="1766030" y="1602460"/>
                    <a:pt x="1731359" y="1569312"/>
                  </a:cubicBezTo>
                  <a:cubicBezTo>
                    <a:pt x="1719358" y="1557787"/>
                    <a:pt x="1720215" y="1551215"/>
                    <a:pt x="1731645" y="1540261"/>
                  </a:cubicBezTo>
                  <a:cubicBezTo>
                    <a:pt x="1766221" y="1507019"/>
                    <a:pt x="1799844" y="1472634"/>
                    <a:pt x="1833658" y="1438630"/>
                  </a:cubicBezTo>
                  <a:cubicBezTo>
                    <a:pt x="1840992" y="1431295"/>
                    <a:pt x="1846612" y="1423866"/>
                    <a:pt x="1857756" y="1435296"/>
                  </a:cubicBezTo>
                  <a:cubicBezTo>
                    <a:pt x="1893475" y="1472253"/>
                    <a:pt x="1930146" y="1508257"/>
                    <a:pt x="1966341" y="1544643"/>
                  </a:cubicBezTo>
                  <a:close/>
                  <a:moveTo>
                    <a:pt x="1860899" y="871320"/>
                  </a:moveTo>
                  <a:cubicBezTo>
                    <a:pt x="1848612" y="884274"/>
                    <a:pt x="1842230" y="880464"/>
                    <a:pt x="1831943" y="869796"/>
                  </a:cubicBezTo>
                  <a:cubicBezTo>
                    <a:pt x="1799273" y="835983"/>
                    <a:pt x="1765649" y="803217"/>
                    <a:pt x="1732502" y="769879"/>
                  </a:cubicBezTo>
                  <a:cubicBezTo>
                    <a:pt x="1724978" y="762354"/>
                    <a:pt x="1714024" y="756544"/>
                    <a:pt x="1727549" y="743400"/>
                  </a:cubicBezTo>
                  <a:cubicBezTo>
                    <a:pt x="1764602" y="707681"/>
                    <a:pt x="1800511" y="670819"/>
                    <a:pt x="1836992" y="634529"/>
                  </a:cubicBezTo>
                  <a:cubicBezTo>
                    <a:pt x="1839944" y="631576"/>
                    <a:pt x="1843754" y="629290"/>
                    <a:pt x="1847945" y="626147"/>
                  </a:cubicBezTo>
                  <a:cubicBezTo>
                    <a:pt x="1852898" y="630814"/>
                    <a:pt x="1856899" y="634529"/>
                    <a:pt x="1860709" y="638339"/>
                  </a:cubicBezTo>
                  <a:cubicBezTo>
                    <a:pt x="1894713" y="672343"/>
                    <a:pt x="1928241" y="706919"/>
                    <a:pt x="1963007" y="740066"/>
                  </a:cubicBezTo>
                  <a:cubicBezTo>
                    <a:pt x="1975104" y="751591"/>
                    <a:pt x="1974152" y="758163"/>
                    <a:pt x="1962817" y="769117"/>
                  </a:cubicBezTo>
                  <a:cubicBezTo>
                    <a:pt x="1928241" y="802550"/>
                    <a:pt x="1893951" y="836364"/>
                    <a:pt x="1860899" y="871320"/>
                  </a:cubicBezTo>
                  <a:close/>
                  <a:moveTo>
                    <a:pt x="1765649" y="565568"/>
                  </a:moveTo>
                  <a:cubicBezTo>
                    <a:pt x="1728692" y="601191"/>
                    <a:pt x="1692878" y="637958"/>
                    <a:pt x="1656493" y="674153"/>
                  </a:cubicBezTo>
                  <a:cubicBezTo>
                    <a:pt x="1653635" y="677010"/>
                    <a:pt x="1650016" y="679201"/>
                    <a:pt x="1646015" y="682249"/>
                  </a:cubicBezTo>
                  <a:cubicBezTo>
                    <a:pt x="1640777" y="677487"/>
                    <a:pt x="1636586" y="673962"/>
                    <a:pt x="1632680" y="670057"/>
                  </a:cubicBezTo>
                  <a:cubicBezTo>
                    <a:pt x="1598771" y="636148"/>
                    <a:pt x="1565529" y="601477"/>
                    <a:pt x="1530572" y="568521"/>
                  </a:cubicBezTo>
                  <a:cubicBezTo>
                    <a:pt x="1517428" y="556138"/>
                    <a:pt x="1521714" y="549852"/>
                    <a:pt x="1532096" y="539660"/>
                  </a:cubicBezTo>
                  <a:cubicBezTo>
                    <a:pt x="1566482" y="506227"/>
                    <a:pt x="1600867" y="472604"/>
                    <a:pt x="1633633" y="437647"/>
                  </a:cubicBezTo>
                  <a:cubicBezTo>
                    <a:pt x="1646015" y="424503"/>
                    <a:pt x="1652111" y="428789"/>
                    <a:pt x="1662113" y="439171"/>
                  </a:cubicBezTo>
                  <a:cubicBezTo>
                    <a:pt x="1694783" y="472794"/>
                    <a:pt x="1728216" y="505656"/>
                    <a:pt x="1761363" y="538803"/>
                  </a:cubicBezTo>
                  <a:cubicBezTo>
                    <a:pt x="1769174" y="546804"/>
                    <a:pt x="1778699" y="552995"/>
                    <a:pt x="1765649" y="565568"/>
                  </a:cubicBezTo>
                  <a:close/>
                  <a:moveTo>
                    <a:pt x="1630109" y="841126"/>
                  </a:moveTo>
                  <a:cubicBezTo>
                    <a:pt x="1640967" y="830172"/>
                    <a:pt x="1648111" y="824457"/>
                    <a:pt x="1661827" y="839126"/>
                  </a:cubicBezTo>
                  <a:cubicBezTo>
                    <a:pt x="1694593" y="874178"/>
                    <a:pt x="1729073" y="907706"/>
                    <a:pt x="1763554" y="941234"/>
                  </a:cubicBezTo>
                  <a:cubicBezTo>
                    <a:pt x="1773841" y="951235"/>
                    <a:pt x="1774508" y="957998"/>
                    <a:pt x="1763840" y="968285"/>
                  </a:cubicBezTo>
                  <a:cubicBezTo>
                    <a:pt x="1728502" y="1002480"/>
                    <a:pt x="1693736" y="1037246"/>
                    <a:pt x="1659541" y="1072489"/>
                  </a:cubicBezTo>
                  <a:cubicBezTo>
                    <a:pt x="1650778" y="1081442"/>
                    <a:pt x="1645730" y="1083061"/>
                    <a:pt x="1636109" y="1073251"/>
                  </a:cubicBezTo>
                  <a:cubicBezTo>
                    <a:pt x="1597057" y="1033531"/>
                    <a:pt x="1557052" y="994574"/>
                    <a:pt x="1515999" y="953997"/>
                  </a:cubicBezTo>
                  <a:cubicBezTo>
                    <a:pt x="1555528" y="915040"/>
                    <a:pt x="1593152" y="878464"/>
                    <a:pt x="1630109" y="841126"/>
                  </a:cubicBezTo>
                  <a:close/>
                  <a:moveTo>
                    <a:pt x="1634585" y="1237747"/>
                  </a:moveTo>
                  <a:cubicBezTo>
                    <a:pt x="1640396" y="1232032"/>
                    <a:pt x="1645253" y="1222888"/>
                    <a:pt x="1655731" y="1233461"/>
                  </a:cubicBezTo>
                  <a:cubicBezTo>
                    <a:pt x="1692402" y="1270894"/>
                    <a:pt x="1729740" y="1307756"/>
                    <a:pt x="1766602" y="1344903"/>
                  </a:cubicBezTo>
                  <a:cubicBezTo>
                    <a:pt x="1769555" y="1347856"/>
                    <a:pt x="1771460" y="1351952"/>
                    <a:pt x="1774127" y="1355857"/>
                  </a:cubicBezTo>
                  <a:cubicBezTo>
                    <a:pt x="1769650" y="1360715"/>
                    <a:pt x="1765935" y="1364811"/>
                    <a:pt x="1762030" y="1368716"/>
                  </a:cubicBezTo>
                  <a:cubicBezTo>
                    <a:pt x="1728978" y="1401863"/>
                    <a:pt x="1695450" y="1434629"/>
                    <a:pt x="1662970" y="1468443"/>
                  </a:cubicBezTo>
                  <a:cubicBezTo>
                    <a:pt x="1651540" y="1480349"/>
                    <a:pt x="1644110" y="1483016"/>
                    <a:pt x="1631347" y="1469586"/>
                  </a:cubicBezTo>
                  <a:cubicBezTo>
                    <a:pt x="1598390" y="1434819"/>
                    <a:pt x="1564386" y="1400910"/>
                    <a:pt x="1529715" y="1367764"/>
                  </a:cubicBezTo>
                  <a:cubicBezTo>
                    <a:pt x="1518571" y="1357191"/>
                    <a:pt x="1520285" y="1351190"/>
                    <a:pt x="1530191" y="1341570"/>
                  </a:cubicBezTo>
                  <a:cubicBezTo>
                    <a:pt x="1565339" y="1307375"/>
                    <a:pt x="1599724" y="1272323"/>
                    <a:pt x="1634585" y="1237747"/>
                  </a:cubicBezTo>
                  <a:close/>
                  <a:moveTo>
                    <a:pt x="1633347" y="1638940"/>
                  </a:moveTo>
                  <a:cubicBezTo>
                    <a:pt x="1640777" y="1631511"/>
                    <a:pt x="1646396" y="1624653"/>
                    <a:pt x="1657350" y="1635987"/>
                  </a:cubicBezTo>
                  <a:cubicBezTo>
                    <a:pt x="1693069" y="1672849"/>
                    <a:pt x="1729740" y="1708759"/>
                    <a:pt x="1765935" y="1745049"/>
                  </a:cubicBezTo>
                  <a:cubicBezTo>
                    <a:pt x="1768888" y="1748002"/>
                    <a:pt x="1771174" y="1751621"/>
                    <a:pt x="1774698" y="1756098"/>
                  </a:cubicBezTo>
                  <a:cubicBezTo>
                    <a:pt x="1769364" y="1761813"/>
                    <a:pt x="1765173" y="1766766"/>
                    <a:pt x="1760601" y="1771338"/>
                  </a:cubicBezTo>
                  <a:cubicBezTo>
                    <a:pt x="1727549" y="1804485"/>
                    <a:pt x="1693831" y="1837060"/>
                    <a:pt x="1661541" y="1870969"/>
                  </a:cubicBezTo>
                  <a:cubicBezTo>
                    <a:pt x="1650397" y="1882685"/>
                    <a:pt x="1644206" y="1882780"/>
                    <a:pt x="1633061" y="1871064"/>
                  </a:cubicBezTo>
                  <a:cubicBezTo>
                    <a:pt x="1599914" y="1836393"/>
                    <a:pt x="1565910" y="1802580"/>
                    <a:pt x="1531430" y="1769242"/>
                  </a:cubicBezTo>
                  <a:cubicBezTo>
                    <a:pt x="1519999" y="1758193"/>
                    <a:pt x="1519428" y="1751621"/>
                    <a:pt x="1531430" y="1740286"/>
                  </a:cubicBezTo>
                  <a:cubicBezTo>
                    <a:pt x="1566101" y="1707330"/>
                    <a:pt x="1599533" y="1672849"/>
                    <a:pt x="1633347" y="1638940"/>
                  </a:cubicBezTo>
                  <a:close/>
                  <a:moveTo>
                    <a:pt x="1647825" y="2024703"/>
                  </a:moveTo>
                  <a:cubicBezTo>
                    <a:pt x="1686401" y="2063851"/>
                    <a:pt x="1723073" y="2101570"/>
                    <a:pt x="1760506" y="2138431"/>
                  </a:cubicBezTo>
                  <a:cubicBezTo>
                    <a:pt x="1771745" y="2149480"/>
                    <a:pt x="1776603" y="2157005"/>
                    <a:pt x="1762411" y="2170435"/>
                  </a:cubicBezTo>
                  <a:cubicBezTo>
                    <a:pt x="1727454" y="2203487"/>
                    <a:pt x="1693640" y="2237682"/>
                    <a:pt x="1660303" y="2272353"/>
                  </a:cubicBezTo>
                  <a:cubicBezTo>
                    <a:pt x="1649825" y="2283211"/>
                    <a:pt x="1643634" y="2282354"/>
                    <a:pt x="1633728" y="2272258"/>
                  </a:cubicBezTo>
                  <a:cubicBezTo>
                    <a:pt x="1599438" y="2237015"/>
                    <a:pt x="1564577" y="2202249"/>
                    <a:pt x="1529524" y="2167768"/>
                  </a:cubicBezTo>
                  <a:cubicBezTo>
                    <a:pt x="1521238" y="2159577"/>
                    <a:pt x="1517714" y="2154433"/>
                    <a:pt x="1528001" y="2144337"/>
                  </a:cubicBezTo>
                  <a:cubicBezTo>
                    <a:pt x="1568101" y="2105475"/>
                    <a:pt x="1607153" y="2065565"/>
                    <a:pt x="1647825" y="2024703"/>
                  </a:cubicBezTo>
                  <a:close/>
                  <a:moveTo>
                    <a:pt x="1729073" y="1966505"/>
                  </a:moveTo>
                  <a:cubicBezTo>
                    <a:pt x="1724216" y="1961552"/>
                    <a:pt x="1715357" y="1957361"/>
                    <a:pt x="1724692" y="1948027"/>
                  </a:cubicBezTo>
                  <a:cubicBezTo>
                    <a:pt x="1762697" y="1910403"/>
                    <a:pt x="1800511" y="1872398"/>
                    <a:pt x="1838420" y="1834679"/>
                  </a:cubicBezTo>
                  <a:cubicBezTo>
                    <a:pt x="1840611" y="1832488"/>
                    <a:pt x="1843659" y="1831060"/>
                    <a:pt x="1847660" y="1828202"/>
                  </a:cubicBezTo>
                  <a:cubicBezTo>
                    <a:pt x="1851851" y="1831822"/>
                    <a:pt x="1856137" y="1835060"/>
                    <a:pt x="1859947" y="1838775"/>
                  </a:cubicBezTo>
                  <a:cubicBezTo>
                    <a:pt x="1894713" y="1873446"/>
                    <a:pt x="1928908" y="1908593"/>
                    <a:pt x="1964246" y="1942597"/>
                  </a:cubicBezTo>
                  <a:cubicBezTo>
                    <a:pt x="1975390" y="1953265"/>
                    <a:pt x="1973390" y="1959361"/>
                    <a:pt x="1963484" y="1968981"/>
                  </a:cubicBezTo>
                  <a:cubicBezTo>
                    <a:pt x="1928336" y="2003176"/>
                    <a:pt x="1893570" y="2037847"/>
                    <a:pt x="1859375" y="2073090"/>
                  </a:cubicBezTo>
                  <a:cubicBezTo>
                    <a:pt x="1850136" y="2082615"/>
                    <a:pt x="1844326" y="2082519"/>
                    <a:pt x="1835182" y="2073185"/>
                  </a:cubicBezTo>
                  <a:cubicBezTo>
                    <a:pt x="1800225" y="2037276"/>
                    <a:pt x="1764411" y="2002128"/>
                    <a:pt x="1729073" y="1966505"/>
                  </a:cubicBezTo>
                  <a:close/>
                  <a:moveTo>
                    <a:pt x="1932813" y="1771147"/>
                  </a:moveTo>
                  <a:cubicBezTo>
                    <a:pt x="1920145" y="1759146"/>
                    <a:pt x="1919669" y="1751907"/>
                    <a:pt x="1932718" y="1739524"/>
                  </a:cubicBezTo>
                  <a:cubicBezTo>
                    <a:pt x="1966722" y="1707330"/>
                    <a:pt x="1999678" y="1673897"/>
                    <a:pt x="2032254" y="1640178"/>
                  </a:cubicBezTo>
                  <a:cubicBezTo>
                    <a:pt x="2042827" y="1629225"/>
                    <a:pt x="2049494" y="1626558"/>
                    <a:pt x="2061401" y="1638940"/>
                  </a:cubicBezTo>
                  <a:cubicBezTo>
                    <a:pt x="2094548" y="1673611"/>
                    <a:pt x="2129028" y="1707044"/>
                    <a:pt x="2162937" y="1741048"/>
                  </a:cubicBezTo>
                  <a:cubicBezTo>
                    <a:pt x="2166842" y="1744953"/>
                    <a:pt x="2170557" y="1749144"/>
                    <a:pt x="2175510" y="1754288"/>
                  </a:cubicBezTo>
                  <a:cubicBezTo>
                    <a:pt x="2171129" y="1759527"/>
                    <a:pt x="2167319" y="1764861"/>
                    <a:pt x="2162842" y="1769433"/>
                  </a:cubicBezTo>
                  <a:cubicBezTo>
                    <a:pt x="2129028" y="1803437"/>
                    <a:pt x="2094452" y="1836774"/>
                    <a:pt x="2061401" y="1871541"/>
                  </a:cubicBezTo>
                  <a:cubicBezTo>
                    <a:pt x="2049494" y="1884114"/>
                    <a:pt x="2043017" y="1881447"/>
                    <a:pt x="2032445" y="1870398"/>
                  </a:cubicBezTo>
                  <a:cubicBezTo>
                    <a:pt x="1999869" y="1836679"/>
                    <a:pt x="1966817" y="1803437"/>
                    <a:pt x="1932813" y="1771147"/>
                  </a:cubicBezTo>
                  <a:close/>
                  <a:moveTo>
                    <a:pt x="2058734" y="1473015"/>
                  </a:moveTo>
                  <a:cubicBezTo>
                    <a:pt x="2055686" y="1476063"/>
                    <a:pt x="2052352" y="1478730"/>
                    <a:pt x="2047685" y="1482826"/>
                  </a:cubicBezTo>
                  <a:cubicBezTo>
                    <a:pt x="2042922" y="1478730"/>
                    <a:pt x="2038636" y="1475586"/>
                    <a:pt x="2034921" y="1471872"/>
                  </a:cubicBezTo>
                  <a:cubicBezTo>
                    <a:pt x="2000155" y="1437201"/>
                    <a:pt x="1965865" y="1402053"/>
                    <a:pt x="1930622" y="1367954"/>
                  </a:cubicBezTo>
                  <a:cubicBezTo>
                    <a:pt x="1920049" y="1357667"/>
                    <a:pt x="1920240" y="1351476"/>
                    <a:pt x="1930622" y="1341379"/>
                  </a:cubicBezTo>
                  <a:cubicBezTo>
                    <a:pt x="1965103" y="1308042"/>
                    <a:pt x="1999107" y="1274228"/>
                    <a:pt x="2032254" y="1239557"/>
                  </a:cubicBezTo>
                  <a:cubicBezTo>
                    <a:pt x="2043208" y="1228127"/>
                    <a:pt x="2049875" y="1226889"/>
                    <a:pt x="2061401" y="1238890"/>
                  </a:cubicBezTo>
                  <a:cubicBezTo>
                    <a:pt x="2095405" y="1274323"/>
                    <a:pt x="2130266" y="1308804"/>
                    <a:pt x="2165414" y="1343094"/>
                  </a:cubicBezTo>
                  <a:cubicBezTo>
                    <a:pt x="2174653" y="1352047"/>
                    <a:pt x="2175034" y="1357477"/>
                    <a:pt x="2165414" y="1366811"/>
                  </a:cubicBezTo>
                  <a:cubicBezTo>
                    <a:pt x="2129409" y="1401577"/>
                    <a:pt x="2094262" y="1437486"/>
                    <a:pt x="2058734" y="1473015"/>
                  </a:cubicBezTo>
                  <a:close/>
                  <a:moveTo>
                    <a:pt x="2062163" y="1069440"/>
                  </a:moveTo>
                  <a:cubicBezTo>
                    <a:pt x="2049780" y="1082490"/>
                    <a:pt x="2042827" y="1081442"/>
                    <a:pt x="2031016" y="1069060"/>
                  </a:cubicBezTo>
                  <a:cubicBezTo>
                    <a:pt x="1998726" y="1035151"/>
                    <a:pt x="1965389" y="1002003"/>
                    <a:pt x="1931670" y="969618"/>
                  </a:cubicBezTo>
                  <a:cubicBezTo>
                    <a:pt x="1920145" y="958474"/>
                    <a:pt x="1919669" y="951807"/>
                    <a:pt x="1931575" y="940377"/>
                  </a:cubicBezTo>
                  <a:cubicBezTo>
                    <a:pt x="1966246" y="907230"/>
                    <a:pt x="1999964" y="873035"/>
                    <a:pt x="2033397" y="838650"/>
                  </a:cubicBezTo>
                  <a:cubicBezTo>
                    <a:pt x="2042922" y="828839"/>
                    <a:pt x="2049494" y="826458"/>
                    <a:pt x="2060258" y="837602"/>
                  </a:cubicBezTo>
                  <a:cubicBezTo>
                    <a:pt x="2095119" y="873702"/>
                    <a:pt x="2131028" y="908849"/>
                    <a:pt x="2166557" y="944377"/>
                  </a:cubicBezTo>
                  <a:cubicBezTo>
                    <a:pt x="2169509" y="947330"/>
                    <a:pt x="2172176" y="950759"/>
                    <a:pt x="2175510" y="954569"/>
                  </a:cubicBezTo>
                  <a:cubicBezTo>
                    <a:pt x="2171224" y="959331"/>
                    <a:pt x="2167604" y="963522"/>
                    <a:pt x="2163699" y="967428"/>
                  </a:cubicBezTo>
                  <a:cubicBezTo>
                    <a:pt x="2129790" y="1001241"/>
                    <a:pt x="2095214" y="1034579"/>
                    <a:pt x="2062163" y="1069440"/>
                  </a:cubicBezTo>
                  <a:close/>
                  <a:moveTo>
                    <a:pt x="2058353" y="673105"/>
                  </a:moveTo>
                  <a:cubicBezTo>
                    <a:pt x="2055305" y="676153"/>
                    <a:pt x="2051685" y="678630"/>
                    <a:pt x="2047018" y="682440"/>
                  </a:cubicBezTo>
                  <a:cubicBezTo>
                    <a:pt x="2041589" y="677391"/>
                    <a:pt x="2036636" y="673200"/>
                    <a:pt x="2032159" y="668724"/>
                  </a:cubicBezTo>
                  <a:cubicBezTo>
                    <a:pt x="1998917" y="635577"/>
                    <a:pt x="1966436" y="601668"/>
                    <a:pt x="1932242" y="569568"/>
                  </a:cubicBezTo>
                  <a:cubicBezTo>
                    <a:pt x="1918430" y="556614"/>
                    <a:pt x="1921193" y="549375"/>
                    <a:pt x="1933194" y="537945"/>
                  </a:cubicBezTo>
                  <a:cubicBezTo>
                    <a:pt x="1967008" y="505465"/>
                    <a:pt x="2000345" y="472318"/>
                    <a:pt x="2032635" y="438314"/>
                  </a:cubicBezTo>
                  <a:cubicBezTo>
                    <a:pt x="2043970" y="426312"/>
                    <a:pt x="2050542" y="426598"/>
                    <a:pt x="2061686" y="438314"/>
                  </a:cubicBezTo>
                  <a:cubicBezTo>
                    <a:pt x="2094928" y="472985"/>
                    <a:pt x="2129409" y="506513"/>
                    <a:pt x="2163318" y="540517"/>
                  </a:cubicBezTo>
                  <a:cubicBezTo>
                    <a:pt x="2170176" y="547375"/>
                    <a:pt x="2179511" y="552804"/>
                    <a:pt x="2167604" y="564425"/>
                  </a:cubicBezTo>
                  <a:cubicBezTo>
                    <a:pt x="2130838" y="600144"/>
                    <a:pt x="2094833" y="636815"/>
                    <a:pt x="2058353" y="673105"/>
                  </a:cubicBezTo>
                  <a:close/>
                  <a:moveTo>
                    <a:pt x="1832610" y="239146"/>
                  </a:moveTo>
                  <a:cubicBezTo>
                    <a:pt x="1842897" y="228478"/>
                    <a:pt x="1849565" y="225240"/>
                    <a:pt x="1861566" y="238003"/>
                  </a:cubicBezTo>
                  <a:cubicBezTo>
                    <a:pt x="1894523" y="272865"/>
                    <a:pt x="1929098" y="306107"/>
                    <a:pt x="1962912" y="340111"/>
                  </a:cubicBezTo>
                  <a:cubicBezTo>
                    <a:pt x="1969770" y="346969"/>
                    <a:pt x="1978914" y="352589"/>
                    <a:pt x="1967008" y="364019"/>
                  </a:cubicBezTo>
                  <a:cubicBezTo>
                    <a:pt x="1930241" y="399738"/>
                    <a:pt x="1894237" y="436409"/>
                    <a:pt x="1857947" y="472604"/>
                  </a:cubicBezTo>
                  <a:cubicBezTo>
                    <a:pt x="1854899" y="475557"/>
                    <a:pt x="1851374" y="478033"/>
                    <a:pt x="1846707" y="481843"/>
                  </a:cubicBezTo>
                  <a:cubicBezTo>
                    <a:pt x="1841945" y="477652"/>
                    <a:pt x="1837753" y="474414"/>
                    <a:pt x="1833944" y="470604"/>
                  </a:cubicBezTo>
                  <a:cubicBezTo>
                    <a:pt x="1799177" y="435933"/>
                    <a:pt x="1765078" y="400690"/>
                    <a:pt x="1729549" y="366876"/>
                  </a:cubicBezTo>
                  <a:cubicBezTo>
                    <a:pt x="1717929" y="355827"/>
                    <a:pt x="1721358" y="350112"/>
                    <a:pt x="1730788" y="340873"/>
                  </a:cubicBezTo>
                  <a:cubicBezTo>
                    <a:pt x="1765268" y="307440"/>
                    <a:pt x="1799273" y="273627"/>
                    <a:pt x="1832610" y="239146"/>
                  </a:cubicBezTo>
                  <a:close/>
                  <a:moveTo>
                    <a:pt x="1743742" y="178853"/>
                  </a:moveTo>
                  <a:cubicBezTo>
                    <a:pt x="1745361" y="181139"/>
                    <a:pt x="1746980" y="183425"/>
                    <a:pt x="1748599" y="185711"/>
                  </a:cubicBezTo>
                  <a:cubicBezTo>
                    <a:pt x="1718310" y="214857"/>
                    <a:pt x="1688021" y="243909"/>
                    <a:pt x="1657922" y="273246"/>
                  </a:cubicBezTo>
                  <a:cubicBezTo>
                    <a:pt x="1652016" y="278961"/>
                    <a:pt x="1647635" y="284390"/>
                    <a:pt x="1639253" y="276198"/>
                  </a:cubicBezTo>
                  <a:cubicBezTo>
                    <a:pt x="1608011" y="245433"/>
                    <a:pt x="1576388" y="215048"/>
                    <a:pt x="1538954" y="178853"/>
                  </a:cubicBezTo>
                  <a:cubicBezTo>
                    <a:pt x="1614011" y="178853"/>
                    <a:pt x="1678877" y="178853"/>
                    <a:pt x="1743742" y="178853"/>
                  </a:cubicBezTo>
                  <a:close/>
                  <a:moveTo>
                    <a:pt x="1331690" y="369734"/>
                  </a:moveTo>
                  <a:cubicBezTo>
                    <a:pt x="1318451" y="357256"/>
                    <a:pt x="1320165" y="350112"/>
                    <a:pt x="1332357" y="338492"/>
                  </a:cubicBezTo>
                  <a:cubicBezTo>
                    <a:pt x="1366266" y="306012"/>
                    <a:pt x="1398937" y="272293"/>
                    <a:pt x="1432179" y="239051"/>
                  </a:cubicBezTo>
                  <a:cubicBezTo>
                    <a:pt x="1439704" y="231526"/>
                    <a:pt x="1445324" y="221811"/>
                    <a:pt x="1457992" y="235146"/>
                  </a:cubicBezTo>
                  <a:cubicBezTo>
                    <a:pt x="1492758" y="271531"/>
                    <a:pt x="1528953" y="306488"/>
                    <a:pt x="1564386" y="342111"/>
                  </a:cubicBezTo>
                  <a:cubicBezTo>
                    <a:pt x="1568101" y="345921"/>
                    <a:pt x="1571053" y="350493"/>
                    <a:pt x="1574578" y="355161"/>
                  </a:cubicBezTo>
                  <a:cubicBezTo>
                    <a:pt x="1570101" y="360114"/>
                    <a:pt x="1566482" y="364400"/>
                    <a:pt x="1562576" y="368305"/>
                  </a:cubicBezTo>
                  <a:cubicBezTo>
                    <a:pt x="1529429" y="401547"/>
                    <a:pt x="1495806" y="434313"/>
                    <a:pt x="1463135" y="468127"/>
                  </a:cubicBezTo>
                  <a:cubicBezTo>
                    <a:pt x="1451705" y="479938"/>
                    <a:pt x="1443990" y="482700"/>
                    <a:pt x="1431227" y="469270"/>
                  </a:cubicBezTo>
                  <a:cubicBezTo>
                    <a:pt x="1399032" y="435266"/>
                    <a:pt x="1365790" y="402024"/>
                    <a:pt x="1331690" y="369734"/>
                  </a:cubicBezTo>
                  <a:close/>
                  <a:moveTo>
                    <a:pt x="1331214" y="768641"/>
                  </a:moveTo>
                  <a:cubicBezTo>
                    <a:pt x="1318641" y="756639"/>
                    <a:pt x="1321594" y="749877"/>
                    <a:pt x="1332452" y="739399"/>
                  </a:cubicBezTo>
                  <a:cubicBezTo>
                    <a:pt x="1367028" y="705966"/>
                    <a:pt x="1400842" y="671772"/>
                    <a:pt x="1434560" y="637386"/>
                  </a:cubicBezTo>
                  <a:cubicBezTo>
                    <a:pt x="1442942" y="628814"/>
                    <a:pt x="1448657" y="625861"/>
                    <a:pt x="1458659" y="636148"/>
                  </a:cubicBezTo>
                  <a:cubicBezTo>
                    <a:pt x="1493711" y="672343"/>
                    <a:pt x="1529620" y="707586"/>
                    <a:pt x="1565148" y="743209"/>
                  </a:cubicBezTo>
                  <a:cubicBezTo>
                    <a:pt x="1568196" y="746257"/>
                    <a:pt x="1570577" y="749877"/>
                    <a:pt x="1574483" y="754639"/>
                  </a:cubicBezTo>
                  <a:cubicBezTo>
                    <a:pt x="1570482" y="759306"/>
                    <a:pt x="1567244" y="763593"/>
                    <a:pt x="1563434" y="767307"/>
                  </a:cubicBezTo>
                  <a:cubicBezTo>
                    <a:pt x="1528667" y="802169"/>
                    <a:pt x="1493330" y="836459"/>
                    <a:pt x="1459421" y="871987"/>
                  </a:cubicBezTo>
                  <a:cubicBezTo>
                    <a:pt x="1448181" y="883703"/>
                    <a:pt x="1442466" y="879702"/>
                    <a:pt x="1433417" y="870368"/>
                  </a:cubicBezTo>
                  <a:cubicBezTo>
                    <a:pt x="1399794" y="836078"/>
                    <a:pt x="1365980" y="801788"/>
                    <a:pt x="1331214" y="768641"/>
                  </a:cubicBezTo>
                  <a:close/>
                  <a:moveTo>
                    <a:pt x="1329404" y="1166977"/>
                  </a:moveTo>
                  <a:cubicBezTo>
                    <a:pt x="1323403" y="1160881"/>
                    <a:pt x="1315212" y="1155927"/>
                    <a:pt x="1325499" y="1145831"/>
                  </a:cubicBezTo>
                  <a:cubicBezTo>
                    <a:pt x="1363028" y="1108969"/>
                    <a:pt x="1400080" y="1071536"/>
                    <a:pt x="1437323" y="1034484"/>
                  </a:cubicBezTo>
                  <a:cubicBezTo>
                    <a:pt x="1440275" y="1031626"/>
                    <a:pt x="1443895" y="1029435"/>
                    <a:pt x="1447419" y="1026768"/>
                  </a:cubicBezTo>
                  <a:cubicBezTo>
                    <a:pt x="1452467" y="1031340"/>
                    <a:pt x="1456753" y="1034865"/>
                    <a:pt x="1460659" y="1038865"/>
                  </a:cubicBezTo>
                  <a:cubicBezTo>
                    <a:pt x="1494758" y="1072869"/>
                    <a:pt x="1528286" y="1107445"/>
                    <a:pt x="1563053" y="1140687"/>
                  </a:cubicBezTo>
                  <a:cubicBezTo>
                    <a:pt x="1575149" y="1152308"/>
                    <a:pt x="1573435" y="1159166"/>
                    <a:pt x="1562386" y="1169834"/>
                  </a:cubicBezTo>
                  <a:cubicBezTo>
                    <a:pt x="1527810" y="1203362"/>
                    <a:pt x="1493806" y="1237366"/>
                    <a:pt x="1460278" y="1272037"/>
                  </a:cubicBezTo>
                  <a:cubicBezTo>
                    <a:pt x="1450086" y="1282610"/>
                    <a:pt x="1443609" y="1282229"/>
                    <a:pt x="1433513" y="1271847"/>
                  </a:cubicBezTo>
                  <a:cubicBezTo>
                    <a:pt x="1399413" y="1236318"/>
                    <a:pt x="1364171" y="1201838"/>
                    <a:pt x="1329404" y="1166977"/>
                  </a:cubicBezTo>
                  <a:close/>
                  <a:moveTo>
                    <a:pt x="1332262" y="1570074"/>
                  </a:moveTo>
                  <a:cubicBezTo>
                    <a:pt x="1321308" y="1559502"/>
                    <a:pt x="1318832" y="1552453"/>
                    <a:pt x="1331214" y="1540642"/>
                  </a:cubicBezTo>
                  <a:cubicBezTo>
                    <a:pt x="1366742" y="1506638"/>
                    <a:pt x="1401223" y="1471491"/>
                    <a:pt x="1435703" y="1436439"/>
                  </a:cubicBezTo>
                  <a:cubicBezTo>
                    <a:pt x="1443133" y="1428914"/>
                    <a:pt x="1447991" y="1426152"/>
                    <a:pt x="1456849" y="1435296"/>
                  </a:cubicBezTo>
                  <a:cubicBezTo>
                    <a:pt x="1492663" y="1472157"/>
                    <a:pt x="1529334" y="1508257"/>
                    <a:pt x="1565624" y="1544738"/>
                  </a:cubicBezTo>
                  <a:cubicBezTo>
                    <a:pt x="1568577" y="1547691"/>
                    <a:pt x="1570863" y="1551406"/>
                    <a:pt x="1574102" y="1555692"/>
                  </a:cubicBezTo>
                  <a:cubicBezTo>
                    <a:pt x="1569625" y="1560740"/>
                    <a:pt x="1566196" y="1564931"/>
                    <a:pt x="1562386" y="1568741"/>
                  </a:cubicBezTo>
                  <a:cubicBezTo>
                    <a:pt x="1528477" y="1602840"/>
                    <a:pt x="1493711" y="1636178"/>
                    <a:pt x="1460754" y="1671135"/>
                  </a:cubicBezTo>
                  <a:cubicBezTo>
                    <a:pt x="1448372" y="1684279"/>
                    <a:pt x="1442085" y="1680184"/>
                    <a:pt x="1431989" y="1669706"/>
                  </a:cubicBezTo>
                  <a:cubicBezTo>
                    <a:pt x="1399223" y="1635987"/>
                    <a:pt x="1366076" y="1602745"/>
                    <a:pt x="1332262" y="1570074"/>
                  </a:cubicBezTo>
                  <a:close/>
                  <a:moveTo>
                    <a:pt x="1332833" y="1971172"/>
                  </a:moveTo>
                  <a:cubicBezTo>
                    <a:pt x="1321213" y="1959933"/>
                    <a:pt x="1317689" y="1953075"/>
                    <a:pt x="1331500" y="1940121"/>
                  </a:cubicBezTo>
                  <a:cubicBezTo>
                    <a:pt x="1365790" y="1908022"/>
                    <a:pt x="1398270" y="1874017"/>
                    <a:pt x="1431512" y="1840775"/>
                  </a:cubicBezTo>
                  <a:cubicBezTo>
                    <a:pt x="1439418" y="1832869"/>
                    <a:pt x="1445990" y="1823630"/>
                    <a:pt x="1458468" y="1836489"/>
                  </a:cubicBezTo>
                  <a:cubicBezTo>
                    <a:pt x="1494282" y="1873446"/>
                    <a:pt x="1531144" y="1909450"/>
                    <a:pt x="1567434" y="1945836"/>
                  </a:cubicBezTo>
                  <a:cubicBezTo>
                    <a:pt x="1569815" y="1948217"/>
                    <a:pt x="1571720" y="1950979"/>
                    <a:pt x="1574768" y="1954599"/>
                  </a:cubicBezTo>
                  <a:cubicBezTo>
                    <a:pt x="1570673" y="1959456"/>
                    <a:pt x="1566958" y="1964790"/>
                    <a:pt x="1562481" y="1969267"/>
                  </a:cubicBezTo>
                  <a:cubicBezTo>
                    <a:pt x="1528572" y="2003367"/>
                    <a:pt x="1493996" y="2036799"/>
                    <a:pt x="1460849" y="2071661"/>
                  </a:cubicBezTo>
                  <a:cubicBezTo>
                    <a:pt x="1449229" y="2083853"/>
                    <a:pt x="1442847" y="2081662"/>
                    <a:pt x="1432465" y="2070899"/>
                  </a:cubicBezTo>
                  <a:cubicBezTo>
                    <a:pt x="1399889" y="2037085"/>
                    <a:pt x="1366742" y="2003652"/>
                    <a:pt x="1332833" y="1971172"/>
                  </a:cubicBezTo>
                  <a:close/>
                  <a:moveTo>
                    <a:pt x="1461992" y="2470759"/>
                  </a:moveTo>
                  <a:cubicBezTo>
                    <a:pt x="1451134" y="2481998"/>
                    <a:pt x="1444181" y="2483236"/>
                    <a:pt x="1432655" y="2471235"/>
                  </a:cubicBezTo>
                  <a:cubicBezTo>
                    <a:pt x="1399413" y="2436564"/>
                    <a:pt x="1365409" y="2402560"/>
                    <a:pt x="1330547" y="2369603"/>
                  </a:cubicBezTo>
                  <a:cubicBezTo>
                    <a:pt x="1317784" y="2357506"/>
                    <a:pt x="1321308" y="2351125"/>
                    <a:pt x="1331976" y="2340647"/>
                  </a:cubicBezTo>
                  <a:cubicBezTo>
                    <a:pt x="1370267" y="2303119"/>
                    <a:pt x="1407509" y="2264637"/>
                    <a:pt x="1447419" y="2224252"/>
                  </a:cubicBezTo>
                  <a:cubicBezTo>
                    <a:pt x="1487043" y="2264542"/>
                    <a:pt x="1524953" y="2303785"/>
                    <a:pt x="1563719" y="2342171"/>
                  </a:cubicBezTo>
                  <a:cubicBezTo>
                    <a:pt x="1573911" y="2352268"/>
                    <a:pt x="1574673" y="2358459"/>
                    <a:pt x="1563910" y="2368841"/>
                  </a:cubicBezTo>
                  <a:cubicBezTo>
                    <a:pt x="1529239" y="2402178"/>
                    <a:pt x="1495235" y="2436087"/>
                    <a:pt x="1461992" y="2470759"/>
                  </a:cubicBezTo>
                  <a:close/>
                  <a:moveTo>
                    <a:pt x="1559147" y="2514383"/>
                  </a:moveTo>
                  <a:cubicBezTo>
                    <a:pt x="1588580" y="2484665"/>
                    <a:pt x="1613916" y="2459233"/>
                    <a:pt x="1638967" y="2433611"/>
                  </a:cubicBezTo>
                  <a:cubicBezTo>
                    <a:pt x="1647349" y="2424943"/>
                    <a:pt x="1652397" y="2431325"/>
                    <a:pt x="1658017" y="2436945"/>
                  </a:cubicBezTo>
                  <a:cubicBezTo>
                    <a:pt x="1682401" y="2460948"/>
                    <a:pt x="1706880" y="2484760"/>
                    <a:pt x="1737074" y="2514383"/>
                  </a:cubicBezTo>
                  <a:cubicBezTo>
                    <a:pt x="1673543" y="2514383"/>
                    <a:pt x="1620298" y="2514383"/>
                    <a:pt x="1559147" y="2514383"/>
                  </a:cubicBezTo>
                  <a:close/>
                  <a:moveTo>
                    <a:pt x="1856518" y="2475330"/>
                  </a:moveTo>
                  <a:cubicBezTo>
                    <a:pt x="1854232" y="2477617"/>
                    <a:pt x="1851470" y="2479521"/>
                    <a:pt x="1849184" y="2481331"/>
                  </a:cubicBezTo>
                  <a:cubicBezTo>
                    <a:pt x="1840802" y="2481522"/>
                    <a:pt x="1837277" y="2475045"/>
                    <a:pt x="1832705" y="2470473"/>
                  </a:cubicBezTo>
                  <a:cubicBezTo>
                    <a:pt x="1798606" y="2436659"/>
                    <a:pt x="1765078" y="2402369"/>
                    <a:pt x="1730597" y="2368936"/>
                  </a:cubicBezTo>
                  <a:cubicBezTo>
                    <a:pt x="1720691" y="2359316"/>
                    <a:pt x="1718501" y="2353220"/>
                    <a:pt x="1729645" y="2342457"/>
                  </a:cubicBezTo>
                  <a:cubicBezTo>
                    <a:pt x="1765078" y="2308453"/>
                    <a:pt x="1799749" y="2273591"/>
                    <a:pt x="1833848" y="2238253"/>
                  </a:cubicBezTo>
                  <a:cubicBezTo>
                    <a:pt x="1843945" y="2227776"/>
                    <a:pt x="1850041" y="2227395"/>
                    <a:pt x="1860423" y="2238158"/>
                  </a:cubicBezTo>
                  <a:cubicBezTo>
                    <a:pt x="1894523" y="2273496"/>
                    <a:pt x="1929670" y="2307881"/>
                    <a:pt x="1964436" y="2342552"/>
                  </a:cubicBezTo>
                  <a:cubicBezTo>
                    <a:pt x="1970723" y="2348838"/>
                    <a:pt x="1978343" y="2354077"/>
                    <a:pt x="1968056" y="2364174"/>
                  </a:cubicBezTo>
                  <a:cubicBezTo>
                    <a:pt x="1930622" y="2400940"/>
                    <a:pt x="1893665" y="2438278"/>
                    <a:pt x="1856518" y="2475330"/>
                  </a:cubicBezTo>
                  <a:close/>
                  <a:moveTo>
                    <a:pt x="2111121" y="2515240"/>
                  </a:moveTo>
                  <a:cubicBezTo>
                    <a:pt x="2062639" y="2515431"/>
                    <a:pt x="2014157" y="2515336"/>
                    <a:pt x="1957292" y="2515336"/>
                  </a:cubicBezTo>
                  <a:cubicBezTo>
                    <a:pt x="1988153" y="2484760"/>
                    <a:pt x="2013395" y="2460186"/>
                    <a:pt x="2037969" y="2434945"/>
                  </a:cubicBezTo>
                  <a:cubicBezTo>
                    <a:pt x="2045399" y="2427325"/>
                    <a:pt x="2050447" y="2428372"/>
                    <a:pt x="2057114" y="2435135"/>
                  </a:cubicBezTo>
                  <a:cubicBezTo>
                    <a:pt x="2077403" y="2455804"/>
                    <a:pt x="2098262" y="2475997"/>
                    <a:pt x="2118265" y="2496952"/>
                  </a:cubicBezTo>
                  <a:cubicBezTo>
                    <a:pt x="2127695" y="2506763"/>
                    <a:pt x="2128266" y="2515240"/>
                    <a:pt x="2111121" y="2515240"/>
                  </a:cubicBezTo>
                  <a:close/>
                  <a:moveTo>
                    <a:pt x="2140934" y="2372842"/>
                  </a:moveTo>
                  <a:cubicBezTo>
                    <a:pt x="2118646" y="2355792"/>
                    <a:pt x="2118646" y="2355792"/>
                    <a:pt x="2140934" y="2334551"/>
                  </a:cubicBezTo>
                  <a:cubicBezTo>
                    <a:pt x="2140934" y="2348172"/>
                    <a:pt x="2140934" y="2359887"/>
                    <a:pt x="2140934" y="2372842"/>
                  </a:cubicBezTo>
                  <a:close/>
                  <a:moveTo>
                    <a:pt x="2157413" y="2173769"/>
                  </a:moveTo>
                  <a:cubicBezTo>
                    <a:pt x="2124742" y="2208821"/>
                    <a:pt x="2089976" y="2241968"/>
                    <a:pt x="2055971" y="2275877"/>
                  </a:cubicBezTo>
                  <a:cubicBezTo>
                    <a:pt x="2053685" y="2278068"/>
                    <a:pt x="2050733" y="2279592"/>
                    <a:pt x="2046446" y="2282545"/>
                  </a:cubicBezTo>
                  <a:cubicBezTo>
                    <a:pt x="2041589" y="2278163"/>
                    <a:pt x="2036540" y="2274162"/>
                    <a:pt x="2031968" y="2269686"/>
                  </a:cubicBezTo>
                  <a:cubicBezTo>
                    <a:pt x="1998726" y="2236634"/>
                    <a:pt x="1965960" y="2203106"/>
                    <a:pt x="1932242" y="2170435"/>
                  </a:cubicBezTo>
                  <a:cubicBezTo>
                    <a:pt x="1921478" y="2160053"/>
                    <a:pt x="1918335" y="2153195"/>
                    <a:pt x="1930908" y="2141194"/>
                  </a:cubicBezTo>
                  <a:cubicBezTo>
                    <a:pt x="1965674" y="2108047"/>
                    <a:pt x="1999678" y="2074137"/>
                    <a:pt x="2032635" y="2039276"/>
                  </a:cubicBezTo>
                  <a:cubicBezTo>
                    <a:pt x="2044732" y="2026512"/>
                    <a:pt x="2051304" y="2029560"/>
                    <a:pt x="2061686" y="2040324"/>
                  </a:cubicBezTo>
                  <a:cubicBezTo>
                    <a:pt x="2091881" y="2071661"/>
                    <a:pt x="2122742" y="2102427"/>
                    <a:pt x="2153984" y="2132621"/>
                  </a:cubicBezTo>
                  <a:cubicBezTo>
                    <a:pt x="2168176" y="2146147"/>
                    <a:pt x="2168747" y="2161672"/>
                    <a:pt x="2157413" y="2173769"/>
                  </a:cubicBezTo>
                  <a:close/>
                  <a:moveTo>
                    <a:pt x="2181416" y="2012225"/>
                  </a:moveTo>
                  <a:cubicBezTo>
                    <a:pt x="2177034" y="2011749"/>
                    <a:pt x="2175701" y="2012035"/>
                    <a:pt x="2174939" y="2011463"/>
                  </a:cubicBezTo>
                  <a:cubicBezTo>
                    <a:pt x="2113407" y="1959266"/>
                    <a:pt x="2113407" y="1959171"/>
                    <a:pt x="2169890" y="1902592"/>
                  </a:cubicBezTo>
                  <a:cubicBezTo>
                    <a:pt x="2176177" y="1896306"/>
                    <a:pt x="2182654" y="1890114"/>
                    <a:pt x="2195227" y="1877923"/>
                  </a:cubicBezTo>
                  <a:cubicBezTo>
                    <a:pt x="2190274" y="1926500"/>
                    <a:pt x="2185892" y="1968696"/>
                    <a:pt x="2181416" y="2012225"/>
                  </a:cubicBezTo>
                  <a:close/>
                  <a:moveTo>
                    <a:pt x="2220849" y="1657895"/>
                  </a:moveTo>
                  <a:cubicBezTo>
                    <a:pt x="2187321" y="1624367"/>
                    <a:pt x="2157222" y="1593887"/>
                    <a:pt x="2126742" y="1563693"/>
                  </a:cubicBezTo>
                  <a:cubicBezTo>
                    <a:pt x="2118836" y="1555882"/>
                    <a:pt x="2122170" y="1550643"/>
                    <a:pt x="2128647" y="1544262"/>
                  </a:cubicBezTo>
                  <a:cubicBezTo>
                    <a:pt x="2165699" y="1507590"/>
                    <a:pt x="2202466" y="1470729"/>
                    <a:pt x="2246186" y="1427104"/>
                  </a:cubicBezTo>
                  <a:cubicBezTo>
                    <a:pt x="2237232" y="1507972"/>
                    <a:pt x="2229422" y="1579409"/>
                    <a:pt x="2220849" y="1657895"/>
                  </a:cubicBezTo>
                  <a:close/>
                  <a:moveTo>
                    <a:pt x="2286667" y="1067631"/>
                  </a:moveTo>
                  <a:cubicBezTo>
                    <a:pt x="2279047" y="1135639"/>
                    <a:pt x="2272665" y="1193265"/>
                    <a:pt x="2266188" y="1250892"/>
                  </a:cubicBezTo>
                  <a:cubicBezTo>
                    <a:pt x="2264950" y="1262036"/>
                    <a:pt x="2263331" y="1274323"/>
                    <a:pt x="2251615" y="1278990"/>
                  </a:cubicBezTo>
                  <a:cubicBezTo>
                    <a:pt x="2237423" y="1284610"/>
                    <a:pt x="2233232" y="1269751"/>
                    <a:pt x="2226088" y="1262893"/>
                  </a:cubicBezTo>
                  <a:cubicBezTo>
                    <a:pt x="2194751" y="1232699"/>
                    <a:pt x="2164747" y="1201076"/>
                    <a:pt x="2133219" y="1171072"/>
                  </a:cubicBezTo>
                  <a:cubicBezTo>
                    <a:pt x="2120837" y="1159261"/>
                    <a:pt x="2119884" y="1151356"/>
                    <a:pt x="2132838" y="1139068"/>
                  </a:cubicBezTo>
                  <a:cubicBezTo>
                    <a:pt x="2163604" y="1109922"/>
                    <a:pt x="2192560" y="1078775"/>
                    <a:pt x="2223516" y="1049819"/>
                  </a:cubicBezTo>
                  <a:cubicBezTo>
                    <a:pt x="2231708" y="1042199"/>
                    <a:pt x="2238185" y="1020768"/>
                    <a:pt x="2252567" y="1032102"/>
                  </a:cubicBezTo>
                  <a:cubicBezTo>
                    <a:pt x="2266569" y="1043151"/>
                    <a:pt x="2288572" y="1052772"/>
                    <a:pt x="2286667" y="1067631"/>
                  </a:cubicBezTo>
                  <a:close/>
                  <a:moveTo>
                    <a:pt x="2261807" y="869987"/>
                  </a:moveTo>
                  <a:cubicBezTo>
                    <a:pt x="2250186" y="879036"/>
                    <a:pt x="2245138" y="883036"/>
                    <a:pt x="2233232" y="870463"/>
                  </a:cubicBezTo>
                  <a:cubicBezTo>
                    <a:pt x="2200370" y="835602"/>
                    <a:pt x="2166271" y="801788"/>
                    <a:pt x="2131600" y="768641"/>
                  </a:cubicBezTo>
                  <a:cubicBezTo>
                    <a:pt x="2119408" y="757020"/>
                    <a:pt x="2121218" y="750067"/>
                    <a:pt x="2132362" y="739304"/>
                  </a:cubicBezTo>
                  <a:cubicBezTo>
                    <a:pt x="2166842" y="705966"/>
                    <a:pt x="2200751" y="672057"/>
                    <a:pt x="2234089" y="637577"/>
                  </a:cubicBezTo>
                  <a:cubicBezTo>
                    <a:pt x="2244090" y="627290"/>
                    <a:pt x="2250567" y="626147"/>
                    <a:pt x="2260664" y="637196"/>
                  </a:cubicBezTo>
                  <a:cubicBezTo>
                    <a:pt x="2277904" y="656151"/>
                    <a:pt x="2295620" y="674915"/>
                    <a:pt x="2314956" y="691584"/>
                  </a:cubicBezTo>
                  <a:cubicBezTo>
                    <a:pt x="2330101" y="704728"/>
                    <a:pt x="2323910" y="719778"/>
                    <a:pt x="2322862" y="734351"/>
                  </a:cubicBezTo>
                  <a:cubicBezTo>
                    <a:pt x="2327815" y="791310"/>
                    <a:pt x="2306384" y="835411"/>
                    <a:pt x="2261807" y="869987"/>
                  </a:cubicBezTo>
                  <a:close/>
                  <a:moveTo>
                    <a:pt x="2343150" y="571950"/>
                  </a:moveTo>
                  <a:cubicBezTo>
                    <a:pt x="2307336" y="559662"/>
                    <a:pt x="2323814" y="547089"/>
                    <a:pt x="2345246" y="528611"/>
                  </a:cubicBezTo>
                  <a:cubicBezTo>
                    <a:pt x="2344388" y="547566"/>
                    <a:pt x="2343817" y="559472"/>
                    <a:pt x="2343150" y="571950"/>
                  </a:cubicBezTo>
                  <a:close/>
                  <a:moveTo>
                    <a:pt x="2356771" y="374496"/>
                  </a:moveTo>
                  <a:cubicBezTo>
                    <a:pt x="2324862" y="407358"/>
                    <a:pt x="2291715" y="438981"/>
                    <a:pt x="2259997" y="472032"/>
                  </a:cubicBezTo>
                  <a:cubicBezTo>
                    <a:pt x="2248662" y="483843"/>
                    <a:pt x="2242280" y="479367"/>
                    <a:pt x="2233232" y="470127"/>
                  </a:cubicBezTo>
                  <a:cubicBezTo>
                    <a:pt x="2199608" y="435837"/>
                    <a:pt x="2165890" y="401547"/>
                    <a:pt x="2131124" y="368400"/>
                  </a:cubicBezTo>
                  <a:cubicBezTo>
                    <a:pt x="2118360" y="356304"/>
                    <a:pt x="2121980" y="349160"/>
                    <a:pt x="2132362" y="338778"/>
                  </a:cubicBezTo>
                  <a:cubicBezTo>
                    <a:pt x="2170176" y="300963"/>
                    <a:pt x="2207324" y="262482"/>
                    <a:pt x="2247233" y="221620"/>
                  </a:cubicBezTo>
                  <a:cubicBezTo>
                    <a:pt x="2285333" y="260673"/>
                    <a:pt x="2320862" y="297820"/>
                    <a:pt x="2357152" y="334015"/>
                  </a:cubicBezTo>
                  <a:cubicBezTo>
                    <a:pt x="2371630" y="348493"/>
                    <a:pt x="2368963" y="362019"/>
                    <a:pt x="2356771" y="374496"/>
                  </a:cubicBezTo>
                  <a:close/>
                  <a:moveTo>
                    <a:pt x="2380488" y="213714"/>
                  </a:moveTo>
                  <a:cubicBezTo>
                    <a:pt x="2370296" y="201808"/>
                    <a:pt x="2360771" y="190664"/>
                    <a:pt x="2350675" y="178948"/>
                  </a:cubicBezTo>
                  <a:cubicBezTo>
                    <a:pt x="2387060" y="176472"/>
                    <a:pt x="2387060" y="176472"/>
                    <a:pt x="2380488" y="2137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BEA15A6-1AAB-4025-806F-C1BB58131424}"/>
                </a:ext>
              </a:extLst>
            </p:cNvPr>
            <p:cNvSpPr/>
            <p:nvPr/>
          </p:nvSpPr>
          <p:spPr>
            <a:xfrm>
              <a:off x="4748212" y="188595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solidFill>
              <a:srgbClr val="8CC3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783849-58FD-4775-89EF-1A50A651F2C0}"/>
                </a:ext>
              </a:extLst>
            </p:cNvPr>
            <p:cNvSpPr/>
            <p:nvPr/>
          </p:nvSpPr>
          <p:spPr>
            <a:xfrm>
              <a:off x="4855939" y="2113882"/>
              <a:ext cx="1245237" cy="2617756"/>
            </a:xfrm>
            <a:custGeom>
              <a:avLst/>
              <a:gdLst>
                <a:gd name="connsiteX0" fmla="*/ 1245108 w 1245237"/>
                <a:gd name="connsiteY0" fmla="*/ 154877 h 2617756"/>
                <a:gd name="connsiteX1" fmla="*/ 1244346 w 1245237"/>
                <a:gd name="connsiteY1" fmla="*/ 154211 h 2617756"/>
                <a:gd name="connsiteX2" fmla="*/ 1244918 w 1245237"/>
                <a:gd name="connsiteY2" fmla="*/ 40863 h 2617756"/>
                <a:gd name="connsiteX3" fmla="*/ 1204246 w 1245237"/>
                <a:gd name="connsiteY3" fmla="*/ 1 h 2617756"/>
                <a:gd name="connsiteX4" fmla="*/ 36862 w 1245237"/>
                <a:gd name="connsiteY4" fmla="*/ 763 h 2617756"/>
                <a:gd name="connsiteX5" fmla="*/ 0 w 1245237"/>
                <a:gd name="connsiteY5" fmla="*/ 2287 h 2617756"/>
                <a:gd name="connsiteX6" fmla="*/ 3619 w 1245237"/>
                <a:gd name="connsiteY6" fmla="*/ 55817 h 2617756"/>
                <a:gd name="connsiteX7" fmla="*/ 54864 w 1245237"/>
                <a:gd name="connsiteY7" fmla="*/ 532448 h 2617756"/>
                <a:gd name="connsiteX8" fmla="*/ 104489 w 1245237"/>
                <a:gd name="connsiteY8" fmla="*/ 999173 h 2617756"/>
                <a:gd name="connsiteX9" fmla="*/ 155734 w 1245237"/>
                <a:gd name="connsiteY9" fmla="*/ 1472375 h 2617756"/>
                <a:gd name="connsiteX10" fmla="*/ 204883 w 1245237"/>
                <a:gd name="connsiteY10" fmla="*/ 1935767 h 2617756"/>
                <a:gd name="connsiteX11" fmla="*/ 256413 w 1245237"/>
                <a:gd name="connsiteY11" fmla="*/ 2412398 h 2617756"/>
                <a:gd name="connsiteX12" fmla="*/ 279368 w 1245237"/>
                <a:gd name="connsiteY12" fmla="*/ 2616328 h 2617756"/>
                <a:gd name="connsiteX13" fmla="*/ 324993 w 1245237"/>
                <a:gd name="connsiteY13" fmla="*/ 2617757 h 2617756"/>
                <a:gd name="connsiteX14" fmla="*/ 962692 w 1245237"/>
                <a:gd name="connsiteY14" fmla="*/ 2615280 h 2617756"/>
                <a:gd name="connsiteX15" fmla="*/ 1214247 w 1245237"/>
                <a:gd name="connsiteY15" fmla="*/ 2615756 h 2617756"/>
                <a:gd name="connsiteX16" fmla="*/ 1244632 w 1245237"/>
                <a:gd name="connsiteY16" fmla="*/ 2585181 h 2617756"/>
                <a:gd name="connsiteX17" fmla="*/ 1244251 w 1245237"/>
                <a:gd name="connsiteY17" fmla="*/ 2494598 h 2617756"/>
                <a:gd name="connsiteX18" fmla="*/ 1242822 w 1245237"/>
                <a:gd name="connsiteY18" fmla="*/ 2493551 h 2617756"/>
                <a:gd name="connsiteX19" fmla="*/ 1241679 w 1245237"/>
                <a:gd name="connsiteY19" fmla="*/ 2494598 h 2617756"/>
                <a:gd name="connsiteX20" fmla="*/ 1152620 w 1245237"/>
                <a:gd name="connsiteY20" fmla="*/ 2494598 h 2617756"/>
                <a:gd name="connsiteX21" fmla="*/ 1241393 w 1245237"/>
                <a:gd name="connsiteY21" fmla="*/ 2408111 h 2617756"/>
                <a:gd name="connsiteX22" fmla="*/ 1242251 w 1245237"/>
                <a:gd name="connsiteY22" fmla="*/ 2409731 h 2617756"/>
                <a:gd name="connsiteX23" fmla="*/ 1244155 w 1245237"/>
                <a:gd name="connsiteY23" fmla="*/ 2405921 h 2617756"/>
                <a:gd name="connsiteX24" fmla="*/ 1243298 w 1245237"/>
                <a:gd name="connsiteY24" fmla="*/ 2263522 h 2617756"/>
                <a:gd name="connsiteX25" fmla="*/ 1243298 w 1245237"/>
                <a:gd name="connsiteY25" fmla="*/ 2263522 h 2617756"/>
                <a:gd name="connsiteX26" fmla="*/ 1240346 w 1245237"/>
                <a:gd name="connsiteY26" fmla="*/ 2259426 h 2617756"/>
                <a:gd name="connsiteX27" fmla="*/ 1239965 w 1245237"/>
                <a:gd name="connsiteY27" fmla="*/ 2260284 h 2617756"/>
                <a:gd name="connsiteX28" fmla="*/ 1125760 w 1245237"/>
                <a:gd name="connsiteY28" fmla="*/ 2148841 h 2617756"/>
                <a:gd name="connsiteX29" fmla="*/ 1126141 w 1245237"/>
                <a:gd name="connsiteY29" fmla="*/ 2119218 h 2617756"/>
                <a:gd name="connsiteX30" fmla="*/ 1239774 w 1245237"/>
                <a:gd name="connsiteY30" fmla="*/ 2008633 h 2617756"/>
                <a:gd name="connsiteX31" fmla="*/ 1240346 w 1245237"/>
                <a:gd name="connsiteY31" fmla="*/ 2009681 h 2617756"/>
                <a:gd name="connsiteX32" fmla="*/ 1243775 w 1245237"/>
                <a:gd name="connsiteY32" fmla="*/ 2004728 h 2617756"/>
                <a:gd name="connsiteX33" fmla="*/ 1243775 w 1245237"/>
                <a:gd name="connsiteY33" fmla="*/ 2004728 h 2617756"/>
                <a:gd name="connsiteX34" fmla="*/ 1244155 w 1245237"/>
                <a:gd name="connsiteY34" fmla="*/ 1862519 h 2617756"/>
                <a:gd name="connsiteX35" fmla="*/ 1240727 w 1245237"/>
                <a:gd name="connsiteY35" fmla="*/ 1855852 h 2617756"/>
                <a:gd name="connsiteX36" fmla="*/ 1239584 w 1245237"/>
                <a:gd name="connsiteY36" fmla="*/ 1858043 h 2617756"/>
                <a:gd name="connsiteX37" fmla="*/ 1124045 w 1245237"/>
                <a:gd name="connsiteY37" fmla="*/ 1746314 h 2617756"/>
                <a:gd name="connsiteX38" fmla="*/ 1123950 w 1245237"/>
                <a:gd name="connsiteY38" fmla="*/ 1721740 h 2617756"/>
                <a:gd name="connsiteX39" fmla="*/ 1240822 w 1245237"/>
                <a:gd name="connsiteY39" fmla="*/ 1608583 h 2617756"/>
                <a:gd name="connsiteX40" fmla="*/ 1242060 w 1245237"/>
                <a:gd name="connsiteY40" fmla="*/ 1610583 h 2617756"/>
                <a:gd name="connsiteX41" fmla="*/ 1244251 w 1245237"/>
                <a:gd name="connsiteY41" fmla="*/ 1605725 h 2617756"/>
                <a:gd name="connsiteX42" fmla="*/ 1244251 w 1245237"/>
                <a:gd name="connsiteY42" fmla="*/ 1605725 h 2617756"/>
                <a:gd name="connsiteX43" fmla="*/ 1244251 w 1245237"/>
                <a:gd name="connsiteY43" fmla="*/ 1461422 h 2617756"/>
                <a:gd name="connsiteX44" fmla="*/ 1244251 w 1245237"/>
                <a:gd name="connsiteY44" fmla="*/ 1461422 h 2617756"/>
                <a:gd name="connsiteX45" fmla="*/ 1243013 w 1245237"/>
                <a:gd name="connsiteY45" fmla="*/ 1455421 h 2617756"/>
                <a:gd name="connsiteX46" fmla="*/ 1241012 w 1245237"/>
                <a:gd name="connsiteY46" fmla="*/ 1458755 h 2617756"/>
                <a:gd name="connsiteX47" fmla="*/ 1123950 w 1245237"/>
                <a:gd name="connsiteY47" fmla="*/ 1345598 h 2617756"/>
                <a:gd name="connsiteX48" fmla="*/ 1124141 w 1245237"/>
                <a:gd name="connsiteY48" fmla="*/ 1321118 h 2617756"/>
                <a:gd name="connsiteX49" fmla="*/ 1239679 w 1245237"/>
                <a:gd name="connsiteY49" fmla="*/ 1208723 h 2617756"/>
                <a:gd name="connsiteX50" fmla="*/ 1240346 w 1245237"/>
                <a:gd name="connsiteY50" fmla="*/ 1209962 h 2617756"/>
                <a:gd name="connsiteX51" fmla="*/ 1243870 w 1245237"/>
                <a:gd name="connsiteY51" fmla="*/ 1204628 h 2617756"/>
                <a:gd name="connsiteX52" fmla="*/ 1243965 w 1245237"/>
                <a:gd name="connsiteY52" fmla="*/ 1062419 h 2617756"/>
                <a:gd name="connsiteX53" fmla="*/ 1240536 w 1245237"/>
                <a:gd name="connsiteY53" fmla="*/ 1056609 h 2617756"/>
                <a:gd name="connsiteX54" fmla="*/ 1239774 w 1245237"/>
                <a:gd name="connsiteY54" fmla="*/ 1058228 h 2617756"/>
                <a:gd name="connsiteX55" fmla="*/ 1124141 w 1245237"/>
                <a:gd name="connsiteY55" fmla="*/ 945929 h 2617756"/>
                <a:gd name="connsiteX56" fmla="*/ 1123950 w 1245237"/>
                <a:gd name="connsiteY56" fmla="*/ 921449 h 2617756"/>
                <a:gd name="connsiteX57" fmla="*/ 1240631 w 1245237"/>
                <a:gd name="connsiteY57" fmla="*/ 808578 h 2617756"/>
                <a:gd name="connsiteX58" fmla="*/ 1241774 w 1245237"/>
                <a:gd name="connsiteY58" fmla="*/ 810483 h 2617756"/>
                <a:gd name="connsiteX59" fmla="*/ 1244251 w 1245237"/>
                <a:gd name="connsiteY59" fmla="*/ 805625 h 2617756"/>
                <a:gd name="connsiteX60" fmla="*/ 1244251 w 1245237"/>
                <a:gd name="connsiteY60" fmla="*/ 805625 h 2617756"/>
                <a:gd name="connsiteX61" fmla="*/ 1244251 w 1245237"/>
                <a:gd name="connsiteY61" fmla="*/ 661131 h 2617756"/>
                <a:gd name="connsiteX62" fmla="*/ 1242251 w 1245237"/>
                <a:gd name="connsiteY62" fmla="*/ 657131 h 2617756"/>
                <a:gd name="connsiteX63" fmla="*/ 1241298 w 1245237"/>
                <a:gd name="connsiteY63" fmla="*/ 658655 h 2617756"/>
                <a:gd name="connsiteX64" fmla="*/ 1123950 w 1245237"/>
                <a:gd name="connsiteY64" fmla="*/ 545021 h 2617756"/>
                <a:gd name="connsiteX65" fmla="*/ 1123950 w 1245237"/>
                <a:gd name="connsiteY65" fmla="*/ 520447 h 2617756"/>
                <a:gd name="connsiteX66" fmla="*/ 1239298 w 1245237"/>
                <a:gd name="connsiteY66" fmla="*/ 408433 h 2617756"/>
                <a:gd name="connsiteX67" fmla="*/ 1240536 w 1245237"/>
                <a:gd name="connsiteY67" fmla="*/ 410719 h 2617756"/>
                <a:gd name="connsiteX68" fmla="*/ 1244155 w 1245237"/>
                <a:gd name="connsiteY68" fmla="*/ 404432 h 2617756"/>
                <a:gd name="connsiteX69" fmla="*/ 1243775 w 1245237"/>
                <a:gd name="connsiteY69" fmla="*/ 262319 h 2617756"/>
                <a:gd name="connsiteX70" fmla="*/ 1240631 w 1245237"/>
                <a:gd name="connsiteY70" fmla="*/ 257271 h 2617756"/>
                <a:gd name="connsiteX71" fmla="*/ 1240155 w 1245237"/>
                <a:gd name="connsiteY71" fmla="*/ 258319 h 2617756"/>
                <a:gd name="connsiteX72" fmla="*/ 1145953 w 1245237"/>
                <a:gd name="connsiteY72" fmla="*/ 155163 h 2617756"/>
                <a:gd name="connsiteX73" fmla="*/ 1244251 w 1245237"/>
                <a:gd name="connsiteY73" fmla="*/ 155163 h 2617756"/>
                <a:gd name="connsiteX74" fmla="*/ 1245108 w 1245237"/>
                <a:gd name="connsiteY74" fmla="*/ 154877 h 2617756"/>
                <a:gd name="connsiteX75" fmla="*/ 334709 w 1245237"/>
                <a:gd name="connsiteY75" fmla="*/ 2300860 h 2617756"/>
                <a:gd name="connsiteX76" fmla="*/ 340328 w 1245237"/>
                <a:gd name="connsiteY76" fmla="*/ 2360772 h 2617756"/>
                <a:gd name="connsiteX77" fmla="*/ 334709 w 1245237"/>
                <a:gd name="connsiteY77" fmla="*/ 2300860 h 2617756"/>
                <a:gd name="connsiteX78" fmla="*/ 326041 w 1245237"/>
                <a:gd name="connsiteY78" fmla="*/ 2119123 h 2617756"/>
                <a:gd name="connsiteX79" fmla="*/ 430435 w 1245237"/>
                <a:gd name="connsiteY79" fmla="*/ 2014634 h 2617756"/>
                <a:gd name="connsiteX80" fmla="*/ 454057 w 1245237"/>
                <a:gd name="connsiteY80" fmla="*/ 2015015 h 2617756"/>
                <a:gd name="connsiteX81" fmla="*/ 560832 w 1245237"/>
                <a:gd name="connsiteY81" fmla="*/ 2121885 h 2617756"/>
                <a:gd name="connsiteX82" fmla="*/ 561499 w 1245237"/>
                <a:gd name="connsiteY82" fmla="*/ 2145412 h 2617756"/>
                <a:gd name="connsiteX83" fmla="*/ 440817 w 1245237"/>
                <a:gd name="connsiteY83" fmla="*/ 2265998 h 2617756"/>
                <a:gd name="connsiteX84" fmla="*/ 326517 w 1245237"/>
                <a:gd name="connsiteY84" fmla="*/ 2149508 h 2617756"/>
                <a:gd name="connsiteX85" fmla="*/ 326041 w 1245237"/>
                <a:gd name="connsiteY85" fmla="*/ 2119123 h 2617756"/>
                <a:gd name="connsiteX86" fmla="*/ 653987 w 1245237"/>
                <a:gd name="connsiteY86" fmla="*/ 2052829 h 2617756"/>
                <a:gd name="connsiteX87" fmla="*/ 630460 w 1245237"/>
                <a:gd name="connsiteY87" fmla="*/ 2052924 h 2617756"/>
                <a:gd name="connsiteX88" fmla="*/ 509968 w 1245237"/>
                <a:gd name="connsiteY88" fmla="*/ 1933004 h 2617756"/>
                <a:gd name="connsiteX89" fmla="*/ 628841 w 1245237"/>
                <a:gd name="connsiteY89" fmla="*/ 1816037 h 2617756"/>
                <a:gd name="connsiteX90" fmla="*/ 655415 w 1245237"/>
                <a:gd name="connsiteY90" fmla="*/ 1815942 h 2617756"/>
                <a:gd name="connsiteX91" fmla="*/ 759619 w 1245237"/>
                <a:gd name="connsiteY91" fmla="*/ 1920241 h 2617756"/>
                <a:gd name="connsiteX92" fmla="*/ 760667 w 1245237"/>
                <a:gd name="connsiteY92" fmla="*/ 1946435 h 2617756"/>
                <a:gd name="connsiteX93" fmla="*/ 653987 w 1245237"/>
                <a:gd name="connsiteY93" fmla="*/ 2052829 h 2617756"/>
                <a:gd name="connsiteX94" fmla="*/ 761143 w 1245237"/>
                <a:gd name="connsiteY94" fmla="*/ 2322767 h 2617756"/>
                <a:gd name="connsiteX95" fmla="*/ 770192 w 1245237"/>
                <a:gd name="connsiteY95" fmla="*/ 2334007 h 2617756"/>
                <a:gd name="connsiteX96" fmla="*/ 756856 w 1245237"/>
                <a:gd name="connsiteY96" fmla="*/ 2349342 h 2617756"/>
                <a:gd name="connsiteX97" fmla="*/ 657701 w 1245237"/>
                <a:gd name="connsiteY97" fmla="*/ 2448974 h 2617756"/>
                <a:gd name="connsiteX98" fmla="*/ 625697 w 1245237"/>
                <a:gd name="connsiteY98" fmla="*/ 2448688 h 2617756"/>
                <a:gd name="connsiteX99" fmla="*/ 526256 w 1245237"/>
                <a:gd name="connsiteY99" fmla="*/ 2349437 h 2617756"/>
                <a:gd name="connsiteX100" fmla="*/ 524637 w 1245237"/>
                <a:gd name="connsiteY100" fmla="*/ 2320672 h 2617756"/>
                <a:gd name="connsiteX101" fmla="*/ 628936 w 1245237"/>
                <a:gd name="connsiteY101" fmla="*/ 2216850 h 2617756"/>
                <a:gd name="connsiteX102" fmla="*/ 652558 w 1245237"/>
                <a:gd name="connsiteY102" fmla="*/ 2213706 h 2617756"/>
                <a:gd name="connsiteX103" fmla="*/ 761143 w 1245237"/>
                <a:gd name="connsiteY103" fmla="*/ 2322767 h 2617756"/>
                <a:gd name="connsiteX104" fmla="*/ 656463 w 1245237"/>
                <a:gd name="connsiteY104" fmla="*/ 1649826 h 2617756"/>
                <a:gd name="connsiteX105" fmla="*/ 627126 w 1245237"/>
                <a:gd name="connsiteY105" fmla="*/ 1650017 h 2617756"/>
                <a:gd name="connsiteX106" fmla="*/ 523208 w 1245237"/>
                <a:gd name="connsiteY106" fmla="*/ 1545813 h 2617756"/>
                <a:gd name="connsiteX107" fmla="*/ 521208 w 1245237"/>
                <a:gd name="connsiteY107" fmla="*/ 1524191 h 2617756"/>
                <a:gd name="connsiteX108" fmla="*/ 632555 w 1245237"/>
                <a:gd name="connsiteY108" fmla="*/ 1413225 h 2617756"/>
                <a:gd name="connsiteX109" fmla="*/ 643223 w 1245237"/>
                <a:gd name="connsiteY109" fmla="*/ 1405129 h 2617756"/>
                <a:gd name="connsiteX110" fmla="*/ 656082 w 1245237"/>
                <a:gd name="connsiteY110" fmla="*/ 1417130 h 2617756"/>
                <a:gd name="connsiteX111" fmla="*/ 758000 w 1245237"/>
                <a:gd name="connsiteY111" fmla="*/ 1518667 h 2617756"/>
                <a:gd name="connsiteX112" fmla="*/ 758190 w 1245237"/>
                <a:gd name="connsiteY112" fmla="*/ 1548194 h 2617756"/>
                <a:gd name="connsiteX113" fmla="*/ 656463 w 1245237"/>
                <a:gd name="connsiteY113" fmla="*/ 1649826 h 2617756"/>
                <a:gd name="connsiteX114" fmla="*/ 656558 w 1245237"/>
                <a:gd name="connsiteY114" fmla="*/ 1250062 h 2617756"/>
                <a:gd name="connsiteX115" fmla="*/ 627698 w 1245237"/>
                <a:gd name="connsiteY115" fmla="*/ 1249776 h 2617756"/>
                <a:gd name="connsiteX116" fmla="*/ 525780 w 1245237"/>
                <a:gd name="connsiteY116" fmla="*/ 1147763 h 2617756"/>
                <a:gd name="connsiteX117" fmla="*/ 524351 w 1245237"/>
                <a:gd name="connsiteY117" fmla="*/ 1119284 h 2617756"/>
                <a:gd name="connsiteX118" fmla="*/ 629126 w 1245237"/>
                <a:gd name="connsiteY118" fmla="*/ 1015461 h 2617756"/>
                <a:gd name="connsiteX119" fmla="*/ 650081 w 1245237"/>
                <a:gd name="connsiteY119" fmla="*/ 1010222 h 2617756"/>
                <a:gd name="connsiteX120" fmla="*/ 763715 w 1245237"/>
                <a:gd name="connsiteY120" fmla="*/ 1124237 h 2617756"/>
                <a:gd name="connsiteX121" fmla="*/ 770763 w 1245237"/>
                <a:gd name="connsiteY121" fmla="*/ 1133190 h 2617756"/>
                <a:gd name="connsiteX122" fmla="*/ 758095 w 1245237"/>
                <a:gd name="connsiteY122" fmla="*/ 1147763 h 2617756"/>
                <a:gd name="connsiteX123" fmla="*/ 656558 w 1245237"/>
                <a:gd name="connsiteY123" fmla="*/ 1250062 h 2617756"/>
                <a:gd name="connsiteX124" fmla="*/ 655320 w 1245237"/>
                <a:gd name="connsiteY124" fmla="*/ 850583 h 2617756"/>
                <a:gd name="connsiteX125" fmla="*/ 628650 w 1245237"/>
                <a:gd name="connsiteY125" fmla="*/ 850012 h 2617756"/>
                <a:gd name="connsiteX126" fmla="*/ 524066 w 1245237"/>
                <a:gd name="connsiteY126" fmla="*/ 745618 h 2617756"/>
                <a:gd name="connsiteX127" fmla="*/ 524828 w 1245237"/>
                <a:gd name="connsiteY127" fmla="*/ 719043 h 2617756"/>
                <a:gd name="connsiteX128" fmla="*/ 627221 w 1245237"/>
                <a:gd name="connsiteY128" fmla="*/ 617126 h 2617756"/>
                <a:gd name="connsiteX129" fmla="*/ 651510 w 1245237"/>
                <a:gd name="connsiteY129" fmla="*/ 612077 h 2617756"/>
                <a:gd name="connsiteX130" fmla="*/ 762953 w 1245237"/>
                <a:gd name="connsiteY130" fmla="*/ 723901 h 2617756"/>
                <a:gd name="connsiteX131" fmla="*/ 769715 w 1245237"/>
                <a:gd name="connsiteY131" fmla="*/ 733521 h 2617756"/>
                <a:gd name="connsiteX132" fmla="*/ 759619 w 1245237"/>
                <a:gd name="connsiteY132" fmla="*/ 745713 h 2617756"/>
                <a:gd name="connsiteX133" fmla="*/ 655320 w 1245237"/>
                <a:gd name="connsiteY133" fmla="*/ 850583 h 2617756"/>
                <a:gd name="connsiteX134" fmla="*/ 656177 w 1245237"/>
                <a:gd name="connsiteY134" fmla="*/ 450438 h 2617756"/>
                <a:gd name="connsiteX135" fmla="*/ 627317 w 1245237"/>
                <a:gd name="connsiteY135" fmla="*/ 448628 h 2617756"/>
                <a:gd name="connsiteX136" fmla="*/ 525399 w 1245237"/>
                <a:gd name="connsiteY136" fmla="*/ 346806 h 2617756"/>
                <a:gd name="connsiteX137" fmla="*/ 523208 w 1245237"/>
                <a:gd name="connsiteY137" fmla="*/ 320803 h 2617756"/>
                <a:gd name="connsiteX138" fmla="*/ 629888 w 1245237"/>
                <a:gd name="connsiteY138" fmla="*/ 214313 h 2617756"/>
                <a:gd name="connsiteX139" fmla="*/ 653415 w 1245237"/>
                <a:gd name="connsiteY139" fmla="*/ 213266 h 2617756"/>
                <a:gd name="connsiteX140" fmla="*/ 762095 w 1245237"/>
                <a:gd name="connsiteY140" fmla="*/ 322517 h 2617756"/>
                <a:gd name="connsiteX141" fmla="*/ 771239 w 1245237"/>
                <a:gd name="connsiteY141" fmla="*/ 333281 h 2617756"/>
                <a:gd name="connsiteX142" fmla="*/ 760000 w 1245237"/>
                <a:gd name="connsiteY142" fmla="*/ 345854 h 2617756"/>
                <a:gd name="connsiteX143" fmla="*/ 656177 w 1245237"/>
                <a:gd name="connsiteY143" fmla="*/ 450438 h 2617756"/>
                <a:gd name="connsiteX144" fmla="*/ 438245 w 1245237"/>
                <a:gd name="connsiteY144" fmla="*/ 249461 h 2617756"/>
                <a:gd name="connsiteX145" fmla="*/ 343662 w 1245237"/>
                <a:gd name="connsiteY145" fmla="*/ 157544 h 2617756"/>
                <a:gd name="connsiteX146" fmla="*/ 529590 w 1245237"/>
                <a:gd name="connsiteY146" fmla="*/ 157544 h 2617756"/>
                <a:gd name="connsiteX147" fmla="*/ 438245 w 1245237"/>
                <a:gd name="connsiteY147" fmla="*/ 249461 h 2617756"/>
                <a:gd name="connsiteX148" fmla="*/ 429006 w 1245237"/>
                <a:gd name="connsiteY148" fmla="*/ 415386 h 2617756"/>
                <a:gd name="connsiteX149" fmla="*/ 452914 w 1245237"/>
                <a:gd name="connsiteY149" fmla="*/ 413291 h 2617756"/>
                <a:gd name="connsiteX150" fmla="*/ 561880 w 1245237"/>
                <a:gd name="connsiteY150" fmla="*/ 522828 h 2617756"/>
                <a:gd name="connsiteX151" fmla="*/ 570833 w 1245237"/>
                <a:gd name="connsiteY151" fmla="*/ 533877 h 2617756"/>
                <a:gd name="connsiteX152" fmla="*/ 559308 w 1245237"/>
                <a:gd name="connsiteY152" fmla="*/ 546450 h 2617756"/>
                <a:gd name="connsiteX153" fmla="*/ 457391 w 1245237"/>
                <a:gd name="connsiteY153" fmla="*/ 648749 h 2617756"/>
                <a:gd name="connsiteX154" fmla="*/ 427768 w 1245237"/>
                <a:gd name="connsiteY154" fmla="*/ 649225 h 2617756"/>
                <a:gd name="connsiteX155" fmla="*/ 325660 w 1245237"/>
                <a:gd name="connsiteY155" fmla="*/ 547022 h 2617756"/>
                <a:gd name="connsiteX156" fmla="*/ 326803 w 1245237"/>
                <a:gd name="connsiteY156" fmla="*/ 517304 h 2617756"/>
                <a:gd name="connsiteX157" fmla="*/ 429006 w 1245237"/>
                <a:gd name="connsiteY157" fmla="*/ 415386 h 2617756"/>
                <a:gd name="connsiteX158" fmla="*/ 426911 w 1245237"/>
                <a:gd name="connsiteY158" fmla="*/ 816960 h 2617756"/>
                <a:gd name="connsiteX159" fmla="*/ 455866 w 1245237"/>
                <a:gd name="connsiteY159" fmla="*/ 815436 h 2617756"/>
                <a:gd name="connsiteX160" fmla="*/ 559879 w 1245237"/>
                <a:gd name="connsiteY160" fmla="*/ 919735 h 2617756"/>
                <a:gd name="connsiteX161" fmla="*/ 560070 w 1245237"/>
                <a:gd name="connsiteY161" fmla="*/ 946024 h 2617756"/>
                <a:gd name="connsiteX162" fmla="*/ 453200 w 1245237"/>
                <a:gd name="connsiteY162" fmla="*/ 1052323 h 2617756"/>
                <a:gd name="connsiteX163" fmla="*/ 442055 w 1245237"/>
                <a:gd name="connsiteY163" fmla="*/ 1062419 h 2617756"/>
                <a:gd name="connsiteX164" fmla="*/ 427673 w 1245237"/>
                <a:gd name="connsiteY164" fmla="*/ 1049275 h 2617756"/>
                <a:gd name="connsiteX165" fmla="*/ 325565 w 1245237"/>
                <a:gd name="connsiteY165" fmla="*/ 947738 h 2617756"/>
                <a:gd name="connsiteX166" fmla="*/ 325088 w 1245237"/>
                <a:gd name="connsiteY166" fmla="*/ 918782 h 2617756"/>
                <a:gd name="connsiteX167" fmla="*/ 426911 w 1245237"/>
                <a:gd name="connsiteY167" fmla="*/ 816960 h 2617756"/>
                <a:gd name="connsiteX168" fmla="*/ 430721 w 1245237"/>
                <a:gd name="connsiteY168" fmla="*/ 1213772 h 2617756"/>
                <a:gd name="connsiteX169" fmla="*/ 451961 w 1245237"/>
                <a:gd name="connsiteY169" fmla="*/ 1212438 h 2617756"/>
                <a:gd name="connsiteX170" fmla="*/ 563308 w 1245237"/>
                <a:gd name="connsiteY170" fmla="*/ 1324357 h 2617756"/>
                <a:gd name="connsiteX171" fmla="*/ 570738 w 1245237"/>
                <a:gd name="connsiteY171" fmla="*/ 1333977 h 2617756"/>
                <a:gd name="connsiteX172" fmla="*/ 560451 w 1245237"/>
                <a:gd name="connsiteY172" fmla="*/ 1345312 h 2617756"/>
                <a:gd name="connsiteX173" fmla="*/ 456248 w 1245237"/>
                <a:gd name="connsiteY173" fmla="*/ 1450182 h 2617756"/>
                <a:gd name="connsiteX174" fmla="*/ 426530 w 1245237"/>
                <a:gd name="connsiteY174" fmla="*/ 1449230 h 2617756"/>
                <a:gd name="connsiteX175" fmla="*/ 324422 w 1245237"/>
                <a:gd name="connsiteY175" fmla="*/ 1347026 h 2617756"/>
                <a:gd name="connsiteX176" fmla="*/ 323660 w 1245237"/>
                <a:gd name="connsiteY176" fmla="*/ 1320547 h 2617756"/>
                <a:gd name="connsiteX177" fmla="*/ 430721 w 1245237"/>
                <a:gd name="connsiteY177" fmla="*/ 1213772 h 2617756"/>
                <a:gd name="connsiteX178" fmla="*/ 427673 w 1245237"/>
                <a:gd name="connsiteY178" fmla="*/ 1618013 h 2617756"/>
                <a:gd name="connsiteX179" fmla="*/ 451961 w 1245237"/>
                <a:gd name="connsiteY179" fmla="*/ 1612869 h 2617756"/>
                <a:gd name="connsiteX180" fmla="*/ 563499 w 1245237"/>
                <a:gd name="connsiteY180" fmla="*/ 1724502 h 2617756"/>
                <a:gd name="connsiteX181" fmla="*/ 570167 w 1245237"/>
                <a:gd name="connsiteY181" fmla="*/ 1733360 h 2617756"/>
                <a:gd name="connsiteX182" fmla="*/ 559689 w 1245237"/>
                <a:gd name="connsiteY182" fmla="*/ 1746029 h 2617756"/>
                <a:gd name="connsiteX183" fmla="*/ 455581 w 1245237"/>
                <a:gd name="connsiteY183" fmla="*/ 1850899 h 2617756"/>
                <a:gd name="connsiteX184" fmla="*/ 426720 w 1245237"/>
                <a:gd name="connsiteY184" fmla="*/ 1849280 h 2617756"/>
                <a:gd name="connsiteX185" fmla="*/ 326993 w 1245237"/>
                <a:gd name="connsiteY185" fmla="*/ 1749648 h 2617756"/>
                <a:gd name="connsiteX186" fmla="*/ 327660 w 1245237"/>
                <a:gd name="connsiteY186" fmla="*/ 1717454 h 2617756"/>
                <a:gd name="connsiteX187" fmla="*/ 427673 w 1245237"/>
                <a:gd name="connsiteY187" fmla="*/ 1618013 h 2617756"/>
                <a:gd name="connsiteX188" fmla="*/ 434721 w 1245237"/>
                <a:gd name="connsiteY188" fmla="*/ 2411255 h 2617756"/>
                <a:gd name="connsiteX189" fmla="*/ 453962 w 1245237"/>
                <a:gd name="connsiteY189" fmla="*/ 2415255 h 2617756"/>
                <a:gd name="connsiteX190" fmla="*/ 531495 w 1245237"/>
                <a:gd name="connsiteY190" fmla="*/ 2491360 h 2617756"/>
                <a:gd name="connsiteX191" fmla="*/ 354425 w 1245237"/>
                <a:gd name="connsiteY191" fmla="*/ 2491360 h 2617756"/>
                <a:gd name="connsiteX192" fmla="*/ 434721 w 1245237"/>
                <a:gd name="connsiteY192" fmla="*/ 2411255 h 2617756"/>
                <a:gd name="connsiteX193" fmla="*/ 842010 w 1245237"/>
                <a:gd name="connsiteY193" fmla="*/ 2492789 h 2617756"/>
                <a:gd name="connsiteX194" fmla="*/ 756571 w 1245237"/>
                <a:gd name="connsiteY194" fmla="*/ 2492789 h 2617756"/>
                <a:gd name="connsiteX195" fmla="*/ 766667 w 1245237"/>
                <a:gd name="connsiteY195" fmla="*/ 2479073 h 2617756"/>
                <a:gd name="connsiteX196" fmla="*/ 926973 w 1245237"/>
                <a:gd name="connsiteY196" fmla="*/ 2492789 h 2617756"/>
                <a:gd name="connsiteX197" fmla="*/ 842010 w 1245237"/>
                <a:gd name="connsiteY197" fmla="*/ 2492789 h 2617756"/>
                <a:gd name="connsiteX198" fmla="*/ 851249 w 1245237"/>
                <a:gd name="connsiteY198" fmla="*/ 2255521 h 2617756"/>
                <a:gd name="connsiteX199" fmla="*/ 842296 w 1245237"/>
                <a:gd name="connsiteY199" fmla="*/ 2262188 h 2617756"/>
                <a:gd name="connsiteX200" fmla="*/ 829723 w 1245237"/>
                <a:gd name="connsiteY200" fmla="*/ 2251711 h 2617756"/>
                <a:gd name="connsiteX201" fmla="*/ 722852 w 1245237"/>
                <a:gd name="connsiteY201" fmla="*/ 2145412 h 2617756"/>
                <a:gd name="connsiteX202" fmla="*/ 724186 w 1245237"/>
                <a:gd name="connsiteY202" fmla="*/ 2121504 h 2617756"/>
                <a:gd name="connsiteX203" fmla="*/ 828294 w 1245237"/>
                <a:gd name="connsiteY203" fmla="*/ 2017110 h 2617756"/>
                <a:gd name="connsiteX204" fmla="*/ 857345 w 1245237"/>
                <a:gd name="connsiteY204" fmla="*/ 2017682 h 2617756"/>
                <a:gd name="connsiteX205" fmla="*/ 958882 w 1245237"/>
                <a:gd name="connsiteY205" fmla="*/ 2119885 h 2617756"/>
                <a:gd name="connsiteX206" fmla="*/ 962787 w 1245237"/>
                <a:gd name="connsiteY206" fmla="*/ 2144364 h 2617756"/>
                <a:gd name="connsiteX207" fmla="*/ 851249 w 1245237"/>
                <a:gd name="connsiteY207" fmla="*/ 2255521 h 2617756"/>
                <a:gd name="connsiteX208" fmla="*/ 855726 w 1245237"/>
                <a:gd name="connsiteY208" fmla="*/ 1851280 h 2617756"/>
                <a:gd name="connsiteX209" fmla="*/ 829056 w 1245237"/>
                <a:gd name="connsiteY209" fmla="*/ 1851947 h 2617756"/>
                <a:gd name="connsiteX210" fmla="*/ 724853 w 1245237"/>
                <a:gd name="connsiteY210" fmla="*/ 1747648 h 2617756"/>
                <a:gd name="connsiteX211" fmla="*/ 723995 w 1245237"/>
                <a:gd name="connsiteY211" fmla="*/ 1720978 h 2617756"/>
                <a:gd name="connsiteX212" fmla="*/ 828294 w 1245237"/>
                <a:gd name="connsiteY212" fmla="*/ 1616870 h 2617756"/>
                <a:gd name="connsiteX213" fmla="*/ 855250 w 1245237"/>
                <a:gd name="connsiteY213" fmla="*/ 1615727 h 2617756"/>
                <a:gd name="connsiteX214" fmla="*/ 959263 w 1245237"/>
                <a:gd name="connsiteY214" fmla="*/ 1720216 h 2617756"/>
                <a:gd name="connsiteX215" fmla="*/ 971074 w 1245237"/>
                <a:gd name="connsiteY215" fmla="*/ 1733646 h 2617756"/>
                <a:gd name="connsiteX216" fmla="*/ 959834 w 1245237"/>
                <a:gd name="connsiteY216" fmla="*/ 1746695 h 2617756"/>
                <a:gd name="connsiteX217" fmla="*/ 855726 w 1245237"/>
                <a:gd name="connsiteY217" fmla="*/ 1851280 h 2617756"/>
                <a:gd name="connsiteX218" fmla="*/ 851345 w 1245237"/>
                <a:gd name="connsiteY218" fmla="*/ 1454087 h 2617756"/>
                <a:gd name="connsiteX219" fmla="*/ 843820 w 1245237"/>
                <a:gd name="connsiteY219" fmla="*/ 1459612 h 2617756"/>
                <a:gd name="connsiteX220" fmla="*/ 827151 w 1245237"/>
                <a:gd name="connsiteY220" fmla="*/ 1448753 h 2617756"/>
                <a:gd name="connsiteX221" fmla="*/ 725138 w 1245237"/>
                <a:gd name="connsiteY221" fmla="*/ 1347407 h 2617756"/>
                <a:gd name="connsiteX222" fmla="*/ 726377 w 1245237"/>
                <a:gd name="connsiteY222" fmla="*/ 1318737 h 2617756"/>
                <a:gd name="connsiteX223" fmla="*/ 828008 w 1245237"/>
                <a:gd name="connsiteY223" fmla="*/ 1216915 h 2617756"/>
                <a:gd name="connsiteX224" fmla="*/ 856964 w 1245237"/>
                <a:gd name="connsiteY224" fmla="*/ 1216915 h 2617756"/>
                <a:gd name="connsiteX225" fmla="*/ 958310 w 1245237"/>
                <a:gd name="connsiteY225" fmla="*/ 1318928 h 2617756"/>
                <a:gd name="connsiteX226" fmla="*/ 962692 w 1245237"/>
                <a:gd name="connsiteY226" fmla="*/ 1343121 h 2617756"/>
                <a:gd name="connsiteX227" fmla="*/ 851345 w 1245237"/>
                <a:gd name="connsiteY227" fmla="*/ 1454087 h 2617756"/>
                <a:gd name="connsiteX228" fmla="*/ 855821 w 1245237"/>
                <a:gd name="connsiteY228" fmla="*/ 1050608 h 2617756"/>
                <a:gd name="connsiteX229" fmla="*/ 829342 w 1245237"/>
                <a:gd name="connsiteY229" fmla="*/ 1051085 h 2617756"/>
                <a:gd name="connsiteX230" fmla="*/ 725329 w 1245237"/>
                <a:gd name="connsiteY230" fmla="*/ 946881 h 2617756"/>
                <a:gd name="connsiteX231" fmla="*/ 723710 w 1245237"/>
                <a:gd name="connsiteY231" fmla="*/ 920497 h 2617756"/>
                <a:gd name="connsiteX232" fmla="*/ 827913 w 1245237"/>
                <a:gd name="connsiteY232" fmla="*/ 816389 h 2617756"/>
                <a:gd name="connsiteX233" fmla="*/ 854964 w 1245237"/>
                <a:gd name="connsiteY233" fmla="*/ 815436 h 2617756"/>
                <a:gd name="connsiteX234" fmla="*/ 958882 w 1245237"/>
                <a:gd name="connsiteY234" fmla="*/ 919830 h 2617756"/>
                <a:gd name="connsiteX235" fmla="*/ 970598 w 1245237"/>
                <a:gd name="connsiteY235" fmla="*/ 933070 h 2617756"/>
                <a:gd name="connsiteX236" fmla="*/ 959739 w 1245237"/>
                <a:gd name="connsiteY236" fmla="*/ 946310 h 2617756"/>
                <a:gd name="connsiteX237" fmla="*/ 855821 w 1245237"/>
                <a:gd name="connsiteY237" fmla="*/ 1050608 h 2617756"/>
                <a:gd name="connsiteX238" fmla="*/ 856869 w 1245237"/>
                <a:gd name="connsiteY238" fmla="*/ 648939 h 2617756"/>
                <a:gd name="connsiteX239" fmla="*/ 827532 w 1245237"/>
                <a:gd name="connsiteY239" fmla="*/ 649225 h 2617756"/>
                <a:gd name="connsiteX240" fmla="*/ 723424 w 1245237"/>
                <a:gd name="connsiteY240" fmla="*/ 544926 h 2617756"/>
                <a:gd name="connsiteX241" fmla="*/ 723233 w 1245237"/>
                <a:gd name="connsiteY241" fmla="*/ 520828 h 2617756"/>
                <a:gd name="connsiteX242" fmla="*/ 830008 w 1245237"/>
                <a:gd name="connsiteY242" fmla="*/ 414434 h 2617756"/>
                <a:gd name="connsiteX243" fmla="*/ 851535 w 1245237"/>
                <a:gd name="connsiteY243" fmla="*/ 411290 h 2617756"/>
                <a:gd name="connsiteX244" fmla="*/ 962597 w 1245237"/>
                <a:gd name="connsiteY244" fmla="*/ 522923 h 2617756"/>
                <a:gd name="connsiteX245" fmla="*/ 970502 w 1245237"/>
                <a:gd name="connsiteY245" fmla="*/ 533782 h 2617756"/>
                <a:gd name="connsiteX246" fmla="*/ 958596 w 1245237"/>
                <a:gd name="connsiteY246" fmla="*/ 546926 h 2617756"/>
                <a:gd name="connsiteX247" fmla="*/ 856869 w 1245237"/>
                <a:gd name="connsiteY247" fmla="*/ 648939 h 2617756"/>
                <a:gd name="connsiteX248" fmla="*/ 829532 w 1245237"/>
                <a:gd name="connsiteY248" fmla="*/ 250127 h 2617756"/>
                <a:gd name="connsiteX249" fmla="*/ 734473 w 1245237"/>
                <a:gd name="connsiteY249" fmla="*/ 157544 h 2617756"/>
                <a:gd name="connsiteX250" fmla="*/ 952976 w 1245237"/>
                <a:gd name="connsiteY250" fmla="*/ 157544 h 2617756"/>
                <a:gd name="connsiteX251" fmla="*/ 853535 w 1245237"/>
                <a:gd name="connsiteY251" fmla="*/ 252794 h 2617756"/>
                <a:gd name="connsiteX252" fmla="*/ 829532 w 1245237"/>
                <a:gd name="connsiteY252" fmla="*/ 250127 h 2617756"/>
                <a:gd name="connsiteX253" fmla="*/ 99346 w 1245237"/>
                <a:gd name="connsiteY253" fmla="*/ 198311 h 2617756"/>
                <a:gd name="connsiteX254" fmla="*/ 100203 w 1245237"/>
                <a:gd name="connsiteY254" fmla="*/ 159068 h 2617756"/>
                <a:gd name="connsiteX255" fmla="*/ 144590 w 1245237"/>
                <a:gd name="connsiteY255" fmla="*/ 160021 h 2617756"/>
                <a:gd name="connsiteX256" fmla="*/ 99346 w 1245237"/>
                <a:gd name="connsiteY256" fmla="*/ 198311 h 2617756"/>
                <a:gd name="connsiteX257" fmla="*/ 124587 w 1245237"/>
                <a:gd name="connsiteY257" fmla="*/ 319088 h 2617756"/>
                <a:gd name="connsiteX258" fmla="*/ 228600 w 1245237"/>
                <a:gd name="connsiteY258" fmla="*/ 214885 h 2617756"/>
                <a:gd name="connsiteX259" fmla="*/ 254984 w 1245237"/>
                <a:gd name="connsiteY259" fmla="*/ 215361 h 2617756"/>
                <a:gd name="connsiteX260" fmla="*/ 358902 w 1245237"/>
                <a:gd name="connsiteY260" fmla="*/ 319660 h 2617756"/>
                <a:gd name="connsiteX261" fmla="*/ 362522 w 1245237"/>
                <a:gd name="connsiteY261" fmla="*/ 343377 h 2617756"/>
                <a:gd name="connsiteX262" fmla="*/ 253365 w 1245237"/>
                <a:gd name="connsiteY262" fmla="*/ 451867 h 2617756"/>
                <a:gd name="connsiteX263" fmla="*/ 242030 w 1245237"/>
                <a:gd name="connsiteY263" fmla="*/ 460820 h 2617756"/>
                <a:gd name="connsiteX264" fmla="*/ 229076 w 1245237"/>
                <a:gd name="connsiteY264" fmla="*/ 449962 h 2617756"/>
                <a:gd name="connsiteX265" fmla="*/ 124492 w 1245237"/>
                <a:gd name="connsiteY265" fmla="*/ 346330 h 2617756"/>
                <a:gd name="connsiteX266" fmla="*/ 124587 w 1245237"/>
                <a:gd name="connsiteY266" fmla="*/ 319088 h 2617756"/>
                <a:gd name="connsiteX267" fmla="*/ 132588 w 1245237"/>
                <a:gd name="connsiteY267" fmla="*/ 495777 h 2617756"/>
                <a:gd name="connsiteX268" fmla="*/ 138779 w 1245237"/>
                <a:gd name="connsiteY268" fmla="*/ 559880 h 2617756"/>
                <a:gd name="connsiteX269" fmla="*/ 132588 w 1245237"/>
                <a:gd name="connsiteY269" fmla="*/ 495777 h 2617756"/>
                <a:gd name="connsiteX270" fmla="*/ 172022 w 1245237"/>
                <a:gd name="connsiteY270" fmla="*/ 793624 h 2617756"/>
                <a:gd name="connsiteX271" fmla="*/ 155829 w 1245237"/>
                <a:gd name="connsiteY271" fmla="*/ 708185 h 2617756"/>
                <a:gd name="connsiteX272" fmla="*/ 171831 w 1245237"/>
                <a:gd name="connsiteY272" fmla="*/ 672561 h 2617756"/>
                <a:gd name="connsiteX273" fmla="*/ 242030 w 1245237"/>
                <a:gd name="connsiteY273" fmla="*/ 610172 h 2617756"/>
                <a:gd name="connsiteX274" fmla="*/ 309467 w 1245237"/>
                <a:gd name="connsiteY274" fmla="*/ 670370 h 2617756"/>
                <a:gd name="connsiteX275" fmla="*/ 364998 w 1245237"/>
                <a:gd name="connsiteY275" fmla="*/ 732664 h 2617756"/>
                <a:gd name="connsiteX276" fmla="*/ 309563 w 1245237"/>
                <a:gd name="connsiteY276" fmla="*/ 795815 h 2617756"/>
                <a:gd name="connsiteX277" fmla="*/ 255461 w 1245237"/>
                <a:gd name="connsiteY277" fmla="*/ 850679 h 2617756"/>
                <a:gd name="connsiteX278" fmla="*/ 228695 w 1245237"/>
                <a:gd name="connsiteY278" fmla="*/ 850583 h 2617756"/>
                <a:gd name="connsiteX279" fmla="*/ 172022 w 1245237"/>
                <a:gd name="connsiteY279" fmla="*/ 793624 h 2617756"/>
                <a:gd name="connsiteX280" fmla="*/ 214217 w 1245237"/>
                <a:gd name="connsiteY280" fmla="*/ 1225297 h 2617756"/>
                <a:gd name="connsiteX281" fmla="*/ 203359 w 1245237"/>
                <a:gd name="connsiteY281" fmla="*/ 1135571 h 2617756"/>
                <a:gd name="connsiteX282" fmla="*/ 196310 w 1245237"/>
                <a:gd name="connsiteY282" fmla="*/ 1068992 h 2617756"/>
                <a:gd name="connsiteX283" fmla="*/ 237172 w 1245237"/>
                <a:gd name="connsiteY283" fmla="*/ 1008508 h 2617756"/>
                <a:gd name="connsiteX284" fmla="*/ 255461 w 1245237"/>
                <a:gd name="connsiteY284" fmla="*/ 1016414 h 2617756"/>
                <a:gd name="connsiteX285" fmla="*/ 360140 w 1245237"/>
                <a:gd name="connsiteY285" fmla="*/ 1120331 h 2617756"/>
                <a:gd name="connsiteX286" fmla="*/ 359188 w 1245237"/>
                <a:gd name="connsiteY286" fmla="*/ 1146620 h 2617756"/>
                <a:gd name="connsiteX287" fmla="*/ 263938 w 1245237"/>
                <a:gd name="connsiteY287" fmla="*/ 1241013 h 2617756"/>
                <a:gd name="connsiteX288" fmla="*/ 238792 w 1245237"/>
                <a:gd name="connsiteY288" fmla="*/ 1258730 h 2617756"/>
                <a:gd name="connsiteX289" fmla="*/ 214217 w 1245237"/>
                <a:gd name="connsiteY289" fmla="*/ 1225297 h 2617756"/>
                <a:gd name="connsiteX290" fmla="*/ 268034 w 1245237"/>
                <a:gd name="connsiteY290" fmla="*/ 1643254 h 2617756"/>
                <a:gd name="connsiteX291" fmla="*/ 259652 w 1245237"/>
                <a:gd name="connsiteY291" fmla="*/ 1637063 h 2617756"/>
                <a:gd name="connsiteX292" fmla="*/ 234601 w 1245237"/>
                <a:gd name="connsiteY292" fmla="*/ 1408653 h 2617756"/>
                <a:gd name="connsiteX293" fmla="*/ 242125 w 1245237"/>
                <a:gd name="connsiteY293" fmla="*/ 1403414 h 2617756"/>
                <a:gd name="connsiteX294" fmla="*/ 311372 w 1245237"/>
                <a:gd name="connsiteY294" fmla="*/ 1472566 h 2617756"/>
                <a:gd name="connsiteX295" fmla="*/ 365093 w 1245237"/>
                <a:gd name="connsiteY295" fmla="*/ 1533335 h 2617756"/>
                <a:gd name="connsiteX296" fmla="*/ 312230 w 1245237"/>
                <a:gd name="connsiteY296" fmla="*/ 1593629 h 2617756"/>
                <a:gd name="connsiteX297" fmla="*/ 268034 w 1245237"/>
                <a:gd name="connsiteY297" fmla="*/ 1643254 h 2617756"/>
                <a:gd name="connsiteX298" fmla="*/ 283178 w 1245237"/>
                <a:gd name="connsiteY298" fmla="*/ 1843850 h 2617756"/>
                <a:gd name="connsiteX299" fmla="*/ 362998 w 1245237"/>
                <a:gd name="connsiteY299" fmla="*/ 1924146 h 2617756"/>
                <a:gd name="connsiteX300" fmla="*/ 363093 w 1245237"/>
                <a:gd name="connsiteY300" fmla="*/ 1943006 h 2617756"/>
                <a:gd name="connsiteX301" fmla="*/ 301085 w 1245237"/>
                <a:gd name="connsiteY301" fmla="*/ 2004823 h 2617756"/>
                <a:gd name="connsiteX302" fmla="*/ 283178 w 1245237"/>
                <a:gd name="connsiteY302" fmla="*/ 1843850 h 2617756"/>
                <a:gd name="connsiteX303" fmla="*/ 1159383 w 1245237"/>
                <a:gd name="connsiteY303" fmla="*/ 2320005 h 2617756"/>
                <a:gd name="connsiteX304" fmla="*/ 1160526 w 1245237"/>
                <a:gd name="connsiteY304" fmla="*/ 2346770 h 2617756"/>
                <a:gd name="connsiteX305" fmla="*/ 1056132 w 1245237"/>
                <a:gd name="connsiteY305" fmla="*/ 2450688 h 2617756"/>
                <a:gd name="connsiteX306" fmla="*/ 1042797 w 1245237"/>
                <a:gd name="connsiteY306" fmla="*/ 2462690 h 2617756"/>
                <a:gd name="connsiteX307" fmla="*/ 1029653 w 1245237"/>
                <a:gd name="connsiteY307" fmla="*/ 2451545 h 2617756"/>
                <a:gd name="connsiteX308" fmla="*/ 925258 w 1245237"/>
                <a:gd name="connsiteY308" fmla="*/ 2347628 h 2617756"/>
                <a:gd name="connsiteX309" fmla="*/ 924497 w 1245237"/>
                <a:gd name="connsiteY309" fmla="*/ 2320767 h 2617756"/>
                <a:gd name="connsiteX310" fmla="*/ 1028700 w 1245237"/>
                <a:gd name="connsiteY310" fmla="*/ 2216659 h 2617756"/>
                <a:gd name="connsiteX311" fmla="*/ 1055370 w 1245237"/>
                <a:gd name="connsiteY311" fmla="*/ 2215802 h 2617756"/>
                <a:gd name="connsiteX312" fmla="*/ 1159383 w 1245237"/>
                <a:gd name="connsiteY312" fmla="*/ 2320005 h 2617756"/>
                <a:gd name="connsiteX313" fmla="*/ 1163765 w 1245237"/>
                <a:gd name="connsiteY313" fmla="*/ 1925099 h 2617756"/>
                <a:gd name="connsiteX314" fmla="*/ 1170623 w 1245237"/>
                <a:gd name="connsiteY314" fmla="*/ 1933957 h 2617756"/>
                <a:gd name="connsiteX315" fmla="*/ 1157764 w 1245237"/>
                <a:gd name="connsiteY315" fmla="*/ 1948911 h 2617756"/>
                <a:gd name="connsiteX316" fmla="*/ 1056418 w 1245237"/>
                <a:gd name="connsiteY316" fmla="*/ 2051019 h 2617756"/>
                <a:gd name="connsiteX317" fmla="*/ 1027271 w 1245237"/>
                <a:gd name="connsiteY317" fmla="*/ 2050162 h 2617756"/>
                <a:gd name="connsiteX318" fmla="*/ 925544 w 1245237"/>
                <a:gd name="connsiteY318" fmla="*/ 1948435 h 2617756"/>
                <a:gd name="connsiteX319" fmla="*/ 926306 w 1245237"/>
                <a:gd name="connsiteY319" fmla="*/ 1919193 h 2617756"/>
                <a:gd name="connsiteX320" fmla="*/ 1028224 w 1245237"/>
                <a:gd name="connsiteY320" fmla="*/ 1817657 h 2617756"/>
                <a:gd name="connsiteX321" fmla="*/ 1052608 w 1245237"/>
                <a:gd name="connsiteY321" fmla="*/ 1813847 h 2617756"/>
                <a:gd name="connsiteX322" fmla="*/ 1163765 w 1245237"/>
                <a:gd name="connsiteY322" fmla="*/ 1925099 h 2617756"/>
                <a:gd name="connsiteX323" fmla="*/ 1162622 w 1245237"/>
                <a:gd name="connsiteY323" fmla="*/ 1523334 h 2617756"/>
                <a:gd name="connsiteX324" fmla="*/ 1171194 w 1245237"/>
                <a:gd name="connsiteY324" fmla="*/ 1534383 h 2617756"/>
                <a:gd name="connsiteX325" fmla="*/ 1159288 w 1245237"/>
                <a:gd name="connsiteY325" fmla="*/ 1547147 h 2617756"/>
                <a:gd name="connsiteX326" fmla="*/ 1057847 w 1245237"/>
                <a:gd name="connsiteY326" fmla="*/ 1649445 h 2617756"/>
                <a:gd name="connsiteX327" fmla="*/ 1026319 w 1245237"/>
                <a:gd name="connsiteY327" fmla="*/ 1648493 h 2617756"/>
                <a:gd name="connsiteX328" fmla="*/ 926783 w 1245237"/>
                <a:gd name="connsiteY328" fmla="*/ 1549052 h 2617756"/>
                <a:gd name="connsiteX329" fmla="*/ 927640 w 1245237"/>
                <a:gd name="connsiteY329" fmla="*/ 1517333 h 2617756"/>
                <a:gd name="connsiteX330" fmla="*/ 1027367 w 1245237"/>
                <a:gd name="connsiteY330" fmla="*/ 1418083 h 2617756"/>
                <a:gd name="connsiteX331" fmla="*/ 1053941 w 1245237"/>
                <a:gd name="connsiteY331" fmla="*/ 1414082 h 2617756"/>
                <a:gd name="connsiteX332" fmla="*/ 1162622 w 1245237"/>
                <a:gd name="connsiteY332" fmla="*/ 1523334 h 2617756"/>
                <a:gd name="connsiteX333" fmla="*/ 1163479 w 1245237"/>
                <a:gd name="connsiteY333" fmla="*/ 1124427 h 2617756"/>
                <a:gd name="connsiteX334" fmla="*/ 1170432 w 1245237"/>
                <a:gd name="connsiteY334" fmla="*/ 1133476 h 2617756"/>
                <a:gd name="connsiteX335" fmla="*/ 1157573 w 1245237"/>
                <a:gd name="connsiteY335" fmla="*/ 1148049 h 2617756"/>
                <a:gd name="connsiteX336" fmla="*/ 1058323 w 1245237"/>
                <a:gd name="connsiteY336" fmla="*/ 1248062 h 2617756"/>
                <a:gd name="connsiteX337" fmla="*/ 1026224 w 1245237"/>
                <a:gd name="connsiteY337" fmla="*/ 1247681 h 2617756"/>
                <a:gd name="connsiteX338" fmla="*/ 926592 w 1245237"/>
                <a:gd name="connsiteY338" fmla="*/ 1148049 h 2617756"/>
                <a:gd name="connsiteX339" fmla="*/ 926211 w 1245237"/>
                <a:gd name="connsiteY339" fmla="*/ 1118807 h 2617756"/>
                <a:gd name="connsiteX340" fmla="*/ 1028510 w 1245237"/>
                <a:gd name="connsiteY340" fmla="*/ 1017080 h 2617756"/>
                <a:gd name="connsiteX341" fmla="*/ 1052322 w 1245237"/>
                <a:gd name="connsiteY341" fmla="*/ 1012604 h 2617756"/>
                <a:gd name="connsiteX342" fmla="*/ 1163479 w 1245237"/>
                <a:gd name="connsiteY342" fmla="*/ 1124427 h 2617756"/>
                <a:gd name="connsiteX343" fmla="*/ 1162145 w 1245237"/>
                <a:gd name="connsiteY343" fmla="*/ 722472 h 2617756"/>
                <a:gd name="connsiteX344" fmla="*/ 1171384 w 1245237"/>
                <a:gd name="connsiteY344" fmla="*/ 733140 h 2617756"/>
                <a:gd name="connsiteX345" fmla="*/ 1159669 w 1245237"/>
                <a:gd name="connsiteY345" fmla="*/ 746189 h 2617756"/>
                <a:gd name="connsiteX346" fmla="*/ 1055656 w 1245237"/>
                <a:gd name="connsiteY346" fmla="*/ 850679 h 2617756"/>
                <a:gd name="connsiteX347" fmla="*/ 1029176 w 1245237"/>
                <a:gd name="connsiteY347" fmla="*/ 850774 h 2617756"/>
                <a:gd name="connsiteX348" fmla="*/ 924973 w 1245237"/>
                <a:gd name="connsiteY348" fmla="*/ 746475 h 2617756"/>
                <a:gd name="connsiteX349" fmla="*/ 924782 w 1245237"/>
                <a:gd name="connsiteY349" fmla="*/ 719615 h 2617756"/>
                <a:gd name="connsiteX350" fmla="*/ 1029176 w 1245237"/>
                <a:gd name="connsiteY350" fmla="*/ 615411 h 2617756"/>
                <a:gd name="connsiteX351" fmla="*/ 1053465 w 1245237"/>
                <a:gd name="connsiteY351" fmla="*/ 613220 h 2617756"/>
                <a:gd name="connsiteX352" fmla="*/ 1162145 w 1245237"/>
                <a:gd name="connsiteY352" fmla="*/ 722472 h 2617756"/>
                <a:gd name="connsiteX353" fmla="*/ 1157097 w 1245237"/>
                <a:gd name="connsiteY353" fmla="*/ 316231 h 2617756"/>
                <a:gd name="connsiteX354" fmla="*/ 1158050 w 1245237"/>
                <a:gd name="connsiteY354" fmla="*/ 347854 h 2617756"/>
                <a:gd name="connsiteX355" fmla="*/ 1058323 w 1245237"/>
                <a:gd name="connsiteY355" fmla="*/ 446819 h 2617756"/>
                <a:gd name="connsiteX356" fmla="*/ 1042797 w 1245237"/>
                <a:gd name="connsiteY356" fmla="*/ 461106 h 2617756"/>
                <a:gd name="connsiteX357" fmla="*/ 1029367 w 1245237"/>
                <a:gd name="connsiteY357" fmla="*/ 449867 h 2617756"/>
                <a:gd name="connsiteX358" fmla="*/ 925068 w 1245237"/>
                <a:gd name="connsiteY358" fmla="*/ 345949 h 2617756"/>
                <a:gd name="connsiteX359" fmla="*/ 924687 w 1245237"/>
                <a:gd name="connsiteY359" fmla="*/ 319088 h 2617756"/>
                <a:gd name="connsiteX360" fmla="*/ 1028700 w 1245237"/>
                <a:gd name="connsiteY360" fmla="*/ 214885 h 2617756"/>
                <a:gd name="connsiteX361" fmla="*/ 1057751 w 1245237"/>
                <a:gd name="connsiteY361" fmla="*/ 216885 h 2617756"/>
                <a:gd name="connsiteX362" fmla="*/ 1157097 w 1245237"/>
                <a:gd name="connsiteY362" fmla="*/ 316231 h 261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</a:cxnLst>
              <a:rect l="l" t="t" r="r" b="b"/>
              <a:pathLst>
                <a:path w="1245237" h="2617756">
                  <a:moveTo>
                    <a:pt x="1245108" y="154877"/>
                  </a:moveTo>
                  <a:cubicBezTo>
                    <a:pt x="1244822" y="154687"/>
                    <a:pt x="1244632" y="154496"/>
                    <a:pt x="1244346" y="154211"/>
                  </a:cubicBezTo>
                  <a:cubicBezTo>
                    <a:pt x="1244251" y="116396"/>
                    <a:pt x="1242155" y="78392"/>
                    <a:pt x="1244918" y="40863"/>
                  </a:cubicBezTo>
                  <a:cubicBezTo>
                    <a:pt x="1247299" y="8383"/>
                    <a:pt x="1236631" y="-94"/>
                    <a:pt x="1204246" y="1"/>
                  </a:cubicBezTo>
                  <a:cubicBezTo>
                    <a:pt x="815150" y="1144"/>
                    <a:pt x="425958" y="668"/>
                    <a:pt x="36862" y="763"/>
                  </a:cubicBezTo>
                  <a:cubicBezTo>
                    <a:pt x="24575" y="763"/>
                    <a:pt x="0" y="2287"/>
                    <a:pt x="0" y="2287"/>
                  </a:cubicBezTo>
                  <a:cubicBezTo>
                    <a:pt x="1143" y="20099"/>
                    <a:pt x="1810" y="38006"/>
                    <a:pt x="3619" y="55817"/>
                  </a:cubicBezTo>
                  <a:cubicBezTo>
                    <a:pt x="20574" y="214694"/>
                    <a:pt x="37814" y="373571"/>
                    <a:pt x="54864" y="532448"/>
                  </a:cubicBezTo>
                  <a:cubicBezTo>
                    <a:pt x="71533" y="687992"/>
                    <a:pt x="87821" y="843630"/>
                    <a:pt x="104489" y="999173"/>
                  </a:cubicBezTo>
                  <a:cubicBezTo>
                    <a:pt x="121444" y="1156907"/>
                    <a:pt x="138779" y="1314641"/>
                    <a:pt x="155734" y="1472375"/>
                  </a:cubicBezTo>
                  <a:cubicBezTo>
                    <a:pt x="172307" y="1626776"/>
                    <a:pt x="188309" y="1781271"/>
                    <a:pt x="204883" y="1935767"/>
                  </a:cubicBezTo>
                  <a:cubicBezTo>
                    <a:pt x="221933" y="2094644"/>
                    <a:pt x="239173" y="2253521"/>
                    <a:pt x="256413" y="2412398"/>
                  </a:cubicBezTo>
                  <a:cubicBezTo>
                    <a:pt x="264986" y="2491074"/>
                    <a:pt x="270701" y="2537651"/>
                    <a:pt x="279368" y="2616328"/>
                  </a:cubicBezTo>
                  <a:cubicBezTo>
                    <a:pt x="297275" y="2616328"/>
                    <a:pt x="312420" y="2617757"/>
                    <a:pt x="324993" y="2617757"/>
                  </a:cubicBezTo>
                  <a:cubicBezTo>
                    <a:pt x="538544" y="2617376"/>
                    <a:pt x="749141" y="2615280"/>
                    <a:pt x="962692" y="2615280"/>
                  </a:cubicBezTo>
                  <a:cubicBezTo>
                    <a:pt x="1046512" y="2615280"/>
                    <a:pt x="1130427" y="2614518"/>
                    <a:pt x="1214247" y="2615756"/>
                  </a:cubicBezTo>
                  <a:cubicBezTo>
                    <a:pt x="1237774" y="2616137"/>
                    <a:pt x="1245965" y="2608613"/>
                    <a:pt x="1244632" y="2585181"/>
                  </a:cubicBezTo>
                  <a:cubicBezTo>
                    <a:pt x="1242917" y="2555082"/>
                    <a:pt x="1244251" y="2524793"/>
                    <a:pt x="1244251" y="2494598"/>
                  </a:cubicBezTo>
                  <a:cubicBezTo>
                    <a:pt x="1243775" y="2494217"/>
                    <a:pt x="1243298" y="2493836"/>
                    <a:pt x="1242822" y="2493551"/>
                  </a:cubicBezTo>
                  <a:cubicBezTo>
                    <a:pt x="1242441" y="2493932"/>
                    <a:pt x="1242060" y="2494217"/>
                    <a:pt x="1241679" y="2494598"/>
                  </a:cubicBezTo>
                  <a:cubicBezTo>
                    <a:pt x="1215104" y="2494598"/>
                    <a:pt x="1188149" y="2494598"/>
                    <a:pt x="1152620" y="2494598"/>
                  </a:cubicBezTo>
                  <a:cubicBezTo>
                    <a:pt x="1185386" y="2461451"/>
                    <a:pt x="1210628" y="2432019"/>
                    <a:pt x="1241393" y="2408111"/>
                  </a:cubicBezTo>
                  <a:cubicBezTo>
                    <a:pt x="1241679" y="2408683"/>
                    <a:pt x="1241965" y="2409254"/>
                    <a:pt x="1242251" y="2409731"/>
                  </a:cubicBezTo>
                  <a:cubicBezTo>
                    <a:pt x="1242822" y="2408397"/>
                    <a:pt x="1243679" y="2407254"/>
                    <a:pt x="1244155" y="2405921"/>
                  </a:cubicBezTo>
                  <a:cubicBezTo>
                    <a:pt x="1243870" y="2358486"/>
                    <a:pt x="1243584" y="2310956"/>
                    <a:pt x="1243298" y="2263522"/>
                  </a:cubicBezTo>
                  <a:lnTo>
                    <a:pt x="1243298" y="2263522"/>
                  </a:lnTo>
                  <a:cubicBezTo>
                    <a:pt x="1242346" y="2262093"/>
                    <a:pt x="1241298" y="2260760"/>
                    <a:pt x="1240346" y="2259426"/>
                  </a:cubicBezTo>
                  <a:cubicBezTo>
                    <a:pt x="1240155" y="2259712"/>
                    <a:pt x="1240060" y="2259998"/>
                    <a:pt x="1239965" y="2260284"/>
                  </a:cubicBezTo>
                  <a:cubicBezTo>
                    <a:pt x="1201960" y="2223041"/>
                    <a:pt x="1164336" y="2185512"/>
                    <a:pt x="1125760" y="2148841"/>
                  </a:cubicBezTo>
                  <a:cubicBezTo>
                    <a:pt x="1113854" y="2137506"/>
                    <a:pt x="1114711" y="2130077"/>
                    <a:pt x="1126141" y="2119218"/>
                  </a:cubicBezTo>
                  <a:cubicBezTo>
                    <a:pt x="1164431" y="2082737"/>
                    <a:pt x="1201960" y="2045590"/>
                    <a:pt x="1239774" y="2008633"/>
                  </a:cubicBezTo>
                  <a:cubicBezTo>
                    <a:pt x="1239965" y="2009014"/>
                    <a:pt x="1240155" y="2009300"/>
                    <a:pt x="1240346" y="2009681"/>
                  </a:cubicBezTo>
                  <a:cubicBezTo>
                    <a:pt x="1241489" y="2008061"/>
                    <a:pt x="1242632" y="2006442"/>
                    <a:pt x="1243775" y="2004728"/>
                  </a:cubicBezTo>
                  <a:lnTo>
                    <a:pt x="1243775" y="2004728"/>
                  </a:lnTo>
                  <a:cubicBezTo>
                    <a:pt x="1243870" y="1957293"/>
                    <a:pt x="1243965" y="1909954"/>
                    <a:pt x="1244155" y="1862519"/>
                  </a:cubicBezTo>
                  <a:cubicBezTo>
                    <a:pt x="1243108" y="1860138"/>
                    <a:pt x="1241965" y="1858043"/>
                    <a:pt x="1240727" y="1855852"/>
                  </a:cubicBezTo>
                  <a:cubicBezTo>
                    <a:pt x="1240346" y="1856614"/>
                    <a:pt x="1239965" y="1857376"/>
                    <a:pt x="1239584" y="1858043"/>
                  </a:cubicBezTo>
                  <a:cubicBezTo>
                    <a:pt x="1201103" y="1820705"/>
                    <a:pt x="1162812" y="1783271"/>
                    <a:pt x="1124045" y="1746314"/>
                  </a:cubicBezTo>
                  <a:cubicBezTo>
                    <a:pt x="1114616" y="1737266"/>
                    <a:pt x="1114330" y="1730693"/>
                    <a:pt x="1123950" y="1721740"/>
                  </a:cubicBezTo>
                  <a:cubicBezTo>
                    <a:pt x="1163669" y="1684878"/>
                    <a:pt x="1198626" y="1642968"/>
                    <a:pt x="1240822" y="1608583"/>
                  </a:cubicBezTo>
                  <a:cubicBezTo>
                    <a:pt x="1241203" y="1609250"/>
                    <a:pt x="1241679" y="1609916"/>
                    <a:pt x="1242060" y="1610583"/>
                  </a:cubicBezTo>
                  <a:cubicBezTo>
                    <a:pt x="1242822" y="1608964"/>
                    <a:pt x="1243584" y="1607440"/>
                    <a:pt x="1244251" y="1605725"/>
                  </a:cubicBezTo>
                  <a:cubicBezTo>
                    <a:pt x="1244251" y="1605725"/>
                    <a:pt x="1244251" y="1605725"/>
                    <a:pt x="1244251" y="1605725"/>
                  </a:cubicBezTo>
                  <a:cubicBezTo>
                    <a:pt x="1244251" y="1557624"/>
                    <a:pt x="1244251" y="1509523"/>
                    <a:pt x="1244251" y="1461422"/>
                  </a:cubicBezTo>
                  <a:lnTo>
                    <a:pt x="1244251" y="1461422"/>
                  </a:lnTo>
                  <a:cubicBezTo>
                    <a:pt x="1244060" y="1459231"/>
                    <a:pt x="1243679" y="1457326"/>
                    <a:pt x="1243013" y="1455421"/>
                  </a:cubicBezTo>
                  <a:cubicBezTo>
                    <a:pt x="1242346" y="1456564"/>
                    <a:pt x="1241584" y="1457612"/>
                    <a:pt x="1241012" y="1458755"/>
                  </a:cubicBezTo>
                  <a:cubicBezTo>
                    <a:pt x="1198531" y="1424560"/>
                    <a:pt x="1163765" y="1382459"/>
                    <a:pt x="1123950" y="1345598"/>
                  </a:cubicBezTo>
                  <a:cubicBezTo>
                    <a:pt x="1114139" y="1336549"/>
                    <a:pt x="1114806" y="1330072"/>
                    <a:pt x="1124141" y="1321118"/>
                  </a:cubicBezTo>
                  <a:cubicBezTo>
                    <a:pt x="1162907" y="1283971"/>
                    <a:pt x="1201293" y="1246252"/>
                    <a:pt x="1239679" y="1208723"/>
                  </a:cubicBezTo>
                  <a:cubicBezTo>
                    <a:pt x="1239869" y="1209200"/>
                    <a:pt x="1240155" y="1209581"/>
                    <a:pt x="1240346" y="1209962"/>
                  </a:cubicBezTo>
                  <a:cubicBezTo>
                    <a:pt x="1241489" y="1208152"/>
                    <a:pt x="1242822" y="1206437"/>
                    <a:pt x="1243870" y="1204628"/>
                  </a:cubicBezTo>
                  <a:cubicBezTo>
                    <a:pt x="1243870" y="1157193"/>
                    <a:pt x="1243965" y="1109854"/>
                    <a:pt x="1243965" y="1062419"/>
                  </a:cubicBezTo>
                  <a:cubicBezTo>
                    <a:pt x="1242917" y="1060419"/>
                    <a:pt x="1241679" y="1058514"/>
                    <a:pt x="1240536" y="1056609"/>
                  </a:cubicBezTo>
                  <a:cubicBezTo>
                    <a:pt x="1240250" y="1057181"/>
                    <a:pt x="1239965" y="1057657"/>
                    <a:pt x="1239774" y="1058228"/>
                  </a:cubicBezTo>
                  <a:cubicBezTo>
                    <a:pt x="1201293" y="1020700"/>
                    <a:pt x="1163003" y="983076"/>
                    <a:pt x="1124141" y="945929"/>
                  </a:cubicBezTo>
                  <a:cubicBezTo>
                    <a:pt x="1114806" y="936975"/>
                    <a:pt x="1114234" y="930403"/>
                    <a:pt x="1123950" y="921449"/>
                  </a:cubicBezTo>
                  <a:cubicBezTo>
                    <a:pt x="1163574" y="884588"/>
                    <a:pt x="1198150" y="842487"/>
                    <a:pt x="1240631" y="808578"/>
                  </a:cubicBezTo>
                  <a:cubicBezTo>
                    <a:pt x="1241012" y="809245"/>
                    <a:pt x="1241393" y="809816"/>
                    <a:pt x="1241774" y="810483"/>
                  </a:cubicBezTo>
                  <a:cubicBezTo>
                    <a:pt x="1242536" y="808864"/>
                    <a:pt x="1243489" y="807340"/>
                    <a:pt x="1244251" y="805625"/>
                  </a:cubicBezTo>
                  <a:cubicBezTo>
                    <a:pt x="1244251" y="805625"/>
                    <a:pt x="1244251" y="805625"/>
                    <a:pt x="1244251" y="805625"/>
                  </a:cubicBezTo>
                  <a:cubicBezTo>
                    <a:pt x="1244251" y="757429"/>
                    <a:pt x="1244251" y="709328"/>
                    <a:pt x="1244251" y="661131"/>
                  </a:cubicBezTo>
                  <a:cubicBezTo>
                    <a:pt x="1243679" y="659702"/>
                    <a:pt x="1242917" y="658464"/>
                    <a:pt x="1242251" y="657131"/>
                  </a:cubicBezTo>
                  <a:cubicBezTo>
                    <a:pt x="1241965" y="657607"/>
                    <a:pt x="1241584" y="658178"/>
                    <a:pt x="1241298" y="658655"/>
                  </a:cubicBezTo>
                  <a:cubicBezTo>
                    <a:pt x="1198817" y="624269"/>
                    <a:pt x="1163955" y="582074"/>
                    <a:pt x="1123950" y="545021"/>
                  </a:cubicBezTo>
                  <a:cubicBezTo>
                    <a:pt x="1114425" y="536163"/>
                    <a:pt x="1114234" y="529496"/>
                    <a:pt x="1123950" y="520447"/>
                  </a:cubicBezTo>
                  <a:cubicBezTo>
                    <a:pt x="1163288" y="483966"/>
                    <a:pt x="1197864" y="442628"/>
                    <a:pt x="1239298" y="408433"/>
                  </a:cubicBezTo>
                  <a:cubicBezTo>
                    <a:pt x="1239679" y="409195"/>
                    <a:pt x="1240060" y="409957"/>
                    <a:pt x="1240536" y="410719"/>
                  </a:cubicBezTo>
                  <a:cubicBezTo>
                    <a:pt x="1241774" y="408623"/>
                    <a:pt x="1243013" y="406623"/>
                    <a:pt x="1244155" y="404432"/>
                  </a:cubicBezTo>
                  <a:cubicBezTo>
                    <a:pt x="1244060" y="357093"/>
                    <a:pt x="1243870" y="309659"/>
                    <a:pt x="1243775" y="262319"/>
                  </a:cubicBezTo>
                  <a:cubicBezTo>
                    <a:pt x="1242822" y="260605"/>
                    <a:pt x="1241679" y="258986"/>
                    <a:pt x="1240631" y="257271"/>
                  </a:cubicBezTo>
                  <a:cubicBezTo>
                    <a:pt x="1240441" y="257652"/>
                    <a:pt x="1240346" y="258033"/>
                    <a:pt x="1240155" y="258319"/>
                  </a:cubicBezTo>
                  <a:cubicBezTo>
                    <a:pt x="1208913" y="224124"/>
                    <a:pt x="1177766" y="189929"/>
                    <a:pt x="1145953" y="155163"/>
                  </a:cubicBezTo>
                  <a:cubicBezTo>
                    <a:pt x="1176814" y="155163"/>
                    <a:pt x="1210532" y="155163"/>
                    <a:pt x="1244251" y="155163"/>
                  </a:cubicBezTo>
                  <a:cubicBezTo>
                    <a:pt x="1244632" y="154877"/>
                    <a:pt x="1244918" y="154877"/>
                    <a:pt x="1245108" y="154877"/>
                  </a:cubicBezTo>
                  <a:close/>
                  <a:moveTo>
                    <a:pt x="334709" y="2300860"/>
                  </a:moveTo>
                  <a:cubicBezTo>
                    <a:pt x="378714" y="2332864"/>
                    <a:pt x="378714" y="2333150"/>
                    <a:pt x="340328" y="2360772"/>
                  </a:cubicBezTo>
                  <a:cubicBezTo>
                    <a:pt x="338423" y="2340008"/>
                    <a:pt x="336709" y="2321243"/>
                    <a:pt x="334709" y="2300860"/>
                  </a:cubicBezTo>
                  <a:close/>
                  <a:moveTo>
                    <a:pt x="326041" y="2119123"/>
                  </a:moveTo>
                  <a:cubicBezTo>
                    <a:pt x="361283" y="2084738"/>
                    <a:pt x="396240" y="2050067"/>
                    <a:pt x="430435" y="2014634"/>
                  </a:cubicBezTo>
                  <a:cubicBezTo>
                    <a:pt x="439960" y="2004823"/>
                    <a:pt x="445294" y="2005966"/>
                    <a:pt x="454057" y="2015015"/>
                  </a:cubicBezTo>
                  <a:cubicBezTo>
                    <a:pt x="489204" y="2051019"/>
                    <a:pt x="524828" y="2086547"/>
                    <a:pt x="560832" y="2121885"/>
                  </a:cubicBezTo>
                  <a:cubicBezTo>
                    <a:pt x="569404" y="2130362"/>
                    <a:pt x="571310" y="2135792"/>
                    <a:pt x="561499" y="2145412"/>
                  </a:cubicBezTo>
                  <a:cubicBezTo>
                    <a:pt x="521494" y="2184369"/>
                    <a:pt x="482441" y="2224279"/>
                    <a:pt x="440817" y="2265998"/>
                  </a:cubicBezTo>
                  <a:cubicBezTo>
                    <a:pt x="401765" y="2226089"/>
                    <a:pt x="364617" y="2187322"/>
                    <a:pt x="326517" y="2149508"/>
                  </a:cubicBezTo>
                  <a:cubicBezTo>
                    <a:pt x="314992" y="2138268"/>
                    <a:pt x="314611" y="2130267"/>
                    <a:pt x="326041" y="2119123"/>
                  </a:cubicBezTo>
                  <a:close/>
                  <a:moveTo>
                    <a:pt x="653987" y="2052829"/>
                  </a:moveTo>
                  <a:cubicBezTo>
                    <a:pt x="644747" y="2062354"/>
                    <a:pt x="639508" y="2062163"/>
                    <a:pt x="630460" y="2052924"/>
                  </a:cubicBezTo>
                  <a:cubicBezTo>
                    <a:pt x="591312" y="2013205"/>
                    <a:pt x="551498" y="1974152"/>
                    <a:pt x="509968" y="1933004"/>
                  </a:cubicBezTo>
                  <a:cubicBezTo>
                    <a:pt x="550926" y="1892809"/>
                    <a:pt x="590360" y="1854804"/>
                    <a:pt x="628841" y="1816037"/>
                  </a:cubicBezTo>
                  <a:cubicBezTo>
                    <a:pt x="638842" y="1806036"/>
                    <a:pt x="645033" y="1805179"/>
                    <a:pt x="655415" y="1815942"/>
                  </a:cubicBezTo>
                  <a:cubicBezTo>
                    <a:pt x="689515" y="1851280"/>
                    <a:pt x="724376" y="1885951"/>
                    <a:pt x="759619" y="1920241"/>
                  </a:cubicBezTo>
                  <a:cubicBezTo>
                    <a:pt x="769429" y="1929766"/>
                    <a:pt x="771811" y="1935767"/>
                    <a:pt x="760667" y="1946435"/>
                  </a:cubicBezTo>
                  <a:cubicBezTo>
                    <a:pt x="724472" y="1981201"/>
                    <a:pt x="688943" y="2016824"/>
                    <a:pt x="653987" y="2052829"/>
                  </a:cubicBezTo>
                  <a:close/>
                  <a:moveTo>
                    <a:pt x="761143" y="2322767"/>
                  </a:moveTo>
                  <a:cubicBezTo>
                    <a:pt x="764191" y="2325815"/>
                    <a:pt x="766572" y="2329435"/>
                    <a:pt x="770192" y="2334007"/>
                  </a:cubicBezTo>
                  <a:cubicBezTo>
                    <a:pt x="765334" y="2339627"/>
                    <a:pt x="761333" y="2344770"/>
                    <a:pt x="756856" y="2349342"/>
                  </a:cubicBezTo>
                  <a:cubicBezTo>
                    <a:pt x="723805" y="2382489"/>
                    <a:pt x="690086" y="2415065"/>
                    <a:pt x="657701" y="2448974"/>
                  </a:cubicBezTo>
                  <a:cubicBezTo>
                    <a:pt x="645319" y="2461928"/>
                    <a:pt x="637699" y="2461166"/>
                    <a:pt x="625697" y="2448688"/>
                  </a:cubicBezTo>
                  <a:cubicBezTo>
                    <a:pt x="593312" y="2414874"/>
                    <a:pt x="559975" y="2382013"/>
                    <a:pt x="526256" y="2349437"/>
                  </a:cubicBezTo>
                  <a:cubicBezTo>
                    <a:pt x="515874" y="2339341"/>
                    <a:pt x="511683" y="2332864"/>
                    <a:pt x="524637" y="2320672"/>
                  </a:cubicBezTo>
                  <a:cubicBezTo>
                    <a:pt x="560165" y="2286858"/>
                    <a:pt x="594360" y="2251616"/>
                    <a:pt x="628936" y="2216850"/>
                  </a:cubicBezTo>
                  <a:cubicBezTo>
                    <a:pt x="636175" y="2209610"/>
                    <a:pt x="641414" y="2202181"/>
                    <a:pt x="652558" y="2213706"/>
                  </a:cubicBezTo>
                  <a:cubicBezTo>
                    <a:pt x="688277" y="2250568"/>
                    <a:pt x="724948" y="2286477"/>
                    <a:pt x="761143" y="2322767"/>
                  </a:cubicBezTo>
                  <a:close/>
                  <a:moveTo>
                    <a:pt x="656463" y="1649826"/>
                  </a:moveTo>
                  <a:cubicBezTo>
                    <a:pt x="645319" y="1661447"/>
                    <a:pt x="638270" y="1661637"/>
                    <a:pt x="627126" y="1650017"/>
                  </a:cubicBezTo>
                  <a:cubicBezTo>
                    <a:pt x="593122" y="1614679"/>
                    <a:pt x="558165" y="1580198"/>
                    <a:pt x="523208" y="1545813"/>
                  </a:cubicBezTo>
                  <a:cubicBezTo>
                    <a:pt x="515779" y="1538479"/>
                    <a:pt x="512159" y="1533145"/>
                    <a:pt x="521208" y="1524191"/>
                  </a:cubicBezTo>
                  <a:cubicBezTo>
                    <a:pt x="558546" y="1487425"/>
                    <a:pt x="595408" y="1450182"/>
                    <a:pt x="632555" y="1413225"/>
                  </a:cubicBezTo>
                  <a:cubicBezTo>
                    <a:pt x="635508" y="1410272"/>
                    <a:pt x="639318" y="1408082"/>
                    <a:pt x="643223" y="1405129"/>
                  </a:cubicBezTo>
                  <a:cubicBezTo>
                    <a:pt x="647986" y="1409606"/>
                    <a:pt x="652177" y="1413225"/>
                    <a:pt x="656082" y="1417130"/>
                  </a:cubicBezTo>
                  <a:cubicBezTo>
                    <a:pt x="689991" y="1451039"/>
                    <a:pt x="723519" y="1485329"/>
                    <a:pt x="758000" y="1518667"/>
                  </a:cubicBezTo>
                  <a:cubicBezTo>
                    <a:pt x="769429" y="1529716"/>
                    <a:pt x="769906" y="1536955"/>
                    <a:pt x="758190" y="1548194"/>
                  </a:cubicBezTo>
                  <a:cubicBezTo>
                    <a:pt x="723614" y="1581341"/>
                    <a:pt x="689705" y="1615250"/>
                    <a:pt x="656463" y="1649826"/>
                  </a:cubicBezTo>
                  <a:close/>
                  <a:moveTo>
                    <a:pt x="656558" y="1250062"/>
                  </a:moveTo>
                  <a:cubicBezTo>
                    <a:pt x="645128" y="1262063"/>
                    <a:pt x="638461" y="1260920"/>
                    <a:pt x="627698" y="1249776"/>
                  </a:cubicBezTo>
                  <a:cubicBezTo>
                    <a:pt x="594360" y="1215200"/>
                    <a:pt x="560261" y="1181291"/>
                    <a:pt x="525780" y="1147763"/>
                  </a:cubicBezTo>
                  <a:cubicBezTo>
                    <a:pt x="515493" y="1137762"/>
                    <a:pt x="511397" y="1131571"/>
                    <a:pt x="524351" y="1119284"/>
                  </a:cubicBezTo>
                  <a:cubicBezTo>
                    <a:pt x="560070" y="1085565"/>
                    <a:pt x="594074" y="1049942"/>
                    <a:pt x="629126" y="1015461"/>
                  </a:cubicBezTo>
                  <a:cubicBezTo>
                    <a:pt x="634556" y="1010127"/>
                    <a:pt x="639318" y="999364"/>
                    <a:pt x="650081" y="1010222"/>
                  </a:cubicBezTo>
                  <a:cubicBezTo>
                    <a:pt x="687705" y="1048418"/>
                    <a:pt x="725805" y="1086232"/>
                    <a:pt x="763715" y="1124237"/>
                  </a:cubicBezTo>
                  <a:cubicBezTo>
                    <a:pt x="766001" y="1126618"/>
                    <a:pt x="767810" y="1129475"/>
                    <a:pt x="770763" y="1133190"/>
                  </a:cubicBezTo>
                  <a:cubicBezTo>
                    <a:pt x="766572" y="1138048"/>
                    <a:pt x="762667" y="1143191"/>
                    <a:pt x="758095" y="1147763"/>
                  </a:cubicBezTo>
                  <a:cubicBezTo>
                    <a:pt x="724281" y="1181863"/>
                    <a:pt x="689705" y="1215296"/>
                    <a:pt x="656558" y="1250062"/>
                  </a:cubicBezTo>
                  <a:close/>
                  <a:moveTo>
                    <a:pt x="655320" y="850583"/>
                  </a:moveTo>
                  <a:cubicBezTo>
                    <a:pt x="644747" y="861537"/>
                    <a:pt x="638461" y="860204"/>
                    <a:pt x="628650" y="850012"/>
                  </a:cubicBezTo>
                  <a:cubicBezTo>
                    <a:pt x="594360" y="814674"/>
                    <a:pt x="559689" y="779622"/>
                    <a:pt x="524066" y="745618"/>
                  </a:cubicBezTo>
                  <a:cubicBezTo>
                    <a:pt x="512635" y="734759"/>
                    <a:pt x="514826" y="728759"/>
                    <a:pt x="524828" y="719043"/>
                  </a:cubicBezTo>
                  <a:cubicBezTo>
                    <a:pt x="559308" y="685515"/>
                    <a:pt x="593027" y="651035"/>
                    <a:pt x="627221" y="617126"/>
                  </a:cubicBezTo>
                  <a:cubicBezTo>
                    <a:pt x="633984" y="610458"/>
                    <a:pt x="639794" y="600171"/>
                    <a:pt x="651510" y="612077"/>
                  </a:cubicBezTo>
                  <a:cubicBezTo>
                    <a:pt x="688372" y="649606"/>
                    <a:pt x="725805" y="686658"/>
                    <a:pt x="762953" y="723901"/>
                  </a:cubicBezTo>
                  <a:cubicBezTo>
                    <a:pt x="765239" y="726187"/>
                    <a:pt x="766667" y="729140"/>
                    <a:pt x="769715" y="733521"/>
                  </a:cubicBezTo>
                  <a:cubicBezTo>
                    <a:pt x="766381" y="737617"/>
                    <a:pt x="763333" y="741998"/>
                    <a:pt x="759619" y="745713"/>
                  </a:cubicBezTo>
                  <a:cubicBezTo>
                    <a:pt x="724757" y="780670"/>
                    <a:pt x="689515" y="815150"/>
                    <a:pt x="655320" y="850583"/>
                  </a:cubicBezTo>
                  <a:close/>
                  <a:moveTo>
                    <a:pt x="656177" y="450438"/>
                  </a:moveTo>
                  <a:cubicBezTo>
                    <a:pt x="643604" y="463678"/>
                    <a:pt x="637127" y="458725"/>
                    <a:pt x="627317" y="448628"/>
                  </a:cubicBezTo>
                  <a:cubicBezTo>
                    <a:pt x="593789" y="414338"/>
                    <a:pt x="559784" y="380429"/>
                    <a:pt x="525399" y="346806"/>
                  </a:cubicBezTo>
                  <a:cubicBezTo>
                    <a:pt x="516541" y="338043"/>
                    <a:pt x="511207" y="332328"/>
                    <a:pt x="523208" y="320803"/>
                  </a:cubicBezTo>
                  <a:cubicBezTo>
                    <a:pt x="559499" y="286037"/>
                    <a:pt x="594646" y="250127"/>
                    <a:pt x="629888" y="214313"/>
                  </a:cubicBezTo>
                  <a:cubicBezTo>
                    <a:pt x="637985" y="206027"/>
                    <a:pt x="643414" y="202883"/>
                    <a:pt x="653415" y="213266"/>
                  </a:cubicBezTo>
                  <a:cubicBezTo>
                    <a:pt x="689039" y="250223"/>
                    <a:pt x="725805" y="286132"/>
                    <a:pt x="762095" y="322517"/>
                  </a:cubicBezTo>
                  <a:cubicBezTo>
                    <a:pt x="765143" y="325661"/>
                    <a:pt x="767810" y="329185"/>
                    <a:pt x="771239" y="333281"/>
                  </a:cubicBezTo>
                  <a:cubicBezTo>
                    <a:pt x="767239" y="337757"/>
                    <a:pt x="763810" y="342044"/>
                    <a:pt x="760000" y="345854"/>
                  </a:cubicBezTo>
                  <a:cubicBezTo>
                    <a:pt x="725233" y="380525"/>
                    <a:pt x="689801" y="414624"/>
                    <a:pt x="656177" y="450438"/>
                  </a:cubicBezTo>
                  <a:close/>
                  <a:moveTo>
                    <a:pt x="438245" y="249461"/>
                  </a:moveTo>
                  <a:cubicBezTo>
                    <a:pt x="411956" y="223838"/>
                    <a:pt x="378047" y="190977"/>
                    <a:pt x="343662" y="157544"/>
                  </a:cubicBezTo>
                  <a:cubicBezTo>
                    <a:pt x="408623" y="157544"/>
                    <a:pt x="473964" y="157544"/>
                    <a:pt x="529590" y="157544"/>
                  </a:cubicBezTo>
                  <a:cubicBezTo>
                    <a:pt x="501301" y="185834"/>
                    <a:pt x="467678" y="219743"/>
                    <a:pt x="438245" y="249461"/>
                  </a:cubicBezTo>
                  <a:close/>
                  <a:moveTo>
                    <a:pt x="429006" y="415386"/>
                  </a:moveTo>
                  <a:cubicBezTo>
                    <a:pt x="436912" y="407385"/>
                    <a:pt x="442436" y="402432"/>
                    <a:pt x="452914" y="413291"/>
                  </a:cubicBezTo>
                  <a:cubicBezTo>
                    <a:pt x="488728" y="450343"/>
                    <a:pt x="525494" y="486347"/>
                    <a:pt x="561880" y="522828"/>
                  </a:cubicBezTo>
                  <a:cubicBezTo>
                    <a:pt x="564928" y="525876"/>
                    <a:pt x="567404" y="529591"/>
                    <a:pt x="570833" y="533877"/>
                  </a:cubicBezTo>
                  <a:cubicBezTo>
                    <a:pt x="566547" y="538544"/>
                    <a:pt x="563118" y="542640"/>
                    <a:pt x="559308" y="546450"/>
                  </a:cubicBezTo>
                  <a:cubicBezTo>
                    <a:pt x="525304" y="580550"/>
                    <a:pt x="490823" y="614173"/>
                    <a:pt x="457391" y="648749"/>
                  </a:cubicBezTo>
                  <a:cubicBezTo>
                    <a:pt x="446532" y="659988"/>
                    <a:pt x="439293" y="661226"/>
                    <a:pt x="427768" y="649225"/>
                  </a:cubicBezTo>
                  <a:cubicBezTo>
                    <a:pt x="394430" y="614459"/>
                    <a:pt x="360426" y="580359"/>
                    <a:pt x="325660" y="547022"/>
                  </a:cubicBezTo>
                  <a:cubicBezTo>
                    <a:pt x="313277" y="535115"/>
                    <a:pt x="316040" y="527781"/>
                    <a:pt x="326803" y="517304"/>
                  </a:cubicBezTo>
                  <a:cubicBezTo>
                    <a:pt x="361283" y="483871"/>
                    <a:pt x="395192" y="449676"/>
                    <a:pt x="429006" y="415386"/>
                  </a:cubicBezTo>
                  <a:close/>
                  <a:moveTo>
                    <a:pt x="426911" y="816960"/>
                  </a:moveTo>
                  <a:cubicBezTo>
                    <a:pt x="437198" y="806292"/>
                    <a:pt x="443770" y="802768"/>
                    <a:pt x="455866" y="815436"/>
                  </a:cubicBezTo>
                  <a:cubicBezTo>
                    <a:pt x="489680" y="850964"/>
                    <a:pt x="524542" y="885635"/>
                    <a:pt x="559879" y="919735"/>
                  </a:cubicBezTo>
                  <a:cubicBezTo>
                    <a:pt x="570452" y="929927"/>
                    <a:pt x="570452" y="935927"/>
                    <a:pt x="560070" y="946024"/>
                  </a:cubicBezTo>
                  <a:cubicBezTo>
                    <a:pt x="523970" y="980981"/>
                    <a:pt x="488823" y="1016794"/>
                    <a:pt x="453200" y="1052323"/>
                  </a:cubicBezTo>
                  <a:cubicBezTo>
                    <a:pt x="450056" y="1055466"/>
                    <a:pt x="446627" y="1058228"/>
                    <a:pt x="442055" y="1062419"/>
                  </a:cubicBezTo>
                  <a:cubicBezTo>
                    <a:pt x="437007" y="1057847"/>
                    <a:pt x="432149" y="1053752"/>
                    <a:pt x="427673" y="1049275"/>
                  </a:cubicBezTo>
                  <a:cubicBezTo>
                    <a:pt x="393668" y="1015366"/>
                    <a:pt x="360045" y="981076"/>
                    <a:pt x="325565" y="947738"/>
                  </a:cubicBezTo>
                  <a:cubicBezTo>
                    <a:pt x="314516" y="937070"/>
                    <a:pt x="312706" y="930498"/>
                    <a:pt x="325088" y="918782"/>
                  </a:cubicBezTo>
                  <a:cubicBezTo>
                    <a:pt x="359855" y="885635"/>
                    <a:pt x="393573" y="851441"/>
                    <a:pt x="426911" y="816960"/>
                  </a:cubicBezTo>
                  <a:close/>
                  <a:moveTo>
                    <a:pt x="430721" y="1213772"/>
                  </a:moveTo>
                  <a:cubicBezTo>
                    <a:pt x="438150" y="1206247"/>
                    <a:pt x="443008" y="1203199"/>
                    <a:pt x="451961" y="1212438"/>
                  </a:cubicBezTo>
                  <a:cubicBezTo>
                    <a:pt x="488728" y="1250157"/>
                    <a:pt x="526161" y="1287114"/>
                    <a:pt x="563308" y="1324357"/>
                  </a:cubicBezTo>
                  <a:cubicBezTo>
                    <a:pt x="565595" y="1326643"/>
                    <a:pt x="567404" y="1329596"/>
                    <a:pt x="570738" y="1333977"/>
                  </a:cubicBezTo>
                  <a:cubicBezTo>
                    <a:pt x="567309" y="1337692"/>
                    <a:pt x="564071" y="1341692"/>
                    <a:pt x="560451" y="1345312"/>
                  </a:cubicBezTo>
                  <a:cubicBezTo>
                    <a:pt x="525685" y="1380173"/>
                    <a:pt x="490442" y="1414654"/>
                    <a:pt x="456248" y="1450182"/>
                  </a:cubicBezTo>
                  <a:cubicBezTo>
                    <a:pt x="444532" y="1462374"/>
                    <a:pt x="437102" y="1460088"/>
                    <a:pt x="426530" y="1449230"/>
                  </a:cubicBezTo>
                  <a:cubicBezTo>
                    <a:pt x="393002" y="1414654"/>
                    <a:pt x="358997" y="1380554"/>
                    <a:pt x="324422" y="1347026"/>
                  </a:cubicBezTo>
                  <a:cubicBezTo>
                    <a:pt x="314230" y="1337216"/>
                    <a:pt x="312801" y="1331024"/>
                    <a:pt x="323660" y="1320547"/>
                  </a:cubicBezTo>
                  <a:cubicBezTo>
                    <a:pt x="359950" y="1285495"/>
                    <a:pt x="395383" y="1249681"/>
                    <a:pt x="430721" y="1213772"/>
                  </a:cubicBezTo>
                  <a:close/>
                  <a:moveTo>
                    <a:pt x="427673" y="1618013"/>
                  </a:moveTo>
                  <a:cubicBezTo>
                    <a:pt x="434531" y="1611155"/>
                    <a:pt x="440531" y="1601249"/>
                    <a:pt x="451961" y="1612869"/>
                  </a:cubicBezTo>
                  <a:cubicBezTo>
                    <a:pt x="488918" y="1650302"/>
                    <a:pt x="526352" y="1687259"/>
                    <a:pt x="563499" y="1724502"/>
                  </a:cubicBezTo>
                  <a:cubicBezTo>
                    <a:pt x="565785" y="1726788"/>
                    <a:pt x="567404" y="1729646"/>
                    <a:pt x="570167" y="1733360"/>
                  </a:cubicBezTo>
                  <a:cubicBezTo>
                    <a:pt x="566642" y="1737647"/>
                    <a:pt x="563499" y="1742123"/>
                    <a:pt x="559689" y="1746029"/>
                  </a:cubicBezTo>
                  <a:cubicBezTo>
                    <a:pt x="524923" y="1780890"/>
                    <a:pt x="489394" y="1815085"/>
                    <a:pt x="455581" y="1850899"/>
                  </a:cubicBezTo>
                  <a:cubicBezTo>
                    <a:pt x="443103" y="1864043"/>
                    <a:pt x="436816" y="1859662"/>
                    <a:pt x="426720" y="1849280"/>
                  </a:cubicBezTo>
                  <a:cubicBezTo>
                    <a:pt x="393954" y="1815561"/>
                    <a:pt x="360998" y="1782033"/>
                    <a:pt x="326993" y="1749648"/>
                  </a:cubicBezTo>
                  <a:cubicBezTo>
                    <a:pt x="313849" y="1737075"/>
                    <a:pt x="315278" y="1729360"/>
                    <a:pt x="327660" y="1717454"/>
                  </a:cubicBezTo>
                  <a:cubicBezTo>
                    <a:pt x="361664" y="1684878"/>
                    <a:pt x="394430" y="1651160"/>
                    <a:pt x="427673" y="1618013"/>
                  </a:cubicBezTo>
                  <a:close/>
                  <a:moveTo>
                    <a:pt x="434721" y="2411255"/>
                  </a:moveTo>
                  <a:cubicBezTo>
                    <a:pt x="443293" y="2402682"/>
                    <a:pt x="448532" y="2409921"/>
                    <a:pt x="453962" y="2415255"/>
                  </a:cubicBezTo>
                  <a:cubicBezTo>
                    <a:pt x="477774" y="2438496"/>
                    <a:pt x="501491" y="2461928"/>
                    <a:pt x="531495" y="2491360"/>
                  </a:cubicBezTo>
                  <a:cubicBezTo>
                    <a:pt x="468725" y="2491360"/>
                    <a:pt x="415766" y="2491360"/>
                    <a:pt x="354425" y="2491360"/>
                  </a:cubicBezTo>
                  <a:cubicBezTo>
                    <a:pt x="384048" y="2461737"/>
                    <a:pt x="409385" y="2436496"/>
                    <a:pt x="434721" y="2411255"/>
                  </a:cubicBezTo>
                  <a:close/>
                  <a:moveTo>
                    <a:pt x="842010" y="2492789"/>
                  </a:moveTo>
                  <a:cubicBezTo>
                    <a:pt x="815531" y="2492789"/>
                    <a:pt x="789051" y="2492789"/>
                    <a:pt x="756571" y="2492789"/>
                  </a:cubicBezTo>
                  <a:cubicBezTo>
                    <a:pt x="762857" y="2484311"/>
                    <a:pt x="764477" y="2481454"/>
                    <a:pt x="766667" y="2479073"/>
                  </a:cubicBezTo>
                  <a:cubicBezTo>
                    <a:pt x="848392" y="2394014"/>
                    <a:pt x="848392" y="2394110"/>
                    <a:pt x="926973" y="2492789"/>
                  </a:cubicBezTo>
                  <a:cubicBezTo>
                    <a:pt x="896588" y="2492789"/>
                    <a:pt x="869347" y="2492789"/>
                    <a:pt x="842010" y="2492789"/>
                  </a:cubicBezTo>
                  <a:close/>
                  <a:moveTo>
                    <a:pt x="851249" y="2255521"/>
                  </a:moveTo>
                  <a:cubicBezTo>
                    <a:pt x="848963" y="2257807"/>
                    <a:pt x="846106" y="2259426"/>
                    <a:pt x="842296" y="2262188"/>
                  </a:cubicBezTo>
                  <a:cubicBezTo>
                    <a:pt x="838010" y="2258664"/>
                    <a:pt x="833533" y="2255521"/>
                    <a:pt x="829723" y="2251711"/>
                  </a:cubicBezTo>
                  <a:cubicBezTo>
                    <a:pt x="794099" y="2216278"/>
                    <a:pt x="758952" y="2180273"/>
                    <a:pt x="722852" y="2145412"/>
                  </a:cubicBezTo>
                  <a:cubicBezTo>
                    <a:pt x="712375" y="2135315"/>
                    <a:pt x="715804" y="2129791"/>
                    <a:pt x="724186" y="2121504"/>
                  </a:cubicBezTo>
                  <a:cubicBezTo>
                    <a:pt x="759238" y="2087024"/>
                    <a:pt x="794290" y="2052638"/>
                    <a:pt x="828294" y="2017110"/>
                  </a:cubicBezTo>
                  <a:cubicBezTo>
                    <a:pt x="839724" y="2005109"/>
                    <a:pt x="846392" y="2006156"/>
                    <a:pt x="857345" y="2017682"/>
                  </a:cubicBezTo>
                  <a:cubicBezTo>
                    <a:pt x="890492" y="2052353"/>
                    <a:pt x="924973" y="2085881"/>
                    <a:pt x="958882" y="2119885"/>
                  </a:cubicBezTo>
                  <a:cubicBezTo>
                    <a:pt x="966121" y="2127124"/>
                    <a:pt x="973931" y="2133410"/>
                    <a:pt x="962787" y="2144364"/>
                  </a:cubicBezTo>
                  <a:cubicBezTo>
                    <a:pt x="925258" y="2181035"/>
                    <a:pt x="888397" y="2218373"/>
                    <a:pt x="851249" y="2255521"/>
                  </a:cubicBezTo>
                  <a:close/>
                  <a:moveTo>
                    <a:pt x="855726" y="1851280"/>
                  </a:moveTo>
                  <a:cubicBezTo>
                    <a:pt x="845915" y="1861376"/>
                    <a:pt x="839629" y="1862900"/>
                    <a:pt x="829056" y="1851947"/>
                  </a:cubicBezTo>
                  <a:cubicBezTo>
                    <a:pt x="794956" y="1816609"/>
                    <a:pt x="760095" y="1781938"/>
                    <a:pt x="724853" y="1747648"/>
                  </a:cubicBezTo>
                  <a:cubicBezTo>
                    <a:pt x="715042" y="1738123"/>
                    <a:pt x="712565" y="1731932"/>
                    <a:pt x="723995" y="1720978"/>
                  </a:cubicBezTo>
                  <a:cubicBezTo>
                    <a:pt x="759428" y="1686974"/>
                    <a:pt x="794004" y="1652017"/>
                    <a:pt x="828294" y="1616870"/>
                  </a:cubicBezTo>
                  <a:cubicBezTo>
                    <a:pt x="837819" y="1607154"/>
                    <a:pt x="844391" y="1604582"/>
                    <a:pt x="855250" y="1615727"/>
                  </a:cubicBezTo>
                  <a:cubicBezTo>
                    <a:pt x="889349" y="1651064"/>
                    <a:pt x="924497" y="1685354"/>
                    <a:pt x="959263" y="1720216"/>
                  </a:cubicBezTo>
                  <a:cubicBezTo>
                    <a:pt x="963073" y="1724026"/>
                    <a:pt x="966406" y="1728312"/>
                    <a:pt x="971074" y="1733646"/>
                  </a:cubicBezTo>
                  <a:cubicBezTo>
                    <a:pt x="966883" y="1738599"/>
                    <a:pt x="963644" y="1742981"/>
                    <a:pt x="959834" y="1746695"/>
                  </a:cubicBezTo>
                  <a:cubicBezTo>
                    <a:pt x="924973" y="1781557"/>
                    <a:pt x="889921" y="1815942"/>
                    <a:pt x="855726" y="1851280"/>
                  </a:cubicBezTo>
                  <a:close/>
                  <a:moveTo>
                    <a:pt x="851345" y="1454087"/>
                  </a:moveTo>
                  <a:cubicBezTo>
                    <a:pt x="849058" y="1456373"/>
                    <a:pt x="846106" y="1457993"/>
                    <a:pt x="843820" y="1459612"/>
                  </a:cubicBezTo>
                  <a:cubicBezTo>
                    <a:pt x="835438" y="1459517"/>
                    <a:pt x="831723" y="1453325"/>
                    <a:pt x="827151" y="1448753"/>
                  </a:cubicBezTo>
                  <a:cubicBezTo>
                    <a:pt x="793147" y="1414940"/>
                    <a:pt x="760000" y="1380269"/>
                    <a:pt x="725138" y="1347407"/>
                  </a:cubicBezTo>
                  <a:cubicBezTo>
                    <a:pt x="712089" y="1335120"/>
                    <a:pt x="715899" y="1328929"/>
                    <a:pt x="726377" y="1318737"/>
                  </a:cubicBezTo>
                  <a:cubicBezTo>
                    <a:pt x="760762" y="1285304"/>
                    <a:pt x="794766" y="1251491"/>
                    <a:pt x="828008" y="1216915"/>
                  </a:cubicBezTo>
                  <a:cubicBezTo>
                    <a:pt x="839153" y="1205294"/>
                    <a:pt x="845629" y="1205009"/>
                    <a:pt x="856964" y="1216915"/>
                  </a:cubicBezTo>
                  <a:cubicBezTo>
                    <a:pt x="890016" y="1251586"/>
                    <a:pt x="924497" y="1285019"/>
                    <a:pt x="958310" y="1318928"/>
                  </a:cubicBezTo>
                  <a:cubicBezTo>
                    <a:pt x="965168" y="1325786"/>
                    <a:pt x="974408" y="1331691"/>
                    <a:pt x="962692" y="1343121"/>
                  </a:cubicBezTo>
                  <a:cubicBezTo>
                    <a:pt x="925258" y="1379792"/>
                    <a:pt x="888492" y="1417130"/>
                    <a:pt x="851345" y="1454087"/>
                  </a:cubicBezTo>
                  <a:close/>
                  <a:moveTo>
                    <a:pt x="855821" y="1050608"/>
                  </a:moveTo>
                  <a:cubicBezTo>
                    <a:pt x="845915" y="1060800"/>
                    <a:pt x="839915" y="1062038"/>
                    <a:pt x="829342" y="1051085"/>
                  </a:cubicBezTo>
                  <a:cubicBezTo>
                    <a:pt x="795338" y="1015747"/>
                    <a:pt x="760381" y="981171"/>
                    <a:pt x="725329" y="946881"/>
                  </a:cubicBezTo>
                  <a:cubicBezTo>
                    <a:pt x="716090" y="937832"/>
                    <a:pt x="711899" y="931832"/>
                    <a:pt x="723710" y="920497"/>
                  </a:cubicBezTo>
                  <a:cubicBezTo>
                    <a:pt x="759143" y="886588"/>
                    <a:pt x="793623" y="851536"/>
                    <a:pt x="827913" y="816389"/>
                  </a:cubicBezTo>
                  <a:cubicBezTo>
                    <a:pt x="837533" y="806578"/>
                    <a:pt x="844296" y="804387"/>
                    <a:pt x="854964" y="815436"/>
                  </a:cubicBezTo>
                  <a:cubicBezTo>
                    <a:pt x="889064" y="850679"/>
                    <a:pt x="924211" y="885064"/>
                    <a:pt x="958882" y="919830"/>
                  </a:cubicBezTo>
                  <a:cubicBezTo>
                    <a:pt x="962692" y="923640"/>
                    <a:pt x="966121" y="928022"/>
                    <a:pt x="970598" y="933070"/>
                  </a:cubicBezTo>
                  <a:cubicBezTo>
                    <a:pt x="966692" y="937928"/>
                    <a:pt x="963549" y="942500"/>
                    <a:pt x="959739" y="946310"/>
                  </a:cubicBezTo>
                  <a:cubicBezTo>
                    <a:pt x="925068" y="980981"/>
                    <a:pt x="890016" y="1015271"/>
                    <a:pt x="855821" y="1050608"/>
                  </a:cubicBezTo>
                  <a:close/>
                  <a:moveTo>
                    <a:pt x="856869" y="648939"/>
                  </a:moveTo>
                  <a:cubicBezTo>
                    <a:pt x="845820" y="660464"/>
                    <a:pt x="838867" y="661036"/>
                    <a:pt x="827532" y="649225"/>
                  </a:cubicBezTo>
                  <a:cubicBezTo>
                    <a:pt x="793528" y="613792"/>
                    <a:pt x="758666" y="579121"/>
                    <a:pt x="723424" y="544926"/>
                  </a:cubicBezTo>
                  <a:cubicBezTo>
                    <a:pt x="713804" y="535687"/>
                    <a:pt x="713899" y="529972"/>
                    <a:pt x="723233" y="520828"/>
                  </a:cubicBezTo>
                  <a:cubicBezTo>
                    <a:pt x="759143" y="485681"/>
                    <a:pt x="794480" y="449962"/>
                    <a:pt x="830008" y="414434"/>
                  </a:cubicBezTo>
                  <a:cubicBezTo>
                    <a:pt x="836295" y="408147"/>
                    <a:pt x="841439" y="400908"/>
                    <a:pt x="851535" y="411290"/>
                  </a:cubicBezTo>
                  <a:cubicBezTo>
                    <a:pt x="888111" y="448914"/>
                    <a:pt x="925544" y="485681"/>
                    <a:pt x="962597" y="522923"/>
                  </a:cubicBezTo>
                  <a:cubicBezTo>
                    <a:pt x="965549" y="525876"/>
                    <a:pt x="967645" y="529781"/>
                    <a:pt x="970502" y="533782"/>
                  </a:cubicBezTo>
                  <a:cubicBezTo>
                    <a:pt x="965930" y="538830"/>
                    <a:pt x="962406" y="543021"/>
                    <a:pt x="958596" y="546926"/>
                  </a:cubicBezTo>
                  <a:cubicBezTo>
                    <a:pt x="924497" y="580835"/>
                    <a:pt x="890111" y="614363"/>
                    <a:pt x="856869" y="648939"/>
                  </a:cubicBezTo>
                  <a:close/>
                  <a:moveTo>
                    <a:pt x="829532" y="250127"/>
                  </a:moveTo>
                  <a:cubicBezTo>
                    <a:pt x="800195" y="221267"/>
                    <a:pt x="770573" y="192692"/>
                    <a:pt x="734473" y="157544"/>
                  </a:cubicBezTo>
                  <a:cubicBezTo>
                    <a:pt x="810101" y="157544"/>
                    <a:pt x="876014" y="157544"/>
                    <a:pt x="952976" y="157544"/>
                  </a:cubicBezTo>
                  <a:cubicBezTo>
                    <a:pt x="915448" y="193263"/>
                    <a:pt x="883825" y="222410"/>
                    <a:pt x="853535" y="252794"/>
                  </a:cubicBezTo>
                  <a:cubicBezTo>
                    <a:pt x="842486" y="263843"/>
                    <a:pt x="837057" y="257652"/>
                    <a:pt x="829532" y="250127"/>
                  </a:cubicBezTo>
                  <a:close/>
                  <a:moveTo>
                    <a:pt x="99346" y="198311"/>
                  </a:moveTo>
                  <a:cubicBezTo>
                    <a:pt x="96774" y="186405"/>
                    <a:pt x="87821" y="169260"/>
                    <a:pt x="100203" y="159068"/>
                  </a:cubicBezTo>
                  <a:cubicBezTo>
                    <a:pt x="110299" y="150686"/>
                    <a:pt x="128111" y="153830"/>
                    <a:pt x="144590" y="160021"/>
                  </a:cubicBezTo>
                  <a:cubicBezTo>
                    <a:pt x="128016" y="174023"/>
                    <a:pt x="114014" y="185929"/>
                    <a:pt x="99346" y="198311"/>
                  </a:cubicBezTo>
                  <a:close/>
                  <a:moveTo>
                    <a:pt x="124587" y="319088"/>
                  </a:moveTo>
                  <a:cubicBezTo>
                    <a:pt x="159639" y="284703"/>
                    <a:pt x="194596" y="250318"/>
                    <a:pt x="228600" y="214885"/>
                  </a:cubicBezTo>
                  <a:cubicBezTo>
                    <a:pt x="239268" y="203836"/>
                    <a:pt x="245364" y="205455"/>
                    <a:pt x="254984" y="215361"/>
                  </a:cubicBezTo>
                  <a:cubicBezTo>
                    <a:pt x="289179" y="250508"/>
                    <a:pt x="324136" y="284989"/>
                    <a:pt x="358902" y="319660"/>
                  </a:cubicBezTo>
                  <a:cubicBezTo>
                    <a:pt x="365951" y="326708"/>
                    <a:pt x="374237" y="332042"/>
                    <a:pt x="362522" y="343377"/>
                  </a:cubicBezTo>
                  <a:cubicBezTo>
                    <a:pt x="325660" y="379001"/>
                    <a:pt x="289751" y="415672"/>
                    <a:pt x="253365" y="451867"/>
                  </a:cubicBezTo>
                  <a:cubicBezTo>
                    <a:pt x="250317" y="454915"/>
                    <a:pt x="246602" y="457201"/>
                    <a:pt x="242030" y="460820"/>
                  </a:cubicBezTo>
                  <a:cubicBezTo>
                    <a:pt x="237172" y="456820"/>
                    <a:pt x="232791" y="453677"/>
                    <a:pt x="229076" y="449962"/>
                  </a:cubicBezTo>
                  <a:cubicBezTo>
                    <a:pt x="194215" y="415386"/>
                    <a:pt x="159925" y="380239"/>
                    <a:pt x="124492" y="346330"/>
                  </a:cubicBezTo>
                  <a:cubicBezTo>
                    <a:pt x="113443" y="335567"/>
                    <a:pt x="114586" y="328899"/>
                    <a:pt x="124587" y="319088"/>
                  </a:cubicBezTo>
                  <a:close/>
                  <a:moveTo>
                    <a:pt x="132588" y="495777"/>
                  </a:moveTo>
                  <a:cubicBezTo>
                    <a:pt x="177451" y="534258"/>
                    <a:pt x="177451" y="534258"/>
                    <a:pt x="138779" y="559880"/>
                  </a:cubicBezTo>
                  <a:cubicBezTo>
                    <a:pt x="136874" y="539021"/>
                    <a:pt x="134969" y="519875"/>
                    <a:pt x="132588" y="495777"/>
                  </a:cubicBezTo>
                  <a:close/>
                  <a:moveTo>
                    <a:pt x="172022" y="793624"/>
                  </a:moveTo>
                  <a:cubicBezTo>
                    <a:pt x="162592" y="783813"/>
                    <a:pt x="157734" y="754952"/>
                    <a:pt x="155829" y="708185"/>
                  </a:cubicBezTo>
                  <a:cubicBezTo>
                    <a:pt x="150781" y="693040"/>
                    <a:pt x="160687" y="682562"/>
                    <a:pt x="171831" y="672561"/>
                  </a:cubicBezTo>
                  <a:cubicBezTo>
                    <a:pt x="195739" y="651130"/>
                    <a:pt x="214598" y="611315"/>
                    <a:pt x="242030" y="610172"/>
                  </a:cubicBezTo>
                  <a:cubicBezTo>
                    <a:pt x="267557" y="609220"/>
                    <a:pt x="287465" y="648463"/>
                    <a:pt x="309467" y="670370"/>
                  </a:cubicBezTo>
                  <a:cubicBezTo>
                    <a:pt x="329851" y="690659"/>
                    <a:pt x="366522" y="709518"/>
                    <a:pt x="364998" y="732664"/>
                  </a:cubicBezTo>
                  <a:cubicBezTo>
                    <a:pt x="363474" y="754857"/>
                    <a:pt x="329565" y="775050"/>
                    <a:pt x="309563" y="795815"/>
                  </a:cubicBezTo>
                  <a:cubicBezTo>
                    <a:pt x="291751" y="814293"/>
                    <a:pt x="272796" y="831724"/>
                    <a:pt x="255461" y="850679"/>
                  </a:cubicBezTo>
                  <a:cubicBezTo>
                    <a:pt x="245459" y="861632"/>
                    <a:pt x="238696" y="861347"/>
                    <a:pt x="228695" y="850583"/>
                  </a:cubicBezTo>
                  <a:cubicBezTo>
                    <a:pt x="210503" y="831057"/>
                    <a:pt x="190595" y="812960"/>
                    <a:pt x="172022" y="793624"/>
                  </a:cubicBezTo>
                  <a:close/>
                  <a:moveTo>
                    <a:pt x="214217" y="1225297"/>
                  </a:moveTo>
                  <a:cubicBezTo>
                    <a:pt x="211265" y="1195293"/>
                    <a:pt x="206883" y="1165480"/>
                    <a:pt x="203359" y="1135571"/>
                  </a:cubicBezTo>
                  <a:cubicBezTo>
                    <a:pt x="200787" y="1113378"/>
                    <a:pt x="198596" y="1091185"/>
                    <a:pt x="196310" y="1068992"/>
                  </a:cubicBezTo>
                  <a:cubicBezTo>
                    <a:pt x="192119" y="1036988"/>
                    <a:pt x="221170" y="1026796"/>
                    <a:pt x="237172" y="1008508"/>
                  </a:cubicBezTo>
                  <a:cubicBezTo>
                    <a:pt x="244602" y="1000031"/>
                    <a:pt x="250603" y="1011651"/>
                    <a:pt x="255461" y="1016414"/>
                  </a:cubicBezTo>
                  <a:cubicBezTo>
                    <a:pt x="290513" y="1050894"/>
                    <a:pt x="324707" y="1086232"/>
                    <a:pt x="360140" y="1120331"/>
                  </a:cubicBezTo>
                  <a:cubicBezTo>
                    <a:pt x="371380" y="1131095"/>
                    <a:pt x="369094" y="1137095"/>
                    <a:pt x="359188" y="1146620"/>
                  </a:cubicBezTo>
                  <a:cubicBezTo>
                    <a:pt x="327089" y="1177672"/>
                    <a:pt x="296037" y="1209866"/>
                    <a:pt x="263938" y="1241013"/>
                  </a:cubicBezTo>
                  <a:cubicBezTo>
                    <a:pt x="256413" y="1248252"/>
                    <a:pt x="250031" y="1263873"/>
                    <a:pt x="238792" y="1258730"/>
                  </a:cubicBezTo>
                  <a:cubicBezTo>
                    <a:pt x="226600" y="1253205"/>
                    <a:pt x="215837" y="1241870"/>
                    <a:pt x="214217" y="1225297"/>
                  </a:cubicBezTo>
                  <a:close/>
                  <a:moveTo>
                    <a:pt x="268034" y="1643254"/>
                  </a:moveTo>
                  <a:cubicBezTo>
                    <a:pt x="265271" y="1641158"/>
                    <a:pt x="262414" y="1639158"/>
                    <a:pt x="259652" y="1637063"/>
                  </a:cubicBezTo>
                  <a:cubicBezTo>
                    <a:pt x="251269" y="1560958"/>
                    <a:pt x="242983" y="1484758"/>
                    <a:pt x="234601" y="1408653"/>
                  </a:cubicBezTo>
                  <a:cubicBezTo>
                    <a:pt x="237077" y="1406939"/>
                    <a:pt x="239554" y="1405129"/>
                    <a:pt x="242125" y="1403414"/>
                  </a:cubicBezTo>
                  <a:cubicBezTo>
                    <a:pt x="265271" y="1426465"/>
                    <a:pt x="288512" y="1449230"/>
                    <a:pt x="311372" y="1472566"/>
                  </a:cubicBezTo>
                  <a:cubicBezTo>
                    <a:pt x="330803" y="1492378"/>
                    <a:pt x="363188" y="1511618"/>
                    <a:pt x="365093" y="1533335"/>
                  </a:cubicBezTo>
                  <a:cubicBezTo>
                    <a:pt x="367093" y="1556100"/>
                    <a:pt x="330517" y="1572864"/>
                    <a:pt x="312230" y="1593629"/>
                  </a:cubicBezTo>
                  <a:cubicBezTo>
                    <a:pt x="297656" y="1610297"/>
                    <a:pt x="282797" y="1626776"/>
                    <a:pt x="268034" y="1643254"/>
                  </a:cubicBezTo>
                  <a:close/>
                  <a:moveTo>
                    <a:pt x="283178" y="1843850"/>
                  </a:moveTo>
                  <a:cubicBezTo>
                    <a:pt x="313373" y="1874235"/>
                    <a:pt x="337852" y="1899476"/>
                    <a:pt x="362998" y="1924146"/>
                  </a:cubicBezTo>
                  <a:cubicBezTo>
                    <a:pt x="370141" y="1931195"/>
                    <a:pt x="370332" y="1936052"/>
                    <a:pt x="363093" y="1943006"/>
                  </a:cubicBezTo>
                  <a:cubicBezTo>
                    <a:pt x="343472" y="1961960"/>
                    <a:pt x="324326" y="1981582"/>
                    <a:pt x="301085" y="2004823"/>
                  </a:cubicBezTo>
                  <a:cubicBezTo>
                    <a:pt x="294989" y="1950054"/>
                    <a:pt x="289560" y="1901191"/>
                    <a:pt x="283178" y="1843850"/>
                  </a:cubicBezTo>
                  <a:close/>
                  <a:moveTo>
                    <a:pt x="1159383" y="2320005"/>
                  </a:moveTo>
                  <a:cubicBezTo>
                    <a:pt x="1169099" y="2329435"/>
                    <a:pt x="1171861" y="2335912"/>
                    <a:pt x="1160526" y="2346770"/>
                  </a:cubicBezTo>
                  <a:cubicBezTo>
                    <a:pt x="1125188" y="2380870"/>
                    <a:pt x="1090898" y="2416017"/>
                    <a:pt x="1056132" y="2450688"/>
                  </a:cubicBezTo>
                  <a:cubicBezTo>
                    <a:pt x="1052322" y="2454498"/>
                    <a:pt x="1048131" y="2457927"/>
                    <a:pt x="1042797" y="2462690"/>
                  </a:cubicBezTo>
                  <a:cubicBezTo>
                    <a:pt x="1037749" y="2458499"/>
                    <a:pt x="1033367" y="2455355"/>
                    <a:pt x="1029653" y="2451545"/>
                  </a:cubicBezTo>
                  <a:cubicBezTo>
                    <a:pt x="994886" y="2416875"/>
                    <a:pt x="960406" y="2381822"/>
                    <a:pt x="925258" y="2347628"/>
                  </a:cubicBezTo>
                  <a:cubicBezTo>
                    <a:pt x="915257" y="2337912"/>
                    <a:pt x="913543" y="2331340"/>
                    <a:pt x="924497" y="2320767"/>
                  </a:cubicBezTo>
                  <a:cubicBezTo>
                    <a:pt x="959834" y="2286668"/>
                    <a:pt x="994410" y="2251806"/>
                    <a:pt x="1028700" y="2216659"/>
                  </a:cubicBezTo>
                  <a:cubicBezTo>
                    <a:pt x="1038225" y="2206848"/>
                    <a:pt x="1044416" y="2204372"/>
                    <a:pt x="1055370" y="2215802"/>
                  </a:cubicBezTo>
                  <a:cubicBezTo>
                    <a:pt x="1089374" y="2251139"/>
                    <a:pt x="1124331" y="2285715"/>
                    <a:pt x="1159383" y="2320005"/>
                  </a:cubicBezTo>
                  <a:close/>
                  <a:moveTo>
                    <a:pt x="1163765" y="1925099"/>
                  </a:moveTo>
                  <a:cubicBezTo>
                    <a:pt x="1166051" y="1927385"/>
                    <a:pt x="1167860" y="1930337"/>
                    <a:pt x="1170623" y="1933957"/>
                  </a:cubicBezTo>
                  <a:cubicBezTo>
                    <a:pt x="1166336" y="1938910"/>
                    <a:pt x="1162431" y="1944244"/>
                    <a:pt x="1157764" y="1948911"/>
                  </a:cubicBezTo>
                  <a:cubicBezTo>
                    <a:pt x="1123950" y="1982915"/>
                    <a:pt x="1089470" y="2016253"/>
                    <a:pt x="1056418" y="2051019"/>
                  </a:cubicBezTo>
                  <a:cubicBezTo>
                    <a:pt x="1044607" y="2063402"/>
                    <a:pt x="1037939" y="2061211"/>
                    <a:pt x="1027271" y="2050162"/>
                  </a:cubicBezTo>
                  <a:cubicBezTo>
                    <a:pt x="993934" y="2015681"/>
                    <a:pt x="960120" y="1981677"/>
                    <a:pt x="925544" y="1948435"/>
                  </a:cubicBezTo>
                  <a:cubicBezTo>
                    <a:pt x="913448" y="1936814"/>
                    <a:pt x="915162" y="1929956"/>
                    <a:pt x="926306" y="1919193"/>
                  </a:cubicBezTo>
                  <a:cubicBezTo>
                    <a:pt x="960787" y="1885951"/>
                    <a:pt x="994315" y="1851566"/>
                    <a:pt x="1028224" y="1817657"/>
                  </a:cubicBezTo>
                  <a:cubicBezTo>
                    <a:pt x="1035368" y="1810513"/>
                    <a:pt x="1041464" y="1802417"/>
                    <a:pt x="1052608" y="1813847"/>
                  </a:cubicBezTo>
                  <a:cubicBezTo>
                    <a:pt x="1089374" y="1851185"/>
                    <a:pt x="1126808" y="1887951"/>
                    <a:pt x="1163765" y="1925099"/>
                  </a:cubicBezTo>
                  <a:close/>
                  <a:moveTo>
                    <a:pt x="1162622" y="1523334"/>
                  </a:moveTo>
                  <a:cubicBezTo>
                    <a:pt x="1165574" y="1526382"/>
                    <a:pt x="1167955" y="1530002"/>
                    <a:pt x="1171194" y="1534383"/>
                  </a:cubicBezTo>
                  <a:cubicBezTo>
                    <a:pt x="1166622" y="1539241"/>
                    <a:pt x="1163098" y="1543337"/>
                    <a:pt x="1159288" y="1547147"/>
                  </a:cubicBezTo>
                  <a:cubicBezTo>
                    <a:pt x="1125379" y="1581151"/>
                    <a:pt x="1090613" y="1614393"/>
                    <a:pt x="1057847" y="1649445"/>
                  </a:cubicBezTo>
                  <a:cubicBezTo>
                    <a:pt x="1044797" y="1663352"/>
                    <a:pt x="1037844" y="1660494"/>
                    <a:pt x="1026319" y="1648493"/>
                  </a:cubicBezTo>
                  <a:cubicBezTo>
                    <a:pt x="993839" y="1614679"/>
                    <a:pt x="960882" y="1581246"/>
                    <a:pt x="926783" y="1549052"/>
                  </a:cubicBezTo>
                  <a:cubicBezTo>
                    <a:pt x="913162" y="1536288"/>
                    <a:pt x="915543" y="1528954"/>
                    <a:pt x="927640" y="1517333"/>
                  </a:cubicBezTo>
                  <a:cubicBezTo>
                    <a:pt x="961549" y="1484948"/>
                    <a:pt x="994220" y="1451325"/>
                    <a:pt x="1027367" y="1418083"/>
                  </a:cubicBezTo>
                  <a:cubicBezTo>
                    <a:pt x="1035272" y="1410177"/>
                    <a:pt x="1041368" y="1400938"/>
                    <a:pt x="1053941" y="1414082"/>
                  </a:cubicBezTo>
                  <a:cubicBezTo>
                    <a:pt x="1089565" y="1451039"/>
                    <a:pt x="1126427" y="1486853"/>
                    <a:pt x="1162622" y="1523334"/>
                  </a:cubicBezTo>
                  <a:close/>
                  <a:moveTo>
                    <a:pt x="1163479" y="1124427"/>
                  </a:moveTo>
                  <a:cubicBezTo>
                    <a:pt x="1165765" y="1126808"/>
                    <a:pt x="1167575" y="1129666"/>
                    <a:pt x="1170432" y="1133476"/>
                  </a:cubicBezTo>
                  <a:cubicBezTo>
                    <a:pt x="1166146" y="1138334"/>
                    <a:pt x="1162050" y="1143477"/>
                    <a:pt x="1157573" y="1148049"/>
                  </a:cubicBezTo>
                  <a:cubicBezTo>
                    <a:pt x="1124426" y="1181387"/>
                    <a:pt x="1090613" y="1213962"/>
                    <a:pt x="1058323" y="1248062"/>
                  </a:cubicBezTo>
                  <a:cubicBezTo>
                    <a:pt x="1045845" y="1261301"/>
                    <a:pt x="1038130" y="1260063"/>
                    <a:pt x="1026224" y="1247681"/>
                  </a:cubicBezTo>
                  <a:cubicBezTo>
                    <a:pt x="993743" y="1213772"/>
                    <a:pt x="960501" y="1180529"/>
                    <a:pt x="926592" y="1148049"/>
                  </a:cubicBezTo>
                  <a:cubicBezTo>
                    <a:pt x="915257" y="1137095"/>
                    <a:pt x="914210" y="1130333"/>
                    <a:pt x="926211" y="1118807"/>
                  </a:cubicBezTo>
                  <a:cubicBezTo>
                    <a:pt x="960977" y="1085565"/>
                    <a:pt x="994410" y="1050989"/>
                    <a:pt x="1028510" y="1017080"/>
                  </a:cubicBezTo>
                  <a:cubicBezTo>
                    <a:pt x="1035082" y="1010603"/>
                    <a:pt x="1040225" y="1000031"/>
                    <a:pt x="1052322" y="1012604"/>
                  </a:cubicBezTo>
                  <a:cubicBezTo>
                    <a:pt x="1088803" y="1050418"/>
                    <a:pt x="1126427" y="1087184"/>
                    <a:pt x="1163479" y="1124427"/>
                  </a:cubicBezTo>
                  <a:close/>
                  <a:moveTo>
                    <a:pt x="1162145" y="722472"/>
                  </a:moveTo>
                  <a:cubicBezTo>
                    <a:pt x="1165098" y="725425"/>
                    <a:pt x="1167670" y="728854"/>
                    <a:pt x="1171384" y="733140"/>
                  </a:cubicBezTo>
                  <a:cubicBezTo>
                    <a:pt x="1166908" y="738093"/>
                    <a:pt x="1163479" y="742379"/>
                    <a:pt x="1159669" y="746189"/>
                  </a:cubicBezTo>
                  <a:cubicBezTo>
                    <a:pt x="1124903" y="780956"/>
                    <a:pt x="1089851" y="815436"/>
                    <a:pt x="1055656" y="850679"/>
                  </a:cubicBezTo>
                  <a:cubicBezTo>
                    <a:pt x="1045559" y="861061"/>
                    <a:pt x="1039654" y="861632"/>
                    <a:pt x="1029176" y="850774"/>
                  </a:cubicBezTo>
                  <a:cubicBezTo>
                    <a:pt x="995172" y="815341"/>
                    <a:pt x="960215" y="780670"/>
                    <a:pt x="924973" y="746475"/>
                  </a:cubicBezTo>
                  <a:cubicBezTo>
                    <a:pt x="914591" y="736379"/>
                    <a:pt x="914114" y="729902"/>
                    <a:pt x="924782" y="719615"/>
                  </a:cubicBezTo>
                  <a:cubicBezTo>
                    <a:pt x="960120" y="685420"/>
                    <a:pt x="994601" y="650368"/>
                    <a:pt x="1029176" y="615411"/>
                  </a:cubicBezTo>
                  <a:cubicBezTo>
                    <a:pt x="1037082" y="607410"/>
                    <a:pt x="1042988" y="602362"/>
                    <a:pt x="1053465" y="613220"/>
                  </a:cubicBezTo>
                  <a:cubicBezTo>
                    <a:pt x="1089089" y="650082"/>
                    <a:pt x="1125855" y="686087"/>
                    <a:pt x="1162145" y="722472"/>
                  </a:cubicBezTo>
                  <a:close/>
                  <a:moveTo>
                    <a:pt x="1157097" y="316231"/>
                  </a:moveTo>
                  <a:cubicBezTo>
                    <a:pt x="1169099" y="327756"/>
                    <a:pt x="1171670" y="335090"/>
                    <a:pt x="1158050" y="347854"/>
                  </a:cubicBezTo>
                  <a:cubicBezTo>
                    <a:pt x="1123950" y="379953"/>
                    <a:pt x="1091470" y="413767"/>
                    <a:pt x="1058323" y="446819"/>
                  </a:cubicBezTo>
                  <a:cubicBezTo>
                    <a:pt x="1053751" y="451391"/>
                    <a:pt x="1048798" y="455582"/>
                    <a:pt x="1042797" y="461106"/>
                  </a:cubicBezTo>
                  <a:cubicBezTo>
                    <a:pt x="1037558" y="456725"/>
                    <a:pt x="1033177" y="453581"/>
                    <a:pt x="1029367" y="449867"/>
                  </a:cubicBezTo>
                  <a:cubicBezTo>
                    <a:pt x="994601" y="415196"/>
                    <a:pt x="960215" y="380144"/>
                    <a:pt x="925068" y="345949"/>
                  </a:cubicBezTo>
                  <a:cubicBezTo>
                    <a:pt x="914781" y="335948"/>
                    <a:pt x="914019" y="329375"/>
                    <a:pt x="924687" y="319088"/>
                  </a:cubicBezTo>
                  <a:cubicBezTo>
                    <a:pt x="959929" y="284894"/>
                    <a:pt x="994886" y="250413"/>
                    <a:pt x="1028700" y="214885"/>
                  </a:cubicBezTo>
                  <a:cubicBezTo>
                    <a:pt x="1041083" y="201836"/>
                    <a:pt x="1047655" y="206503"/>
                    <a:pt x="1057751" y="216885"/>
                  </a:cubicBezTo>
                  <a:cubicBezTo>
                    <a:pt x="1090327" y="250508"/>
                    <a:pt x="1123379" y="283751"/>
                    <a:pt x="1157097" y="31623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1B33F8-877B-4FF3-9B6C-3DE2E6356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00686-62FF-4383-B74E-90F904B1D4DB}"/>
              </a:ext>
            </a:extLst>
          </p:cNvPr>
          <p:cNvSpPr txBox="1"/>
          <p:nvPr/>
        </p:nvSpPr>
        <p:spPr>
          <a:xfrm>
            <a:off x="551542" y="949343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2032-DA89-41FD-B7CC-156AD053F699}"/>
              </a:ext>
            </a:extLst>
          </p:cNvPr>
          <p:cNvSpPr txBox="1"/>
          <p:nvPr/>
        </p:nvSpPr>
        <p:spPr>
          <a:xfrm>
            <a:off x="551542" y="61066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A7833-51D0-4707-8906-8CFAF5B89563}"/>
              </a:ext>
            </a:extLst>
          </p:cNvPr>
          <p:cNvSpPr txBox="1"/>
          <p:nvPr/>
        </p:nvSpPr>
        <p:spPr>
          <a:xfrm>
            <a:off x="551542" y="1472692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F3B17B-A93C-40C9-967A-1DE2F67F2105}"/>
              </a:ext>
            </a:extLst>
          </p:cNvPr>
          <p:cNvGrpSpPr/>
          <p:nvPr/>
        </p:nvGrpSpPr>
        <p:grpSpPr>
          <a:xfrm>
            <a:off x="626011" y="2313681"/>
            <a:ext cx="5870709" cy="301848"/>
            <a:chOff x="608426" y="2823854"/>
            <a:chExt cx="5870709" cy="301848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2728ADB4-BA98-494E-B4B4-BBA42D6E650F}"/>
                </a:ext>
              </a:extLst>
            </p:cNvPr>
            <p:cNvSpPr txBox="1">
              <a:spLocks/>
            </p:cNvSpPr>
            <p:nvPr/>
          </p:nvSpPr>
          <p:spPr>
            <a:xfrm>
              <a:off x="608426" y="2823854"/>
              <a:ext cx="992586" cy="30184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MODERN</a:t>
              </a:r>
              <a:endParaRPr lang="en-US" altLang="ko-KR" sz="1400" b="0" dirty="0"/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D15C11EC-F3C0-431D-B558-9C5BE6CCA0D2}"/>
                </a:ext>
              </a:extLst>
            </p:cNvPr>
            <p:cNvSpPr txBox="1">
              <a:spLocks/>
            </p:cNvSpPr>
            <p:nvPr/>
          </p:nvSpPr>
          <p:spPr>
            <a:xfrm>
              <a:off x="1717360" y="2823854"/>
              <a:ext cx="1411686" cy="30184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POWERPOINT</a:t>
              </a:r>
              <a:endParaRPr lang="en-US" altLang="ko-KR" sz="1400" b="0" dirty="0"/>
            </a:p>
          </p:txBody>
        </p:sp>
        <p:sp>
          <p:nvSpPr>
            <p:cNvPr id="19" name="Text Placeholder 27">
              <a:extLst>
                <a:ext uri="{FF2B5EF4-FFF2-40B4-BE49-F238E27FC236}">
                  <a16:creationId xmlns:a16="http://schemas.microsoft.com/office/drawing/2014/main" id="{B5B03AC6-6360-4470-8D8F-6D4373A7C802}"/>
                </a:ext>
              </a:extLst>
            </p:cNvPr>
            <p:cNvSpPr txBox="1">
              <a:spLocks/>
            </p:cNvSpPr>
            <p:nvPr/>
          </p:nvSpPr>
          <p:spPr>
            <a:xfrm>
              <a:off x="3245394" y="2823854"/>
              <a:ext cx="1597269" cy="30184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>
                  <a:cs typeface="Arial" pitchFamily="34" charset="0"/>
                </a:rPr>
                <a:t>PRESENTATION</a:t>
              </a:r>
              <a:endParaRPr lang="en-US" altLang="ko-KR" sz="1400" b="0" dirty="0"/>
            </a:p>
          </p:txBody>
        </p:sp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12AAE5BE-4437-417B-8D11-FE51A2CD02DB}"/>
                </a:ext>
              </a:extLst>
            </p:cNvPr>
            <p:cNvSpPr txBox="1">
              <a:spLocks/>
            </p:cNvSpPr>
            <p:nvPr/>
          </p:nvSpPr>
          <p:spPr>
            <a:xfrm>
              <a:off x="4959011" y="2823854"/>
              <a:ext cx="1520124" cy="301848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txBody>
            <a:bodyPr lIns="91440" tIns="91440" anchor="ctr"/>
            <a:lstStyle>
              <a:lvl1pPr marL="0" indent="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32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0" dirty="0"/>
                <a:t>INFOGRAPHIC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E7525A1-6C4C-4164-B8D6-BCBEA4F26EFF}"/>
              </a:ext>
            </a:extLst>
          </p:cNvPr>
          <p:cNvSpPr txBox="1"/>
          <p:nvPr/>
        </p:nvSpPr>
        <p:spPr>
          <a:xfrm>
            <a:off x="517265" y="281018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95E86-B427-403F-92E2-D18DE540D082}"/>
              </a:ext>
            </a:extLst>
          </p:cNvPr>
          <p:cNvSpPr txBox="1"/>
          <p:nvPr/>
        </p:nvSpPr>
        <p:spPr>
          <a:xfrm>
            <a:off x="8984111" y="5560724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B55EC0-B713-4D32-BE20-C5A06D7A957E}"/>
              </a:ext>
            </a:extLst>
          </p:cNvPr>
          <p:cNvSpPr/>
          <p:nvPr/>
        </p:nvSpPr>
        <p:spPr>
          <a:xfrm>
            <a:off x="3983000" y="4225841"/>
            <a:ext cx="1675418" cy="1682816"/>
          </a:xfrm>
          <a:custGeom>
            <a:avLst/>
            <a:gdLst>
              <a:gd name="connsiteX0" fmla="*/ 600050 w 1334507"/>
              <a:gd name="connsiteY0" fmla="*/ 949594 h 1340400"/>
              <a:gd name="connsiteX1" fmla="*/ 636955 w 1334507"/>
              <a:gd name="connsiteY1" fmla="*/ 981445 h 1340400"/>
              <a:gd name="connsiteX2" fmla="*/ 640410 w 1334507"/>
              <a:gd name="connsiteY2" fmla="*/ 1238017 h 1340400"/>
              <a:gd name="connsiteX3" fmla="*/ 609402 w 1334507"/>
              <a:gd name="connsiteY3" fmla="*/ 1276776 h 1340400"/>
              <a:gd name="connsiteX4" fmla="*/ 348702 w 1334507"/>
              <a:gd name="connsiteY4" fmla="*/ 1272985 h 1340400"/>
              <a:gd name="connsiteX5" fmla="*/ 220289 w 1334507"/>
              <a:gd name="connsiteY5" fmla="*/ 1118620 h 1340400"/>
              <a:gd name="connsiteX6" fmla="*/ 406504 w 1334507"/>
              <a:gd name="connsiteY6" fmla="*/ 950353 h 1340400"/>
              <a:gd name="connsiteX7" fmla="*/ 600050 w 1334507"/>
              <a:gd name="connsiteY7" fmla="*/ 949594 h 1340400"/>
              <a:gd name="connsiteX8" fmla="*/ 863700 w 1334507"/>
              <a:gd name="connsiteY8" fmla="*/ 841489 h 1340400"/>
              <a:gd name="connsiteX9" fmla="*/ 869935 w 1334507"/>
              <a:gd name="connsiteY9" fmla="*/ 867104 h 1340400"/>
              <a:gd name="connsiteX10" fmla="*/ 935322 w 1334507"/>
              <a:gd name="connsiteY10" fmla="*/ 932828 h 1340400"/>
              <a:gd name="connsiteX11" fmla="*/ 1090276 w 1334507"/>
              <a:gd name="connsiteY11" fmla="*/ 946478 h 1340400"/>
              <a:gd name="connsiteX12" fmla="*/ 1300253 w 1334507"/>
              <a:gd name="connsiteY12" fmla="*/ 914291 h 1340400"/>
              <a:gd name="connsiteX13" fmla="*/ 1089097 w 1334507"/>
              <a:gd name="connsiteY13" fmla="*/ 1223019 h 1340400"/>
              <a:gd name="connsiteX14" fmla="*/ 1009807 w 1334507"/>
              <a:gd name="connsiteY14" fmla="*/ 1260262 h 1340400"/>
              <a:gd name="connsiteX15" fmla="*/ 875582 w 1334507"/>
              <a:gd name="connsiteY15" fmla="*/ 1250151 h 1340400"/>
              <a:gd name="connsiteX16" fmla="*/ 836316 w 1334507"/>
              <a:gd name="connsiteY16" fmla="*/ 1284529 h 1340400"/>
              <a:gd name="connsiteX17" fmla="*/ 832441 w 1334507"/>
              <a:gd name="connsiteY17" fmla="*/ 1340225 h 1340400"/>
              <a:gd name="connsiteX18" fmla="*/ 813144 w 1334507"/>
              <a:gd name="connsiteY18" fmla="*/ 1324553 h 1340400"/>
              <a:gd name="connsiteX19" fmla="*/ 702006 w 1334507"/>
              <a:gd name="connsiteY19" fmla="*/ 1102949 h 1340400"/>
              <a:gd name="connsiteX20" fmla="*/ 704786 w 1334507"/>
              <a:gd name="connsiteY20" fmla="*/ 1048938 h 1340400"/>
              <a:gd name="connsiteX21" fmla="*/ 842298 w 1334507"/>
              <a:gd name="connsiteY21" fmla="*/ 857668 h 1340400"/>
              <a:gd name="connsiteX22" fmla="*/ 863700 w 1334507"/>
              <a:gd name="connsiteY22" fmla="*/ 841489 h 1340400"/>
              <a:gd name="connsiteX23" fmla="*/ 291406 w 1334507"/>
              <a:gd name="connsiteY23" fmla="*/ 558628 h 1340400"/>
              <a:gd name="connsiteX24" fmla="*/ 332525 w 1334507"/>
              <a:gd name="connsiteY24" fmla="*/ 580367 h 1340400"/>
              <a:gd name="connsiteX25" fmla="*/ 449310 w 1334507"/>
              <a:gd name="connsiteY25" fmla="*/ 794050 h 1340400"/>
              <a:gd name="connsiteX26" fmla="*/ 451500 w 1334507"/>
              <a:gd name="connsiteY26" fmla="*/ 819918 h 1340400"/>
              <a:gd name="connsiteX27" fmla="*/ 429088 w 1334507"/>
              <a:gd name="connsiteY27" fmla="*/ 812756 h 1340400"/>
              <a:gd name="connsiteX28" fmla="*/ 340783 w 1334507"/>
              <a:gd name="connsiteY28" fmla="*/ 838118 h 1340400"/>
              <a:gd name="connsiteX29" fmla="*/ 252394 w 1334507"/>
              <a:gd name="connsiteY29" fmla="*/ 990714 h 1340400"/>
              <a:gd name="connsiteX30" fmla="*/ 204870 w 1334507"/>
              <a:gd name="connsiteY30" fmla="*/ 1178445 h 1340400"/>
              <a:gd name="connsiteX31" fmla="*/ 180098 w 1334507"/>
              <a:gd name="connsiteY31" fmla="*/ 1146847 h 1340400"/>
              <a:gd name="connsiteX32" fmla="*/ 15790 w 1334507"/>
              <a:gd name="connsiteY32" fmla="*/ 863480 h 1340400"/>
              <a:gd name="connsiteX33" fmla="*/ 15875 w 1334507"/>
              <a:gd name="connsiteY33" fmla="*/ 761105 h 1340400"/>
              <a:gd name="connsiteX34" fmla="*/ 83368 w 1334507"/>
              <a:gd name="connsiteY34" fmla="*/ 644994 h 1340400"/>
              <a:gd name="connsiteX35" fmla="*/ 71318 w 1334507"/>
              <a:gd name="connsiteY35" fmla="*/ 604381 h 1340400"/>
              <a:gd name="connsiteX36" fmla="*/ 19330 w 1334507"/>
              <a:gd name="connsiteY36" fmla="*/ 575817 h 1340400"/>
              <a:gd name="connsiteX37" fmla="*/ 34834 w 1334507"/>
              <a:gd name="connsiteY37" fmla="*/ 561745 h 1340400"/>
              <a:gd name="connsiteX38" fmla="*/ 291406 w 1334507"/>
              <a:gd name="connsiteY38" fmla="*/ 558628 h 1340400"/>
              <a:gd name="connsiteX39" fmla="*/ 1193105 w 1334507"/>
              <a:gd name="connsiteY39" fmla="*/ 483563 h 1340400"/>
              <a:gd name="connsiteX40" fmla="*/ 1212284 w 1334507"/>
              <a:gd name="connsiteY40" fmla="*/ 505376 h 1340400"/>
              <a:gd name="connsiteX41" fmla="*/ 1315840 w 1334507"/>
              <a:gd name="connsiteY41" fmla="*/ 725294 h 1340400"/>
              <a:gd name="connsiteX42" fmla="*/ 1222312 w 1334507"/>
              <a:gd name="connsiteY42" fmla="*/ 925328 h 1340400"/>
              <a:gd name="connsiteX43" fmla="*/ 1026407 w 1334507"/>
              <a:gd name="connsiteY43" fmla="*/ 870728 h 1340400"/>
              <a:gd name="connsiteX44" fmla="*/ 920913 w 1334507"/>
              <a:gd name="connsiteY44" fmla="*/ 651903 h 1340400"/>
              <a:gd name="connsiteX45" fmla="*/ 938018 w 1334507"/>
              <a:gd name="connsiteY45" fmla="*/ 600505 h 1340400"/>
              <a:gd name="connsiteX46" fmla="*/ 1164004 w 1334507"/>
              <a:gd name="connsiteY46" fmla="*/ 489872 h 1340400"/>
              <a:gd name="connsiteX47" fmla="*/ 1193105 w 1334507"/>
              <a:gd name="connsiteY47" fmla="*/ 483563 h 1340400"/>
              <a:gd name="connsiteX48" fmla="*/ 487879 w 1334507"/>
              <a:gd name="connsiteY48" fmla="*/ 288 h 1340400"/>
              <a:gd name="connsiteX49" fmla="*/ 593647 w 1334507"/>
              <a:gd name="connsiteY49" fmla="*/ 69076 h 1340400"/>
              <a:gd name="connsiteX50" fmla="*/ 612437 w 1334507"/>
              <a:gd name="connsiteY50" fmla="*/ 271553 h 1340400"/>
              <a:gd name="connsiteX51" fmla="*/ 445517 w 1334507"/>
              <a:gd name="connsiteY51" fmla="*/ 448078 h 1340400"/>
              <a:gd name="connsiteX52" fmla="*/ 391338 w 1334507"/>
              <a:gd name="connsiteY52" fmla="*/ 450352 h 1340400"/>
              <a:gd name="connsiteX53" fmla="*/ 207482 w 1334507"/>
              <a:gd name="connsiteY53" fmla="*/ 278547 h 1340400"/>
              <a:gd name="connsiteX54" fmla="*/ 204786 w 1334507"/>
              <a:gd name="connsiteY54" fmla="*/ 227906 h 1340400"/>
              <a:gd name="connsiteX55" fmla="*/ 373390 w 1334507"/>
              <a:gd name="connsiteY55" fmla="*/ 52898 h 1340400"/>
              <a:gd name="connsiteX56" fmla="*/ 487879 w 1334507"/>
              <a:gd name="connsiteY56" fmla="*/ 288 h 1340400"/>
              <a:gd name="connsiteX57" fmla="*/ 555729 w 1334507"/>
              <a:gd name="connsiteY57" fmla="*/ 151 h 1340400"/>
              <a:gd name="connsiteX58" fmla="*/ 919396 w 1334507"/>
              <a:gd name="connsiteY58" fmla="*/ 87529 h 1340400"/>
              <a:gd name="connsiteX59" fmla="*/ 982423 w 1334507"/>
              <a:gd name="connsiteY59" fmla="*/ 148365 h 1340400"/>
              <a:gd name="connsiteX60" fmla="*/ 1020761 w 1334507"/>
              <a:gd name="connsiteY60" fmla="*/ 277452 h 1340400"/>
              <a:gd name="connsiteX61" fmla="*/ 1066851 w 1334507"/>
              <a:gd name="connsiteY61" fmla="*/ 301887 h 1340400"/>
              <a:gd name="connsiteX62" fmla="*/ 1120272 w 1334507"/>
              <a:gd name="connsiteY62" fmla="*/ 285709 h 1340400"/>
              <a:gd name="connsiteX63" fmla="*/ 1112521 w 1334507"/>
              <a:gd name="connsiteY63" fmla="*/ 309301 h 1340400"/>
              <a:gd name="connsiteX64" fmla="*/ 945011 w 1334507"/>
              <a:gd name="connsiteY64" fmla="*/ 492062 h 1340400"/>
              <a:gd name="connsiteX65" fmla="*/ 893529 w 1334507"/>
              <a:gd name="connsiteY65" fmla="*/ 508745 h 1340400"/>
              <a:gd name="connsiteX66" fmla="*/ 665857 w 1334507"/>
              <a:gd name="connsiteY66" fmla="*/ 448331 h 1340400"/>
              <a:gd name="connsiteX67" fmla="*/ 643107 w 1334507"/>
              <a:gd name="connsiteY67" fmla="*/ 434091 h 1340400"/>
              <a:gd name="connsiteX68" fmla="*/ 664846 w 1334507"/>
              <a:gd name="connsiteY68" fmla="*/ 419177 h 1340400"/>
              <a:gd name="connsiteX69" fmla="*/ 703016 w 1334507"/>
              <a:gd name="connsiteY69" fmla="*/ 334664 h 1340400"/>
              <a:gd name="connsiteX70" fmla="*/ 660633 w 1334507"/>
              <a:gd name="connsiteY70" fmla="*/ 185018 h 1340400"/>
              <a:gd name="connsiteX71" fmla="*/ 555729 w 1334507"/>
              <a:gd name="connsiteY71" fmla="*/ 151 h 13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34507" h="1340400">
                <a:moveTo>
                  <a:pt x="600050" y="949594"/>
                </a:moveTo>
                <a:cubicBezTo>
                  <a:pt x="622547" y="949342"/>
                  <a:pt x="637039" y="952964"/>
                  <a:pt x="636955" y="981445"/>
                </a:cubicBezTo>
                <a:cubicBezTo>
                  <a:pt x="636703" y="1066969"/>
                  <a:pt x="638641" y="1152492"/>
                  <a:pt x="640410" y="1238017"/>
                </a:cubicBezTo>
                <a:cubicBezTo>
                  <a:pt x="640832" y="1260430"/>
                  <a:pt x="636955" y="1277113"/>
                  <a:pt x="609402" y="1276776"/>
                </a:cubicBezTo>
                <a:cubicBezTo>
                  <a:pt x="522446" y="1275681"/>
                  <a:pt x="435152" y="1279726"/>
                  <a:pt x="348702" y="1272985"/>
                </a:cubicBezTo>
                <a:cubicBezTo>
                  <a:pt x="251381" y="1265401"/>
                  <a:pt x="213802" y="1215435"/>
                  <a:pt x="220289" y="1118620"/>
                </a:cubicBezTo>
                <a:cubicBezTo>
                  <a:pt x="245146" y="1002594"/>
                  <a:pt x="283821" y="950774"/>
                  <a:pt x="406504" y="950353"/>
                </a:cubicBezTo>
                <a:cubicBezTo>
                  <a:pt x="471047" y="950100"/>
                  <a:pt x="535506" y="950268"/>
                  <a:pt x="600050" y="949594"/>
                </a:cubicBezTo>
                <a:close/>
                <a:moveTo>
                  <a:pt x="863700" y="841489"/>
                </a:moveTo>
                <a:cubicBezTo>
                  <a:pt x="876593" y="845619"/>
                  <a:pt x="869935" y="858341"/>
                  <a:pt x="869935" y="867104"/>
                </a:cubicBezTo>
                <a:cubicBezTo>
                  <a:pt x="869598" y="929963"/>
                  <a:pt x="869431" y="928952"/>
                  <a:pt x="935322" y="932828"/>
                </a:cubicBezTo>
                <a:cubicBezTo>
                  <a:pt x="987057" y="935861"/>
                  <a:pt x="1038624" y="941675"/>
                  <a:pt x="1090276" y="946478"/>
                </a:cubicBezTo>
                <a:cubicBezTo>
                  <a:pt x="1162402" y="953134"/>
                  <a:pt x="1231750" y="943949"/>
                  <a:pt x="1300253" y="914291"/>
                </a:cubicBezTo>
                <a:cubicBezTo>
                  <a:pt x="1229895" y="1017172"/>
                  <a:pt x="1159538" y="1120138"/>
                  <a:pt x="1089097" y="1223019"/>
                </a:cubicBezTo>
                <a:cubicBezTo>
                  <a:pt x="1070053" y="1250909"/>
                  <a:pt x="1043849" y="1263127"/>
                  <a:pt x="1009807" y="1260262"/>
                </a:cubicBezTo>
                <a:cubicBezTo>
                  <a:pt x="965066" y="1256471"/>
                  <a:pt x="920070" y="1255712"/>
                  <a:pt x="875582" y="1250151"/>
                </a:cubicBezTo>
                <a:cubicBezTo>
                  <a:pt x="846342" y="1246444"/>
                  <a:pt x="834716" y="1253691"/>
                  <a:pt x="836316" y="1284529"/>
                </a:cubicBezTo>
                <a:cubicBezTo>
                  <a:pt x="837327" y="1302983"/>
                  <a:pt x="840698" y="1323036"/>
                  <a:pt x="832441" y="1340225"/>
                </a:cubicBezTo>
                <a:cubicBezTo>
                  <a:pt x="817189" y="1341910"/>
                  <a:pt x="816431" y="1331041"/>
                  <a:pt x="813144" y="1324553"/>
                </a:cubicBezTo>
                <a:cubicBezTo>
                  <a:pt x="775817" y="1250825"/>
                  <a:pt x="739501" y="1176592"/>
                  <a:pt x="702006" y="1102949"/>
                </a:cubicBezTo>
                <a:cubicBezTo>
                  <a:pt x="692147" y="1083569"/>
                  <a:pt x="690883" y="1067728"/>
                  <a:pt x="704786" y="1048938"/>
                </a:cubicBezTo>
                <a:cubicBezTo>
                  <a:pt x="751467" y="985742"/>
                  <a:pt x="796376" y="921368"/>
                  <a:pt x="842298" y="857668"/>
                </a:cubicBezTo>
                <a:cubicBezTo>
                  <a:pt x="847691" y="850252"/>
                  <a:pt x="851819" y="837614"/>
                  <a:pt x="863700" y="841489"/>
                </a:cubicBezTo>
                <a:close/>
                <a:moveTo>
                  <a:pt x="291406" y="558628"/>
                </a:moveTo>
                <a:cubicBezTo>
                  <a:pt x="309691" y="558375"/>
                  <a:pt x="323089" y="562588"/>
                  <a:pt x="332525" y="580367"/>
                </a:cubicBezTo>
                <a:cubicBezTo>
                  <a:pt x="370863" y="651904"/>
                  <a:pt x="410381" y="722851"/>
                  <a:pt x="449310" y="794050"/>
                </a:cubicBezTo>
                <a:cubicBezTo>
                  <a:pt x="453860" y="802308"/>
                  <a:pt x="462455" y="811913"/>
                  <a:pt x="451500" y="819918"/>
                </a:cubicBezTo>
                <a:cubicBezTo>
                  <a:pt x="443580" y="825732"/>
                  <a:pt x="436081" y="816717"/>
                  <a:pt x="429088" y="812756"/>
                </a:cubicBezTo>
                <a:cubicBezTo>
                  <a:pt x="373476" y="781833"/>
                  <a:pt x="373476" y="781749"/>
                  <a:pt x="340783" y="838118"/>
                </a:cubicBezTo>
                <a:cubicBezTo>
                  <a:pt x="311207" y="888927"/>
                  <a:pt x="281211" y="939484"/>
                  <a:pt x="252394" y="990714"/>
                </a:cubicBezTo>
                <a:cubicBezTo>
                  <a:pt x="188440" y="1090562"/>
                  <a:pt x="205376" y="1139770"/>
                  <a:pt x="204870" y="1178445"/>
                </a:cubicBezTo>
                <a:cubicBezTo>
                  <a:pt x="188777" y="1172884"/>
                  <a:pt x="186418" y="1157802"/>
                  <a:pt x="180098" y="1146847"/>
                </a:cubicBezTo>
                <a:cubicBezTo>
                  <a:pt x="124993" y="1052645"/>
                  <a:pt x="70981" y="957684"/>
                  <a:pt x="15790" y="863480"/>
                </a:cubicBezTo>
                <a:cubicBezTo>
                  <a:pt x="-4684" y="828597"/>
                  <a:pt x="-5864" y="795988"/>
                  <a:pt x="15875" y="761105"/>
                </a:cubicBezTo>
                <a:cubicBezTo>
                  <a:pt x="39468" y="723104"/>
                  <a:pt x="59522" y="682827"/>
                  <a:pt x="83368" y="644994"/>
                </a:cubicBezTo>
                <a:cubicBezTo>
                  <a:pt x="96428" y="624351"/>
                  <a:pt x="93058" y="613902"/>
                  <a:pt x="71318" y="604381"/>
                </a:cubicBezTo>
                <a:cubicBezTo>
                  <a:pt x="52613" y="596207"/>
                  <a:pt x="35340" y="584748"/>
                  <a:pt x="19330" y="575817"/>
                </a:cubicBezTo>
                <a:cubicBezTo>
                  <a:pt x="20257" y="560818"/>
                  <a:pt x="28261" y="561829"/>
                  <a:pt x="34834" y="561745"/>
                </a:cubicBezTo>
                <a:cubicBezTo>
                  <a:pt x="120358" y="560650"/>
                  <a:pt x="205882" y="559976"/>
                  <a:pt x="291406" y="558628"/>
                </a:cubicBezTo>
                <a:close/>
                <a:moveTo>
                  <a:pt x="1193105" y="483563"/>
                </a:moveTo>
                <a:cubicBezTo>
                  <a:pt x="1200677" y="485932"/>
                  <a:pt x="1206596" y="492989"/>
                  <a:pt x="1212284" y="505376"/>
                </a:cubicBezTo>
                <a:cubicBezTo>
                  <a:pt x="1246156" y="579019"/>
                  <a:pt x="1282894" y="651230"/>
                  <a:pt x="1315840" y="725294"/>
                </a:cubicBezTo>
                <a:cubicBezTo>
                  <a:pt x="1359571" y="823710"/>
                  <a:pt x="1325698" y="895416"/>
                  <a:pt x="1222312" y="925328"/>
                </a:cubicBezTo>
                <a:cubicBezTo>
                  <a:pt x="1125496" y="948415"/>
                  <a:pt x="1047724" y="926593"/>
                  <a:pt x="1026407" y="870728"/>
                </a:cubicBezTo>
                <a:cubicBezTo>
                  <a:pt x="997674" y="795315"/>
                  <a:pt x="957482" y="724199"/>
                  <a:pt x="920913" y="651903"/>
                </a:cubicBezTo>
                <a:cubicBezTo>
                  <a:pt x="908274" y="626963"/>
                  <a:pt x="909454" y="613481"/>
                  <a:pt x="938018" y="600505"/>
                </a:cubicBezTo>
                <a:cubicBezTo>
                  <a:pt x="1014358" y="565790"/>
                  <a:pt x="1089518" y="528462"/>
                  <a:pt x="1164004" y="489872"/>
                </a:cubicBezTo>
                <a:cubicBezTo>
                  <a:pt x="1176306" y="483510"/>
                  <a:pt x="1185532" y="481193"/>
                  <a:pt x="1193105" y="483563"/>
                </a:cubicBezTo>
                <a:close/>
                <a:moveTo>
                  <a:pt x="487879" y="288"/>
                </a:moveTo>
                <a:cubicBezTo>
                  <a:pt x="525291" y="3079"/>
                  <a:pt x="561249" y="26103"/>
                  <a:pt x="593647" y="69076"/>
                </a:cubicBezTo>
                <a:cubicBezTo>
                  <a:pt x="649764" y="151230"/>
                  <a:pt x="657095" y="231698"/>
                  <a:pt x="612437" y="271553"/>
                </a:cubicBezTo>
                <a:cubicBezTo>
                  <a:pt x="552191" y="325226"/>
                  <a:pt x="500035" y="388085"/>
                  <a:pt x="445517" y="448078"/>
                </a:cubicBezTo>
                <a:cubicBezTo>
                  <a:pt x="426728" y="468806"/>
                  <a:pt x="413667" y="472429"/>
                  <a:pt x="391338" y="450352"/>
                </a:cubicBezTo>
                <a:cubicBezTo>
                  <a:pt x="331682" y="391455"/>
                  <a:pt x="270088" y="334410"/>
                  <a:pt x="207482" y="278547"/>
                </a:cubicBezTo>
                <a:cubicBezTo>
                  <a:pt x="186839" y="260094"/>
                  <a:pt x="185660" y="247370"/>
                  <a:pt x="204786" y="227906"/>
                </a:cubicBezTo>
                <a:cubicBezTo>
                  <a:pt x="261494" y="170104"/>
                  <a:pt x="316009" y="109942"/>
                  <a:pt x="373390" y="52898"/>
                </a:cubicBezTo>
                <a:cubicBezTo>
                  <a:pt x="411603" y="14939"/>
                  <a:pt x="450468" y="-2504"/>
                  <a:pt x="487879" y="288"/>
                </a:cubicBezTo>
                <a:close/>
                <a:moveTo>
                  <a:pt x="555729" y="151"/>
                </a:moveTo>
                <a:cubicBezTo>
                  <a:pt x="676979" y="29305"/>
                  <a:pt x="798229" y="58375"/>
                  <a:pt x="919396" y="87529"/>
                </a:cubicBezTo>
                <a:cubicBezTo>
                  <a:pt x="952257" y="95450"/>
                  <a:pt x="972986" y="115503"/>
                  <a:pt x="982423" y="148365"/>
                </a:cubicBezTo>
                <a:cubicBezTo>
                  <a:pt x="994809" y="191506"/>
                  <a:pt x="1010144" y="233889"/>
                  <a:pt x="1020761" y="277452"/>
                </a:cubicBezTo>
                <a:cubicBezTo>
                  <a:pt x="1027754" y="306100"/>
                  <a:pt x="1038625" y="314442"/>
                  <a:pt x="1066851" y="301887"/>
                </a:cubicBezTo>
                <a:cubicBezTo>
                  <a:pt x="1083703" y="294388"/>
                  <a:pt x="1101313" y="284023"/>
                  <a:pt x="1120272" y="285709"/>
                </a:cubicBezTo>
                <a:cubicBezTo>
                  <a:pt x="1127266" y="299359"/>
                  <a:pt x="1117407" y="303993"/>
                  <a:pt x="1112521" y="309301"/>
                </a:cubicBezTo>
                <a:cubicBezTo>
                  <a:pt x="1056909" y="370391"/>
                  <a:pt x="1000454" y="430805"/>
                  <a:pt x="945011" y="492062"/>
                </a:cubicBezTo>
                <a:cubicBezTo>
                  <a:pt x="930434" y="508155"/>
                  <a:pt x="916110" y="514980"/>
                  <a:pt x="893529" y="508745"/>
                </a:cubicBezTo>
                <a:cubicBezTo>
                  <a:pt x="817863" y="487681"/>
                  <a:pt x="741692" y="468554"/>
                  <a:pt x="665857" y="448331"/>
                </a:cubicBezTo>
                <a:cubicBezTo>
                  <a:pt x="657009" y="445972"/>
                  <a:pt x="643781" y="446561"/>
                  <a:pt x="643107" y="434091"/>
                </a:cubicBezTo>
                <a:cubicBezTo>
                  <a:pt x="642349" y="420609"/>
                  <a:pt x="656673" y="422210"/>
                  <a:pt x="664846" y="419177"/>
                </a:cubicBezTo>
                <a:cubicBezTo>
                  <a:pt x="723744" y="397101"/>
                  <a:pt x="722817" y="397606"/>
                  <a:pt x="703016" y="334664"/>
                </a:cubicBezTo>
                <a:cubicBezTo>
                  <a:pt x="687427" y="285204"/>
                  <a:pt x="674536" y="234984"/>
                  <a:pt x="660633" y="185018"/>
                </a:cubicBezTo>
                <a:cubicBezTo>
                  <a:pt x="641084" y="115082"/>
                  <a:pt x="607717" y="53572"/>
                  <a:pt x="555729" y="15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6A3CA-ED1B-4703-83F3-466E7DCAFBA7}"/>
              </a:ext>
            </a:extLst>
          </p:cNvPr>
          <p:cNvSpPr txBox="1"/>
          <p:nvPr/>
        </p:nvSpPr>
        <p:spPr>
          <a:xfrm>
            <a:off x="780139" y="4718943"/>
            <a:ext cx="47729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8">
            <a:extLst>
              <a:ext uri="{FF2B5EF4-FFF2-40B4-BE49-F238E27FC236}">
                <a16:creationId xmlns:a16="http://schemas.microsoft.com/office/drawing/2014/main" id="{360C1170-0792-4F19-8D86-1D08CBC7300D}"/>
              </a:ext>
            </a:extLst>
          </p:cNvPr>
          <p:cNvGrpSpPr/>
          <p:nvPr/>
        </p:nvGrpSpPr>
        <p:grpSpPr>
          <a:xfrm flipH="1">
            <a:off x="6739299" y="1035207"/>
            <a:ext cx="5301723" cy="5308057"/>
            <a:chOff x="2671092" y="0"/>
            <a:chExt cx="6849816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E90DE09-15E9-446D-8639-34AB7C2C2383}"/>
                </a:ext>
              </a:extLst>
            </p:cNvPr>
            <p:cNvSpPr/>
            <p:nvPr/>
          </p:nvSpPr>
          <p:spPr>
            <a:xfrm>
              <a:off x="5548799" y="-136"/>
              <a:ext cx="2646483" cy="3989829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2CF8FE-A591-43B6-B107-E47E0A360924}"/>
                </a:ext>
              </a:extLst>
            </p:cNvPr>
            <p:cNvSpPr/>
            <p:nvPr/>
          </p:nvSpPr>
          <p:spPr>
            <a:xfrm>
              <a:off x="5520599" y="3928644"/>
              <a:ext cx="2342309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BB4AFD-E94C-45AE-B9A7-B27065D1FE7D}"/>
                </a:ext>
              </a:extLst>
            </p:cNvPr>
            <p:cNvSpPr/>
            <p:nvPr/>
          </p:nvSpPr>
          <p:spPr>
            <a:xfrm>
              <a:off x="5548996" y="3982269"/>
              <a:ext cx="2290235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841DEA-342C-49FD-B1EE-06648C20B1A6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C4422BD-4566-4E72-9E4D-E0565A07EDFE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FCD3AA-4B58-4D70-9C2E-0FEA9A0BF0C4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68815A-C474-4850-A523-54BE892BF413}"/>
                </a:ext>
              </a:extLst>
            </p:cNvPr>
            <p:cNvSpPr/>
            <p:nvPr/>
          </p:nvSpPr>
          <p:spPr>
            <a:xfrm>
              <a:off x="6652575" y="647716"/>
              <a:ext cx="1546122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2E7788-83DA-4558-A753-707C33E113FB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8AEF7F-230C-4BD0-AFAD-616CA15D0A7C}"/>
                </a:ext>
              </a:extLst>
            </p:cNvPr>
            <p:cNvSpPr/>
            <p:nvPr/>
          </p:nvSpPr>
          <p:spPr>
            <a:xfrm>
              <a:off x="5544053" y="1669018"/>
              <a:ext cx="1054529" cy="1726673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0729A26-BAD2-4933-9D11-CDB8D9EDCC8F}"/>
                </a:ext>
              </a:extLst>
            </p:cNvPr>
            <p:cNvSpPr/>
            <p:nvPr/>
          </p:nvSpPr>
          <p:spPr>
            <a:xfrm>
              <a:off x="5728022" y="787863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2AE73C-3119-4B3C-B8F8-914795E29D91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06CEF8-3FA4-470F-81A3-3AC4D3328189}"/>
                </a:ext>
              </a:extLst>
            </p:cNvPr>
            <p:cNvSpPr/>
            <p:nvPr/>
          </p:nvSpPr>
          <p:spPr>
            <a:xfrm>
              <a:off x="6672419" y="26"/>
              <a:ext cx="870023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341650A-779D-44CE-96E4-2898740A2C75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0523AE0-29B4-45A4-8B6E-7F1A8A9D3A10}"/>
              </a:ext>
            </a:extLst>
          </p:cNvPr>
          <p:cNvSpPr txBox="1"/>
          <p:nvPr/>
        </p:nvSpPr>
        <p:spPr>
          <a:xfrm>
            <a:off x="713272" y="20476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BFA10-9FC8-4097-A825-2958F5A62E52}"/>
              </a:ext>
            </a:extLst>
          </p:cNvPr>
          <p:cNvSpPr txBox="1"/>
          <p:nvPr/>
        </p:nvSpPr>
        <p:spPr>
          <a:xfrm>
            <a:off x="713272" y="2562177"/>
            <a:ext cx="5668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756C48-52DF-4963-9ACD-A5F771126D0E}"/>
              </a:ext>
            </a:extLst>
          </p:cNvPr>
          <p:cNvSpPr/>
          <p:nvPr/>
        </p:nvSpPr>
        <p:spPr>
          <a:xfrm>
            <a:off x="757966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58F57-659A-431C-9AAC-7EE92BC83A13}"/>
              </a:ext>
            </a:extLst>
          </p:cNvPr>
          <p:cNvSpPr/>
          <p:nvPr/>
        </p:nvSpPr>
        <p:spPr>
          <a:xfrm>
            <a:off x="3748633" y="4437112"/>
            <a:ext cx="2525710" cy="16342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77C72D-BACE-419A-866B-87C7B5DD55E3}"/>
              </a:ext>
            </a:extLst>
          </p:cNvPr>
          <p:cNvGrpSpPr/>
          <p:nvPr/>
        </p:nvGrpSpPr>
        <p:grpSpPr>
          <a:xfrm>
            <a:off x="907911" y="5032804"/>
            <a:ext cx="2225821" cy="923330"/>
            <a:chOff x="591574" y="5195758"/>
            <a:chExt cx="1682436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907222-D177-4C32-8BBB-80BB4C96078E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0B328C-2C99-4647-B2CF-CAB345D0B0D5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EF2C2D-36C9-4CE2-B5C9-F4757D6B4286}"/>
              </a:ext>
            </a:extLst>
          </p:cNvPr>
          <p:cNvGrpSpPr/>
          <p:nvPr/>
        </p:nvGrpSpPr>
        <p:grpSpPr>
          <a:xfrm>
            <a:off x="3898578" y="5032804"/>
            <a:ext cx="2225821" cy="923330"/>
            <a:chOff x="591574" y="5195758"/>
            <a:chExt cx="1682436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B4C8EA-DE13-4DBA-958D-E2F9298012A2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AED840-6026-4767-9E6D-46CEF4315DBA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D89AC67-B5AB-4373-A135-D1F7544A5684}"/>
              </a:ext>
            </a:extLst>
          </p:cNvPr>
          <p:cNvSpPr txBox="1"/>
          <p:nvPr/>
        </p:nvSpPr>
        <p:spPr>
          <a:xfrm>
            <a:off x="713272" y="66731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DBE4661-20F5-4FA2-A6CB-6FEF961AC610}"/>
              </a:ext>
            </a:extLst>
          </p:cNvPr>
          <p:cNvSpPr/>
          <p:nvPr/>
        </p:nvSpPr>
        <p:spPr>
          <a:xfrm>
            <a:off x="1859801" y="45737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0B684776-177E-4CBB-BC67-738FA290D235}"/>
              </a:ext>
            </a:extLst>
          </p:cNvPr>
          <p:cNvSpPr/>
          <p:nvPr/>
        </p:nvSpPr>
        <p:spPr>
          <a:xfrm rot="5400000">
            <a:off x="4850254" y="45694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0099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1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0099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1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0099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4678</Words>
  <Application>Microsoft Office PowerPoint</Application>
  <PresentationFormat>Panorámica</PresentationFormat>
  <Paragraphs>651</Paragraphs>
  <Slides>48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맑은 고딕</vt:lpstr>
      <vt:lpstr>Arial</vt:lpstr>
      <vt:lpstr>Arial Black</vt:lpstr>
      <vt:lpstr>Arial Unicode MS</vt:lpstr>
      <vt:lpstr>Calibri</vt:lpstr>
      <vt:lpstr>Calibri Light</vt:lpstr>
      <vt:lpstr>FZShuTi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91</cp:revision>
  <dcterms:created xsi:type="dcterms:W3CDTF">2020-01-20T05:08:25Z</dcterms:created>
  <dcterms:modified xsi:type="dcterms:W3CDTF">2023-11-22T17:35:31Z</dcterms:modified>
</cp:coreProperties>
</file>