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1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20080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20080" y="4844068"/>
            <a:ext cx="84239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Plantillaspowerpoint.org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_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Presentación en pantalla (16:9)</PresentationFormat>
  <Paragraphs>19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Presentación de PowerPoint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eduardo</cp:lastModifiedBy>
  <cp:revision>27</cp:revision>
  <dcterms:created xsi:type="dcterms:W3CDTF">2014-04-01T16:27:38Z</dcterms:created>
  <dcterms:modified xsi:type="dcterms:W3CDTF">2025-11-12T09:13:02Z</dcterms:modified>
</cp:coreProperties>
</file>