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S_API642459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S_API642459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SLIDES_API6424597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SLIDES_API6424597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SLIDES_API6424597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SLIDES_API6424597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SLIDES_API6424597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SLIDES_API6424597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SLIDES_API6424597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SLIDES_API6424597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8f4cca1d4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c8f4cca1d4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8f4cca1d4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c8f4cca1d4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8f4cca1d4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c8f4cca1d4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c8f4cca1d4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c8f4cca1d4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8f4cca1d4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8f4cca1d4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c8f4cca1d4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c8f4cca1d4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SLIDES_API6424597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SLIDES_API6424597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c8f4cca1d4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c8f4cca1d4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c8f4cca1d4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c8f4cca1d4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c8f4cca1d4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c8f4cca1d4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c8f4cca1d4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c8f4cca1d4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c8f4cca1d4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c8f4cca1d4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c8f4cca1d4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c8f4cca1d4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c8f4cca1d4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c8f4cca1d4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c8f4cca1d4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c8f4cca1d4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c8f4cca1d4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c8f4cca1d4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c8f4cca1d4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c8f4cca1d4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8f4cca1d4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8f4cca1d4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c8f4cca1d4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c8f4cca1d4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c8f4cca1d4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c8f4cca1d4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c8f4cca1d4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c8f4cca1d4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c8f4cca1d4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c8f4cca1d4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SLIDES_API6424597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SLIDES_API6424597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SLIDES_API6424597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SLIDES_API6424597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SLIDES_API6424597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SLIDES_API6424597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SLIDES_API6424597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SLIDES_API6424597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SLIDES_API6424597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SLIDES_API6424597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SLIDES_API6424597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SLIDES_API6424597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slide" Target="/ppt/slides/slide28.xml"/><Relationship Id="rId42" Type="http://schemas.openxmlformats.org/officeDocument/2006/relationships/slide" Target="/ppt/slides/slide27.xml"/><Relationship Id="rId41" Type="http://schemas.openxmlformats.org/officeDocument/2006/relationships/slide" Target="/ppt/slides/slide28.xml"/><Relationship Id="rId44" Type="http://schemas.openxmlformats.org/officeDocument/2006/relationships/slide" Target="/ppt/slides/slide29.xml"/><Relationship Id="rId43" Type="http://schemas.openxmlformats.org/officeDocument/2006/relationships/slide" Target="/ppt/slides/slide27.xml"/><Relationship Id="rId46" Type="http://schemas.openxmlformats.org/officeDocument/2006/relationships/slide" Target="/ppt/slides/slide31.xml"/><Relationship Id="rId45" Type="http://schemas.openxmlformats.org/officeDocument/2006/relationships/slide" Target="/ppt/slides/slide29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48" Type="http://schemas.openxmlformats.org/officeDocument/2006/relationships/slide" Target="/ppt/slides/slide30.xml"/><Relationship Id="rId47" Type="http://schemas.openxmlformats.org/officeDocument/2006/relationships/slide" Target="/ppt/slides/slide31.xml"/><Relationship Id="rId49" Type="http://schemas.openxmlformats.org/officeDocument/2006/relationships/slide" Target="/ppt/slides/slide30.xml"/><Relationship Id="rId5" Type="http://schemas.openxmlformats.org/officeDocument/2006/relationships/slide" Target="/ppt/slides/slide4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8.xml"/><Relationship Id="rId31" Type="http://schemas.openxmlformats.org/officeDocument/2006/relationships/slide" Target="/ppt/slides/slide22.xml"/><Relationship Id="rId30" Type="http://schemas.openxmlformats.org/officeDocument/2006/relationships/slide" Target="/ppt/slides/slide22.xml"/><Relationship Id="rId33" Type="http://schemas.openxmlformats.org/officeDocument/2006/relationships/slide" Target="/ppt/slides/slide23.xml"/><Relationship Id="rId32" Type="http://schemas.openxmlformats.org/officeDocument/2006/relationships/slide" Target="/ppt/slides/slide23.xml"/><Relationship Id="rId35" Type="http://schemas.openxmlformats.org/officeDocument/2006/relationships/slide" Target="/ppt/slides/slide24.xml"/><Relationship Id="rId34" Type="http://schemas.openxmlformats.org/officeDocument/2006/relationships/slide" Target="/ppt/slides/slide24.xml"/><Relationship Id="rId37" Type="http://schemas.openxmlformats.org/officeDocument/2006/relationships/slide" Target="/ppt/slides/slide25.xml"/><Relationship Id="rId36" Type="http://schemas.openxmlformats.org/officeDocument/2006/relationships/slide" Target="/ppt/slides/slide25.xml"/><Relationship Id="rId39" Type="http://schemas.openxmlformats.org/officeDocument/2006/relationships/slide" Target="/ppt/slides/slide26.xml"/><Relationship Id="rId38" Type="http://schemas.openxmlformats.org/officeDocument/2006/relationships/slide" Target="/ppt/slides/slide26.xml"/><Relationship Id="rId20" Type="http://schemas.openxmlformats.org/officeDocument/2006/relationships/slide" Target="/ppt/slides/slide16.xml"/><Relationship Id="rId22" Type="http://schemas.openxmlformats.org/officeDocument/2006/relationships/slide" Target="/ppt/slides/slide18.xml"/><Relationship Id="rId21" Type="http://schemas.openxmlformats.org/officeDocument/2006/relationships/slide" Target="/ppt/slides/slide18.xml"/><Relationship Id="rId24" Type="http://schemas.openxmlformats.org/officeDocument/2006/relationships/slide" Target="/ppt/slides/slide19.xml"/><Relationship Id="rId23" Type="http://schemas.openxmlformats.org/officeDocument/2006/relationships/slide" Target="/ppt/slides/slide17.xml"/><Relationship Id="rId26" Type="http://schemas.openxmlformats.org/officeDocument/2006/relationships/slide" Target="/ppt/slides/slide21.xml"/><Relationship Id="rId25" Type="http://schemas.openxmlformats.org/officeDocument/2006/relationships/slide" Target="/ppt/slides/slide19.xml"/><Relationship Id="rId28" Type="http://schemas.openxmlformats.org/officeDocument/2006/relationships/slide" Target="/ppt/slides/slide20.xml"/><Relationship Id="rId27" Type="http://schemas.openxmlformats.org/officeDocument/2006/relationships/slide" Target="/ppt/slides/slide21.xml"/><Relationship Id="rId29" Type="http://schemas.openxmlformats.org/officeDocument/2006/relationships/slide" Target="/ppt/slides/slide20.xml"/><Relationship Id="rId50" Type="http://schemas.openxmlformats.org/officeDocument/2006/relationships/slide" Target="/ppt/slides/slide32.xml"/><Relationship Id="rId11" Type="http://schemas.openxmlformats.org/officeDocument/2006/relationships/slide" Target="/ppt/slides/slide11.xml"/><Relationship Id="rId10" Type="http://schemas.openxmlformats.org/officeDocument/2006/relationships/slide" Target="/ppt/slides/slide9.xml"/><Relationship Id="rId13" Type="http://schemas.openxmlformats.org/officeDocument/2006/relationships/slide" Target="/ppt/slides/slide12.xml"/><Relationship Id="rId12" Type="http://schemas.openxmlformats.org/officeDocument/2006/relationships/slide" Target="/ppt/slides/slide10.xml"/><Relationship Id="rId15" Type="http://schemas.openxmlformats.org/officeDocument/2006/relationships/slide" Target="/ppt/slides/slide14.xml"/><Relationship Id="rId14" Type="http://schemas.openxmlformats.org/officeDocument/2006/relationships/slide" Target="/ppt/slides/slide13.xml"/><Relationship Id="rId17" Type="http://schemas.openxmlformats.org/officeDocument/2006/relationships/slide" Target="/ppt/slides/slide15.xml"/><Relationship Id="rId16" Type="http://schemas.openxmlformats.org/officeDocument/2006/relationships/slide" Target="/ppt/slides/slide14.xml"/><Relationship Id="rId19" Type="http://schemas.openxmlformats.org/officeDocument/2006/relationships/slide" Target="/ppt/slides/slide16.xml"/><Relationship Id="rId18" Type="http://schemas.openxmlformats.org/officeDocument/2006/relationships/slide" Target="/ppt/slides/slide15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20.png"/><Relationship Id="rId9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15.png"/><Relationship Id="rId7" Type="http://schemas.openxmlformats.org/officeDocument/2006/relationships/image" Target="../media/image23.png"/><Relationship Id="rId8" Type="http://schemas.openxmlformats.org/officeDocument/2006/relationships/image" Target="../media/image22.png"/><Relationship Id="rId11" Type="http://schemas.openxmlformats.org/officeDocument/2006/relationships/image" Target="../media/image9.png"/><Relationship Id="rId10" Type="http://schemas.openxmlformats.org/officeDocument/2006/relationships/image" Target="../media/image2.png"/><Relationship Id="rId13" Type="http://schemas.openxmlformats.org/officeDocument/2006/relationships/image" Target="../media/image3.png"/><Relationship Id="rId12" Type="http://schemas.openxmlformats.org/officeDocument/2006/relationships/image" Target="../media/image8.png"/><Relationship Id="rId14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40" name="Google Shape;240;p22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41" name="Google Shape;241;p22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42" name="Google Shape;242;p22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43" name="Google Shape;243;p22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44" name="Google Shape;244;p22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45" name="Google Shape;245;p22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46" name="Google Shape;246;p22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47" name="Google Shape;247;p22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48" name="Google Shape;248;p22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49" name="Google Shape;249;p22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50" name="Google Shape;250;p22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51" name="Google Shape;251;p22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52" name="Google Shape;252;p22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58" name="Google Shape;258;p23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59" name="Google Shape;259;p23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60" name="Google Shape;260;p23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61" name="Google Shape;261;p23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62" name="Google Shape;262;p23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63" name="Google Shape;263;p23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64" name="Google Shape;264;p23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65" name="Google Shape;265;p23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66" name="Google Shape;266;p23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67" name="Google Shape;267;p23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68" name="Google Shape;268;p23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69" name="Google Shape;269;p23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70" name="Google Shape;270;p23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76" name="Google Shape;276;p24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77" name="Google Shape;277;p24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78" name="Google Shape;278;p24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79" name="Google Shape;279;p24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80" name="Google Shape;280;p24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81" name="Google Shape;281;p24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82" name="Google Shape;282;p24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83" name="Google Shape;283;p24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84" name="Google Shape;284;p24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85" name="Google Shape;285;p24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86" name="Google Shape;286;p24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87" name="Google Shape;287;p24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88" name="Google Shape;288;p24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94" name="Google Shape;294;p25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95" name="Google Shape;295;p25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96" name="Google Shape;296;p25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97" name="Google Shape;297;p25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98" name="Google Shape;298;p25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99" name="Google Shape;299;p25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00" name="Google Shape;300;p25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01" name="Google Shape;301;p25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02" name="Google Shape;302;p25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03" name="Google Shape;303;p25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04" name="Google Shape;304;p25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05" name="Google Shape;305;p25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06" name="Google Shape;306;p25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12" name="Google Shape;312;p26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13" name="Google Shape;313;p26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14" name="Google Shape;314;p26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15" name="Google Shape;315;p26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16" name="Google Shape;316;p26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17" name="Google Shape;317;p26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18" name="Google Shape;318;p26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19" name="Google Shape;319;p26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20" name="Google Shape;320;p26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21" name="Google Shape;321;p26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22" name="Google Shape;322;p26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23" name="Google Shape;323;p26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24" name="Google Shape;324;p26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30" name="Google Shape;330;p27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31" name="Google Shape;331;p27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32" name="Google Shape;332;p27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33" name="Google Shape;333;p27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34" name="Google Shape;334;p27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35" name="Google Shape;335;p27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36" name="Google Shape;336;p27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37" name="Google Shape;337;p27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38" name="Google Shape;338;p27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39" name="Google Shape;339;p27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40" name="Google Shape;340;p27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41" name="Google Shape;341;p27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42" name="Google Shape;342;p27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48" name="Google Shape;348;p28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49" name="Google Shape;349;p28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50" name="Google Shape;350;p28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51" name="Google Shape;351;p28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52" name="Google Shape;352;p28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53" name="Google Shape;353;p28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54" name="Google Shape;354;p28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55" name="Google Shape;355;p28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56" name="Google Shape;356;p28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57" name="Google Shape;357;p28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58" name="Google Shape;358;p28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59" name="Google Shape;359;p28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60" name="Google Shape;360;p28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66" name="Google Shape;366;p29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67" name="Google Shape;367;p29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68" name="Google Shape;368;p29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69" name="Google Shape;369;p29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70" name="Google Shape;370;p29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71" name="Google Shape;371;p29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72" name="Google Shape;372;p29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73" name="Google Shape;373;p29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74" name="Google Shape;374;p29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75" name="Google Shape;375;p29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76" name="Google Shape;376;p29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77" name="Google Shape;377;p29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78" name="Google Shape;378;p29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84" name="Google Shape;384;p30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85" name="Google Shape;385;p30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86" name="Google Shape;386;p30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87" name="Google Shape;387;p30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88" name="Google Shape;388;p30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89" name="Google Shape;389;p30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90" name="Google Shape;390;p30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91" name="Google Shape;391;p30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92" name="Google Shape;392;p30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93" name="Google Shape;393;p30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94" name="Google Shape;394;p30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95" name="Google Shape;395;p30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396" name="Google Shape;396;p30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1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02" name="Google Shape;402;p31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03" name="Google Shape;403;p31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04" name="Google Shape;404;p31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05" name="Google Shape;405;p31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06" name="Google Shape;406;p31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07" name="Google Shape;407;p31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08" name="Google Shape;408;p31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09" name="Google Shape;409;p31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10" name="Google Shape;410;p31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11" name="Google Shape;411;p31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12" name="Google Shape;412;p31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13" name="Google Shape;413;p31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14" name="Google Shape;414;p31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1144500" y="1023325"/>
            <a:ext cx="552000" cy="5541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4"/>
              </a:rPr>
              <a:t>1</a:t>
            </a:r>
            <a:endParaRPr b="1" sz="2400"/>
          </a:p>
        </p:txBody>
      </p:sp>
      <p:sp>
        <p:nvSpPr>
          <p:cNvPr id="59" name="Google Shape;59;p14"/>
          <p:cNvSpPr txBox="1"/>
          <p:nvPr/>
        </p:nvSpPr>
        <p:spPr>
          <a:xfrm>
            <a:off x="1862425" y="1023325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5"/>
              </a:rPr>
              <a:t>2</a:t>
            </a:r>
            <a:endParaRPr b="1" sz="2400"/>
          </a:p>
        </p:txBody>
      </p:sp>
      <p:sp>
        <p:nvSpPr>
          <p:cNvPr id="60" name="Google Shape;60;p14"/>
          <p:cNvSpPr txBox="1"/>
          <p:nvPr/>
        </p:nvSpPr>
        <p:spPr>
          <a:xfrm>
            <a:off x="2580350" y="1023325"/>
            <a:ext cx="552000" cy="554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6"/>
              </a:rPr>
              <a:t>3</a:t>
            </a:r>
            <a:endParaRPr b="1" sz="2400"/>
          </a:p>
        </p:txBody>
      </p:sp>
      <p:sp>
        <p:nvSpPr>
          <p:cNvPr id="61" name="Google Shape;61;p14"/>
          <p:cNvSpPr txBox="1"/>
          <p:nvPr/>
        </p:nvSpPr>
        <p:spPr>
          <a:xfrm>
            <a:off x="3298275" y="1023325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7"/>
              </a:rPr>
              <a:t>4</a:t>
            </a:r>
            <a:endParaRPr b="1" sz="2400"/>
          </a:p>
        </p:txBody>
      </p:sp>
      <p:sp>
        <p:nvSpPr>
          <p:cNvPr id="62" name="Google Shape;62;p14"/>
          <p:cNvSpPr txBox="1"/>
          <p:nvPr/>
        </p:nvSpPr>
        <p:spPr>
          <a:xfrm>
            <a:off x="4734125" y="1023325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8"/>
              </a:rPr>
              <a:t>6</a:t>
            </a:r>
            <a:endParaRPr b="1" sz="2400"/>
          </a:p>
        </p:txBody>
      </p:sp>
      <p:sp>
        <p:nvSpPr>
          <p:cNvPr id="63" name="Google Shape;63;p14"/>
          <p:cNvSpPr txBox="1"/>
          <p:nvPr/>
        </p:nvSpPr>
        <p:spPr>
          <a:xfrm>
            <a:off x="4016200" y="1023325"/>
            <a:ext cx="552000" cy="5541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452050" y="1023325"/>
            <a:ext cx="552000" cy="554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10"/>
              </a:rPr>
              <a:t>7</a:t>
            </a:r>
            <a:endParaRPr b="1" sz="2400"/>
          </a:p>
        </p:txBody>
      </p:sp>
      <p:sp>
        <p:nvSpPr>
          <p:cNvPr id="65" name="Google Shape;65;p14"/>
          <p:cNvSpPr txBox="1"/>
          <p:nvPr/>
        </p:nvSpPr>
        <p:spPr>
          <a:xfrm>
            <a:off x="6887900" y="1023325"/>
            <a:ext cx="552000" cy="554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11"/>
              </a:rPr>
              <a:t>9</a:t>
            </a:r>
            <a:endParaRPr b="1" sz="2400"/>
          </a:p>
        </p:txBody>
      </p:sp>
      <p:sp>
        <p:nvSpPr>
          <p:cNvPr id="66" name="Google Shape;66;p14"/>
          <p:cNvSpPr txBox="1"/>
          <p:nvPr/>
        </p:nvSpPr>
        <p:spPr>
          <a:xfrm>
            <a:off x="6169975" y="1023325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12"/>
              </a:rPr>
              <a:t>8</a:t>
            </a:r>
            <a:endParaRPr b="1" sz="2400"/>
          </a:p>
        </p:txBody>
      </p:sp>
      <p:sp>
        <p:nvSpPr>
          <p:cNvPr id="67" name="Google Shape;67;p14"/>
          <p:cNvSpPr txBox="1"/>
          <p:nvPr/>
        </p:nvSpPr>
        <p:spPr>
          <a:xfrm>
            <a:off x="7673100" y="1023325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13"/>
              </a:rPr>
              <a:t>10</a:t>
            </a:r>
            <a:endParaRPr b="1" sz="2400"/>
          </a:p>
        </p:txBody>
      </p:sp>
      <p:sp>
        <p:nvSpPr>
          <p:cNvPr id="68" name="Google Shape;68;p14"/>
          <p:cNvSpPr txBox="1"/>
          <p:nvPr/>
        </p:nvSpPr>
        <p:spPr>
          <a:xfrm>
            <a:off x="1085575" y="1687375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14"/>
              </a:rPr>
              <a:t>11</a:t>
            </a:r>
            <a:endParaRPr b="1" sz="2400"/>
          </a:p>
        </p:txBody>
      </p:sp>
      <p:sp>
        <p:nvSpPr>
          <p:cNvPr id="69" name="Google Shape;69;p14"/>
          <p:cNvSpPr txBox="1"/>
          <p:nvPr/>
        </p:nvSpPr>
        <p:spPr>
          <a:xfrm>
            <a:off x="1803500" y="1687375"/>
            <a:ext cx="552000" cy="554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15"/>
              </a:rPr>
              <a:t>1</a:t>
            </a:r>
            <a:r>
              <a:rPr b="1" lang="en" sz="2400" u="sng">
                <a:solidFill>
                  <a:schemeClr val="hlink"/>
                </a:solidFill>
                <a:hlinkClick action="ppaction://hlinksldjump" r:id="rId16"/>
              </a:rPr>
              <a:t>2</a:t>
            </a:r>
            <a:endParaRPr b="1" sz="2400"/>
          </a:p>
        </p:txBody>
      </p:sp>
      <p:sp>
        <p:nvSpPr>
          <p:cNvPr id="70" name="Google Shape;70;p14"/>
          <p:cNvSpPr txBox="1"/>
          <p:nvPr/>
        </p:nvSpPr>
        <p:spPr>
          <a:xfrm>
            <a:off x="2521425" y="1687375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17"/>
              </a:rPr>
              <a:t>1</a:t>
            </a:r>
            <a:r>
              <a:rPr b="1" lang="en" sz="2400" u="sng">
                <a:solidFill>
                  <a:schemeClr val="hlink"/>
                </a:solidFill>
                <a:hlinkClick action="ppaction://hlinksldjump" r:id="rId18"/>
              </a:rPr>
              <a:t>3</a:t>
            </a:r>
            <a:endParaRPr b="1" sz="2400"/>
          </a:p>
        </p:txBody>
      </p:sp>
      <p:sp>
        <p:nvSpPr>
          <p:cNvPr id="71" name="Google Shape;71;p14"/>
          <p:cNvSpPr txBox="1"/>
          <p:nvPr/>
        </p:nvSpPr>
        <p:spPr>
          <a:xfrm>
            <a:off x="3239350" y="1687375"/>
            <a:ext cx="552000" cy="554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19"/>
              </a:rPr>
              <a:t>1</a:t>
            </a:r>
            <a:r>
              <a:rPr b="1" lang="en" sz="2400" u="sng">
                <a:solidFill>
                  <a:schemeClr val="hlink"/>
                </a:solidFill>
                <a:hlinkClick action="ppaction://hlinksldjump" r:id="rId20"/>
              </a:rPr>
              <a:t>4</a:t>
            </a:r>
            <a:endParaRPr b="1" sz="2400"/>
          </a:p>
        </p:txBody>
      </p:sp>
      <p:sp>
        <p:nvSpPr>
          <p:cNvPr id="72" name="Google Shape;72;p14"/>
          <p:cNvSpPr txBox="1"/>
          <p:nvPr/>
        </p:nvSpPr>
        <p:spPr>
          <a:xfrm>
            <a:off x="4675200" y="1687375"/>
            <a:ext cx="552000" cy="55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hlinkClick action="ppaction://hlinksldjump"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b="1" lang="en" sz="2400" u="sng">
                <a:solidFill>
                  <a:srgbClr val="FFFFFF"/>
                </a:solidFill>
                <a:hlinkClick action="ppaction://hlinksldjump"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957275" y="1687375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23"/>
              </a:rPr>
              <a:t>15</a:t>
            </a:r>
            <a:endParaRPr b="1" sz="2400"/>
          </a:p>
        </p:txBody>
      </p:sp>
      <p:sp>
        <p:nvSpPr>
          <p:cNvPr id="74" name="Google Shape;74;p14"/>
          <p:cNvSpPr txBox="1"/>
          <p:nvPr/>
        </p:nvSpPr>
        <p:spPr>
          <a:xfrm>
            <a:off x="5393125" y="1687375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24"/>
              </a:rPr>
              <a:t>1</a:t>
            </a:r>
            <a:r>
              <a:rPr b="1" lang="en" sz="2400" u="sng">
                <a:solidFill>
                  <a:schemeClr val="hlink"/>
                </a:solidFill>
                <a:hlinkClick action="ppaction://hlinksldjump" r:id="rId25"/>
              </a:rPr>
              <a:t>7</a:t>
            </a:r>
            <a:endParaRPr b="1" sz="2400"/>
          </a:p>
        </p:txBody>
      </p:sp>
      <p:sp>
        <p:nvSpPr>
          <p:cNvPr id="75" name="Google Shape;75;p14"/>
          <p:cNvSpPr txBox="1"/>
          <p:nvPr/>
        </p:nvSpPr>
        <p:spPr>
          <a:xfrm>
            <a:off x="6828975" y="1687375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26"/>
              </a:rPr>
              <a:t>1</a:t>
            </a:r>
            <a:r>
              <a:rPr b="1" lang="en" sz="2400" u="sng">
                <a:solidFill>
                  <a:schemeClr val="hlink"/>
                </a:solidFill>
                <a:hlinkClick action="ppaction://hlinksldjump" r:id="rId27"/>
              </a:rPr>
              <a:t>9</a:t>
            </a:r>
            <a:endParaRPr b="1" sz="2400"/>
          </a:p>
        </p:txBody>
      </p:sp>
      <p:sp>
        <p:nvSpPr>
          <p:cNvPr id="76" name="Google Shape;76;p14"/>
          <p:cNvSpPr txBox="1"/>
          <p:nvPr/>
        </p:nvSpPr>
        <p:spPr>
          <a:xfrm>
            <a:off x="6111050" y="1687375"/>
            <a:ext cx="552000" cy="5541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28"/>
              </a:rPr>
              <a:t>1</a:t>
            </a:r>
            <a:r>
              <a:rPr b="1" lang="en" sz="2400" u="sng">
                <a:solidFill>
                  <a:schemeClr val="hlink"/>
                </a:solidFill>
                <a:hlinkClick action="ppaction://hlinksldjump" r:id="rId29"/>
              </a:rPr>
              <a:t>8</a:t>
            </a:r>
            <a:endParaRPr b="1" sz="2400"/>
          </a:p>
        </p:txBody>
      </p:sp>
      <p:sp>
        <p:nvSpPr>
          <p:cNvPr id="77" name="Google Shape;77;p14"/>
          <p:cNvSpPr txBox="1"/>
          <p:nvPr/>
        </p:nvSpPr>
        <p:spPr>
          <a:xfrm>
            <a:off x="7614175" y="1687375"/>
            <a:ext cx="552000" cy="5541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30"/>
              </a:rPr>
              <a:t>2</a:t>
            </a:r>
            <a:r>
              <a:rPr b="1" lang="en" sz="2400" u="sng">
                <a:solidFill>
                  <a:schemeClr val="hlink"/>
                </a:solidFill>
                <a:hlinkClick action="ppaction://hlinksldjump" r:id="rId31"/>
              </a:rPr>
              <a:t>0</a:t>
            </a:r>
            <a:endParaRPr b="1" sz="2400"/>
          </a:p>
        </p:txBody>
      </p:sp>
      <p:sp>
        <p:nvSpPr>
          <p:cNvPr id="78" name="Google Shape;78;p14"/>
          <p:cNvSpPr txBox="1"/>
          <p:nvPr/>
        </p:nvSpPr>
        <p:spPr>
          <a:xfrm>
            <a:off x="1144500" y="2405300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32"/>
              </a:rPr>
              <a:t>2</a:t>
            </a:r>
            <a:r>
              <a:rPr b="1" lang="en" sz="2400" u="sng">
                <a:solidFill>
                  <a:schemeClr val="hlink"/>
                </a:solidFill>
                <a:hlinkClick action="ppaction://hlinksldjump" r:id="rId33"/>
              </a:rPr>
              <a:t>1</a:t>
            </a:r>
            <a:endParaRPr b="1" sz="2400"/>
          </a:p>
        </p:txBody>
      </p:sp>
      <p:sp>
        <p:nvSpPr>
          <p:cNvPr id="79" name="Google Shape;79;p14"/>
          <p:cNvSpPr txBox="1"/>
          <p:nvPr/>
        </p:nvSpPr>
        <p:spPr>
          <a:xfrm>
            <a:off x="1862425" y="2405300"/>
            <a:ext cx="552000" cy="554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34"/>
              </a:rPr>
              <a:t>2</a:t>
            </a:r>
            <a:r>
              <a:rPr b="1" lang="en" sz="2400" u="sng">
                <a:solidFill>
                  <a:schemeClr val="hlink"/>
                </a:solidFill>
                <a:hlinkClick action="ppaction://hlinksldjump" r:id="rId35"/>
              </a:rPr>
              <a:t>2</a:t>
            </a:r>
            <a:endParaRPr b="1" sz="2400"/>
          </a:p>
        </p:txBody>
      </p:sp>
      <p:sp>
        <p:nvSpPr>
          <p:cNvPr id="80" name="Google Shape;80;p14"/>
          <p:cNvSpPr txBox="1"/>
          <p:nvPr/>
        </p:nvSpPr>
        <p:spPr>
          <a:xfrm>
            <a:off x="2580350" y="2405300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36"/>
              </a:rPr>
              <a:t>2</a:t>
            </a:r>
            <a:r>
              <a:rPr b="1" lang="en" sz="2400" u="sng">
                <a:solidFill>
                  <a:schemeClr val="hlink"/>
                </a:solidFill>
                <a:hlinkClick action="ppaction://hlinksldjump" r:id="rId37"/>
              </a:rPr>
              <a:t>3</a:t>
            </a:r>
            <a:endParaRPr b="1" sz="2400"/>
          </a:p>
        </p:txBody>
      </p:sp>
      <p:sp>
        <p:nvSpPr>
          <p:cNvPr id="81" name="Google Shape;81;p14"/>
          <p:cNvSpPr txBox="1"/>
          <p:nvPr/>
        </p:nvSpPr>
        <p:spPr>
          <a:xfrm>
            <a:off x="3298275" y="2405300"/>
            <a:ext cx="552000" cy="5541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38"/>
              </a:rPr>
              <a:t>2</a:t>
            </a:r>
            <a:r>
              <a:rPr b="1" lang="en" sz="2400" u="sng">
                <a:solidFill>
                  <a:schemeClr val="hlink"/>
                </a:solidFill>
                <a:hlinkClick action="ppaction://hlinksldjump" r:id="rId39"/>
              </a:rPr>
              <a:t>4</a:t>
            </a:r>
            <a:endParaRPr b="1" sz="2400"/>
          </a:p>
        </p:txBody>
      </p:sp>
      <p:sp>
        <p:nvSpPr>
          <p:cNvPr id="82" name="Google Shape;82;p14"/>
          <p:cNvSpPr txBox="1"/>
          <p:nvPr/>
        </p:nvSpPr>
        <p:spPr>
          <a:xfrm>
            <a:off x="4734125" y="2405300"/>
            <a:ext cx="552000" cy="554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40"/>
              </a:rPr>
              <a:t>2</a:t>
            </a:r>
            <a:r>
              <a:rPr b="1" lang="en" sz="2400" u="sng">
                <a:solidFill>
                  <a:schemeClr val="hlink"/>
                </a:solidFill>
                <a:hlinkClick action="ppaction://hlinksldjump" r:id="rId41"/>
              </a:rPr>
              <a:t>6</a:t>
            </a:r>
            <a:endParaRPr b="1" sz="2400"/>
          </a:p>
        </p:txBody>
      </p:sp>
      <p:sp>
        <p:nvSpPr>
          <p:cNvPr id="83" name="Google Shape;83;p14"/>
          <p:cNvSpPr txBox="1"/>
          <p:nvPr/>
        </p:nvSpPr>
        <p:spPr>
          <a:xfrm>
            <a:off x="4016200" y="2405300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42"/>
              </a:rPr>
              <a:t>2</a:t>
            </a:r>
            <a:r>
              <a:rPr b="1" lang="en" sz="2400" u="sng">
                <a:solidFill>
                  <a:schemeClr val="hlink"/>
                </a:solidFill>
                <a:hlinkClick action="ppaction://hlinksldjump" r:id="rId43"/>
              </a:rPr>
              <a:t>5</a:t>
            </a:r>
            <a:endParaRPr b="1" sz="2400"/>
          </a:p>
        </p:txBody>
      </p:sp>
      <p:sp>
        <p:nvSpPr>
          <p:cNvPr id="84" name="Google Shape;84;p14"/>
          <p:cNvSpPr txBox="1"/>
          <p:nvPr/>
        </p:nvSpPr>
        <p:spPr>
          <a:xfrm>
            <a:off x="5452050" y="2405300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44"/>
              </a:rPr>
              <a:t>2</a:t>
            </a:r>
            <a:r>
              <a:rPr b="1" lang="en" sz="2400" u="sng">
                <a:solidFill>
                  <a:schemeClr val="hlink"/>
                </a:solidFill>
                <a:hlinkClick action="ppaction://hlinksldjump" r:id="rId45"/>
              </a:rPr>
              <a:t>7</a:t>
            </a:r>
            <a:endParaRPr b="1" sz="2400"/>
          </a:p>
        </p:txBody>
      </p:sp>
      <p:sp>
        <p:nvSpPr>
          <p:cNvPr id="85" name="Google Shape;85;p14"/>
          <p:cNvSpPr txBox="1"/>
          <p:nvPr/>
        </p:nvSpPr>
        <p:spPr>
          <a:xfrm>
            <a:off x="6887900" y="2405300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46"/>
              </a:rPr>
              <a:t>2</a:t>
            </a:r>
            <a:r>
              <a:rPr b="1" lang="en" sz="2400" u="sng">
                <a:solidFill>
                  <a:schemeClr val="hlink"/>
                </a:solidFill>
                <a:hlinkClick action="ppaction://hlinksldjump" r:id="rId47"/>
              </a:rPr>
              <a:t>9</a:t>
            </a:r>
            <a:endParaRPr b="1" sz="2400"/>
          </a:p>
        </p:txBody>
      </p:sp>
      <p:sp>
        <p:nvSpPr>
          <p:cNvPr id="86" name="Google Shape;86;p14"/>
          <p:cNvSpPr txBox="1"/>
          <p:nvPr/>
        </p:nvSpPr>
        <p:spPr>
          <a:xfrm>
            <a:off x="6169975" y="2405300"/>
            <a:ext cx="552000" cy="5541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48"/>
              </a:rPr>
              <a:t>2</a:t>
            </a:r>
            <a:r>
              <a:rPr b="1" lang="en" sz="2400" u="sng">
                <a:solidFill>
                  <a:schemeClr val="hlink"/>
                </a:solidFill>
                <a:hlinkClick action="ppaction://hlinksldjump" r:id="rId49"/>
              </a:rPr>
              <a:t>8</a:t>
            </a:r>
            <a:endParaRPr b="1" sz="2400"/>
          </a:p>
        </p:txBody>
      </p:sp>
      <p:sp>
        <p:nvSpPr>
          <p:cNvPr id="87" name="Google Shape;87;p14"/>
          <p:cNvSpPr txBox="1"/>
          <p:nvPr/>
        </p:nvSpPr>
        <p:spPr>
          <a:xfrm>
            <a:off x="7673100" y="2405300"/>
            <a:ext cx="552000" cy="5541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action="ppaction://hlinksldjump" r:id="rId50"/>
              </a:rPr>
              <a:t>30</a:t>
            </a:r>
            <a:endParaRPr b="1" sz="2400"/>
          </a:p>
        </p:txBody>
      </p:sp>
      <p:sp>
        <p:nvSpPr>
          <p:cNvPr id="88" name="Google Shape;88;p14"/>
          <p:cNvSpPr txBox="1"/>
          <p:nvPr/>
        </p:nvSpPr>
        <p:spPr>
          <a:xfrm>
            <a:off x="1144500" y="3055900"/>
            <a:ext cx="552000" cy="5541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3</a:t>
            </a:r>
            <a:r>
              <a:rPr b="1" lang="en" sz="2400"/>
              <a:t>1</a:t>
            </a:r>
            <a:endParaRPr b="1" sz="2400"/>
          </a:p>
        </p:txBody>
      </p:sp>
      <p:sp>
        <p:nvSpPr>
          <p:cNvPr id="89" name="Google Shape;89;p14"/>
          <p:cNvSpPr txBox="1"/>
          <p:nvPr/>
        </p:nvSpPr>
        <p:spPr>
          <a:xfrm>
            <a:off x="1862425" y="3055900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3</a:t>
            </a:r>
            <a:r>
              <a:rPr b="1" lang="en" sz="2400"/>
              <a:t>2</a:t>
            </a:r>
            <a:endParaRPr b="1" sz="2400"/>
          </a:p>
        </p:txBody>
      </p:sp>
      <p:sp>
        <p:nvSpPr>
          <p:cNvPr id="90" name="Google Shape;90;p14"/>
          <p:cNvSpPr txBox="1"/>
          <p:nvPr/>
        </p:nvSpPr>
        <p:spPr>
          <a:xfrm>
            <a:off x="2580350" y="3055900"/>
            <a:ext cx="552000" cy="5541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3</a:t>
            </a:r>
            <a:r>
              <a:rPr b="1" lang="en" sz="2400"/>
              <a:t>3</a:t>
            </a:r>
            <a:endParaRPr b="1" sz="2400"/>
          </a:p>
        </p:txBody>
      </p:sp>
      <p:sp>
        <p:nvSpPr>
          <p:cNvPr id="91" name="Google Shape;91;p14"/>
          <p:cNvSpPr txBox="1"/>
          <p:nvPr/>
        </p:nvSpPr>
        <p:spPr>
          <a:xfrm>
            <a:off x="3298275" y="3055900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3</a:t>
            </a:r>
            <a:r>
              <a:rPr b="1" lang="en" sz="2400"/>
              <a:t>4</a:t>
            </a:r>
            <a:endParaRPr b="1" sz="2400"/>
          </a:p>
        </p:txBody>
      </p:sp>
      <p:sp>
        <p:nvSpPr>
          <p:cNvPr id="92" name="Google Shape;92;p14"/>
          <p:cNvSpPr txBox="1"/>
          <p:nvPr/>
        </p:nvSpPr>
        <p:spPr>
          <a:xfrm>
            <a:off x="4734125" y="3055900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3</a:t>
            </a:r>
            <a:r>
              <a:rPr b="1" lang="en" sz="2400"/>
              <a:t>6</a:t>
            </a:r>
            <a:endParaRPr b="1" sz="2400"/>
          </a:p>
        </p:txBody>
      </p:sp>
      <p:sp>
        <p:nvSpPr>
          <p:cNvPr id="93" name="Google Shape;93;p14"/>
          <p:cNvSpPr txBox="1"/>
          <p:nvPr/>
        </p:nvSpPr>
        <p:spPr>
          <a:xfrm>
            <a:off x="4016200" y="3055900"/>
            <a:ext cx="552000" cy="554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3</a:t>
            </a:r>
            <a:r>
              <a:rPr b="1" lang="en" sz="2400"/>
              <a:t>5</a:t>
            </a:r>
            <a:endParaRPr b="1" sz="2400"/>
          </a:p>
        </p:txBody>
      </p:sp>
      <p:sp>
        <p:nvSpPr>
          <p:cNvPr id="94" name="Google Shape;94;p14"/>
          <p:cNvSpPr txBox="1"/>
          <p:nvPr/>
        </p:nvSpPr>
        <p:spPr>
          <a:xfrm>
            <a:off x="5452050" y="3055900"/>
            <a:ext cx="552000" cy="5541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3</a:t>
            </a:r>
            <a:r>
              <a:rPr b="1" lang="en" sz="2400"/>
              <a:t>7</a:t>
            </a:r>
            <a:endParaRPr b="1" sz="2400"/>
          </a:p>
        </p:txBody>
      </p:sp>
      <p:sp>
        <p:nvSpPr>
          <p:cNvPr id="95" name="Google Shape;95;p14"/>
          <p:cNvSpPr txBox="1"/>
          <p:nvPr/>
        </p:nvSpPr>
        <p:spPr>
          <a:xfrm>
            <a:off x="6887900" y="3055900"/>
            <a:ext cx="552000" cy="5541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3</a:t>
            </a:r>
            <a:r>
              <a:rPr b="1" lang="en" sz="2400"/>
              <a:t>9</a:t>
            </a:r>
            <a:endParaRPr b="1" sz="2400"/>
          </a:p>
        </p:txBody>
      </p:sp>
      <p:sp>
        <p:nvSpPr>
          <p:cNvPr id="96" name="Google Shape;96;p14"/>
          <p:cNvSpPr txBox="1"/>
          <p:nvPr/>
        </p:nvSpPr>
        <p:spPr>
          <a:xfrm>
            <a:off x="6169975" y="3055900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3</a:t>
            </a:r>
            <a:r>
              <a:rPr b="1" lang="en" sz="2400"/>
              <a:t>8</a:t>
            </a:r>
            <a:endParaRPr b="1" sz="2400"/>
          </a:p>
        </p:txBody>
      </p:sp>
      <p:sp>
        <p:nvSpPr>
          <p:cNvPr id="97" name="Google Shape;97;p14"/>
          <p:cNvSpPr txBox="1"/>
          <p:nvPr/>
        </p:nvSpPr>
        <p:spPr>
          <a:xfrm>
            <a:off x="7673100" y="3055900"/>
            <a:ext cx="5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4</a:t>
            </a:r>
            <a:r>
              <a:rPr b="1" lang="en" sz="2400"/>
              <a:t>0</a:t>
            </a:r>
            <a:endParaRPr b="1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2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20" name="Google Shape;420;p32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21" name="Google Shape;421;p32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22" name="Google Shape;422;p32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23" name="Google Shape;423;p32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24" name="Google Shape;424;p32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25" name="Google Shape;425;p32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26" name="Google Shape;426;p32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27" name="Google Shape;427;p32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28" name="Google Shape;428;p32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29" name="Google Shape;429;p32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30" name="Google Shape;430;p32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31" name="Google Shape;431;p32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32" name="Google Shape;432;p32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3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38" name="Google Shape;438;p33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39" name="Google Shape;439;p33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40" name="Google Shape;440;p33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41" name="Google Shape;441;p33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42" name="Google Shape;442;p33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43" name="Google Shape;443;p33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44" name="Google Shape;444;p33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45" name="Google Shape;445;p33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46" name="Google Shape;446;p33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47" name="Google Shape;447;p33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48" name="Google Shape;448;p33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49" name="Google Shape;449;p33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50" name="Google Shape;450;p33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56" name="Google Shape;456;p34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57" name="Google Shape;457;p34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58" name="Google Shape;458;p34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59" name="Google Shape;459;p34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60" name="Google Shape;460;p34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61" name="Google Shape;461;p34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62" name="Google Shape;462;p34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63" name="Google Shape;463;p34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64" name="Google Shape;464;p34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65" name="Google Shape;465;p34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66" name="Google Shape;466;p34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67" name="Google Shape;467;p34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68" name="Google Shape;468;p34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5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74" name="Google Shape;474;p35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75" name="Google Shape;475;p35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76" name="Google Shape;476;p35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77" name="Google Shape;477;p35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78" name="Google Shape;478;p35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79" name="Google Shape;479;p35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80" name="Google Shape;480;p35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81" name="Google Shape;481;p35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82" name="Google Shape;482;p35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83" name="Google Shape;483;p35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84" name="Google Shape;484;p35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85" name="Google Shape;485;p35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86" name="Google Shape;486;p35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6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92" name="Google Shape;492;p36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93" name="Google Shape;493;p36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94" name="Google Shape;494;p36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95" name="Google Shape;495;p36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96" name="Google Shape;496;p36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97" name="Google Shape;497;p36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498" name="Google Shape;498;p36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99" name="Google Shape;499;p36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00" name="Google Shape;500;p36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01" name="Google Shape;501;p36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02" name="Google Shape;502;p36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03" name="Google Shape;503;p36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04" name="Google Shape;504;p36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10" name="Google Shape;510;p37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11" name="Google Shape;511;p37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12" name="Google Shape;512;p37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13" name="Google Shape;513;p37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14" name="Google Shape;514;p37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15" name="Google Shape;515;p37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16" name="Google Shape;516;p37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17" name="Google Shape;517;p37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18" name="Google Shape;518;p37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19" name="Google Shape;519;p37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20" name="Google Shape;520;p37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21" name="Google Shape;521;p37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22" name="Google Shape;522;p37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8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28" name="Google Shape;528;p38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29" name="Google Shape;529;p38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30" name="Google Shape;530;p38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31" name="Google Shape;531;p38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32" name="Google Shape;532;p38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33" name="Google Shape;533;p38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34" name="Google Shape;534;p38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35" name="Google Shape;535;p38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36" name="Google Shape;536;p38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37" name="Google Shape;537;p38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38" name="Google Shape;538;p38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39" name="Google Shape;539;p38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40" name="Google Shape;540;p38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9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46" name="Google Shape;546;p39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47" name="Google Shape;547;p39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48" name="Google Shape;548;p39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49" name="Google Shape;549;p39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50" name="Google Shape;550;p39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51" name="Google Shape;551;p39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52" name="Google Shape;552;p39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53" name="Google Shape;553;p39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54" name="Google Shape;554;p39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55" name="Google Shape;555;p39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56" name="Google Shape;556;p39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57" name="Google Shape;557;p39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58" name="Google Shape;558;p39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0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64" name="Google Shape;564;p40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65" name="Google Shape;565;p40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66" name="Google Shape;566;p40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67" name="Google Shape;567;p40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68" name="Google Shape;568;p40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69" name="Google Shape;569;p40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70" name="Google Shape;570;p40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71" name="Google Shape;571;p40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72" name="Google Shape;572;p40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73" name="Google Shape;573;p40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74" name="Google Shape;574;p40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75" name="Google Shape;575;p40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76" name="Google Shape;576;p40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1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82" name="Google Shape;582;p41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83" name="Google Shape;583;p41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84" name="Google Shape;584;p41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85" name="Google Shape;585;p41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86" name="Google Shape;586;p41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87" name="Google Shape;587;p41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88" name="Google Shape;588;p41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89" name="Google Shape;589;p41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90" name="Google Shape;590;p41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91" name="Google Shape;591;p41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92" name="Google Shape;592;p41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93" name="Google Shape;593;p41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594" name="Google Shape;594;p41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03" name="Google Shape;103;p15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04" name="Google Shape;104;p15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05" name="Google Shape;105;p15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06" name="Google Shape;106;p15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07" name="Google Shape;107;p15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08" name="Google Shape;108;p15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09" name="Google Shape;109;p15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10" name="Google Shape;110;p15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11" name="Google Shape;111;p15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12" name="Google Shape;112;p15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13" name="Google Shape;113;p15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14" name="Google Shape;114;p15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15" name="Google Shape;115;p15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4">
            <a:alphaModFix/>
          </a:blip>
          <a:srcRect b="106869" l="51059" r="-51059" t="-106869"/>
          <a:stretch/>
        </p:blipFill>
        <p:spPr>
          <a:xfrm rot="-479413">
            <a:off x="4876908" y="3810100"/>
            <a:ext cx="1998082" cy="1998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5">
            <a:alphaModFix/>
          </a:blip>
          <a:srcRect b="42788" l="27969" r="25211" t="43451"/>
          <a:stretch/>
        </p:blipFill>
        <p:spPr>
          <a:xfrm rot="143">
            <a:off x="1238725" y="3870750"/>
            <a:ext cx="7203600" cy="1221300"/>
          </a:xfrm>
          <a:prstGeom prst="trapezoid">
            <a:avLst>
              <a:gd fmla="val 31721" name="adj"/>
            </a:avLst>
          </a:prstGeom>
          <a:noFill/>
          <a:ln cap="flat" cmpd="sng" w="38100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8634" y="3680925"/>
            <a:ext cx="1123175" cy="84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200" y="2809225"/>
            <a:ext cx="479576" cy="225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46200" y="4221550"/>
            <a:ext cx="1123174" cy="82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434177">
            <a:off x="5964272" y="3723439"/>
            <a:ext cx="1262623" cy="106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10">
            <a:alphaModFix/>
          </a:blip>
          <a:srcRect b="0" l="21716" r="20325" t="0"/>
          <a:stretch/>
        </p:blipFill>
        <p:spPr>
          <a:xfrm flipH="1">
            <a:off x="2977900" y="4082000"/>
            <a:ext cx="553280" cy="44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fa Clipart Transparent Background - Chair , Transparent Cartoon ..." id="123" name="Google Shape;123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0575" y="3800734"/>
            <a:ext cx="1449874" cy="1326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24" name="Google Shape;124;p15"/>
          <p:cNvPicPr preferRelativeResize="0"/>
          <p:nvPr/>
        </p:nvPicPr>
        <p:blipFill rotWithShape="1">
          <a:blip r:embed="rId12">
            <a:alphaModFix/>
          </a:blip>
          <a:srcRect b="-9049" l="0" r="0" t="9049"/>
          <a:stretch/>
        </p:blipFill>
        <p:spPr>
          <a:xfrm>
            <a:off x="1027524" y="3425724"/>
            <a:ext cx="1540309" cy="16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13">
            <a:alphaModFix/>
          </a:blip>
          <a:srcRect b="0" l="31855" r="38394" t="12990"/>
          <a:stretch/>
        </p:blipFill>
        <p:spPr>
          <a:xfrm>
            <a:off x="8173016" y="1215218"/>
            <a:ext cx="628501" cy="347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09975" y="4004938"/>
            <a:ext cx="1301999" cy="95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2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00" name="Google Shape;600;p42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01" name="Google Shape;601;p42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02" name="Google Shape;602;p42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03" name="Google Shape;603;p42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04" name="Google Shape;604;p42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05" name="Google Shape;605;p42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06" name="Google Shape;606;p42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07" name="Google Shape;607;p42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08" name="Google Shape;608;p42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09" name="Google Shape;609;p42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10" name="Google Shape;610;p42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11" name="Google Shape;611;p42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12" name="Google Shape;612;p42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3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18" name="Google Shape;618;p43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19" name="Google Shape;619;p43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20" name="Google Shape;620;p43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21" name="Google Shape;621;p43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22" name="Google Shape;622;p43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23" name="Google Shape;623;p43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24" name="Google Shape;624;p43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25" name="Google Shape;625;p43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26" name="Google Shape;626;p43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27" name="Google Shape;627;p43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28" name="Google Shape;628;p43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29" name="Google Shape;629;p43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30" name="Google Shape;630;p43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4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36" name="Google Shape;636;p44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37" name="Google Shape;637;p44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38" name="Google Shape;638;p44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39" name="Google Shape;639;p44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40" name="Google Shape;640;p44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41" name="Google Shape;641;p44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42" name="Google Shape;642;p44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43" name="Google Shape;643;p44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44" name="Google Shape;644;p44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45" name="Google Shape;645;p44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46" name="Google Shape;646;p44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47" name="Google Shape;647;p44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48" name="Google Shape;648;p44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5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54" name="Google Shape;654;p45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55" name="Google Shape;655;p45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56" name="Google Shape;656;p45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57" name="Google Shape;657;p45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58" name="Google Shape;658;p45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59" name="Google Shape;659;p45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60" name="Google Shape;660;p45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61" name="Google Shape;661;p45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62" name="Google Shape;662;p45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63" name="Google Shape;663;p45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64" name="Google Shape;664;p45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65" name="Google Shape;665;p45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666" name="Google Shape;666;p45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32" name="Google Shape;132;p16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33" name="Google Shape;133;p16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34" name="Google Shape;134;p16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35" name="Google Shape;135;p16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36" name="Google Shape;136;p16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37" name="Google Shape;137;p16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38" name="Google Shape;138;p16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39" name="Google Shape;139;p16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40" name="Google Shape;140;p16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41" name="Google Shape;141;p16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42" name="Google Shape;142;p16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43" name="Google Shape;143;p16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44" name="Google Shape;144;p16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50" name="Google Shape;150;p17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51" name="Google Shape;151;p17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52" name="Google Shape;152;p17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53" name="Google Shape;153;p17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54" name="Google Shape;154;p17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55" name="Google Shape;155;p17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56" name="Google Shape;156;p17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57" name="Google Shape;157;p17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58" name="Google Shape;158;p17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59" name="Google Shape;159;p17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60" name="Google Shape;160;p17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61" name="Google Shape;161;p17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62" name="Google Shape;162;p17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68" name="Google Shape;168;p18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69" name="Google Shape;169;p18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70" name="Google Shape;170;p18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71" name="Google Shape;171;p18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72" name="Google Shape;172;p18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73" name="Google Shape;173;p18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74" name="Google Shape;174;p18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75" name="Google Shape;175;p18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76" name="Google Shape;176;p18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77" name="Google Shape;177;p18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78" name="Google Shape;178;p18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79" name="Google Shape;179;p18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80" name="Google Shape;180;p18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86" name="Google Shape;186;p19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87" name="Google Shape;187;p19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88" name="Google Shape;188;p19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89" name="Google Shape;189;p19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90" name="Google Shape;190;p19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91" name="Google Shape;191;p19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92" name="Google Shape;192;p19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93" name="Google Shape;193;p19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94" name="Google Shape;194;p19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95" name="Google Shape;195;p19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96" name="Google Shape;196;p19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97" name="Google Shape;197;p19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198" name="Google Shape;198;p19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04" name="Google Shape;204;p20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05" name="Google Shape;205;p20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06" name="Google Shape;206;p20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07" name="Google Shape;207;p20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08" name="Google Shape;208;p20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09" name="Google Shape;209;p20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10" name="Google Shape;210;p20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11" name="Google Shape;211;p20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12" name="Google Shape;212;p20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13" name="Google Shape;213;p20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14" name="Google Shape;214;p20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15" name="Google Shape;215;p20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16" name="Google Shape;216;p20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/>
          <p:nvPr>
            <p:ph idx="4294967295" type="body"/>
          </p:nvPr>
        </p:nvSpPr>
        <p:spPr>
          <a:xfrm>
            <a:off x="4364550" y="9452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22" name="Google Shape;222;p21"/>
          <p:cNvSpPr txBox="1"/>
          <p:nvPr>
            <p:ph idx="4294967295" type="body"/>
          </p:nvPr>
        </p:nvSpPr>
        <p:spPr>
          <a:xfrm>
            <a:off x="1117575" y="18177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23" name="Google Shape;223;p21"/>
          <p:cNvSpPr txBox="1"/>
          <p:nvPr>
            <p:ph idx="4294967295" type="body"/>
          </p:nvPr>
        </p:nvSpPr>
        <p:spPr>
          <a:xfrm>
            <a:off x="1117575" y="2347125"/>
            <a:ext cx="13602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24" name="Google Shape;224;p21"/>
          <p:cNvSpPr txBox="1"/>
          <p:nvPr>
            <p:ph idx="4294967295" type="body"/>
          </p:nvPr>
        </p:nvSpPr>
        <p:spPr>
          <a:xfrm>
            <a:off x="1175725" y="2809225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25" name="Google Shape;225;p21"/>
          <p:cNvSpPr txBox="1"/>
          <p:nvPr>
            <p:ph idx="4294967295" type="body"/>
          </p:nvPr>
        </p:nvSpPr>
        <p:spPr>
          <a:xfrm>
            <a:off x="1175725" y="3365550"/>
            <a:ext cx="13020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26" name="Google Shape;226;p21"/>
          <p:cNvSpPr txBox="1"/>
          <p:nvPr>
            <p:ph idx="4294967295" type="body"/>
          </p:nvPr>
        </p:nvSpPr>
        <p:spPr>
          <a:xfrm>
            <a:off x="2863100" y="192910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27" name="Google Shape;227;p21"/>
          <p:cNvSpPr txBox="1"/>
          <p:nvPr>
            <p:ph idx="4294967295" type="body"/>
          </p:nvPr>
        </p:nvSpPr>
        <p:spPr>
          <a:xfrm>
            <a:off x="2746200" y="3005550"/>
            <a:ext cx="13020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28" name="Google Shape;228;p21"/>
          <p:cNvSpPr txBox="1"/>
          <p:nvPr>
            <p:ph idx="4294967295" type="body"/>
          </p:nvPr>
        </p:nvSpPr>
        <p:spPr>
          <a:xfrm>
            <a:off x="4463100" y="1658725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29" name="Google Shape;229;p21"/>
          <p:cNvSpPr txBox="1"/>
          <p:nvPr>
            <p:ph idx="4294967295" type="body"/>
          </p:nvPr>
        </p:nvSpPr>
        <p:spPr>
          <a:xfrm>
            <a:off x="4463100" y="23722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30" name="Google Shape;230;p21"/>
          <p:cNvSpPr txBox="1"/>
          <p:nvPr>
            <p:ph idx="4294967295" type="body"/>
          </p:nvPr>
        </p:nvSpPr>
        <p:spPr>
          <a:xfrm>
            <a:off x="4463100" y="310605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31" name="Google Shape;231;p21"/>
          <p:cNvSpPr txBox="1"/>
          <p:nvPr>
            <p:ph idx="4294967295" type="body"/>
          </p:nvPr>
        </p:nvSpPr>
        <p:spPr>
          <a:xfrm>
            <a:off x="3978375" y="289700"/>
            <a:ext cx="2825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32" name="Google Shape;232;p21"/>
          <p:cNvSpPr txBox="1"/>
          <p:nvPr>
            <p:ph idx="4294967295" type="body"/>
          </p:nvPr>
        </p:nvSpPr>
        <p:spPr>
          <a:xfrm>
            <a:off x="7544525" y="6505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33" name="Google Shape;233;p21"/>
          <p:cNvSpPr txBox="1"/>
          <p:nvPr>
            <p:ph idx="4294967295" type="body"/>
          </p:nvPr>
        </p:nvSpPr>
        <p:spPr>
          <a:xfrm>
            <a:off x="7481475" y="17727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sp>
        <p:nvSpPr>
          <p:cNvPr id="234" name="Google Shape;234;p21"/>
          <p:cNvSpPr txBox="1"/>
          <p:nvPr>
            <p:ph idx="4294967295" type="body"/>
          </p:nvPr>
        </p:nvSpPr>
        <p:spPr>
          <a:xfrm>
            <a:off x="7481475" y="2984925"/>
            <a:ext cx="628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