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93" r:id="rId4"/>
    <p:sldId id="274" r:id="rId5"/>
    <p:sldId id="296" r:id="rId6"/>
    <p:sldId id="303" r:id="rId7"/>
    <p:sldId id="306" r:id="rId8"/>
    <p:sldId id="299" r:id="rId9"/>
    <p:sldId id="300" r:id="rId10"/>
    <p:sldId id="304" r:id="rId11"/>
    <p:sldId id="307" r:id="rId12"/>
    <p:sldId id="301" r:id="rId13"/>
    <p:sldId id="302" r:id="rId14"/>
    <p:sldId id="305" r:id="rId15"/>
    <p:sldId id="30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MUÔN LỜI CHÚC TỤNG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</a:rPr>
              <a:t>.</a:t>
            </a:r>
            <a:r>
              <a:rPr lang="vi-VN" sz="6600" b="1" dirty="0"/>
              <a:t> </a:t>
            </a:r>
            <a:r>
              <a:rPr lang="vi-VN" sz="6000" b="1" dirty="0"/>
              <a:t> </a:t>
            </a:r>
            <a:r>
              <a:rPr lang="vi-VN" sz="6000" b="1" dirty="0"/>
              <a:t>Muôn lời chúc tụng, xin dâng lên muôn lời chúc tụng, chúc tụng tình thương của Chúa, tình thương của Chúa, ôi quá vô biên.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29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</a:rPr>
              <a:t>.</a:t>
            </a:r>
            <a:r>
              <a:rPr lang="vi-VN" sz="6600" b="1" dirty="0"/>
              <a:t> </a:t>
            </a:r>
            <a:r>
              <a:rPr lang="vi-VN" sz="6600" b="1" dirty="0"/>
              <a:t>Đây khối tình trinh nguyên như ánh trăng rằm, như ánh trăng rằm, nguyện dâng lên Chúa với niềm tri ân.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82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73487"/>
            <a:ext cx="110631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3. </a:t>
            </a:r>
            <a:r>
              <a:rPr lang="vi-VN" sz="6000" b="1" dirty="0"/>
              <a:t>Lời chân thành tạ ơn, tình Chúa đã gọi con, tình Chúa đón mời con sống theo Tin Mừng mọi nơi. A a a như mưa rơi bao mầm sống đâm chồi,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74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334851"/>
            <a:ext cx="1099872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3.</a:t>
            </a:r>
            <a:r>
              <a:rPr lang="vi-VN" sz="6600" b="1" dirty="0"/>
              <a:t>  </a:t>
            </a:r>
            <a:r>
              <a:rPr lang="vi-VN" dirty="0"/>
              <a:t> </a:t>
            </a:r>
            <a:r>
              <a:rPr lang="vi-VN" sz="6600" b="1" dirty="0"/>
              <a:t>như xuân tươi, gieo muôn làn hương mới. Lòng mong ước suốt đời, bước theo Ngài về khắp cánh đồng xa, để cuộc sống mãi nở hoa.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40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</a:rPr>
              <a:t>.</a:t>
            </a:r>
            <a:r>
              <a:rPr lang="vi-VN" sz="6600" b="1" dirty="0"/>
              <a:t> </a:t>
            </a:r>
            <a:r>
              <a:rPr lang="vi-VN" sz="6000" b="1" dirty="0"/>
              <a:t> </a:t>
            </a:r>
            <a:r>
              <a:rPr lang="vi-VN" sz="6000" b="1" dirty="0"/>
              <a:t>Muôn lời chúc tụng, xin dâng lên muôn lời chúc tụng, chúc tụng tình thương của Chúa, tình thương của Chúa, ôi quá vô biên.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95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</a:rPr>
              <a:t>.</a:t>
            </a:r>
            <a:r>
              <a:rPr lang="vi-VN" sz="6600" b="1" dirty="0"/>
              <a:t> </a:t>
            </a:r>
            <a:r>
              <a:rPr lang="vi-VN" sz="6600" b="1" dirty="0"/>
              <a:t>Đây khối tình trinh nguyên như ánh trăng rằm, như ánh trăng rằm, nguyện dâng lên Chúa với niềm tri ân.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21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</a:rPr>
              <a:t>.</a:t>
            </a:r>
            <a:r>
              <a:rPr lang="vi-VN" sz="6600" b="1" dirty="0"/>
              <a:t> </a:t>
            </a:r>
            <a:r>
              <a:rPr lang="vi-VN" sz="6000" b="1" dirty="0"/>
              <a:t> </a:t>
            </a:r>
            <a:r>
              <a:rPr lang="vi-VN" sz="6000" b="1" dirty="0"/>
              <a:t>Muôn lời chúc tụng, xin dâng lên muôn lời chúc tụng, chúc tụng tình thương của Chúa, tình thương của Chúa, ôi quá vô biên.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88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</a:rPr>
              <a:t>.</a:t>
            </a:r>
            <a:r>
              <a:rPr lang="vi-VN" sz="6600" b="1" dirty="0"/>
              <a:t> </a:t>
            </a:r>
            <a:r>
              <a:rPr lang="vi-VN" sz="6600" b="1" dirty="0"/>
              <a:t>Đây khối tình trinh nguyên như ánh trăng rằm, như ánh trăng rằm, nguyện dâng lên Chúa với niềm tri ân.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48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73487"/>
            <a:ext cx="110631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1. </a:t>
            </a:r>
            <a:r>
              <a:rPr lang="vi-VN" sz="6000" b="1" dirty="0"/>
              <a:t>Lời chân thành tạ ơn, tình Chúa dắt dìu con, tình Chúa ấp ủ con tháng năm trên đời chẳng ngơi. A a a như bông hoa say mầu nắng mặt trời,</a:t>
            </a:r>
            <a:r>
              <a:rPr lang="vi-VN" sz="6000" b="1" dirty="0"/>
              <a:t> 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334851"/>
            <a:ext cx="10998729" cy="11264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1.</a:t>
            </a:r>
            <a:r>
              <a:rPr lang="vi-VN" sz="6600" b="1" dirty="0"/>
              <a:t>  </a:t>
            </a:r>
            <a:r>
              <a:rPr lang="vi-VN" sz="6600" b="1" dirty="0"/>
              <a:t>như con thơ trong tay mẹ âu yếm. Đời con những no đầy, no đầy hạnh phúc với bình an, hạnh phúc với bình </a:t>
            </a:r>
            <a:r>
              <a:rPr lang="vi-VN" sz="6600" b="1" dirty="0"/>
              <a:t>an.</a:t>
            </a:r>
            <a:endParaRPr lang="en-US" sz="6600" b="1" dirty="0" smtClean="0"/>
          </a:p>
          <a:p>
            <a:pPr algn="just"/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6600" b="1" dirty="0" smtClean="0"/>
          </a:p>
          <a:p>
            <a:pPr algn="just"/>
            <a:r>
              <a:rPr lang="vi-VN" sz="6600" b="1" dirty="0"/>
              <a:t/>
            </a:r>
            <a:br>
              <a:rPr lang="vi-VN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9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</a:rPr>
              <a:t>.</a:t>
            </a:r>
            <a:r>
              <a:rPr lang="vi-VN" sz="6600" b="1" dirty="0"/>
              <a:t> </a:t>
            </a:r>
            <a:r>
              <a:rPr lang="vi-VN" sz="6000" b="1" dirty="0"/>
              <a:t> </a:t>
            </a:r>
            <a:r>
              <a:rPr lang="vi-VN" sz="6000" b="1" dirty="0"/>
              <a:t>Muôn lời chúc tụng, xin dâng lên muôn lời chúc tụng, chúc tụng tình thương của Chúa, tình thương của Chúa, ôi quá vô biên.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</a:rPr>
              <a:t>.</a:t>
            </a:r>
            <a:r>
              <a:rPr lang="vi-VN" sz="6600" b="1" dirty="0"/>
              <a:t> </a:t>
            </a:r>
            <a:r>
              <a:rPr lang="vi-VN" sz="6600" b="1" dirty="0"/>
              <a:t>Đây khối tình trinh nguyên như ánh trăng rằm, như ánh trăng rằm, nguyện dâng lên Chúa với niềm tri ân.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42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257578"/>
            <a:ext cx="11024487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2.</a:t>
            </a:r>
            <a:r>
              <a:rPr lang="vi-VN" sz="6600" b="1" dirty="0"/>
              <a:t> </a:t>
            </a:r>
            <a:r>
              <a:rPr lang="vi-VN" dirty="0"/>
              <a:t> </a:t>
            </a:r>
            <a:r>
              <a:rPr lang="vi-VN" sz="6000" b="1" dirty="0"/>
              <a:t>Lời chân thành tạ ơn, tình Chúa tác thành con, tình Chúa đã rộng ban biết bao ơn lành trào tuôn. A a a đưa con đi trong nguồn suối ân tình, 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70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73487"/>
            <a:ext cx="110631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2. </a:t>
            </a:r>
            <a:r>
              <a:rPr lang="vi-VN" dirty="0"/>
              <a:t> </a:t>
            </a:r>
            <a:r>
              <a:rPr lang="vi-VN" dirty="0"/>
              <a:t> </a:t>
            </a:r>
            <a:r>
              <a:rPr lang="vi-VN" sz="6600" b="1" dirty="0"/>
              <a:t>cho can say, say hương trời tôn kính. Đời con mãi thắm nồng, thắm nồng tình mến với niềm tin, tình mến với niềm tin.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26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153</TotalTime>
  <Words>104</Words>
  <Application>Microsoft Office PowerPoint</Application>
  <PresentationFormat>Widescreen</PresentationFormat>
  <Paragraphs>18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Garamond</vt:lpstr>
      <vt:lpstr>Verdana</vt:lpstr>
      <vt:lpstr>Savon</vt:lpstr>
      <vt:lpstr>MUÔN LỜI CHÚC TỤNG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Windows User</cp:lastModifiedBy>
  <cp:revision>62</cp:revision>
  <dcterms:created xsi:type="dcterms:W3CDTF">2024-12-06T02:45:28Z</dcterms:created>
  <dcterms:modified xsi:type="dcterms:W3CDTF">2025-05-25T06:33:59Z</dcterms:modified>
</cp:coreProperties>
</file>