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247">
          <p15:clr>
            <a:srgbClr val="A4A3A4"/>
          </p15:clr>
        </p15:guide>
        <p15:guide id="2" pos="234">
          <p15:clr>
            <a:srgbClr val="A4A3A4"/>
          </p15:clr>
        </p15:guide>
        <p15:guide id="3" pos="7514">
          <p15:clr>
            <a:srgbClr val="A4A3A4"/>
          </p15:clr>
        </p15:guide>
        <p15:guide id="4" orient="horz" pos="3185">
          <p15:clr>
            <a:srgbClr val="A4A3A4"/>
          </p15:clr>
        </p15:guide>
        <p15:guide id="5" pos="176">
          <p15:clr>
            <a:srgbClr val="A4A3A4"/>
          </p15:clr>
        </p15:guide>
        <p15:guide id="6" pos="56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247" orient="horz"/>
        <p:guide pos="234"/>
        <p:guide pos="7514"/>
        <p:guide pos="3185" orient="horz"/>
        <p:guide pos="176"/>
        <p:guide pos="563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9" name="Google Shape;59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5" name="Google Shape;66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5" name="Google Shape;69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3" name="Google Shape;713;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4" name="Google Shape;714;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4" name="Google Shape;74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5" name="Google Shape;745;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774" name="Google Shape;77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143000" y="2701528"/>
            <a:ext cx="6858000" cy="1241822"/>
          </a:xfrm>
          <a:prstGeom prst="rect">
            <a:avLst/>
          </a:prstGeom>
          <a:noFill/>
          <a:ln>
            <a:noFill/>
          </a:ln>
        </p:spPr>
        <p:txBody>
          <a:bodyPr anchorCtr="0" anchor="t" bIns="34275" lIns="68575" spcFirstLastPara="1" rIns="68575" wrap="square" tIns="34275">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400"/>
              <a:buNone/>
              <a:defRPr sz="140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9" type="picTx">
  <p:cSld name="PICTURE_WITH_CAPTION_TEXT">
    <p:spTree>
      <p:nvGrpSpPr>
        <p:cNvPr id="70" name="Shape 70"/>
        <p:cNvGrpSpPr/>
        <p:nvPr/>
      </p:nvGrpSpPr>
      <p:grpSpPr>
        <a:xfrm>
          <a:off x="0" y="0"/>
          <a:ext cx="0" cy="0"/>
          <a:chOff x="0" y="0"/>
          <a:chExt cx="0" cy="0"/>
        </a:xfrm>
      </p:grpSpPr>
      <p:sp>
        <p:nvSpPr>
          <p:cNvPr id="71" name="Google Shape;71;p1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p:nvPr>
            <p:ph idx="2" type="pic"/>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73" name="Google Shape;73;p11"/>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100"/>
              <a:buNone/>
              <a:defRPr sz="11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800"/>
              <a:buNone/>
              <a:defRPr sz="800"/>
            </a:lvl4pPr>
            <a:lvl5pPr indent="-228600" lvl="4" marL="2286000" algn="l">
              <a:lnSpc>
                <a:spcPct val="90000"/>
              </a:lnSpc>
              <a:spcBef>
                <a:spcPts val="375"/>
              </a:spcBef>
              <a:spcAft>
                <a:spcPts val="0"/>
              </a:spcAft>
              <a:buClr>
                <a:schemeClr val="dk1"/>
              </a:buClr>
              <a:buSzPts val="800"/>
              <a:buNone/>
              <a:defRPr sz="800"/>
            </a:lvl5pPr>
            <a:lvl6pPr indent="-228600" lvl="5" marL="2743200" algn="l">
              <a:lnSpc>
                <a:spcPct val="90000"/>
              </a:lnSpc>
              <a:spcBef>
                <a:spcPts val="375"/>
              </a:spcBef>
              <a:spcAft>
                <a:spcPts val="0"/>
              </a:spcAft>
              <a:buClr>
                <a:schemeClr val="dk1"/>
              </a:buClr>
              <a:buSzPts val="800"/>
              <a:buNone/>
              <a:defRPr sz="800"/>
            </a:lvl6pPr>
            <a:lvl7pPr indent="-228600" lvl="6" marL="3200400" algn="l">
              <a:lnSpc>
                <a:spcPct val="90000"/>
              </a:lnSpc>
              <a:spcBef>
                <a:spcPts val="375"/>
              </a:spcBef>
              <a:spcAft>
                <a:spcPts val="0"/>
              </a:spcAft>
              <a:buClr>
                <a:schemeClr val="dk1"/>
              </a:buClr>
              <a:buSzPts val="800"/>
              <a:buNone/>
              <a:defRPr sz="800"/>
            </a:lvl7pPr>
            <a:lvl8pPr indent="-228600" lvl="7" marL="3657600" algn="l">
              <a:lnSpc>
                <a:spcPct val="90000"/>
              </a:lnSpc>
              <a:spcBef>
                <a:spcPts val="375"/>
              </a:spcBef>
              <a:spcAft>
                <a:spcPts val="0"/>
              </a:spcAft>
              <a:buClr>
                <a:schemeClr val="dk1"/>
              </a:buClr>
              <a:buSzPts val="800"/>
              <a:buNone/>
              <a:defRPr sz="800"/>
            </a:lvl8pPr>
            <a:lvl9pPr indent="-228600" lvl="8" marL="4114800" algn="l">
              <a:lnSpc>
                <a:spcPct val="90000"/>
              </a:lnSpc>
              <a:spcBef>
                <a:spcPts val="375"/>
              </a:spcBef>
              <a:spcAft>
                <a:spcPts val="0"/>
              </a:spcAft>
              <a:buClr>
                <a:schemeClr val="dk1"/>
              </a:buClr>
              <a:buSzPts val="800"/>
              <a:buNone/>
              <a:defRPr sz="800"/>
            </a:lvl9pPr>
          </a:lstStyle>
          <a:p/>
        </p:txBody>
      </p:sp>
      <p:sp>
        <p:nvSpPr>
          <p:cNvPr id="74" name="Google Shape;74;p1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0" type="vertTx">
  <p:cSld name="VERTICAL_TEXT">
    <p:spTree>
      <p:nvGrpSpPr>
        <p:cNvPr id="77" name="Shape 77"/>
        <p:cNvGrpSpPr/>
        <p:nvPr/>
      </p:nvGrpSpPr>
      <p:grpSpPr>
        <a:xfrm>
          <a:off x="0" y="0"/>
          <a:ext cx="0" cy="0"/>
          <a:chOff x="0" y="0"/>
          <a:chExt cx="0" cy="0"/>
        </a:xfrm>
      </p:grpSpPr>
      <p:sp>
        <p:nvSpPr>
          <p:cNvPr id="78" name="Google Shape;78;p1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2"/>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1" type="vertTitleAndTx">
  <p:cSld name="VERTICAL_TITLE_AND_VERTICAL_TEXT">
    <p:spTree>
      <p:nvGrpSpPr>
        <p:cNvPr id="83" name="Shape 83"/>
        <p:cNvGrpSpPr/>
        <p:nvPr/>
      </p:nvGrpSpPr>
      <p:grpSpPr>
        <a:xfrm>
          <a:off x="0" y="0"/>
          <a:ext cx="0" cy="0"/>
          <a:chOff x="0" y="0"/>
          <a:chExt cx="0" cy="0"/>
        </a:xfrm>
      </p:grpSpPr>
      <p:sp>
        <p:nvSpPr>
          <p:cNvPr id="84" name="Google Shape;84;p13"/>
          <p:cNvSpPr txBox="1"/>
          <p:nvPr>
            <p:ph type="title"/>
          </p:nvPr>
        </p:nvSpPr>
        <p:spPr>
          <a:xfrm rot="5400000">
            <a:off x="5350073" y="1467446"/>
            <a:ext cx="4358879" cy="1971675"/>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3"/>
          <p:cNvSpPr txBox="1"/>
          <p:nvPr>
            <p:ph idx="1" type="body"/>
          </p:nvPr>
        </p:nvSpPr>
        <p:spPr>
          <a:xfrm rot="5400000">
            <a:off x="1349573" y="-447079"/>
            <a:ext cx="4358879" cy="5800725"/>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6" name="Google Shape;86;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cSld name="3">
    <p:spTree>
      <p:nvGrpSpPr>
        <p:cNvPr id="25" name="Shape 25"/>
        <p:cNvGrpSpPr/>
        <p:nvPr/>
      </p:nvGrpSpPr>
      <p:grpSpPr>
        <a:xfrm>
          <a:off x="0" y="0"/>
          <a:ext cx="0" cy="0"/>
          <a:chOff x="0" y="0"/>
          <a:chExt cx="0" cy="0"/>
        </a:xfrm>
      </p:grpSpPr>
      <p:sp>
        <p:nvSpPr>
          <p:cNvPr id="26" name="Google Shape;26;p4"/>
          <p:cNvSpPr txBox="1"/>
          <p:nvPr>
            <p:ph idx="10" type="dt"/>
          </p:nvPr>
        </p:nvSpPr>
        <p:spPr>
          <a:xfrm>
            <a:off x="457201" y="4767265"/>
            <a:ext cx="2133600" cy="273844"/>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Clr>
                <a:schemeClr val="dk1"/>
              </a:buClr>
              <a:buSzPts val="1400"/>
              <a:buFont typeface="Calibri"/>
              <a:buNone/>
              <a:defRPr sz="1349">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4767265"/>
            <a:ext cx="2895600" cy="273844"/>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Clr>
                <a:schemeClr val="dk1"/>
              </a:buClr>
              <a:buSzPts val="1400"/>
              <a:buFont typeface="Calibri"/>
              <a:buNone/>
              <a:defRPr sz="1349">
                <a:solidFill>
                  <a:schemeClr val="dk1"/>
                </a:solidFill>
                <a:latin typeface="Calibri"/>
                <a:ea typeface="Calibri"/>
                <a:cs typeface="Calibri"/>
                <a:sym typeface="Calibri"/>
              </a:defRPr>
            </a:lvl1pPr>
            <a:lvl2pPr lvl="1"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2pPr>
            <a:lvl3pPr lvl="2"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3pPr>
            <a:lvl4pPr lvl="3"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4pPr>
            <a:lvl5pPr lvl="4"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5pPr>
            <a:lvl6pPr lvl="5"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6pPr>
            <a:lvl7pPr lvl="6"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7pPr>
            <a:lvl8pPr lvl="7"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8pPr>
            <a:lvl9pPr lvl="8" marR="0" algn="l">
              <a:spcBef>
                <a:spcPts val="0"/>
              </a:spcBef>
              <a:spcAft>
                <a:spcPts val="0"/>
              </a:spcAft>
              <a:buClr>
                <a:schemeClr val="dk1"/>
              </a:buClr>
              <a:buSzPts val="1400"/>
              <a:buFont typeface="Calibri"/>
              <a:buNone/>
              <a:defRPr b="0" i="0" sz="1349"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4767265"/>
            <a:ext cx="2133600" cy="273844"/>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1pPr>
            <a:lvl2pPr indent="0" lvl="1"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2pPr>
            <a:lvl3pPr indent="0" lvl="2"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3pPr>
            <a:lvl4pPr indent="0" lvl="3"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4pPr>
            <a:lvl5pPr indent="0" lvl="4"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5pPr>
            <a:lvl6pPr indent="0" lvl="5"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6pPr>
            <a:lvl7pPr indent="0" lvl="6"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7pPr>
            <a:lvl8pPr indent="0" lvl="7"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8pPr>
            <a:lvl9pPr indent="0" lvl="8" marL="0" marR="0" algn="r">
              <a:spcBef>
                <a:spcPts val="0"/>
              </a:spcBef>
              <a:buClr>
                <a:srgbClr val="888888"/>
              </a:buClr>
              <a:buSzPts val="1800"/>
              <a:buFont typeface="Calibri"/>
              <a:buNone/>
              <a:defRPr sz="1349">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type="obj">
  <p:cSld name="OBJECT">
    <p:spTree>
      <p:nvGrpSpPr>
        <p:cNvPr id="29" name="Shape 29"/>
        <p:cNvGrpSpPr/>
        <p:nvPr/>
      </p:nvGrpSpPr>
      <p:grpSpPr>
        <a:xfrm>
          <a:off x="0" y="0"/>
          <a:ext cx="0" cy="0"/>
          <a:chOff x="0" y="0"/>
          <a:chExt cx="0" cy="0"/>
        </a:xfrm>
      </p:grpSpPr>
      <p:sp>
        <p:nvSpPr>
          <p:cNvPr id="30" name="Google Shape;30;p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type="secHead">
  <p:cSld name="SECTION_HEADER">
    <p:spTree>
      <p:nvGrpSpPr>
        <p:cNvPr id="35" name="Shape 35"/>
        <p:cNvGrpSpPr/>
        <p:nvPr/>
      </p:nvGrpSpPr>
      <p:grpSpPr>
        <a:xfrm>
          <a:off x="0" y="0"/>
          <a:ext cx="0" cy="0"/>
          <a:chOff x="0" y="0"/>
          <a:chExt cx="0" cy="0"/>
        </a:xfrm>
      </p:grpSpPr>
      <p:sp>
        <p:nvSpPr>
          <p:cNvPr id="36" name="Google Shape;36;p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entury Gothic"/>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623888" y="3442098"/>
            <a:ext cx="7886700" cy="112514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400"/>
              <a:buNone/>
              <a:defRPr sz="140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8" name="Google Shape;38;p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type="twoObj">
  <p:cSld name="TWO_OBJECTS">
    <p:spTree>
      <p:nvGrpSpPr>
        <p:cNvPr id="41" name="Shape 41"/>
        <p:cNvGrpSpPr/>
        <p:nvPr/>
      </p:nvGrpSpPr>
      <p:grpSpPr>
        <a:xfrm>
          <a:off x="0" y="0"/>
          <a:ext cx="0" cy="0"/>
          <a:chOff x="0" y="0"/>
          <a:chExt cx="0" cy="0"/>
        </a:xfrm>
      </p:grpSpPr>
      <p:sp>
        <p:nvSpPr>
          <p:cNvPr id="42" name="Google Shape;42;p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5" name="Google Shape;45;p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type="twoTxTwoObj">
  <p:cSld name="TWO_OBJECTS_WITH_TEXT">
    <p:spTree>
      <p:nvGrpSpPr>
        <p:cNvPr id="48" name="Shape 48"/>
        <p:cNvGrpSpPr/>
        <p:nvPr/>
      </p:nvGrpSpPr>
      <p:grpSpPr>
        <a:xfrm>
          <a:off x="0" y="0"/>
          <a:ext cx="0" cy="0"/>
          <a:chOff x="0" y="0"/>
          <a:chExt cx="0" cy="0"/>
        </a:xfrm>
      </p:grpSpPr>
      <p:sp>
        <p:nvSpPr>
          <p:cNvPr id="49" name="Google Shape;49;p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8"/>
          <p:cNvSpPr txBox="1"/>
          <p:nvPr>
            <p:ph idx="1" type="body"/>
          </p:nvPr>
        </p:nvSpPr>
        <p:spPr>
          <a:xfrm>
            <a:off x="629842" y="1260872"/>
            <a:ext cx="3868340"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400"/>
              <a:buNone/>
              <a:defRPr b="1" sz="14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1" name="Google Shape;51;p8"/>
          <p:cNvSpPr txBox="1"/>
          <p:nvPr>
            <p:ph idx="2" type="body"/>
          </p:nvPr>
        </p:nvSpPr>
        <p:spPr>
          <a:xfrm>
            <a:off x="629842" y="1878806"/>
            <a:ext cx="3868340" cy="2763441"/>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400"/>
              <a:buNone/>
              <a:defRPr b="1" sz="140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3" name="Google Shape;53;p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
        <p:nvSpPr>
          <p:cNvPr id="57" name="Google Shape;57;p8"/>
          <p:cNvSpPr/>
          <p:nvPr/>
        </p:nvSpPr>
        <p:spPr>
          <a:xfrm>
            <a:off x="6852028" y="4780125"/>
            <a:ext cx="775136" cy="2462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PPT模板下载：www.1ppt.com/moban/     行业PPT模板：www.1ppt.com/hangye/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节日PPT模板：www.1ppt.com/jieri/           PPT素材下载：www.1ppt.com/sucai/</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PPT背景图片：www.1ppt.com/beijing/      PPT图表下载：www.1ppt.com/tubiao/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优秀PPT下载：www.1ppt.com/xiazai/        PPT教程： www.1ppt.com/powerpoint/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Word教程： www.1ppt.com/word/              Excel教程：www.1ppt.com/excel/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资料下载：www.1ppt.com/ziliao/                PPT课件下载：www.1ppt.com/kejian/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范文下载：www.1ppt.com/fanwen/             试卷下载：www.1ppt.com/shiti/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教案下载：www.1ppt.com/jiaoan/        </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字体下载：www.1ppt.com/ziti/</a:t>
            </a:r>
            <a:endParaRPr/>
          </a:p>
          <a:p>
            <a:pPr indent="0" lvl="0" marL="0" marR="0" rtl="0" algn="l">
              <a:lnSpc>
                <a:spcPct val="100000"/>
              </a:lnSpc>
              <a:spcBef>
                <a:spcPts val="0"/>
              </a:spcBef>
              <a:spcAft>
                <a:spcPts val="0"/>
              </a:spcAft>
              <a:buClr>
                <a:srgbClr val="FFFFFF"/>
              </a:buClr>
              <a:buSzPts val="100"/>
              <a:buFont typeface="Century Gothic"/>
              <a:buNone/>
            </a:pPr>
            <a:r>
              <a:rPr b="0" i="0" lang="tr-TR" sz="100" u="none" cap="none" strike="noStrike">
                <a:solidFill>
                  <a:srgbClr val="FFFFFF"/>
                </a:solidFill>
                <a:latin typeface="Century Gothic"/>
                <a:ea typeface="Century Gothic"/>
                <a:cs typeface="Century Gothic"/>
                <a:sym typeface="Century Gothic"/>
              </a:rPr>
              <a:t> </a:t>
            </a:r>
            <a:endParaRPr b="0" i="0" sz="100" u="none" cap="none" strike="noStrike">
              <a:solidFill>
                <a:srgbClr val="FFFFFF"/>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type="objTx">
  <p:cSld name="OBJECT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entury Gothic"/>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6" name="Google Shape;66;p10"/>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100"/>
              <a:buNone/>
              <a:defRPr sz="110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800"/>
              <a:buNone/>
              <a:defRPr sz="800"/>
            </a:lvl4pPr>
            <a:lvl5pPr indent="-228600" lvl="4" marL="2286000" algn="l">
              <a:lnSpc>
                <a:spcPct val="90000"/>
              </a:lnSpc>
              <a:spcBef>
                <a:spcPts val="375"/>
              </a:spcBef>
              <a:spcAft>
                <a:spcPts val="0"/>
              </a:spcAft>
              <a:buClr>
                <a:schemeClr val="dk1"/>
              </a:buClr>
              <a:buSzPts val="800"/>
              <a:buNone/>
              <a:defRPr sz="800"/>
            </a:lvl5pPr>
            <a:lvl6pPr indent="-228600" lvl="5" marL="2743200" algn="l">
              <a:lnSpc>
                <a:spcPct val="90000"/>
              </a:lnSpc>
              <a:spcBef>
                <a:spcPts val="375"/>
              </a:spcBef>
              <a:spcAft>
                <a:spcPts val="0"/>
              </a:spcAft>
              <a:buClr>
                <a:schemeClr val="dk1"/>
              </a:buClr>
              <a:buSzPts val="800"/>
              <a:buNone/>
              <a:defRPr sz="800"/>
            </a:lvl6pPr>
            <a:lvl7pPr indent="-228600" lvl="6" marL="3200400" algn="l">
              <a:lnSpc>
                <a:spcPct val="90000"/>
              </a:lnSpc>
              <a:spcBef>
                <a:spcPts val="375"/>
              </a:spcBef>
              <a:spcAft>
                <a:spcPts val="0"/>
              </a:spcAft>
              <a:buClr>
                <a:schemeClr val="dk1"/>
              </a:buClr>
              <a:buSzPts val="800"/>
              <a:buNone/>
              <a:defRPr sz="800"/>
            </a:lvl7pPr>
            <a:lvl8pPr indent="-228600" lvl="7" marL="3657600" algn="l">
              <a:lnSpc>
                <a:spcPct val="90000"/>
              </a:lnSpc>
              <a:spcBef>
                <a:spcPts val="375"/>
              </a:spcBef>
              <a:spcAft>
                <a:spcPts val="0"/>
              </a:spcAft>
              <a:buClr>
                <a:schemeClr val="dk1"/>
              </a:buClr>
              <a:buSzPts val="800"/>
              <a:buNone/>
              <a:defRPr sz="800"/>
            </a:lvl8pPr>
            <a:lvl9pPr indent="-228600" lvl="8" marL="4114800" algn="l">
              <a:lnSpc>
                <a:spcPct val="90000"/>
              </a:lnSpc>
              <a:spcBef>
                <a:spcPts val="375"/>
              </a:spcBef>
              <a:spcAft>
                <a:spcPts val="0"/>
              </a:spcAft>
              <a:buClr>
                <a:schemeClr val="dk1"/>
              </a:buClr>
              <a:buSzPts val="800"/>
              <a:buNone/>
              <a:defRPr sz="800"/>
            </a:lvl9pPr>
          </a:lstStyle>
          <a:p/>
        </p:txBody>
      </p:sp>
      <p:sp>
        <p:nvSpPr>
          <p:cNvPr id="67" name="Google Shape;67;p1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entury Gothic"/>
              <a:buNone/>
              <a:defRPr b="0" i="0" sz="33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entury Gothic"/>
                <a:ea typeface="Century Gothic"/>
                <a:cs typeface="Century Gothic"/>
                <a:sym typeface="Century Gothic"/>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3pPr>
            <a:lvl4pPr indent="-317500" lvl="3" marL="1828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375"/>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9pPr>
          </a:lstStyle>
          <a:p/>
        </p:txBody>
      </p:sp>
      <p:sp>
        <p:nvSpPr>
          <p:cNvPr id="13" name="Google Shape;13;p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400" u="none" cap="none" strike="noStrike">
                <a:solidFill>
                  <a:schemeClr val="dk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entury Gothic"/>
                <a:ea typeface="Century Gothic"/>
                <a:cs typeface="Century Gothic"/>
                <a:sym typeface="Century Gothic"/>
              </a:defRPr>
            </a:lvl1pPr>
            <a:lvl2pPr indent="0" lvl="1" marL="0" marR="0" rtl="0" algn="r">
              <a:spcBef>
                <a:spcPts val="0"/>
              </a:spcBef>
              <a:buNone/>
              <a:defRPr b="0" i="0" sz="900" u="none" cap="none" strike="noStrike">
                <a:solidFill>
                  <a:srgbClr val="888888"/>
                </a:solidFill>
                <a:latin typeface="Century Gothic"/>
                <a:ea typeface="Century Gothic"/>
                <a:cs typeface="Century Gothic"/>
                <a:sym typeface="Century Gothic"/>
              </a:defRPr>
            </a:lvl2pPr>
            <a:lvl3pPr indent="0" lvl="2" marL="0" marR="0" rtl="0" algn="r">
              <a:spcBef>
                <a:spcPts val="0"/>
              </a:spcBef>
              <a:buNone/>
              <a:defRPr b="0" i="0" sz="900" u="none" cap="none" strike="noStrike">
                <a:solidFill>
                  <a:srgbClr val="888888"/>
                </a:solidFill>
                <a:latin typeface="Century Gothic"/>
                <a:ea typeface="Century Gothic"/>
                <a:cs typeface="Century Gothic"/>
                <a:sym typeface="Century Gothic"/>
              </a:defRPr>
            </a:lvl3pPr>
            <a:lvl4pPr indent="0" lvl="3" marL="0" marR="0" rtl="0" algn="r">
              <a:spcBef>
                <a:spcPts val="0"/>
              </a:spcBef>
              <a:buNone/>
              <a:defRPr b="0" i="0" sz="900" u="none" cap="none" strike="noStrike">
                <a:solidFill>
                  <a:srgbClr val="888888"/>
                </a:solidFill>
                <a:latin typeface="Century Gothic"/>
                <a:ea typeface="Century Gothic"/>
                <a:cs typeface="Century Gothic"/>
                <a:sym typeface="Century Gothic"/>
              </a:defRPr>
            </a:lvl4pPr>
            <a:lvl5pPr indent="0" lvl="4" marL="0" marR="0" rtl="0" algn="r">
              <a:spcBef>
                <a:spcPts val="0"/>
              </a:spcBef>
              <a:buNone/>
              <a:defRPr b="0" i="0" sz="900" u="none" cap="none" strike="noStrike">
                <a:solidFill>
                  <a:srgbClr val="888888"/>
                </a:solidFill>
                <a:latin typeface="Century Gothic"/>
                <a:ea typeface="Century Gothic"/>
                <a:cs typeface="Century Gothic"/>
                <a:sym typeface="Century Gothic"/>
              </a:defRPr>
            </a:lvl5pPr>
            <a:lvl6pPr indent="0" lvl="5" marL="0" marR="0" rtl="0" algn="r">
              <a:spcBef>
                <a:spcPts val="0"/>
              </a:spcBef>
              <a:buNone/>
              <a:defRPr b="0" i="0" sz="900" u="none" cap="none" strike="noStrike">
                <a:solidFill>
                  <a:srgbClr val="888888"/>
                </a:solidFill>
                <a:latin typeface="Century Gothic"/>
                <a:ea typeface="Century Gothic"/>
                <a:cs typeface="Century Gothic"/>
                <a:sym typeface="Century Gothic"/>
              </a:defRPr>
            </a:lvl6pPr>
            <a:lvl7pPr indent="0" lvl="6" marL="0" marR="0" rtl="0" algn="r">
              <a:spcBef>
                <a:spcPts val="0"/>
              </a:spcBef>
              <a:buNone/>
              <a:defRPr b="0" i="0" sz="900" u="none" cap="none" strike="noStrike">
                <a:solidFill>
                  <a:srgbClr val="888888"/>
                </a:solidFill>
                <a:latin typeface="Century Gothic"/>
                <a:ea typeface="Century Gothic"/>
                <a:cs typeface="Century Gothic"/>
                <a:sym typeface="Century Gothic"/>
              </a:defRPr>
            </a:lvl7pPr>
            <a:lvl8pPr indent="0" lvl="7" marL="0" marR="0" rtl="0" algn="r">
              <a:spcBef>
                <a:spcPts val="0"/>
              </a:spcBef>
              <a:buNone/>
              <a:defRPr b="0" i="0" sz="900" u="none" cap="none" strike="noStrike">
                <a:solidFill>
                  <a:srgbClr val="888888"/>
                </a:solidFill>
                <a:latin typeface="Century Gothic"/>
                <a:ea typeface="Century Gothic"/>
                <a:cs typeface="Century Gothic"/>
                <a:sym typeface="Century Gothic"/>
              </a:defRPr>
            </a:lvl8pPr>
            <a:lvl9pPr indent="0" lvl="8" marL="0" marR="0" rtl="0" algn="r">
              <a:spcBef>
                <a:spcPts val="0"/>
              </a:spcBef>
              <a:buNone/>
              <a:defRPr b="0" i="0" sz="90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 Id="rId4" Type="http://schemas.openxmlformats.org/officeDocument/2006/relationships/image" Target="../media/image18.png"/><Relationship Id="rId5"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1" Type="http://schemas.openxmlformats.org/officeDocument/2006/relationships/hyperlink" Target="https://googleslides.org/free-templates/flowers-powerpoint-templates" TargetMode="External"/><Relationship Id="rId10" Type="http://schemas.openxmlformats.org/officeDocument/2006/relationships/hyperlink" Target="https://googleslides.org/free-templates/education-google-slides" TargetMode="External"/><Relationship Id="rId13" Type="http://schemas.openxmlformats.org/officeDocument/2006/relationships/hyperlink" Target="https://googleslides.org/free-templates/games-powerpoint-templates" TargetMode="External"/><Relationship Id="rId12" Type="http://schemas.openxmlformats.org/officeDocument/2006/relationships/hyperlink" Target="https://googleslides.org/free-templates/food-drinks-powerpoint-templates"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googleslides.org/free-templates" TargetMode="External"/><Relationship Id="rId4" Type="http://schemas.openxmlformats.org/officeDocument/2006/relationships/hyperlink" Target="https://googleslides.org/free-templates/abstract-google-slides" TargetMode="External"/><Relationship Id="rId9" Type="http://schemas.openxmlformats.org/officeDocument/2006/relationships/hyperlink" Target="https://googleslides.org/free-templates/christmas-new-year-templates" TargetMode="External"/><Relationship Id="rId15" Type="http://schemas.openxmlformats.org/officeDocument/2006/relationships/hyperlink" Target="https://googleslides.org/free-templates/nature-google-slide-templates" TargetMode="External"/><Relationship Id="rId14" Type="http://schemas.openxmlformats.org/officeDocument/2006/relationships/hyperlink" Target="https://googleslides.org/free-templates/medical-powerpoint-templates" TargetMode="External"/><Relationship Id="rId17" Type="http://schemas.openxmlformats.org/officeDocument/2006/relationships/hyperlink" Target="https://googleslides.org/free-templates/sports-presentation-slides" TargetMode="External"/><Relationship Id="rId16" Type="http://schemas.openxmlformats.org/officeDocument/2006/relationships/hyperlink" Target="https://googleslides.org/free-templates/religion-powerpoint-templates" TargetMode="External"/><Relationship Id="rId5" Type="http://schemas.openxmlformats.org/officeDocument/2006/relationships/hyperlink" Target="https://googleslides.org/free-templates/animal-wildlife-presentation-template" TargetMode="External"/><Relationship Id="rId19" Type="http://schemas.openxmlformats.org/officeDocument/2006/relationships/hyperlink" Target="https://googleslides.org/free-templates/transportation-google-slides" TargetMode="External"/><Relationship Id="rId6" Type="http://schemas.openxmlformats.org/officeDocument/2006/relationships/hyperlink" Target="https://googleslides.org/free-templates/biology-presentation-slides" TargetMode="External"/><Relationship Id="rId18" Type="http://schemas.openxmlformats.org/officeDocument/2006/relationships/hyperlink" Target="https://googleslides.org/free-templates/technology-powerpoint-templates" TargetMode="External"/><Relationship Id="rId7" Type="http://schemas.openxmlformats.org/officeDocument/2006/relationships/hyperlink" Target="https://googleslides.org/free-templates/business-finance-templates" TargetMode="External"/><Relationship Id="rId8" Type="http://schemas.openxmlformats.org/officeDocument/2006/relationships/hyperlink" Target="https://googleslides.org/free-templates/chemistry-google-slides-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13.jpg"/><Relationship Id="rId5" Type="http://schemas.openxmlformats.org/officeDocument/2006/relationships/image" Target="../media/image1.jp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nvSpPr>
        <p:spPr>
          <a:xfrm>
            <a:off x="2460446" y="415433"/>
            <a:ext cx="1681994" cy="90024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0" i="0" lang="tr-TR" sz="5400" u="none" cap="none" strike="noStrike">
                <a:solidFill>
                  <a:srgbClr val="C00000"/>
                </a:solidFill>
                <a:latin typeface="Century Gothic"/>
                <a:ea typeface="Century Gothic"/>
                <a:cs typeface="Century Gothic"/>
                <a:sym typeface="Century Gothic"/>
              </a:rPr>
              <a:t>2020</a:t>
            </a:r>
            <a:endParaRPr b="0" i="0" sz="5400" u="none" cap="none" strike="noStrike">
              <a:solidFill>
                <a:srgbClr val="C00000"/>
              </a:solidFill>
              <a:latin typeface="Century Gothic"/>
              <a:ea typeface="Century Gothic"/>
              <a:cs typeface="Century Gothic"/>
              <a:sym typeface="Century Gothic"/>
            </a:endParaRPr>
          </a:p>
        </p:txBody>
      </p:sp>
      <p:sp>
        <p:nvSpPr>
          <p:cNvPr id="95" name="Google Shape;95;p14"/>
          <p:cNvSpPr/>
          <p:nvPr/>
        </p:nvSpPr>
        <p:spPr>
          <a:xfrm flipH="1" rot="10800000">
            <a:off x="1535727" y="2571751"/>
            <a:ext cx="311624" cy="31162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96" name="Google Shape;96;p14"/>
          <p:cNvSpPr/>
          <p:nvPr/>
        </p:nvSpPr>
        <p:spPr>
          <a:xfrm flipH="1" rot="10800000">
            <a:off x="7944520" y="4415168"/>
            <a:ext cx="641417" cy="64141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97" name="Google Shape;97;p14"/>
          <p:cNvSpPr/>
          <p:nvPr/>
        </p:nvSpPr>
        <p:spPr>
          <a:xfrm flipH="1" rot="10800000">
            <a:off x="777309" y="-452250"/>
            <a:ext cx="1070042" cy="1070042"/>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entury Gothic"/>
              <a:ea typeface="Century Gothic"/>
              <a:cs typeface="Century Gothic"/>
              <a:sym typeface="Century Gothic"/>
            </a:endParaRPr>
          </a:p>
        </p:txBody>
      </p:sp>
      <p:sp>
        <p:nvSpPr>
          <p:cNvPr id="98" name="Google Shape;98;p14"/>
          <p:cNvSpPr txBox="1"/>
          <p:nvPr/>
        </p:nvSpPr>
        <p:spPr>
          <a:xfrm>
            <a:off x="2380801" y="1351858"/>
            <a:ext cx="4902653" cy="80791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i="0" lang="tr-TR" sz="4800" u="none" cap="none" strike="noStrike">
                <a:solidFill>
                  <a:srgbClr val="3F3F3F"/>
                </a:solidFill>
                <a:latin typeface="Century Gothic"/>
                <a:ea typeface="Century Gothic"/>
                <a:cs typeface="Century Gothic"/>
                <a:sym typeface="Century Gothic"/>
              </a:rPr>
              <a:t>RED WHITE </a:t>
            </a:r>
            <a:endParaRPr b="1" sz="4800">
              <a:solidFill>
                <a:srgbClr val="3F3F3F"/>
              </a:solidFill>
              <a:latin typeface="Century Gothic"/>
              <a:ea typeface="Century Gothic"/>
              <a:cs typeface="Century Gothic"/>
              <a:sym typeface="Century Gothic"/>
            </a:endParaRPr>
          </a:p>
        </p:txBody>
      </p:sp>
      <p:sp>
        <p:nvSpPr>
          <p:cNvPr id="99" name="Google Shape;99;p14"/>
          <p:cNvSpPr/>
          <p:nvPr/>
        </p:nvSpPr>
        <p:spPr>
          <a:xfrm flipH="1" rot="10800000">
            <a:off x="5912455" y="3449033"/>
            <a:ext cx="227088" cy="227088"/>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00" name="Google Shape;100;p14"/>
          <p:cNvSpPr txBox="1"/>
          <p:nvPr/>
        </p:nvSpPr>
        <p:spPr>
          <a:xfrm>
            <a:off x="2455003" y="2936636"/>
            <a:ext cx="4821011" cy="23852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100">
                <a:solidFill>
                  <a:srgbClr val="D8D8D8"/>
                </a:solidFill>
                <a:latin typeface="Century Gothic"/>
                <a:ea typeface="Century Gothic"/>
                <a:cs typeface="Century Gothic"/>
                <a:sym typeface="Century Gothic"/>
              </a:rPr>
              <a:t>ENTERPRISE RECRUITMENT</a:t>
            </a:r>
            <a:endParaRPr sz="1100">
              <a:solidFill>
                <a:srgbClr val="D8D8D8"/>
              </a:solidFill>
              <a:latin typeface="Century Gothic"/>
              <a:ea typeface="Century Gothic"/>
              <a:cs typeface="Century Gothic"/>
              <a:sym typeface="Century Gothic"/>
            </a:endParaRPr>
          </a:p>
        </p:txBody>
      </p:sp>
      <p:grpSp>
        <p:nvGrpSpPr>
          <p:cNvPr id="101" name="Google Shape;101;p14"/>
          <p:cNvGrpSpPr/>
          <p:nvPr/>
        </p:nvGrpSpPr>
        <p:grpSpPr>
          <a:xfrm>
            <a:off x="-949778" y="3057525"/>
            <a:ext cx="3124200" cy="3124200"/>
            <a:chOff x="-1266371" y="4076700"/>
            <a:chExt cx="4165600" cy="4165600"/>
          </a:xfrm>
        </p:grpSpPr>
        <p:sp>
          <p:nvSpPr>
            <p:cNvPr id="102" name="Google Shape;102;p14"/>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103" name="Google Shape;103;p14"/>
            <p:cNvGrpSpPr/>
            <p:nvPr/>
          </p:nvGrpSpPr>
          <p:grpSpPr>
            <a:xfrm>
              <a:off x="-1266371" y="4076700"/>
              <a:ext cx="4165600" cy="4165600"/>
              <a:chOff x="-1266371" y="4076700"/>
              <a:chExt cx="4165600" cy="4165600"/>
            </a:xfrm>
          </p:grpSpPr>
          <p:sp>
            <p:nvSpPr>
              <p:cNvPr id="104" name="Google Shape;104;p14"/>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05" name="Google Shape;105;p14"/>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06" name="Google Shape;106;p14"/>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107" name="Google Shape;107;p14"/>
          <p:cNvGrpSpPr/>
          <p:nvPr/>
        </p:nvGrpSpPr>
        <p:grpSpPr>
          <a:xfrm>
            <a:off x="6843032" y="-1530568"/>
            <a:ext cx="4097111" cy="4162338"/>
            <a:chOff x="9124043" y="-2040757"/>
            <a:chExt cx="5462814" cy="5549784"/>
          </a:xfrm>
        </p:grpSpPr>
        <p:sp>
          <p:nvSpPr>
            <p:cNvPr id="108" name="Google Shape;108;p14"/>
            <p:cNvSpPr/>
            <p:nvPr/>
          </p:nvSpPr>
          <p:spPr>
            <a:xfrm>
              <a:off x="9471164" y="-1684282"/>
              <a:ext cx="4768572" cy="4768572"/>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109" name="Google Shape;109;p14"/>
            <p:cNvGrpSpPr/>
            <p:nvPr/>
          </p:nvGrpSpPr>
          <p:grpSpPr>
            <a:xfrm>
              <a:off x="9124043" y="-2040757"/>
              <a:ext cx="5462814" cy="5549784"/>
              <a:chOff x="9124043" y="-2040757"/>
              <a:chExt cx="5462814" cy="5549784"/>
            </a:xfrm>
          </p:grpSpPr>
          <p:sp>
            <p:nvSpPr>
              <p:cNvPr id="110" name="Google Shape;110;p14"/>
              <p:cNvSpPr/>
              <p:nvPr/>
            </p:nvSpPr>
            <p:spPr>
              <a:xfrm>
                <a:off x="11447915" y="334710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11" name="Google Shape;111;p14"/>
              <p:cNvSpPr/>
              <p:nvPr/>
            </p:nvSpPr>
            <p:spPr>
              <a:xfrm>
                <a:off x="9124043" y="-2040757"/>
                <a:ext cx="5462814" cy="5462814"/>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12" name="Google Shape;112;p14"/>
              <p:cNvSpPr/>
              <p:nvPr/>
            </p:nvSpPr>
            <p:spPr>
              <a:xfrm>
                <a:off x="12552815" y="-2009573"/>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113" name="Google Shape;113;p14"/>
          <p:cNvGrpSpPr/>
          <p:nvPr/>
        </p:nvGrpSpPr>
        <p:grpSpPr>
          <a:xfrm>
            <a:off x="2559002" y="1314324"/>
            <a:ext cx="4896365" cy="34289"/>
            <a:chOff x="5029200" y="2769580"/>
            <a:chExt cx="6528487" cy="45719"/>
          </a:xfrm>
        </p:grpSpPr>
        <p:sp>
          <p:nvSpPr>
            <p:cNvPr id="114" name="Google Shape;114;p14"/>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115" name="Google Shape;115;p14"/>
            <p:cNvCxnSpPr/>
            <p:nvPr/>
          </p:nvCxnSpPr>
          <p:spPr>
            <a:xfrm>
              <a:off x="5711825" y="2792439"/>
              <a:ext cx="5845862" cy="0"/>
            </a:xfrm>
            <a:prstGeom prst="straightConnector1">
              <a:avLst/>
            </a:prstGeom>
            <a:noFill/>
            <a:ln cap="flat" cmpd="sng" w="9525">
              <a:solidFill>
                <a:srgbClr val="C00000"/>
              </a:solidFill>
              <a:prstDash val="solid"/>
              <a:miter lim="800000"/>
              <a:headEnd len="sm" w="sm" type="none"/>
              <a:tailEnd len="sm" w="sm" type="none"/>
            </a:ln>
          </p:spPr>
        </p:cxnSp>
      </p:grpSp>
      <p:sp>
        <p:nvSpPr>
          <p:cNvPr id="116" name="Google Shape;116;p14"/>
          <p:cNvSpPr/>
          <p:nvPr/>
        </p:nvSpPr>
        <p:spPr>
          <a:xfrm flipH="1" rot="10800000">
            <a:off x="4682292" y="1098956"/>
            <a:ext cx="122126" cy="12212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17" name="Google Shape;117;p14"/>
          <p:cNvSpPr txBox="1"/>
          <p:nvPr/>
        </p:nvSpPr>
        <p:spPr>
          <a:xfrm>
            <a:off x="2377315" y="2087934"/>
            <a:ext cx="4902653" cy="530915"/>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3000">
                <a:solidFill>
                  <a:srgbClr val="3F3F3F"/>
                </a:solidFill>
                <a:latin typeface="Century Gothic"/>
                <a:ea typeface="Century Gothic"/>
                <a:cs typeface="Century Gothic"/>
                <a:sym typeface="Century Gothic"/>
              </a:rPr>
              <a:t>Presentation Template</a:t>
            </a:r>
            <a:endParaRPr sz="3000">
              <a:solidFill>
                <a:srgbClr val="3F3F3F"/>
              </a:solidFill>
              <a:latin typeface="Century Gothic"/>
              <a:ea typeface="Century Gothic"/>
              <a:cs typeface="Century Gothic"/>
              <a:sym typeface="Century Gothic"/>
            </a:endParaRPr>
          </a:p>
        </p:txBody>
      </p:sp>
      <p:sp>
        <p:nvSpPr>
          <p:cNvPr id="118" name="Google Shape;118;p14"/>
          <p:cNvSpPr txBox="1"/>
          <p:nvPr/>
        </p:nvSpPr>
        <p:spPr>
          <a:xfrm>
            <a:off x="2460445" y="4354167"/>
            <a:ext cx="4902653" cy="253916"/>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200">
                <a:solidFill>
                  <a:srgbClr val="3F3F3F"/>
                </a:solidFill>
                <a:latin typeface="Century Gothic"/>
                <a:ea typeface="Century Gothic"/>
                <a:cs typeface="Century Gothic"/>
                <a:sym typeface="Century Gothic"/>
              </a:rPr>
              <a:t>www.googleslides.org</a:t>
            </a:r>
            <a:endParaRPr sz="1200">
              <a:solidFill>
                <a:srgbClr val="3F3F3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101"/>
                                        </p:tgtEl>
                                        <p:attrNameLst>
                                          <p:attrName>r</p:attrName>
                                        </p:attrNameLst>
                                      </p:cBhvr>
                                    </p:animRot>
                                  </p:childTnLst>
                                </p:cTn>
                              </p:par>
                              <p:par>
                                <p:cTn fill="hold" nodeType="withEffect" presetClass="emph" presetID="8" presetSubtype="0">
                                  <p:stCondLst>
                                    <p:cond delay="0"/>
                                  </p:stCondLst>
                                  <p:childTnLst>
                                    <p:animRot by="-21600000">
                                      <p:cBhvr>
                                        <p:cTn dur="4000" fill="hold"/>
                                        <p:tgtEl>
                                          <p:spTgt spid="107"/>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250"/>
                                        <p:tgtEl>
                                          <p:spTgt spid="95"/>
                                        </p:tgtEl>
                                        <p:attrNameLst>
                                          <p:attrName>ppt_w</p:attrName>
                                        </p:attrNameLst>
                                      </p:cBhvr>
                                      <p:tavLst>
                                        <p:tav fmla="" tm="0">
                                          <p:val>
                                            <p:strVal val="0"/>
                                          </p:val>
                                        </p:tav>
                                        <p:tav fmla="" tm="100000">
                                          <p:val>
                                            <p:strVal val="#ppt_w"/>
                                          </p:val>
                                        </p:tav>
                                      </p:tavLst>
                                    </p:anim>
                                    <p:anim calcmode="lin" valueType="num">
                                      <p:cBhvr additive="base">
                                        <p:cTn dur="250"/>
                                        <p:tgtEl>
                                          <p:spTgt spid="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250"/>
                                        <p:tgtEl>
                                          <p:spTgt spid="99"/>
                                        </p:tgtEl>
                                        <p:attrNameLst>
                                          <p:attrName>ppt_w</p:attrName>
                                        </p:attrNameLst>
                                      </p:cBhvr>
                                      <p:tavLst>
                                        <p:tav fmla="" tm="0">
                                          <p:val>
                                            <p:strVal val="0"/>
                                          </p:val>
                                        </p:tav>
                                        <p:tav fmla="" tm="100000">
                                          <p:val>
                                            <p:strVal val="#ppt_w"/>
                                          </p:val>
                                        </p:tav>
                                      </p:tavLst>
                                    </p:anim>
                                    <p:anim calcmode="lin" valueType="num">
                                      <p:cBhvr additive="base">
                                        <p:cTn dur="250"/>
                                        <p:tgtEl>
                                          <p:spTgt spid="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250"/>
                                        <p:tgtEl>
                                          <p:spTgt spid="116"/>
                                        </p:tgtEl>
                                        <p:attrNameLst>
                                          <p:attrName>ppt_w</p:attrName>
                                        </p:attrNameLst>
                                      </p:cBhvr>
                                      <p:tavLst>
                                        <p:tav fmla="" tm="0">
                                          <p:val>
                                            <p:strVal val="0"/>
                                          </p:val>
                                        </p:tav>
                                        <p:tav fmla="" tm="100000">
                                          <p:val>
                                            <p:strVal val="#ppt_w"/>
                                          </p:val>
                                        </p:tav>
                                      </p:tavLst>
                                    </p:anim>
                                    <p:anim calcmode="lin" valueType="num">
                                      <p:cBhvr additive="base">
                                        <p:cTn dur="250"/>
                                        <p:tgtEl>
                                          <p:spTgt spid="1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250"/>
                                        <p:tgtEl>
                                          <p:spTgt spid="96"/>
                                        </p:tgtEl>
                                        <p:attrNameLst>
                                          <p:attrName>ppt_w</p:attrName>
                                        </p:attrNameLst>
                                      </p:cBhvr>
                                      <p:tavLst>
                                        <p:tav fmla="" tm="0">
                                          <p:val>
                                            <p:strVal val="0"/>
                                          </p:val>
                                        </p:tav>
                                        <p:tav fmla="" tm="100000">
                                          <p:val>
                                            <p:strVal val="#ppt_w"/>
                                          </p:val>
                                        </p:tav>
                                      </p:tavLst>
                                    </p:anim>
                                    <p:anim calcmode="lin" valueType="num">
                                      <p:cBhvr additive="base">
                                        <p:cTn dur="250"/>
                                        <p:tgtEl>
                                          <p:spTgt spid="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250"/>
                                        <p:tgtEl>
                                          <p:spTgt spid="97"/>
                                        </p:tgtEl>
                                        <p:attrNameLst>
                                          <p:attrName>ppt_w</p:attrName>
                                        </p:attrNameLst>
                                      </p:cBhvr>
                                      <p:tavLst>
                                        <p:tav fmla="" tm="0">
                                          <p:val>
                                            <p:strVal val="0"/>
                                          </p:val>
                                        </p:tav>
                                        <p:tav fmla="" tm="100000">
                                          <p:val>
                                            <p:strVal val="#ppt_w"/>
                                          </p:val>
                                        </p:tav>
                                      </p:tavLst>
                                    </p:anim>
                                    <p:anim calcmode="lin" valueType="num">
                                      <p:cBhvr additive="base">
                                        <p:cTn dur="250"/>
                                        <p:tgtEl>
                                          <p:spTgt spid="9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par>
                                <p:cTn fill="hold" nodeType="withEffect" presetClass="entr" presetID="10" presetSubtype="0">
                                  <p:stCondLst>
                                    <p:cond delay="50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par>
                                <p:cTn fill="hold" nodeType="withEffect" presetClass="entr" presetID="10" presetSubtype="0">
                                  <p:stCondLst>
                                    <p:cond delay="50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par>
                                <p:cTn fill="hold" nodeType="withEffect" presetClass="entr" presetID="10" presetSubtype="0">
                                  <p:stCondLst>
                                    <p:cond delay="50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par>
                                <p:cTn fill="hold" nodeType="withEffect" presetClass="entr" presetID="10" presetSubtype="0">
                                  <p:stCondLst>
                                    <p:cond delay="50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37" name="Google Shape;337;p23"/>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38" name="Google Shape;338;p23"/>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02</a:t>
            </a:r>
            <a:endParaRPr sz="1800">
              <a:solidFill>
                <a:schemeClr val="lt1"/>
              </a:solidFill>
              <a:latin typeface="Century Gothic"/>
              <a:ea typeface="Century Gothic"/>
              <a:cs typeface="Century Gothic"/>
              <a:sym typeface="Century Gothic"/>
            </a:endParaRPr>
          </a:p>
        </p:txBody>
      </p:sp>
      <p:grpSp>
        <p:nvGrpSpPr>
          <p:cNvPr id="339" name="Google Shape;339;p23"/>
          <p:cNvGrpSpPr/>
          <p:nvPr/>
        </p:nvGrpSpPr>
        <p:grpSpPr>
          <a:xfrm>
            <a:off x="619125" y="1651100"/>
            <a:ext cx="1334314" cy="1334314"/>
            <a:chOff x="825500" y="2201466"/>
            <a:chExt cx="1779085" cy="1779085"/>
          </a:xfrm>
        </p:grpSpPr>
        <p:grpSp>
          <p:nvGrpSpPr>
            <p:cNvPr id="340" name="Google Shape;340;p23"/>
            <p:cNvGrpSpPr/>
            <p:nvPr/>
          </p:nvGrpSpPr>
          <p:grpSpPr>
            <a:xfrm>
              <a:off x="825500" y="2201466"/>
              <a:ext cx="1779085" cy="1779085"/>
              <a:chOff x="1079500" y="2264966"/>
              <a:chExt cx="1779085" cy="1779085"/>
            </a:xfrm>
          </p:grpSpPr>
          <p:grpSp>
            <p:nvGrpSpPr>
              <p:cNvPr id="341" name="Google Shape;341;p23"/>
              <p:cNvGrpSpPr/>
              <p:nvPr/>
            </p:nvGrpSpPr>
            <p:grpSpPr>
              <a:xfrm>
                <a:off x="1079500" y="2264966"/>
                <a:ext cx="1779085" cy="1779085"/>
                <a:chOff x="785355" y="3394392"/>
                <a:chExt cx="1779085" cy="1779085"/>
              </a:xfrm>
            </p:grpSpPr>
            <p:sp>
              <p:nvSpPr>
                <p:cNvPr id="342" name="Google Shape;342;p23"/>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43" name="Google Shape;343;p23"/>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344" name="Google Shape;344;p23"/>
              <p:cNvSpPr/>
              <p:nvPr/>
            </p:nvSpPr>
            <p:spPr>
              <a:xfrm>
                <a:off x="1207362" y="3187874"/>
                <a:ext cx="1523359" cy="755650"/>
              </a:xfrm>
              <a:custGeom>
                <a:rect b="b" l="l" r="r" t="t"/>
                <a:pathLst>
                  <a:path extrusionOk="0" h="755650" w="1523359">
                    <a:moveTo>
                      <a:pt x="0" y="0"/>
                    </a:moveTo>
                    <a:lnTo>
                      <a:pt x="1523359" y="0"/>
                    </a:lnTo>
                    <a:lnTo>
                      <a:pt x="1519745" y="71560"/>
                    </a:lnTo>
                    <a:cubicBezTo>
                      <a:pt x="1480723" y="455803"/>
                      <a:pt x="1156218" y="755650"/>
                      <a:pt x="761679" y="755650"/>
                    </a:cubicBezTo>
                    <a:cubicBezTo>
                      <a:pt x="367141" y="755650"/>
                      <a:pt x="42635" y="455803"/>
                      <a:pt x="3613" y="71560"/>
                    </a:cubicBezTo>
                    <a:lnTo>
                      <a:pt x="0"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45" name="Google Shape;345;p23"/>
              <p:cNvSpPr txBox="1"/>
              <p:nvPr/>
            </p:nvSpPr>
            <p:spPr>
              <a:xfrm>
                <a:off x="1623160" y="2487439"/>
                <a:ext cx="1125660"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700">
                    <a:solidFill>
                      <a:srgbClr val="C00000"/>
                    </a:solidFill>
                    <a:latin typeface="Century Gothic"/>
                    <a:ea typeface="Century Gothic"/>
                    <a:cs typeface="Century Gothic"/>
                    <a:sym typeface="Century Gothic"/>
                  </a:rPr>
                  <a:t>53</a:t>
                </a:r>
                <a:r>
                  <a:rPr lang="tr-TR" sz="1100">
                    <a:solidFill>
                      <a:srgbClr val="C00000"/>
                    </a:solidFill>
                    <a:latin typeface="Century Gothic"/>
                    <a:ea typeface="Century Gothic"/>
                    <a:cs typeface="Century Gothic"/>
                    <a:sym typeface="Century Gothic"/>
                  </a:rPr>
                  <a:t>%</a:t>
                </a:r>
                <a:endParaRPr sz="1100">
                  <a:solidFill>
                    <a:srgbClr val="C00000"/>
                  </a:solidFill>
                  <a:latin typeface="Century Gothic"/>
                  <a:ea typeface="Century Gothic"/>
                  <a:cs typeface="Century Gothic"/>
                  <a:sym typeface="Century Gothic"/>
                </a:endParaRPr>
              </a:p>
            </p:txBody>
          </p:sp>
        </p:grpSp>
        <p:sp>
          <p:nvSpPr>
            <p:cNvPr id="346" name="Google Shape;346;p23"/>
            <p:cNvSpPr/>
            <p:nvPr/>
          </p:nvSpPr>
          <p:spPr>
            <a:xfrm>
              <a:off x="1571111" y="3269456"/>
              <a:ext cx="287860" cy="363612"/>
            </a:xfrm>
            <a:custGeom>
              <a:rect b="b" l="l" r="r" t="t"/>
              <a:pathLst>
                <a:path extrusionOk="0" h="6032500" w="4772887">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347" name="Google Shape;347;p23"/>
          <p:cNvGrpSpPr/>
          <p:nvPr/>
        </p:nvGrpSpPr>
        <p:grpSpPr>
          <a:xfrm>
            <a:off x="4726082" y="1651100"/>
            <a:ext cx="1430210" cy="1334314"/>
            <a:chOff x="6301441" y="2201466"/>
            <a:chExt cx="1906946" cy="1779085"/>
          </a:xfrm>
        </p:grpSpPr>
        <p:grpSp>
          <p:nvGrpSpPr>
            <p:cNvPr id="348" name="Google Shape;348;p23"/>
            <p:cNvGrpSpPr/>
            <p:nvPr/>
          </p:nvGrpSpPr>
          <p:grpSpPr>
            <a:xfrm>
              <a:off x="6301441" y="2201466"/>
              <a:ext cx="1906946" cy="1779085"/>
              <a:chOff x="1079500" y="2264966"/>
              <a:chExt cx="1906946" cy="1779085"/>
            </a:xfrm>
          </p:grpSpPr>
          <p:grpSp>
            <p:nvGrpSpPr>
              <p:cNvPr id="349" name="Google Shape;349;p23"/>
              <p:cNvGrpSpPr/>
              <p:nvPr/>
            </p:nvGrpSpPr>
            <p:grpSpPr>
              <a:xfrm>
                <a:off x="1079500" y="2264966"/>
                <a:ext cx="1779085" cy="1779085"/>
                <a:chOff x="785355" y="3394392"/>
                <a:chExt cx="1779085" cy="1779085"/>
              </a:xfrm>
            </p:grpSpPr>
            <p:sp>
              <p:nvSpPr>
                <p:cNvPr id="350" name="Google Shape;350;p23"/>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51" name="Google Shape;351;p23"/>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352" name="Google Shape;352;p23"/>
              <p:cNvSpPr/>
              <p:nvPr/>
            </p:nvSpPr>
            <p:spPr>
              <a:xfrm>
                <a:off x="1207362" y="3187874"/>
                <a:ext cx="1523359" cy="755650"/>
              </a:xfrm>
              <a:custGeom>
                <a:rect b="b" l="l" r="r" t="t"/>
                <a:pathLst>
                  <a:path extrusionOk="0" h="755650" w="1523359">
                    <a:moveTo>
                      <a:pt x="0" y="0"/>
                    </a:moveTo>
                    <a:lnTo>
                      <a:pt x="1523359" y="0"/>
                    </a:lnTo>
                    <a:lnTo>
                      <a:pt x="1519745" y="71560"/>
                    </a:lnTo>
                    <a:cubicBezTo>
                      <a:pt x="1480723" y="455803"/>
                      <a:pt x="1156218" y="755650"/>
                      <a:pt x="761679" y="755650"/>
                    </a:cubicBezTo>
                    <a:cubicBezTo>
                      <a:pt x="367141" y="755650"/>
                      <a:pt x="42635" y="455803"/>
                      <a:pt x="3613" y="71560"/>
                    </a:cubicBezTo>
                    <a:lnTo>
                      <a:pt x="0"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53" name="Google Shape;353;p23"/>
              <p:cNvSpPr txBox="1"/>
              <p:nvPr/>
            </p:nvSpPr>
            <p:spPr>
              <a:xfrm>
                <a:off x="1623160" y="2487439"/>
                <a:ext cx="1363286"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700">
                    <a:solidFill>
                      <a:srgbClr val="C00000"/>
                    </a:solidFill>
                    <a:latin typeface="Century Gothic"/>
                    <a:ea typeface="Century Gothic"/>
                    <a:cs typeface="Century Gothic"/>
                    <a:sym typeface="Century Gothic"/>
                  </a:rPr>
                  <a:t>95</a:t>
                </a:r>
                <a:r>
                  <a:rPr lang="tr-TR" sz="1100">
                    <a:solidFill>
                      <a:srgbClr val="C00000"/>
                    </a:solidFill>
                    <a:latin typeface="Century Gothic"/>
                    <a:ea typeface="Century Gothic"/>
                    <a:cs typeface="Century Gothic"/>
                    <a:sym typeface="Century Gothic"/>
                  </a:rPr>
                  <a:t>%</a:t>
                </a:r>
                <a:endParaRPr sz="1100">
                  <a:solidFill>
                    <a:srgbClr val="C00000"/>
                  </a:solidFill>
                  <a:latin typeface="Century Gothic"/>
                  <a:ea typeface="Century Gothic"/>
                  <a:cs typeface="Century Gothic"/>
                  <a:sym typeface="Century Gothic"/>
                </a:endParaRPr>
              </a:p>
            </p:txBody>
          </p:sp>
        </p:grpSp>
        <p:sp>
          <p:nvSpPr>
            <p:cNvPr id="354" name="Google Shape;354;p23"/>
            <p:cNvSpPr/>
            <p:nvPr/>
          </p:nvSpPr>
          <p:spPr>
            <a:xfrm>
              <a:off x="7049112" y="3255156"/>
              <a:ext cx="401503" cy="323210"/>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355" name="Google Shape;355;p23"/>
          <p:cNvGrpSpPr/>
          <p:nvPr/>
        </p:nvGrpSpPr>
        <p:grpSpPr>
          <a:xfrm>
            <a:off x="2736430" y="1651100"/>
            <a:ext cx="1334314" cy="1334314"/>
            <a:chOff x="3648573" y="2201466"/>
            <a:chExt cx="1779085" cy="1779085"/>
          </a:xfrm>
        </p:grpSpPr>
        <p:grpSp>
          <p:nvGrpSpPr>
            <p:cNvPr id="356" name="Google Shape;356;p23"/>
            <p:cNvGrpSpPr/>
            <p:nvPr/>
          </p:nvGrpSpPr>
          <p:grpSpPr>
            <a:xfrm>
              <a:off x="3648573" y="2201466"/>
              <a:ext cx="1779085" cy="1779085"/>
              <a:chOff x="1079500" y="2264966"/>
              <a:chExt cx="1779085" cy="1779085"/>
            </a:xfrm>
          </p:grpSpPr>
          <p:grpSp>
            <p:nvGrpSpPr>
              <p:cNvPr id="357" name="Google Shape;357;p23"/>
              <p:cNvGrpSpPr/>
              <p:nvPr/>
            </p:nvGrpSpPr>
            <p:grpSpPr>
              <a:xfrm>
                <a:off x="1079500" y="2264966"/>
                <a:ext cx="1779085" cy="1779085"/>
                <a:chOff x="785355" y="3394392"/>
                <a:chExt cx="1779085" cy="1779085"/>
              </a:xfrm>
            </p:grpSpPr>
            <p:sp>
              <p:nvSpPr>
                <p:cNvPr id="358" name="Google Shape;358;p23"/>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59" name="Google Shape;359;p23"/>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360" name="Google Shape;360;p23"/>
              <p:cNvSpPr/>
              <p:nvPr/>
            </p:nvSpPr>
            <p:spPr>
              <a:xfrm>
                <a:off x="1207362" y="3187874"/>
                <a:ext cx="1523359" cy="755650"/>
              </a:xfrm>
              <a:custGeom>
                <a:rect b="b" l="l" r="r" t="t"/>
                <a:pathLst>
                  <a:path extrusionOk="0" h="755650" w="1523359">
                    <a:moveTo>
                      <a:pt x="0" y="0"/>
                    </a:moveTo>
                    <a:lnTo>
                      <a:pt x="1523359" y="0"/>
                    </a:lnTo>
                    <a:lnTo>
                      <a:pt x="1519745" y="71560"/>
                    </a:lnTo>
                    <a:cubicBezTo>
                      <a:pt x="1480723" y="455803"/>
                      <a:pt x="1156218" y="755650"/>
                      <a:pt x="761679" y="755650"/>
                    </a:cubicBezTo>
                    <a:cubicBezTo>
                      <a:pt x="367141" y="755650"/>
                      <a:pt x="42635" y="455803"/>
                      <a:pt x="3613" y="71560"/>
                    </a:cubicBezTo>
                    <a:lnTo>
                      <a:pt x="0"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61" name="Google Shape;361;p23"/>
              <p:cNvSpPr txBox="1"/>
              <p:nvPr/>
            </p:nvSpPr>
            <p:spPr>
              <a:xfrm>
                <a:off x="1623161" y="2487439"/>
                <a:ext cx="1107560"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700">
                    <a:solidFill>
                      <a:srgbClr val="C00000"/>
                    </a:solidFill>
                    <a:latin typeface="Century Gothic"/>
                    <a:ea typeface="Century Gothic"/>
                    <a:cs typeface="Century Gothic"/>
                    <a:sym typeface="Century Gothic"/>
                  </a:rPr>
                  <a:t>17</a:t>
                </a:r>
                <a:r>
                  <a:rPr lang="tr-TR" sz="1100">
                    <a:solidFill>
                      <a:srgbClr val="C00000"/>
                    </a:solidFill>
                    <a:latin typeface="Century Gothic"/>
                    <a:ea typeface="Century Gothic"/>
                    <a:cs typeface="Century Gothic"/>
                    <a:sym typeface="Century Gothic"/>
                  </a:rPr>
                  <a:t>%</a:t>
                </a:r>
                <a:endParaRPr sz="1100">
                  <a:solidFill>
                    <a:srgbClr val="C00000"/>
                  </a:solidFill>
                  <a:latin typeface="Century Gothic"/>
                  <a:ea typeface="Century Gothic"/>
                  <a:cs typeface="Century Gothic"/>
                  <a:sym typeface="Century Gothic"/>
                </a:endParaRPr>
              </a:p>
            </p:txBody>
          </p:sp>
        </p:grpSp>
        <p:sp>
          <p:nvSpPr>
            <p:cNvPr id="362" name="Google Shape;362;p23"/>
            <p:cNvSpPr/>
            <p:nvPr/>
          </p:nvSpPr>
          <p:spPr>
            <a:xfrm>
              <a:off x="4275432" y="3269456"/>
              <a:ext cx="525368" cy="309091"/>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363" name="Google Shape;363;p23"/>
          <p:cNvGrpSpPr/>
          <p:nvPr/>
        </p:nvGrpSpPr>
        <p:grpSpPr>
          <a:xfrm>
            <a:off x="7021606" y="1651100"/>
            <a:ext cx="1334314" cy="1334314"/>
            <a:chOff x="9362141" y="2201466"/>
            <a:chExt cx="1779085" cy="1779085"/>
          </a:xfrm>
        </p:grpSpPr>
        <p:grpSp>
          <p:nvGrpSpPr>
            <p:cNvPr id="364" name="Google Shape;364;p23"/>
            <p:cNvGrpSpPr/>
            <p:nvPr/>
          </p:nvGrpSpPr>
          <p:grpSpPr>
            <a:xfrm>
              <a:off x="9362141" y="2201466"/>
              <a:ext cx="1779085" cy="1779085"/>
              <a:chOff x="1079500" y="2264966"/>
              <a:chExt cx="1779085" cy="1779085"/>
            </a:xfrm>
          </p:grpSpPr>
          <p:grpSp>
            <p:nvGrpSpPr>
              <p:cNvPr id="365" name="Google Shape;365;p23"/>
              <p:cNvGrpSpPr/>
              <p:nvPr/>
            </p:nvGrpSpPr>
            <p:grpSpPr>
              <a:xfrm>
                <a:off x="1079500" y="2264966"/>
                <a:ext cx="1779085" cy="1779085"/>
                <a:chOff x="785355" y="3394392"/>
                <a:chExt cx="1779085" cy="1779085"/>
              </a:xfrm>
            </p:grpSpPr>
            <p:sp>
              <p:nvSpPr>
                <p:cNvPr id="366" name="Google Shape;366;p23"/>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67" name="Google Shape;367;p23"/>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368" name="Google Shape;368;p23"/>
              <p:cNvSpPr/>
              <p:nvPr/>
            </p:nvSpPr>
            <p:spPr>
              <a:xfrm>
                <a:off x="1207362" y="3187874"/>
                <a:ext cx="1523359" cy="755650"/>
              </a:xfrm>
              <a:custGeom>
                <a:rect b="b" l="l" r="r" t="t"/>
                <a:pathLst>
                  <a:path extrusionOk="0" h="755650" w="1523359">
                    <a:moveTo>
                      <a:pt x="0" y="0"/>
                    </a:moveTo>
                    <a:lnTo>
                      <a:pt x="1523359" y="0"/>
                    </a:lnTo>
                    <a:lnTo>
                      <a:pt x="1519745" y="71560"/>
                    </a:lnTo>
                    <a:cubicBezTo>
                      <a:pt x="1480723" y="455803"/>
                      <a:pt x="1156218" y="755650"/>
                      <a:pt x="761679" y="755650"/>
                    </a:cubicBezTo>
                    <a:cubicBezTo>
                      <a:pt x="367141" y="755650"/>
                      <a:pt x="42635" y="455803"/>
                      <a:pt x="3613" y="71560"/>
                    </a:cubicBezTo>
                    <a:lnTo>
                      <a:pt x="0" y="0"/>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69" name="Google Shape;369;p23"/>
              <p:cNvSpPr txBox="1"/>
              <p:nvPr/>
            </p:nvSpPr>
            <p:spPr>
              <a:xfrm>
                <a:off x="1554836" y="2477401"/>
                <a:ext cx="1235422"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2700">
                    <a:solidFill>
                      <a:srgbClr val="C00000"/>
                    </a:solidFill>
                    <a:latin typeface="Century Gothic"/>
                    <a:ea typeface="Century Gothic"/>
                    <a:cs typeface="Century Gothic"/>
                    <a:sym typeface="Century Gothic"/>
                  </a:rPr>
                  <a:t>26</a:t>
                </a:r>
                <a:r>
                  <a:rPr lang="tr-TR" sz="1100">
                    <a:solidFill>
                      <a:srgbClr val="C00000"/>
                    </a:solidFill>
                    <a:latin typeface="Century Gothic"/>
                    <a:ea typeface="Century Gothic"/>
                    <a:cs typeface="Century Gothic"/>
                    <a:sym typeface="Century Gothic"/>
                  </a:rPr>
                  <a:t>%</a:t>
                </a:r>
                <a:endParaRPr sz="1100">
                  <a:solidFill>
                    <a:srgbClr val="C00000"/>
                  </a:solidFill>
                  <a:latin typeface="Century Gothic"/>
                  <a:ea typeface="Century Gothic"/>
                  <a:cs typeface="Century Gothic"/>
                  <a:sym typeface="Century Gothic"/>
                </a:endParaRPr>
              </a:p>
            </p:txBody>
          </p:sp>
        </p:grpSp>
        <p:sp>
          <p:nvSpPr>
            <p:cNvPr id="370" name="Google Shape;370;p23"/>
            <p:cNvSpPr/>
            <p:nvPr/>
          </p:nvSpPr>
          <p:spPr>
            <a:xfrm>
              <a:off x="10097620" y="3255156"/>
              <a:ext cx="342535" cy="356188"/>
            </a:xfrm>
            <a:custGeom>
              <a:rect b="b" l="l" r="r" t="t"/>
              <a:pathLst>
                <a:path extrusionOk="0" h="6285" w="6050">
                  <a:moveTo>
                    <a:pt x="5635" y="0"/>
                  </a:moveTo>
                  <a:lnTo>
                    <a:pt x="6050" y="392"/>
                  </a:lnTo>
                  <a:lnTo>
                    <a:pt x="6020" y="603"/>
                  </a:lnTo>
                  <a:lnTo>
                    <a:pt x="5267" y="1303"/>
                  </a:lnTo>
                  <a:lnTo>
                    <a:pt x="5210" y="1249"/>
                  </a:lnTo>
                  <a:lnTo>
                    <a:pt x="3983" y="2591"/>
                  </a:lnTo>
                  <a:lnTo>
                    <a:pt x="4018" y="2637"/>
                  </a:lnTo>
                  <a:lnTo>
                    <a:pt x="4050" y="2683"/>
                  </a:lnTo>
                  <a:lnTo>
                    <a:pt x="4081" y="2730"/>
                  </a:lnTo>
                  <a:lnTo>
                    <a:pt x="4110" y="2777"/>
                  </a:lnTo>
                  <a:lnTo>
                    <a:pt x="4137" y="2824"/>
                  </a:lnTo>
                  <a:lnTo>
                    <a:pt x="4161" y="2873"/>
                  </a:lnTo>
                  <a:lnTo>
                    <a:pt x="4184" y="2920"/>
                  </a:lnTo>
                  <a:lnTo>
                    <a:pt x="4204" y="2968"/>
                  </a:lnTo>
                  <a:lnTo>
                    <a:pt x="4221" y="3016"/>
                  </a:lnTo>
                  <a:lnTo>
                    <a:pt x="4237" y="3064"/>
                  </a:lnTo>
                  <a:lnTo>
                    <a:pt x="4250" y="3112"/>
                  </a:lnTo>
                  <a:lnTo>
                    <a:pt x="4256" y="3136"/>
                  </a:lnTo>
                  <a:lnTo>
                    <a:pt x="4260" y="3160"/>
                  </a:lnTo>
                  <a:lnTo>
                    <a:pt x="4264" y="3183"/>
                  </a:lnTo>
                  <a:lnTo>
                    <a:pt x="4267" y="3207"/>
                  </a:lnTo>
                  <a:lnTo>
                    <a:pt x="4270" y="3229"/>
                  </a:lnTo>
                  <a:lnTo>
                    <a:pt x="4272" y="3253"/>
                  </a:lnTo>
                  <a:lnTo>
                    <a:pt x="4273" y="3277"/>
                  </a:lnTo>
                  <a:lnTo>
                    <a:pt x="4273" y="3299"/>
                  </a:lnTo>
                  <a:lnTo>
                    <a:pt x="4273" y="3322"/>
                  </a:lnTo>
                  <a:lnTo>
                    <a:pt x="4272" y="3344"/>
                  </a:lnTo>
                  <a:lnTo>
                    <a:pt x="4268" y="3372"/>
                  </a:lnTo>
                  <a:lnTo>
                    <a:pt x="4264" y="3399"/>
                  </a:lnTo>
                  <a:lnTo>
                    <a:pt x="4258" y="3427"/>
                  </a:lnTo>
                  <a:lnTo>
                    <a:pt x="4249" y="3453"/>
                  </a:lnTo>
                  <a:lnTo>
                    <a:pt x="4240" y="3480"/>
                  </a:lnTo>
                  <a:lnTo>
                    <a:pt x="4228" y="3507"/>
                  </a:lnTo>
                  <a:lnTo>
                    <a:pt x="4215" y="3534"/>
                  </a:lnTo>
                  <a:lnTo>
                    <a:pt x="4201" y="3560"/>
                  </a:lnTo>
                  <a:lnTo>
                    <a:pt x="4186" y="3585"/>
                  </a:lnTo>
                  <a:lnTo>
                    <a:pt x="4169" y="3611"/>
                  </a:lnTo>
                  <a:lnTo>
                    <a:pt x="4152" y="3636"/>
                  </a:lnTo>
                  <a:lnTo>
                    <a:pt x="4132" y="3660"/>
                  </a:lnTo>
                  <a:lnTo>
                    <a:pt x="4113" y="3685"/>
                  </a:lnTo>
                  <a:lnTo>
                    <a:pt x="4092" y="3709"/>
                  </a:lnTo>
                  <a:lnTo>
                    <a:pt x="4070" y="3732"/>
                  </a:lnTo>
                  <a:lnTo>
                    <a:pt x="4048" y="3755"/>
                  </a:lnTo>
                  <a:lnTo>
                    <a:pt x="4025" y="3777"/>
                  </a:lnTo>
                  <a:lnTo>
                    <a:pt x="4002" y="3800"/>
                  </a:lnTo>
                  <a:lnTo>
                    <a:pt x="3977" y="3821"/>
                  </a:lnTo>
                  <a:lnTo>
                    <a:pt x="3953" y="3841"/>
                  </a:lnTo>
                  <a:lnTo>
                    <a:pt x="3928" y="3862"/>
                  </a:lnTo>
                  <a:lnTo>
                    <a:pt x="3903" y="3881"/>
                  </a:lnTo>
                  <a:lnTo>
                    <a:pt x="3877" y="3899"/>
                  </a:lnTo>
                  <a:lnTo>
                    <a:pt x="3852" y="3918"/>
                  </a:lnTo>
                  <a:lnTo>
                    <a:pt x="3801" y="3951"/>
                  </a:lnTo>
                  <a:lnTo>
                    <a:pt x="3751" y="3981"/>
                  </a:lnTo>
                  <a:lnTo>
                    <a:pt x="3700" y="4009"/>
                  </a:lnTo>
                  <a:lnTo>
                    <a:pt x="3653" y="4031"/>
                  </a:lnTo>
                  <a:lnTo>
                    <a:pt x="3619" y="4047"/>
                  </a:lnTo>
                  <a:lnTo>
                    <a:pt x="3587" y="4063"/>
                  </a:lnTo>
                  <a:lnTo>
                    <a:pt x="3557" y="4079"/>
                  </a:lnTo>
                  <a:lnTo>
                    <a:pt x="3528" y="4097"/>
                  </a:lnTo>
                  <a:lnTo>
                    <a:pt x="3501" y="4114"/>
                  </a:lnTo>
                  <a:lnTo>
                    <a:pt x="3475" y="4131"/>
                  </a:lnTo>
                  <a:lnTo>
                    <a:pt x="3451" y="4148"/>
                  </a:lnTo>
                  <a:lnTo>
                    <a:pt x="3428" y="4165"/>
                  </a:lnTo>
                  <a:lnTo>
                    <a:pt x="3407" y="4183"/>
                  </a:lnTo>
                  <a:lnTo>
                    <a:pt x="3388" y="4202"/>
                  </a:lnTo>
                  <a:lnTo>
                    <a:pt x="3369" y="4220"/>
                  </a:lnTo>
                  <a:lnTo>
                    <a:pt x="3351" y="4238"/>
                  </a:lnTo>
                  <a:lnTo>
                    <a:pt x="3335" y="4257"/>
                  </a:lnTo>
                  <a:lnTo>
                    <a:pt x="3320" y="4277"/>
                  </a:lnTo>
                  <a:lnTo>
                    <a:pt x="3307" y="4296"/>
                  </a:lnTo>
                  <a:lnTo>
                    <a:pt x="3294" y="4315"/>
                  </a:lnTo>
                  <a:lnTo>
                    <a:pt x="3283" y="4336"/>
                  </a:lnTo>
                  <a:lnTo>
                    <a:pt x="3271" y="4356"/>
                  </a:lnTo>
                  <a:lnTo>
                    <a:pt x="3261" y="4376"/>
                  </a:lnTo>
                  <a:lnTo>
                    <a:pt x="3252" y="4398"/>
                  </a:lnTo>
                  <a:lnTo>
                    <a:pt x="3244" y="4418"/>
                  </a:lnTo>
                  <a:lnTo>
                    <a:pt x="3236" y="4439"/>
                  </a:lnTo>
                  <a:lnTo>
                    <a:pt x="3229" y="4461"/>
                  </a:lnTo>
                  <a:lnTo>
                    <a:pt x="3224" y="4483"/>
                  </a:lnTo>
                  <a:lnTo>
                    <a:pt x="3213" y="4528"/>
                  </a:lnTo>
                  <a:lnTo>
                    <a:pt x="3204" y="4575"/>
                  </a:lnTo>
                  <a:lnTo>
                    <a:pt x="3197" y="4622"/>
                  </a:lnTo>
                  <a:lnTo>
                    <a:pt x="3191" y="4670"/>
                  </a:lnTo>
                  <a:lnTo>
                    <a:pt x="3186" y="4720"/>
                  </a:lnTo>
                  <a:lnTo>
                    <a:pt x="3182" y="4772"/>
                  </a:lnTo>
                  <a:lnTo>
                    <a:pt x="3172" y="4878"/>
                  </a:lnTo>
                  <a:lnTo>
                    <a:pt x="3167" y="4934"/>
                  </a:lnTo>
                  <a:lnTo>
                    <a:pt x="3160" y="4989"/>
                  </a:lnTo>
                  <a:lnTo>
                    <a:pt x="3152" y="5048"/>
                  </a:lnTo>
                  <a:lnTo>
                    <a:pt x="3141" y="5107"/>
                  </a:lnTo>
                  <a:lnTo>
                    <a:pt x="3128" y="5168"/>
                  </a:lnTo>
                  <a:lnTo>
                    <a:pt x="3121" y="5199"/>
                  </a:lnTo>
                  <a:lnTo>
                    <a:pt x="3113" y="5230"/>
                  </a:lnTo>
                  <a:lnTo>
                    <a:pt x="3104" y="5263"/>
                  </a:lnTo>
                  <a:lnTo>
                    <a:pt x="3094" y="5295"/>
                  </a:lnTo>
                  <a:lnTo>
                    <a:pt x="3083" y="5328"/>
                  </a:lnTo>
                  <a:lnTo>
                    <a:pt x="3071" y="5361"/>
                  </a:lnTo>
                  <a:lnTo>
                    <a:pt x="3060" y="5394"/>
                  </a:lnTo>
                  <a:lnTo>
                    <a:pt x="3046" y="5428"/>
                  </a:lnTo>
                  <a:lnTo>
                    <a:pt x="3031" y="5462"/>
                  </a:lnTo>
                  <a:lnTo>
                    <a:pt x="3015" y="5496"/>
                  </a:lnTo>
                  <a:lnTo>
                    <a:pt x="2997" y="5532"/>
                  </a:lnTo>
                  <a:lnTo>
                    <a:pt x="2979" y="5567"/>
                  </a:lnTo>
                  <a:lnTo>
                    <a:pt x="2960" y="5603"/>
                  </a:lnTo>
                  <a:lnTo>
                    <a:pt x="2938" y="5639"/>
                  </a:lnTo>
                  <a:lnTo>
                    <a:pt x="2912" y="5684"/>
                  </a:lnTo>
                  <a:lnTo>
                    <a:pt x="2884" y="5727"/>
                  </a:lnTo>
                  <a:lnTo>
                    <a:pt x="2855" y="5767"/>
                  </a:lnTo>
                  <a:lnTo>
                    <a:pt x="2826" y="5806"/>
                  </a:lnTo>
                  <a:lnTo>
                    <a:pt x="2796" y="5843"/>
                  </a:lnTo>
                  <a:lnTo>
                    <a:pt x="2765" y="5880"/>
                  </a:lnTo>
                  <a:lnTo>
                    <a:pt x="2734" y="5914"/>
                  </a:lnTo>
                  <a:lnTo>
                    <a:pt x="2703" y="5946"/>
                  </a:lnTo>
                  <a:lnTo>
                    <a:pt x="2671" y="5977"/>
                  </a:lnTo>
                  <a:lnTo>
                    <a:pt x="2637" y="6006"/>
                  </a:lnTo>
                  <a:lnTo>
                    <a:pt x="2604" y="6034"/>
                  </a:lnTo>
                  <a:lnTo>
                    <a:pt x="2571" y="6060"/>
                  </a:lnTo>
                  <a:lnTo>
                    <a:pt x="2537" y="6085"/>
                  </a:lnTo>
                  <a:lnTo>
                    <a:pt x="2502" y="6108"/>
                  </a:lnTo>
                  <a:lnTo>
                    <a:pt x="2467" y="6130"/>
                  </a:lnTo>
                  <a:lnTo>
                    <a:pt x="2432" y="6150"/>
                  </a:lnTo>
                  <a:lnTo>
                    <a:pt x="2396" y="6168"/>
                  </a:lnTo>
                  <a:lnTo>
                    <a:pt x="2360" y="6185"/>
                  </a:lnTo>
                  <a:lnTo>
                    <a:pt x="2323" y="6201"/>
                  </a:lnTo>
                  <a:lnTo>
                    <a:pt x="2286" y="6215"/>
                  </a:lnTo>
                  <a:lnTo>
                    <a:pt x="2249" y="6228"/>
                  </a:lnTo>
                  <a:lnTo>
                    <a:pt x="2212" y="6240"/>
                  </a:lnTo>
                  <a:lnTo>
                    <a:pt x="2173" y="6251"/>
                  </a:lnTo>
                  <a:lnTo>
                    <a:pt x="2136" y="6259"/>
                  </a:lnTo>
                  <a:lnTo>
                    <a:pt x="2097" y="6267"/>
                  </a:lnTo>
                  <a:lnTo>
                    <a:pt x="2059" y="6273"/>
                  </a:lnTo>
                  <a:lnTo>
                    <a:pt x="2020" y="6277"/>
                  </a:lnTo>
                  <a:lnTo>
                    <a:pt x="1981" y="6282"/>
                  </a:lnTo>
                  <a:lnTo>
                    <a:pt x="1943" y="6284"/>
                  </a:lnTo>
                  <a:lnTo>
                    <a:pt x="1903" y="6285"/>
                  </a:lnTo>
                  <a:lnTo>
                    <a:pt x="1865" y="6285"/>
                  </a:lnTo>
                  <a:lnTo>
                    <a:pt x="1825" y="6284"/>
                  </a:lnTo>
                  <a:lnTo>
                    <a:pt x="1785" y="6282"/>
                  </a:lnTo>
                  <a:lnTo>
                    <a:pt x="1746" y="6277"/>
                  </a:lnTo>
                  <a:lnTo>
                    <a:pt x="1706" y="6273"/>
                  </a:lnTo>
                  <a:lnTo>
                    <a:pt x="1667" y="6268"/>
                  </a:lnTo>
                  <a:lnTo>
                    <a:pt x="1628" y="6260"/>
                  </a:lnTo>
                  <a:lnTo>
                    <a:pt x="1588" y="6253"/>
                  </a:lnTo>
                  <a:lnTo>
                    <a:pt x="1549" y="6243"/>
                  </a:lnTo>
                  <a:lnTo>
                    <a:pt x="1509" y="6234"/>
                  </a:lnTo>
                  <a:lnTo>
                    <a:pt x="1470" y="6222"/>
                  </a:lnTo>
                  <a:lnTo>
                    <a:pt x="1431" y="6210"/>
                  </a:lnTo>
                  <a:lnTo>
                    <a:pt x="1392" y="6197"/>
                  </a:lnTo>
                  <a:lnTo>
                    <a:pt x="1352" y="6183"/>
                  </a:lnTo>
                  <a:lnTo>
                    <a:pt x="1314" y="6167"/>
                  </a:lnTo>
                  <a:lnTo>
                    <a:pt x="1275" y="6152"/>
                  </a:lnTo>
                  <a:lnTo>
                    <a:pt x="1237" y="6135"/>
                  </a:lnTo>
                  <a:lnTo>
                    <a:pt x="1199" y="6117"/>
                  </a:lnTo>
                  <a:lnTo>
                    <a:pt x="1161" y="6099"/>
                  </a:lnTo>
                  <a:lnTo>
                    <a:pt x="1123" y="6078"/>
                  </a:lnTo>
                  <a:lnTo>
                    <a:pt x="1086" y="6058"/>
                  </a:lnTo>
                  <a:lnTo>
                    <a:pt x="1049" y="6037"/>
                  </a:lnTo>
                  <a:lnTo>
                    <a:pt x="1012" y="6015"/>
                  </a:lnTo>
                  <a:lnTo>
                    <a:pt x="975" y="5992"/>
                  </a:lnTo>
                  <a:lnTo>
                    <a:pt x="939" y="5969"/>
                  </a:lnTo>
                  <a:lnTo>
                    <a:pt x="903" y="5944"/>
                  </a:lnTo>
                  <a:lnTo>
                    <a:pt x="868" y="5920"/>
                  </a:lnTo>
                  <a:lnTo>
                    <a:pt x="834" y="5894"/>
                  </a:lnTo>
                  <a:lnTo>
                    <a:pt x="798" y="5867"/>
                  </a:lnTo>
                  <a:lnTo>
                    <a:pt x="765" y="5839"/>
                  </a:lnTo>
                  <a:lnTo>
                    <a:pt x="731" y="5812"/>
                  </a:lnTo>
                  <a:lnTo>
                    <a:pt x="698" y="5783"/>
                  </a:lnTo>
                  <a:lnTo>
                    <a:pt x="665" y="5754"/>
                  </a:lnTo>
                  <a:lnTo>
                    <a:pt x="633" y="5724"/>
                  </a:lnTo>
                  <a:lnTo>
                    <a:pt x="602" y="5694"/>
                  </a:lnTo>
                  <a:lnTo>
                    <a:pt x="571" y="5663"/>
                  </a:lnTo>
                  <a:lnTo>
                    <a:pt x="541" y="5632"/>
                  </a:lnTo>
                  <a:lnTo>
                    <a:pt x="511" y="5600"/>
                  </a:lnTo>
                  <a:lnTo>
                    <a:pt x="482" y="5568"/>
                  </a:lnTo>
                  <a:lnTo>
                    <a:pt x="453" y="5535"/>
                  </a:lnTo>
                  <a:lnTo>
                    <a:pt x="425" y="5502"/>
                  </a:lnTo>
                  <a:lnTo>
                    <a:pt x="399" y="5467"/>
                  </a:lnTo>
                  <a:lnTo>
                    <a:pt x="373" y="5433"/>
                  </a:lnTo>
                  <a:lnTo>
                    <a:pt x="347" y="5399"/>
                  </a:lnTo>
                  <a:lnTo>
                    <a:pt x="323" y="5363"/>
                  </a:lnTo>
                  <a:lnTo>
                    <a:pt x="298" y="5328"/>
                  </a:lnTo>
                  <a:lnTo>
                    <a:pt x="274" y="5293"/>
                  </a:lnTo>
                  <a:lnTo>
                    <a:pt x="252" y="5256"/>
                  </a:lnTo>
                  <a:lnTo>
                    <a:pt x="230" y="5220"/>
                  </a:lnTo>
                  <a:lnTo>
                    <a:pt x="210" y="5183"/>
                  </a:lnTo>
                  <a:lnTo>
                    <a:pt x="190" y="5146"/>
                  </a:lnTo>
                  <a:lnTo>
                    <a:pt x="170" y="5108"/>
                  </a:lnTo>
                  <a:lnTo>
                    <a:pt x="152" y="5071"/>
                  </a:lnTo>
                  <a:lnTo>
                    <a:pt x="135" y="5033"/>
                  </a:lnTo>
                  <a:lnTo>
                    <a:pt x="119" y="4995"/>
                  </a:lnTo>
                  <a:lnTo>
                    <a:pt x="103" y="4957"/>
                  </a:lnTo>
                  <a:lnTo>
                    <a:pt x="89" y="4919"/>
                  </a:lnTo>
                  <a:lnTo>
                    <a:pt x="75" y="4880"/>
                  </a:lnTo>
                  <a:lnTo>
                    <a:pt x="63" y="4841"/>
                  </a:lnTo>
                  <a:lnTo>
                    <a:pt x="51" y="4802"/>
                  </a:lnTo>
                  <a:lnTo>
                    <a:pt x="42" y="4763"/>
                  </a:lnTo>
                  <a:lnTo>
                    <a:pt x="32" y="4725"/>
                  </a:lnTo>
                  <a:lnTo>
                    <a:pt x="25" y="4685"/>
                  </a:lnTo>
                  <a:lnTo>
                    <a:pt x="17" y="4645"/>
                  </a:lnTo>
                  <a:lnTo>
                    <a:pt x="12" y="4607"/>
                  </a:lnTo>
                  <a:lnTo>
                    <a:pt x="6" y="4567"/>
                  </a:lnTo>
                  <a:lnTo>
                    <a:pt x="3" y="4528"/>
                  </a:lnTo>
                  <a:lnTo>
                    <a:pt x="1" y="4489"/>
                  </a:lnTo>
                  <a:lnTo>
                    <a:pt x="0" y="4450"/>
                  </a:lnTo>
                  <a:lnTo>
                    <a:pt x="0" y="4411"/>
                  </a:lnTo>
                  <a:lnTo>
                    <a:pt x="1" y="4372"/>
                  </a:lnTo>
                  <a:lnTo>
                    <a:pt x="4" y="4333"/>
                  </a:lnTo>
                  <a:lnTo>
                    <a:pt x="9" y="4294"/>
                  </a:lnTo>
                  <a:lnTo>
                    <a:pt x="14" y="4255"/>
                  </a:lnTo>
                  <a:lnTo>
                    <a:pt x="20" y="4218"/>
                  </a:lnTo>
                  <a:lnTo>
                    <a:pt x="28" y="4179"/>
                  </a:lnTo>
                  <a:lnTo>
                    <a:pt x="37" y="4140"/>
                  </a:lnTo>
                  <a:lnTo>
                    <a:pt x="48" y="4103"/>
                  </a:lnTo>
                  <a:lnTo>
                    <a:pt x="60" y="4065"/>
                  </a:lnTo>
                  <a:lnTo>
                    <a:pt x="74" y="4028"/>
                  </a:lnTo>
                  <a:lnTo>
                    <a:pt x="89" y="3990"/>
                  </a:lnTo>
                  <a:lnTo>
                    <a:pt x="106" y="3954"/>
                  </a:lnTo>
                  <a:lnTo>
                    <a:pt x="123" y="3918"/>
                  </a:lnTo>
                  <a:lnTo>
                    <a:pt x="144" y="3881"/>
                  </a:lnTo>
                  <a:lnTo>
                    <a:pt x="164" y="3846"/>
                  </a:lnTo>
                  <a:lnTo>
                    <a:pt x="186" y="3809"/>
                  </a:lnTo>
                  <a:lnTo>
                    <a:pt x="211" y="3775"/>
                  </a:lnTo>
                  <a:lnTo>
                    <a:pt x="237" y="3740"/>
                  </a:lnTo>
                  <a:lnTo>
                    <a:pt x="265" y="3705"/>
                  </a:lnTo>
                  <a:lnTo>
                    <a:pt x="294" y="3671"/>
                  </a:lnTo>
                  <a:lnTo>
                    <a:pt x="324" y="3638"/>
                  </a:lnTo>
                  <a:lnTo>
                    <a:pt x="356" y="3605"/>
                  </a:lnTo>
                  <a:lnTo>
                    <a:pt x="390" y="3572"/>
                  </a:lnTo>
                  <a:lnTo>
                    <a:pt x="427" y="3540"/>
                  </a:lnTo>
                  <a:lnTo>
                    <a:pt x="463" y="3509"/>
                  </a:lnTo>
                  <a:lnTo>
                    <a:pt x="503" y="3478"/>
                  </a:lnTo>
                  <a:lnTo>
                    <a:pt x="543" y="3448"/>
                  </a:lnTo>
                  <a:lnTo>
                    <a:pt x="586" y="3418"/>
                  </a:lnTo>
                  <a:lnTo>
                    <a:pt x="622" y="3395"/>
                  </a:lnTo>
                  <a:lnTo>
                    <a:pt x="656" y="3373"/>
                  </a:lnTo>
                  <a:lnTo>
                    <a:pt x="690" y="3353"/>
                  </a:lnTo>
                  <a:lnTo>
                    <a:pt x="724" y="3333"/>
                  </a:lnTo>
                  <a:lnTo>
                    <a:pt x="758" y="3315"/>
                  </a:lnTo>
                  <a:lnTo>
                    <a:pt x="791" y="3299"/>
                  </a:lnTo>
                  <a:lnTo>
                    <a:pt x="823" y="3283"/>
                  </a:lnTo>
                  <a:lnTo>
                    <a:pt x="855" y="3268"/>
                  </a:lnTo>
                  <a:lnTo>
                    <a:pt x="887" y="3254"/>
                  </a:lnTo>
                  <a:lnTo>
                    <a:pt x="919" y="3241"/>
                  </a:lnTo>
                  <a:lnTo>
                    <a:pt x="951" y="3229"/>
                  </a:lnTo>
                  <a:lnTo>
                    <a:pt x="982" y="3219"/>
                  </a:lnTo>
                  <a:lnTo>
                    <a:pt x="1042" y="3198"/>
                  </a:lnTo>
                  <a:lnTo>
                    <a:pt x="1101" y="3181"/>
                  </a:lnTo>
                  <a:lnTo>
                    <a:pt x="1158" y="3166"/>
                  </a:lnTo>
                  <a:lnTo>
                    <a:pt x="1215" y="3153"/>
                  </a:lnTo>
                  <a:lnTo>
                    <a:pt x="1270" y="3143"/>
                  </a:lnTo>
                  <a:lnTo>
                    <a:pt x="1323" y="3132"/>
                  </a:lnTo>
                  <a:lnTo>
                    <a:pt x="1426" y="3114"/>
                  </a:lnTo>
                  <a:lnTo>
                    <a:pt x="1476" y="3105"/>
                  </a:lnTo>
                  <a:lnTo>
                    <a:pt x="1524" y="3097"/>
                  </a:lnTo>
                  <a:lnTo>
                    <a:pt x="1571" y="3086"/>
                  </a:lnTo>
                  <a:lnTo>
                    <a:pt x="1616" y="3075"/>
                  </a:lnTo>
                  <a:lnTo>
                    <a:pt x="1660" y="3063"/>
                  </a:lnTo>
                  <a:lnTo>
                    <a:pt x="1703" y="3048"/>
                  </a:lnTo>
                  <a:lnTo>
                    <a:pt x="1724" y="3041"/>
                  </a:lnTo>
                  <a:lnTo>
                    <a:pt x="1745" y="3031"/>
                  </a:lnTo>
                  <a:lnTo>
                    <a:pt x="1765" y="3023"/>
                  </a:lnTo>
                  <a:lnTo>
                    <a:pt x="1785" y="3012"/>
                  </a:lnTo>
                  <a:lnTo>
                    <a:pt x="1805" y="3001"/>
                  </a:lnTo>
                  <a:lnTo>
                    <a:pt x="1824" y="2989"/>
                  </a:lnTo>
                  <a:lnTo>
                    <a:pt x="1843" y="2978"/>
                  </a:lnTo>
                  <a:lnTo>
                    <a:pt x="1861" y="2964"/>
                  </a:lnTo>
                  <a:lnTo>
                    <a:pt x="1881" y="2950"/>
                  </a:lnTo>
                  <a:lnTo>
                    <a:pt x="1898" y="2934"/>
                  </a:lnTo>
                  <a:lnTo>
                    <a:pt x="1916" y="2918"/>
                  </a:lnTo>
                  <a:lnTo>
                    <a:pt x="1933" y="2899"/>
                  </a:lnTo>
                  <a:lnTo>
                    <a:pt x="1950" y="2881"/>
                  </a:lnTo>
                  <a:lnTo>
                    <a:pt x="1968" y="2861"/>
                  </a:lnTo>
                  <a:lnTo>
                    <a:pt x="1985" y="2839"/>
                  </a:lnTo>
                  <a:lnTo>
                    <a:pt x="2001" y="2817"/>
                  </a:lnTo>
                  <a:lnTo>
                    <a:pt x="2017" y="2793"/>
                  </a:lnTo>
                  <a:lnTo>
                    <a:pt x="2032" y="2769"/>
                  </a:lnTo>
                  <a:lnTo>
                    <a:pt x="2048" y="2742"/>
                  </a:lnTo>
                  <a:lnTo>
                    <a:pt x="2063" y="2713"/>
                  </a:lnTo>
                  <a:lnTo>
                    <a:pt x="2078" y="2683"/>
                  </a:lnTo>
                  <a:lnTo>
                    <a:pt x="2092" y="2652"/>
                  </a:lnTo>
                  <a:lnTo>
                    <a:pt x="2107" y="2619"/>
                  </a:lnTo>
                  <a:lnTo>
                    <a:pt x="2121" y="2584"/>
                  </a:lnTo>
                  <a:lnTo>
                    <a:pt x="2145" y="2522"/>
                  </a:lnTo>
                  <a:lnTo>
                    <a:pt x="2172" y="2461"/>
                  </a:lnTo>
                  <a:lnTo>
                    <a:pt x="2187" y="2430"/>
                  </a:lnTo>
                  <a:lnTo>
                    <a:pt x="2202" y="2400"/>
                  </a:lnTo>
                  <a:lnTo>
                    <a:pt x="2218" y="2369"/>
                  </a:lnTo>
                  <a:lnTo>
                    <a:pt x="2235" y="2339"/>
                  </a:lnTo>
                  <a:lnTo>
                    <a:pt x="2253" y="2310"/>
                  </a:lnTo>
                  <a:lnTo>
                    <a:pt x="2270" y="2280"/>
                  </a:lnTo>
                  <a:lnTo>
                    <a:pt x="2289" y="2252"/>
                  </a:lnTo>
                  <a:lnTo>
                    <a:pt x="2308" y="2224"/>
                  </a:lnTo>
                  <a:lnTo>
                    <a:pt x="2329" y="2196"/>
                  </a:lnTo>
                  <a:lnTo>
                    <a:pt x="2349" y="2170"/>
                  </a:lnTo>
                  <a:lnTo>
                    <a:pt x="2371" y="2144"/>
                  </a:lnTo>
                  <a:lnTo>
                    <a:pt x="2393" y="2119"/>
                  </a:lnTo>
                  <a:lnTo>
                    <a:pt x="2417" y="2096"/>
                  </a:lnTo>
                  <a:lnTo>
                    <a:pt x="2440" y="2073"/>
                  </a:lnTo>
                  <a:lnTo>
                    <a:pt x="2465" y="2052"/>
                  </a:lnTo>
                  <a:lnTo>
                    <a:pt x="2491" y="2031"/>
                  </a:lnTo>
                  <a:lnTo>
                    <a:pt x="2516" y="2012"/>
                  </a:lnTo>
                  <a:lnTo>
                    <a:pt x="2544" y="1994"/>
                  </a:lnTo>
                  <a:lnTo>
                    <a:pt x="2572" y="1978"/>
                  </a:lnTo>
                  <a:lnTo>
                    <a:pt x="2601" y="1963"/>
                  </a:lnTo>
                  <a:lnTo>
                    <a:pt x="2630" y="1950"/>
                  </a:lnTo>
                  <a:lnTo>
                    <a:pt x="2661" y="1938"/>
                  </a:lnTo>
                  <a:lnTo>
                    <a:pt x="2692" y="1928"/>
                  </a:lnTo>
                  <a:lnTo>
                    <a:pt x="2724" y="1921"/>
                  </a:lnTo>
                  <a:lnTo>
                    <a:pt x="2758" y="1914"/>
                  </a:lnTo>
                  <a:lnTo>
                    <a:pt x="2792" y="1910"/>
                  </a:lnTo>
                  <a:lnTo>
                    <a:pt x="2827" y="1908"/>
                  </a:lnTo>
                  <a:lnTo>
                    <a:pt x="2863" y="1908"/>
                  </a:lnTo>
                  <a:lnTo>
                    <a:pt x="2895" y="1909"/>
                  </a:lnTo>
                  <a:lnTo>
                    <a:pt x="2927" y="1912"/>
                  </a:lnTo>
                  <a:lnTo>
                    <a:pt x="2958" y="1917"/>
                  </a:lnTo>
                  <a:lnTo>
                    <a:pt x="2990" y="1922"/>
                  </a:lnTo>
                  <a:lnTo>
                    <a:pt x="3023" y="1928"/>
                  </a:lnTo>
                  <a:lnTo>
                    <a:pt x="3055" y="1936"/>
                  </a:lnTo>
                  <a:lnTo>
                    <a:pt x="3087" y="1944"/>
                  </a:lnTo>
                  <a:lnTo>
                    <a:pt x="3121" y="1954"/>
                  </a:lnTo>
                  <a:lnTo>
                    <a:pt x="3154" y="1965"/>
                  </a:lnTo>
                  <a:lnTo>
                    <a:pt x="3186" y="1977"/>
                  </a:lnTo>
                  <a:lnTo>
                    <a:pt x="3219" y="1991"/>
                  </a:lnTo>
                  <a:lnTo>
                    <a:pt x="3252" y="2005"/>
                  </a:lnTo>
                  <a:lnTo>
                    <a:pt x="3286" y="2020"/>
                  </a:lnTo>
                  <a:lnTo>
                    <a:pt x="3318" y="2036"/>
                  </a:lnTo>
                  <a:lnTo>
                    <a:pt x="3351" y="2052"/>
                  </a:lnTo>
                  <a:lnTo>
                    <a:pt x="3383" y="2070"/>
                  </a:lnTo>
                  <a:lnTo>
                    <a:pt x="2672" y="2952"/>
                  </a:lnTo>
                  <a:lnTo>
                    <a:pt x="2733" y="3017"/>
                  </a:lnTo>
                  <a:lnTo>
                    <a:pt x="3564" y="2186"/>
                  </a:lnTo>
                  <a:lnTo>
                    <a:pt x="4840" y="898"/>
                  </a:lnTo>
                  <a:lnTo>
                    <a:pt x="4772" y="835"/>
                  </a:lnTo>
                  <a:lnTo>
                    <a:pt x="5440" y="39"/>
                  </a:lnTo>
                  <a:lnTo>
                    <a:pt x="5635" y="0"/>
                  </a:lnTo>
                  <a:close/>
                  <a:moveTo>
                    <a:pt x="1053" y="4189"/>
                  </a:moveTo>
                  <a:lnTo>
                    <a:pt x="865" y="4388"/>
                  </a:lnTo>
                  <a:lnTo>
                    <a:pt x="1960" y="5423"/>
                  </a:lnTo>
                  <a:lnTo>
                    <a:pt x="2150" y="5223"/>
                  </a:lnTo>
                  <a:lnTo>
                    <a:pt x="1053" y="4189"/>
                  </a:lnTo>
                  <a:close/>
                  <a:moveTo>
                    <a:pt x="2640" y="3546"/>
                  </a:moveTo>
                  <a:lnTo>
                    <a:pt x="2640" y="3546"/>
                  </a:lnTo>
                  <a:lnTo>
                    <a:pt x="2616" y="3525"/>
                  </a:lnTo>
                  <a:lnTo>
                    <a:pt x="2592" y="3506"/>
                  </a:lnTo>
                  <a:lnTo>
                    <a:pt x="2568" y="3488"/>
                  </a:lnTo>
                  <a:lnTo>
                    <a:pt x="2542" y="3472"/>
                  </a:lnTo>
                  <a:lnTo>
                    <a:pt x="2516" y="3456"/>
                  </a:lnTo>
                  <a:lnTo>
                    <a:pt x="2491" y="3443"/>
                  </a:lnTo>
                  <a:lnTo>
                    <a:pt x="2463" y="3430"/>
                  </a:lnTo>
                  <a:lnTo>
                    <a:pt x="2436" y="3419"/>
                  </a:lnTo>
                  <a:lnTo>
                    <a:pt x="2408" y="3410"/>
                  </a:lnTo>
                  <a:lnTo>
                    <a:pt x="2380" y="3401"/>
                  </a:lnTo>
                  <a:lnTo>
                    <a:pt x="2351" y="3395"/>
                  </a:lnTo>
                  <a:lnTo>
                    <a:pt x="2322" y="3389"/>
                  </a:lnTo>
                  <a:lnTo>
                    <a:pt x="2294" y="3385"/>
                  </a:lnTo>
                  <a:lnTo>
                    <a:pt x="2265" y="3383"/>
                  </a:lnTo>
                  <a:lnTo>
                    <a:pt x="2235" y="3382"/>
                  </a:lnTo>
                  <a:lnTo>
                    <a:pt x="2207" y="3382"/>
                  </a:lnTo>
                  <a:lnTo>
                    <a:pt x="2178" y="3383"/>
                  </a:lnTo>
                  <a:lnTo>
                    <a:pt x="2149" y="3386"/>
                  </a:lnTo>
                  <a:lnTo>
                    <a:pt x="2121" y="3390"/>
                  </a:lnTo>
                  <a:lnTo>
                    <a:pt x="2092" y="3396"/>
                  </a:lnTo>
                  <a:lnTo>
                    <a:pt x="2064" y="3403"/>
                  </a:lnTo>
                  <a:lnTo>
                    <a:pt x="2036" y="3412"/>
                  </a:lnTo>
                  <a:lnTo>
                    <a:pt x="2008" y="3421"/>
                  </a:lnTo>
                  <a:lnTo>
                    <a:pt x="1981" y="3432"/>
                  </a:lnTo>
                  <a:lnTo>
                    <a:pt x="1955" y="3445"/>
                  </a:lnTo>
                  <a:lnTo>
                    <a:pt x="1928" y="3459"/>
                  </a:lnTo>
                  <a:lnTo>
                    <a:pt x="1902" y="3474"/>
                  </a:lnTo>
                  <a:lnTo>
                    <a:pt x="1878" y="3491"/>
                  </a:lnTo>
                  <a:lnTo>
                    <a:pt x="1853" y="3508"/>
                  </a:lnTo>
                  <a:lnTo>
                    <a:pt x="1829" y="3527"/>
                  </a:lnTo>
                  <a:lnTo>
                    <a:pt x="1807" y="3549"/>
                  </a:lnTo>
                  <a:lnTo>
                    <a:pt x="1785" y="3570"/>
                  </a:lnTo>
                  <a:lnTo>
                    <a:pt x="1764" y="3594"/>
                  </a:lnTo>
                  <a:lnTo>
                    <a:pt x="1745" y="3617"/>
                  </a:lnTo>
                  <a:lnTo>
                    <a:pt x="1726" y="3642"/>
                  </a:lnTo>
                  <a:lnTo>
                    <a:pt x="1710" y="3668"/>
                  </a:lnTo>
                  <a:lnTo>
                    <a:pt x="1695" y="3694"/>
                  </a:lnTo>
                  <a:lnTo>
                    <a:pt x="1681" y="3720"/>
                  </a:lnTo>
                  <a:lnTo>
                    <a:pt x="1669" y="3747"/>
                  </a:lnTo>
                  <a:lnTo>
                    <a:pt x="1658" y="3774"/>
                  </a:lnTo>
                  <a:lnTo>
                    <a:pt x="1648" y="3802"/>
                  </a:lnTo>
                  <a:lnTo>
                    <a:pt x="1641" y="3831"/>
                  </a:lnTo>
                  <a:lnTo>
                    <a:pt x="1633" y="3859"/>
                  </a:lnTo>
                  <a:lnTo>
                    <a:pt x="1628" y="3888"/>
                  </a:lnTo>
                  <a:lnTo>
                    <a:pt x="1624" y="3916"/>
                  </a:lnTo>
                  <a:lnTo>
                    <a:pt x="1621" y="3945"/>
                  </a:lnTo>
                  <a:lnTo>
                    <a:pt x="1620" y="3974"/>
                  </a:lnTo>
                  <a:lnTo>
                    <a:pt x="1620" y="4003"/>
                  </a:lnTo>
                  <a:lnTo>
                    <a:pt x="1621" y="4032"/>
                  </a:lnTo>
                  <a:lnTo>
                    <a:pt x="1625" y="4061"/>
                  </a:lnTo>
                  <a:lnTo>
                    <a:pt x="1629" y="4089"/>
                  </a:lnTo>
                  <a:lnTo>
                    <a:pt x="1634" y="4118"/>
                  </a:lnTo>
                  <a:lnTo>
                    <a:pt x="1642" y="4146"/>
                  </a:lnTo>
                  <a:lnTo>
                    <a:pt x="1650" y="4175"/>
                  </a:lnTo>
                  <a:lnTo>
                    <a:pt x="1660" y="4202"/>
                  </a:lnTo>
                  <a:lnTo>
                    <a:pt x="1671" y="4229"/>
                  </a:lnTo>
                  <a:lnTo>
                    <a:pt x="1684" y="4256"/>
                  </a:lnTo>
                  <a:lnTo>
                    <a:pt x="1698" y="4282"/>
                  </a:lnTo>
                  <a:lnTo>
                    <a:pt x="1713" y="4308"/>
                  </a:lnTo>
                  <a:lnTo>
                    <a:pt x="1730" y="4332"/>
                  </a:lnTo>
                  <a:lnTo>
                    <a:pt x="1748" y="4357"/>
                  </a:lnTo>
                  <a:lnTo>
                    <a:pt x="1767" y="4381"/>
                  </a:lnTo>
                  <a:lnTo>
                    <a:pt x="1788" y="4403"/>
                  </a:lnTo>
                  <a:lnTo>
                    <a:pt x="1810" y="4424"/>
                  </a:lnTo>
                  <a:lnTo>
                    <a:pt x="1833" y="4446"/>
                  </a:lnTo>
                  <a:lnTo>
                    <a:pt x="1856" y="4465"/>
                  </a:lnTo>
                  <a:lnTo>
                    <a:pt x="1881" y="4483"/>
                  </a:lnTo>
                  <a:lnTo>
                    <a:pt x="1906" y="4499"/>
                  </a:lnTo>
                  <a:lnTo>
                    <a:pt x="1932" y="4514"/>
                  </a:lnTo>
                  <a:lnTo>
                    <a:pt x="1959" y="4528"/>
                  </a:lnTo>
                  <a:lnTo>
                    <a:pt x="1986" y="4541"/>
                  </a:lnTo>
                  <a:lnTo>
                    <a:pt x="2014" y="4552"/>
                  </a:lnTo>
                  <a:lnTo>
                    <a:pt x="2042" y="4562"/>
                  </a:lnTo>
                  <a:lnTo>
                    <a:pt x="2069" y="4570"/>
                  </a:lnTo>
                  <a:lnTo>
                    <a:pt x="2097" y="4577"/>
                  </a:lnTo>
                  <a:lnTo>
                    <a:pt x="2126" y="4582"/>
                  </a:lnTo>
                  <a:lnTo>
                    <a:pt x="2155" y="4586"/>
                  </a:lnTo>
                  <a:lnTo>
                    <a:pt x="2184" y="4588"/>
                  </a:lnTo>
                  <a:lnTo>
                    <a:pt x="2213" y="4590"/>
                  </a:lnTo>
                  <a:lnTo>
                    <a:pt x="2242" y="4590"/>
                  </a:lnTo>
                  <a:lnTo>
                    <a:pt x="2271" y="4588"/>
                  </a:lnTo>
                  <a:lnTo>
                    <a:pt x="2300" y="4585"/>
                  </a:lnTo>
                  <a:lnTo>
                    <a:pt x="2329" y="4581"/>
                  </a:lnTo>
                  <a:lnTo>
                    <a:pt x="2357" y="4576"/>
                  </a:lnTo>
                  <a:lnTo>
                    <a:pt x="2386" y="4568"/>
                  </a:lnTo>
                  <a:lnTo>
                    <a:pt x="2413" y="4560"/>
                  </a:lnTo>
                  <a:lnTo>
                    <a:pt x="2441" y="4550"/>
                  </a:lnTo>
                  <a:lnTo>
                    <a:pt x="2468" y="4539"/>
                  </a:lnTo>
                  <a:lnTo>
                    <a:pt x="2495" y="4526"/>
                  </a:lnTo>
                  <a:lnTo>
                    <a:pt x="2521" y="4512"/>
                  </a:lnTo>
                  <a:lnTo>
                    <a:pt x="2546" y="4497"/>
                  </a:lnTo>
                  <a:lnTo>
                    <a:pt x="2571" y="4480"/>
                  </a:lnTo>
                  <a:lnTo>
                    <a:pt x="2596" y="4463"/>
                  </a:lnTo>
                  <a:lnTo>
                    <a:pt x="2619" y="4444"/>
                  </a:lnTo>
                  <a:lnTo>
                    <a:pt x="2642" y="4422"/>
                  </a:lnTo>
                  <a:lnTo>
                    <a:pt x="2664" y="4401"/>
                  </a:lnTo>
                  <a:lnTo>
                    <a:pt x="2685" y="4377"/>
                  </a:lnTo>
                  <a:lnTo>
                    <a:pt x="2704" y="4354"/>
                  </a:lnTo>
                  <a:lnTo>
                    <a:pt x="2722" y="4329"/>
                  </a:lnTo>
                  <a:lnTo>
                    <a:pt x="2738" y="4303"/>
                  </a:lnTo>
                  <a:lnTo>
                    <a:pt x="2754" y="4278"/>
                  </a:lnTo>
                  <a:lnTo>
                    <a:pt x="2767" y="4251"/>
                  </a:lnTo>
                  <a:lnTo>
                    <a:pt x="2780" y="4224"/>
                  </a:lnTo>
                  <a:lnTo>
                    <a:pt x="2791" y="4197"/>
                  </a:lnTo>
                  <a:lnTo>
                    <a:pt x="2800" y="4169"/>
                  </a:lnTo>
                  <a:lnTo>
                    <a:pt x="2809" y="4140"/>
                  </a:lnTo>
                  <a:lnTo>
                    <a:pt x="2815" y="4113"/>
                  </a:lnTo>
                  <a:lnTo>
                    <a:pt x="2821" y="4084"/>
                  </a:lnTo>
                  <a:lnTo>
                    <a:pt x="2825" y="4055"/>
                  </a:lnTo>
                  <a:lnTo>
                    <a:pt x="2827" y="4026"/>
                  </a:lnTo>
                  <a:lnTo>
                    <a:pt x="2829" y="3997"/>
                  </a:lnTo>
                  <a:lnTo>
                    <a:pt x="2828" y="3968"/>
                  </a:lnTo>
                  <a:lnTo>
                    <a:pt x="2827" y="3939"/>
                  </a:lnTo>
                  <a:lnTo>
                    <a:pt x="2824" y="3910"/>
                  </a:lnTo>
                  <a:lnTo>
                    <a:pt x="2820" y="3881"/>
                  </a:lnTo>
                  <a:lnTo>
                    <a:pt x="2814" y="3853"/>
                  </a:lnTo>
                  <a:lnTo>
                    <a:pt x="2807" y="3824"/>
                  </a:lnTo>
                  <a:lnTo>
                    <a:pt x="2799" y="3796"/>
                  </a:lnTo>
                  <a:lnTo>
                    <a:pt x="2788" y="3770"/>
                  </a:lnTo>
                  <a:lnTo>
                    <a:pt x="2778" y="3742"/>
                  </a:lnTo>
                  <a:lnTo>
                    <a:pt x="2765" y="3715"/>
                  </a:lnTo>
                  <a:lnTo>
                    <a:pt x="2751" y="3689"/>
                  </a:lnTo>
                  <a:lnTo>
                    <a:pt x="2736" y="3664"/>
                  </a:lnTo>
                  <a:lnTo>
                    <a:pt x="2720" y="3639"/>
                  </a:lnTo>
                  <a:lnTo>
                    <a:pt x="2702" y="3614"/>
                  </a:lnTo>
                  <a:lnTo>
                    <a:pt x="2682" y="3591"/>
                  </a:lnTo>
                  <a:lnTo>
                    <a:pt x="2661" y="3568"/>
                  </a:lnTo>
                  <a:lnTo>
                    <a:pt x="2640" y="3546"/>
                  </a:lnTo>
                  <a:close/>
                  <a:moveTo>
                    <a:pt x="2621" y="3974"/>
                  </a:moveTo>
                  <a:lnTo>
                    <a:pt x="2621" y="3974"/>
                  </a:lnTo>
                  <a:lnTo>
                    <a:pt x="2620" y="3955"/>
                  </a:lnTo>
                  <a:lnTo>
                    <a:pt x="2618" y="3936"/>
                  </a:lnTo>
                  <a:lnTo>
                    <a:pt x="2615" y="3918"/>
                  </a:lnTo>
                  <a:lnTo>
                    <a:pt x="2612" y="3898"/>
                  </a:lnTo>
                  <a:lnTo>
                    <a:pt x="2607" y="3880"/>
                  </a:lnTo>
                  <a:lnTo>
                    <a:pt x="2601" y="3862"/>
                  </a:lnTo>
                  <a:lnTo>
                    <a:pt x="2594" y="3844"/>
                  </a:lnTo>
                  <a:lnTo>
                    <a:pt x="2588" y="3825"/>
                  </a:lnTo>
                  <a:lnTo>
                    <a:pt x="2579" y="3808"/>
                  </a:lnTo>
                  <a:lnTo>
                    <a:pt x="2570" y="3791"/>
                  </a:lnTo>
                  <a:lnTo>
                    <a:pt x="2560" y="3774"/>
                  </a:lnTo>
                  <a:lnTo>
                    <a:pt x="2549" y="3758"/>
                  </a:lnTo>
                  <a:lnTo>
                    <a:pt x="2538" y="3742"/>
                  </a:lnTo>
                  <a:lnTo>
                    <a:pt x="2525" y="3727"/>
                  </a:lnTo>
                  <a:lnTo>
                    <a:pt x="2511" y="3712"/>
                  </a:lnTo>
                  <a:lnTo>
                    <a:pt x="2497" y="3697"/>
                  </a:lnTo>
                  <a:lnTo>
                    <a:pt x="2482" y="3684"/>
                  </a:lnTo>
                  <a:lnTo>
                    <a:pt x="2466" y="3671"/>
                  </a:lnTo>
                  <a:lnTo>
                    <a:pt x="2450" y="3659"/>
                  </a:lnTo>
                  <a:lnTo>
                    <a:pt x="2433" y="3649"/>
                  </a:lnTo>
                  <a:lnTo>
                    <a:pt x="2417" y="3638"/>
                  </a:lnTo>
                  <a:lnTo>
                    <a:pt x="2398" y="3629"/>
                  </a:lnTo>
                  <a:lnTo>
                    <a:pt x="2381" y="3621"/>
                  </a:lnTo>
                  <a:lnTo>
                    <a:pt x="2363" y="3614"/>
                  </a:lnTo>
                  <a:lnTo>
                    <a:pt x="2345" y="3608"/>
                  </a:lnTo>
                  <a:lnTo>
                    <a:pt x="2327" y="3602"/>
                  </a:lnTo>
                  <a:lnTo>
                    <a:pt x="2307" y="3598"/>
                  </a:lnTo>
                  <a:lnTo>
                    <a:pt x="2289" y="3594"/>
                  </a:lnTo>
                  <a:lnTo>
                    <a:pt x="2270" y="3592"/>
                  </a:lnTo>
                  <a:lnTo>
                    <a:pt x="2252" y="3590"/>
                  </a:lnTo>
                  <a:lnTo>
                    <a:pt x="2232" y="3589"/>
                  </a:lnTo>
                  <a:lnTo>
                    <a:pt x="2213" y="3590"/>
                  </a:lnTo>
                  <a:lnTo>
                    <a:pt x="2194" y="3590"/>
                  </a:lnTo>
                  <a:lnTo>
                    <a:pt x="2175" y="3592"/>
                  </a:lnTo>
                  <a:lnTo>
                    <a:pt x="2156" y="3595"/>
                  </a:lnTo>
                  <a:lnTo>
                    <a:pt x="2138" y="3598"/>
                  </a:lnTo>
                  <a:lnTo>
                    <a:pt x="2119" y="3604"/>
                  </a:lnTo>
                  <a:lnTo>
                    <a:pt x="2100" y="3609"/>
                  </a:lnTo>
                  <a:lnTo>
                    <a:pt x="2082" y="3615"/>
                  </a:lnTo>
                  <a:lnTo>
                    <a:pt x="2065" y="3623"/>
                  </a:lnTo>
                  <a:lnTo>
                    <a:pt x="2047" y="3630"/>
                  </a:lnTo>
                  <a:lnTo>
                    <a:pt x="2030" y="3640"/>
                  </a:lnTo>
                  <a:lnTo>
                    <a:pt x="2014" y="3650"/>
                  </a:lnTo>
                  <a:lnTo>
                    <a:pt x="1997" y="3660"/>
                  </a:lnTo>
                  <a:lnTo>
                    <a:pt x="1980" y="3672"/>
                  </a:lnTo>
                  <a:lnTo>
                    <a:pt x="1965" y="3685"/>
                  </a:lnTo>
                  <a:lnTo>
                    <a:pt x="1950" y="3699"/>
                  </a:lnTo>
                  <a:lnTo>
                    <a:pt x="1936" y="3713"/>
                  </a:lnTo>
                  <a:lnTo>
                    <a:pt x="1923" y="3729"/>
                  </a:lnTo>
                  <a:lnTo>
                    <a:pt x="1910" y="3744"/>
                  </a:lnTo>
                  <a:lnTo>
                    <a:pt x="1898" y="3760"/>
                  </a:lnTo>
                  <a:lnTo>
                    <a:pt x="1887" y="3777"/>
                  </a:lnTo>
                  <a:lnTo>
                    <a:pt x="1878" y="3794"/>
                  </a:lnTo>
                  <a:lnTo>
                    <a:pt x="1868" y="3811"/>
                  </a:lnTo>
                  <a:lnTo>
                    <a:pt x="1860" y="3829"/>
                  </a:lnTo>
                  <a:lnTo>
                    <a:pt x="1853" y="3847"/>
                  </a:lnTo>
                  <a:lnTo>
                    <a:pt x="1846" y="3865"/>
                  </a:lnTo>
                  <a:lnTo>
                    <a:pt x="1841" y="3883"/>
                  </a:lnTo>
                  <a:lnTo>
                    <a:pt x="1837" y="3903"/>
                  </a:lnTo>
                  <a:lnTo>
                    <a:pt x="1834" y="3921"/>
                  </a:lnTo>
                  <a:lnTo>
                    <a:pt x="1830" y="3940"/>
                  </a:lnTo>
                  <a:lnTo>
                    <a:pt x="1829" y="3959"/>
                  </a:lnTo>
                  <a:lnTo>
                    <a:pt x="1828" y="3978"/>
                  </a:lnTo>
                  <a:lnTo>
                    <a:pt x="1828" y="3997"/>
                  </a:lnTo>
                  <a:lnTo>
                    <a:pt x="1829" y="4016"/>
                  </a:lnTo>
                  <a:lnTo>
                    <a:pt x="1831" y="4034"/>
                  </a:lnTo>
                  <a:lnTo>
                    <a:pt x="1834" y="4054"/>
                  </a:lnTo>
                  <a:lnTo>
                    <a:pt x="1838" y="4072"/>
                  </a:lnTo>
                  <a:lnTo>
                    <a:pt x="1842" y="4091"/>
                  </a:lnTo>
                  <a:lnTo>
                    <a:pt x="1848" y="4109"/>
                  </a:lnTo>
                  <a:lnTo>
                    <a:pt x="1854" y="4128"/>
                  </a:lnTo>
                  <a:lnTo>
                    <a:pt x="1861" y="4145"/>
                  </a:lnTo>
                  <a:lnTo>
                    <a:pt x="1870" y="4163"/>
                  </a:lnTo>
                  <a:lnTo>
                    <a:pt x="1879" y="4180"/>
                  </a:lnTo>
                  <a:lnTo>
                    <a:pt x="1888" y="4196"/>
                  </a:lnTo>
                  <a:lnTo>
                    <a:pt x="1900" y="4213"/>
                  </a:lnTo>
                  <a:lnTo>
                    <a:pt x="1912" y="4229"/>
                  </a:lnTo>
                  <a:lnTo>
                    <a:pt x="1925" y="4244"/>
                  </a:lnTo>
                  <a:lnTo>
                    <a:pt x="1938" y="4259"/>
                  </a:lnTo>
                  <a:lnTo>
                    <a:pt x="1953" y="4273"/>
                  </a:lnTo>
                  <a:lnTo>
                    <a:pt x="1968" y="4287"/>
                  </a:lnTo>
                  <a:lnTo>
                    <a:pt x="1984" y="4300"/>
                  </a:lnTo>
                  <a:lnTo>
                    <a:pt x="2000" y="4312"/>
                  </a:lnTo>
                  <a:lnTo>
                    <a:pt x="2016" y="4323"/>
                  </a:lnTo>
                  <a:lnTo>
                    <a:pt x="2033" y="4332"/>
                  </a:lnTo>
                  <a:lnTo>
                    <a:pt x="2050" y="4342"/>
                  </a:lnTo>
                  <a:lnTo>
                    <a:pt x="2068" y="4349"/>
                  </a:lnTo>
                  <a:lnTo>
                    <a:pt x="2085" y="4357"/>
                  </a:lnTo>
                  <a:lnTo>
                    <a:pt x="2104" y="4363"/>
                  </a:lnTo>
                  <a:lnTo>
                    <a:pt x="2123" y="4369"/>
                  </a:lnTo>
                  <a:lnTo>
                    <a:pt x="2141" y="4373"/>
                  </a:lnTo>
                  <a:lnTo>
                    <a:pt x="2160" y="4377"/>
                  </a:lnTo>
                  <a:lnTo>
                    <a:pt x="2179" y="4379"/>
                  </a:lnTo>
                  <a:lnTo>
                    <a:pt x="2198" y="4382"/>
                  </a:lnTo>
                  <a:lnTo>
                    <a:pt x="2217" y="4382"/>
                  </a:lnTo>
                  <a:lnTo>
                    <a:pt x="2235" y="4382"/>
                  </a:lnTo>
                  <a:lnTo>
                    <a:pt x="2255" y="4381"/>
                  </a:lnTo>
                  <a:lnTo>
                    <a:pt x="2274" y="4379"/>
                  </a:lnTo>
                  <a:lnTo>
                    <a:pt x="2292" y="4376"/>
                  </a:lnTo>
                  <a:lnTo>
                    <a:pt x="2312" y="4373"/>
                  </a:lnTo>
                  <a:lnTo>
                    <a:pt x="2330" y="4368"/>
                  </a:lnTo>
                  <a:lnTo>
                    <a:pt x="2348" y="4362"/>
                  </a:lnTo>
                  <a:lnTo>
                    <a:pt x="2366" y="4356"/>
                  </a:lnTo>
                  <a:lnTo>
                    <a:pt x="2384" y="4348"/>
                  </a:lnTo>
                  <a:lnTo>
                    <a:pt x="2402" y="4341"/>
                  </a:lnTo>
                  <a:lnTo>
                    <a:pt x="2419" y="4331"/>
                  </a:lnTo>
                  <a:lnTo>
                    <a:pt x="2436" y="4322"/>
                  </a:lnTo>
                  <a:lnTo>
                    <a:pt x="2452" y="4311"/>
                  </a:lnTo>
                  <a:lnTo>
                    <a:pt x="2468" y="4298"/>
                  </a:lnTo>
                  <a:lnTo>
                    <a:pt x="2483" y="4286"/>
                  </a:lnTo>
                  <a:lnTo>
                    <a:pt x="2498" y="4272"/>
                  </a:lnTo>
                  <a:lnTo>
                    <a:pt x="2513" y="4257"/>
                  </a:lnTo>
                  <a:lnTo>
                    <a:pt x="2526" y="4242"/>
                  </a:lnTo>
                  <a:lnTo>
                    <a:pt x="2539" y="4227"/>
                  </a:lnTo>
                  <a:lnTo>
                    <a:pt x="2551" y="4210"/>
                  </a:lnTo>
                  <a:lnTo>
                    <a:pt x="2561" y="4194"/>
                  </a:lnTo>
                  <a:lnTo>
                    <a:pt x="2572" y="4177"/>
                  </a:lnTo>
                  <a:lnTo>
                    <a:pt x="2581" y="4160"/>
                  </a:lnTo>
                  <a:lnTo>
                    <a:pt x="2589" y="4142"/>
                  </a:lnTo>
                  <a:lnTo>
                    <a:pt x="2597" y="4124"/>
                  </a:lnTo>
                  <a:lnTo>
                    <a:pt x="2602" y="4106"/>
                  </a:lnTo>
                  <a:lnTo>
                    <a:pt x="2607" y="4088"/>
                  </a:lnTo>
                  <a:lnTo>
                    <a:pt x="2613" y="4069"/>
                  </a:lnTo>
                  <a:lnTo>
                    <a:pt x="2616" y="4050"/>
                  </a:lnTo>
                  <a:lnTo>
                    <a:pt x="2618" y="4031"/>
                  </a:lnTo>
                  <a:lnTo>
                    <a:pt x="2620" y="4012"/>
                  </a:lnTo>
                  <a:lnTo>
                    <a:pt x="2621" y="3994"/>
                  </a:lnTo>
                  <a:lnTo>
                    <a:pt x="2621" y="397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grpSp>
      <p:sp>
        <p:nvSpPr>
          <p:cNvPr id="371" name="Google Shape;371;p23"/>
          <p:cNvSpPr txBox="1"/>
          <p:nvPr/>
        </p:nvSpPr>
        <p:spPr>
          <a:xfrm>
            <a:off x="335277" y="3279408"/>
            <a:ext cx="1873703" cy="1592744"/>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tr-TR" sz="1100">
                <a:solidFill>
                  <a:srgbClr val="A5A5A5"/>
                </a:solidFill>
                <a:latin typeface="Century Gothic"/>
                <a:ea typeface="Century Gothic"/>
                <a:cs typeface="Century Gothic"/>
                <a:sym typeface="Century Gothic"/>
              </a:rPr>
              <a:t>A complex idea can be conveyed with just a single still image, namely making it possible to absorb large amounts of data quickly.</a:t>
            </a:r>
            <a:endParaRPr sz="1100">
              <a:solidFill>
                <a:srgbClr val="A5A5A5"/>
              </a:solidFill>
              <a:latin typeface="Century Gothic"/>
              <a:ea typeface="Century Gothic"/>
              <a:cs typeface="Century Gothic"/>
              <a:sym typeface="Century Gothic"/>
            </a:endParaRPr>
          </a:p>
        </p:txBody>
      </p:sp>
      <p:sp>
        <p:nvSpPr>
          <p:cNvPr id="372" name="Google Shape;372;p23"/>
          <p:cNvSpPr txBox="1"/>
          <p:nvPr/>
        </p:nvSpPr>
        <p:spPr>
          <a:xfrm>
            <a:off x="2529593" y="3279408"/>
            <a:ext cx="1873703" cy="1592744"/>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tr-TR" sz="1100">
                <a:solidFill>
                  <a:srgbClr val="A5A5A5"/>
                </a:solidFill>
                <a:latin typeface="Century Gothic"/>
                <a:ea typeface="Century Gothic"/>
                <a:cs typeface="Century Gothic"/>
                <a:sym typeface="Century Gothic"/>
              </a:rPr>
              <a:t>A complex idea can be conveyed with just a single still image, namely making it possible to absorb large amounts of data quickly.</a:t>
            </a:r>
            <a:endParaRPr sz="1100">
              <a:solidFill>
                <a:srgbClr val="A5A5A5"/>
              </a:solidFill>
              <a:latin typeface="Century Gothic"/>
              <a:ea typeface="Century Gothic"/>
              <a:cs typeface="Century Gothic"/>
              <a:sym typeface="Century Gothic"/>
            </a:endParaRPr>
          </a:p>
        </p:txBody>
      </p:sp>
      <p:sp>
        <p:nvSpPr>
          <p:cNvPr id="373" name="Google Shape;373;p23"/>
          <p:cNvSpPr txBox="1"/>
          <p:nvPr/>
        </p:nvSpPr>
        <p:spPr>
          <a:xfrm>
            <a:off x="4519244" y="3279408"/>
            <a:ext cx="1873703" cy="1592744"/>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tr-TR" sz="1100">
                <a:solidFill>
                  <a:srgbClr val="A5A5A5"/>
                </a:solidFill>
                <a:latin typeface="Century Gothic"/>
                <a:ea typeface="Century Gothic"/>
                <a:cs typeface="Century Gothic"/>
                <a:sym typeface="Century Gothic"/>
              </a:rPr>
              <a:t>A complex idea can be conveyed with just a single still image, namely making it possible to absorb large amounts of data quickly.</a:t>
            </a:r>
            <a:endParaRPr sz="1100">
              <a:solidFill>
                <a:srgbClr val="A5A5A5"/>
              </a:solidFill>
              <a:latin typeface="Century Gothic"/>
              <a:ea typeface="Century Gothic"/>
              <a:cs typeface="Century Gothic"/>
              <a:sym typeface="Century Gothic"/>
            </a:endParaRPr>
          </a:p>
        </p:txBody>
      </p:sp>
      <p:sp>
        <p:nvSpPr>
          <p:cNvPr id="374" name="Google Shape;374;p23"/>
          <p:cNvSpPr txBox="1"/>
          <p:nvPr/>
        </p:nvSpPr>
        <p:spPr>
          <a:xfrm>
            <a:off x="6751910" y="3279408"/>
            <a:ext cx="1873703" cy="1592744"/>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tr-TR" sz="1100">
                <a:solidFill>
                  <a:srgbClr val="A5A5A5"/>
                </a:solidFill>
                <a:latin typeface="Century Gothic"/>
                <a:ea typeface="Century Gothic"/>
                <a:cs typeface="Century Gothic"/>
                <a:sym typeface="Century Gothic"/>
              </a:rPr>
              <a:t>A complex idea can be conveyed with just a single still image, namely making it possible to absorb large amounts of data quickly.</a:t>
            </a:r>
            <a:endParaRPr sz="1100">
              <a:solidFill>
                <a:srgbClr val="A5A5A5"/>
              </a:solidFill>
              <a:latin typeface="Century Gothic"/>
              <a:ea typeface="Century Gothic"/>
              <a:cs typeface="Century Gothic"/>
              <a:sym typeface="Century Gothic"/>
            </a:endParaRPr>
          </a:p>
        </p:txBody>
      </p:sp>
      <p:sp>
        <p:nvSpPr>
          <p:cNvPr id="375" name="Google Shape;375;p23"/>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4"/>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82" name="Google Shape;382;p24"/>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83" name="Google Shape;383;p24"/>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02</a:t>
            </a:r>
            <a:endParaRPr sz="1800">
              <a:solidFill>
                <a:schemeClr val="lt1"/>
              </a:solidFill>
              <a:latin typeface="Century Gothic"/>
              <a:ea typeface="Century Gothic"/>
              <a:cs typeface="Century Gothic"/>
              <a:sym typeface="Century Gothic"/>
            </a:endParaRPr>
          </a:p>
        </p:txBody>
      </p:sp>
      <p:pic>
        <p:nvPicPr>
          <p:cNvPr id="384" name="Google Shape;384;p24"/>
          <p:cNvPicPr preferRelativeResize="0"/>
          <p:nvPr/>
        </p:nvPicPr>
        <p:blipFill rotWithShape="1">
          <a:blip r:embed="rId3">
            <a:alphaModFix/>
          </a:blip>
          <a:srcRect b="0" l="0" r="0" t="0"/>
          <a:stretch/>
        </p:blipFill>
        <p:spPr>
          <a:xfrm>
            <a:off x="1286658" y="1244059"/>
            <a:ext cx="2742350" cy="1687601"/>
          </a:xfrm>
          <a:prstGeom prst="rect">
            <a:avLst/>
          </a:prstGeom>
          <a:noFill/>
          <a:ln>
            <a:noFill/>
          </a:ln>
        </p:spPr>
      </p:pic>
      <p:pic>
        <p:nvPicPr>
          <p:cNvPr id="385" name="Google Shape;385;p24"/>
          <p:cNvPicPr preferRelativeResize="0"/>
          <p:nvPr/>
        </p:nvPicPr>
        <p:blipFill rotWithShape="1">
          <a:blip r:embed="rId4">
            <a:alphaModFix/>
          </a:blip>
          <a:srcRect b="0" l="0" r="0" t="0"/>
          <a:stretch/>
        </p:blipFill>
        <p:spPr>
          <a:xfrm>
            <a:off x="5095927" y="1244059"/>
            <a:ext cx="2742350" cy="1687601"/>
          </a:xfrm>
          <a:prstGeom prst="rect">
            <a:avLst/>
          </a:prstGeom>
          <a:noFill/>
          <a:ln>
            <a:noFill/>
          </a:ln>
        </p:spPr>
      </p:pic>
      <p:grpSp>
        <p:nvGrpSpPr>
          <p:cNvPr id="386" name="Google Shape;386;p24"/>
          <p:cNvGrpSpPr/>
          <p:nvPr/>
        </p:nvGrpSpPr>
        <p:grpSpPr>
          <a:xfrm>
            <a:off x="2440585" y="2645281"/>
            <a:ext cx="434495" cy="434495"/>
            <a:chOff x="2132363" y="2176574"/>
            <a:chExt cx="579326" cy="579326"/>
          </a:xfrm>
        </p:grpSpPr>
        <p:sp>
          <p:nvSpPr>
            <p:cNvPr id="387" name="Google Shape;387;p24"/>
            <p:cNvSpPr/>
            <p:nvPr/>
          </p:nvSpPr>
          <p:spPr>
            <a:xfrm>
              <a:off x="2167501"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88" name="Google Shape;388;p24"/>
            <p:cNvSpPr/>
            <p:nvPr/>
          </p:nvSpPr>
          <p:spPr>
            <a:xfrm>
              <a:off x="2132363"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89" name="Google Shape;389;p24"/>
            <p:cNvSpPr/>
            <p:nvPr/>
          </p:nvSpPr>
          <p:spPr>
            <a:xfrm>
              <a:off x="2246897" y="2365482"/>
              <a:ext cx="350259" cy="206069"/>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390" name="Google Shape;390;p24"/>
          <p:cNvGrpSpPr/>
          <p:nvPr/>
        </p:nvGrpSpPr>
        <p:grpSpPr>
          <a:xfrm>
            <a:off x="6249853" y="2720847"/>
            <a:ext cx="434495" cy="434495"/>
            <a:chOff x="3436460" y="2176574"/>
            <a:chExt cx="579326" cy="579326"/>
          </a:xfrm>
        </p:grpSpPr>
        <p:sp>
          <p:nvSpPr>
            <p:cNvPr id="391" name="Google Shape;391;p24"/>
            <p:cNvSpPr/>
            <p:nvPr/>
          </p:nvSpPr>
          <p:spPr>
            <a:xfrm>
              <a:off x="3471597"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92" name="Google Shape;392;p24"/>
            <p:cNvSpPr/>
            <p:nvPr/>
          </p:nvSpPr>
          <p:spPr>
            <a:xfrm>
              <a:off x="3436460"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93" name="Google Shape;393;p24"/>
            <p:cNvSpPr/>
            <p:nvPr/>
          </p:nvSpPr>
          <p:spPr>
            <a:xfrm>
              <a:off x="3596698" y="2371964"/>
              <a:ext cx="267679" cy="215482"/>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394" name="Google Shape;394;p24"/>
          <p:cNvGrpSpPr/>
          <p:nvPr/>
        </p:nvGrpSpPr>
        <p:grpSpPr>
          <a:xfrm>
            <a:off x="1183485" y="3133609"/>
            <a:ext cx="2938462" cy="1333028"/>
            <a:chOff x="1577979" y="4178145"/>
            <a:chExt cx="3917949" cy="1777371"/>
          </a:xfrm>
        </p:grpSpPr>
        <p:sp>
          <p:nvSpPr>
            <p:cNvPr id="395" name="Google Shape;395;p24"/>
            <p:cNvSpPr txBox="1"/>
            <p:nvPr/>
          </p:nvSpPr>
          <p:spPr>
            <a:xfrm>
              <a:off x="1577979" y="4178145"/>
              <a:ext cx="3794030" cy="4103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400">
                  <a:solidFill>
                    <a:srgbClr val="C00000"/>
                  </a:solidFill>
                  <a:latin typeface="Century Gothic"/>
                  <a:ea typeface="Century Gothic"/>
                  <a:cs typeface="Century Gothic"/>
                  <a:sym typeface="Century Gothic"/>
                </a:rPr>
                <a:t>STAGE HERE</a:t>
              </a:r>
              <a:endParaRPr b="1" sz="1400">
                <a:solidFill>
                  <a:srgbClr val="7F7F7F"/>
                </a:solidFill>
                <a:latin typeface="Century Gothic"/>
                <a:ea typeface="Century Gothic"/>
                <a:cs typeface="Century Gothic"/>
                <a:sym typeface="Century Gothic"/>
              </a:endParaRPr>
            </a:p>
          </p:txBody>
        </p:sp>
        <p:sp>
          <p:nvSpPr>
            <p:cNvPr id="396" name="Google Shape;396;p24"/>
            <p:cNvSpPr/>
            <p:nvPr/>
          </p:nvSpPr>
          <p:spPr>
            <a:xfrm>
              <a:off x="1636106" y="4816742"/>
              <a:ext cx="3859822" cy="113877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100">
                  <a:solidFill>
                    <a:srgbClr val="D8D8D8"/>
                  </a:solidFill>
                  <a:latin typeface="Century Gothic"/>
                  <a:ea typeface="Century Gothic"/>
                  <a:cs typeface="Century Gothic"/>
                  <a:sym typeface="Century Gothic"/>
                </a:rPr>
                <a:t>You cannot positively influence your life when you are not emotionally strong. Strength comes from within. </a:t>
              </a:r>
              <a:endParaRPr sz="1100">
                <a:solidFill>
                  <a:srgbClr val="D8D8D8"/>
                </a:solidFill>
                <a:latin typeface="Century Gothic"/>
                <a:ea typeface="Century Gothic"/>
                <a:cs typeface="Century Gothic"/>
                <a:sym typeface="Century Gothic"/>
              </a:endParaRPr>
            </a:p>
          </p:txBody>
        </p:sp>
        <p:grpSp>
          <p:nvGrpSpPr>
            <p:cNvPr id="397" name="Google Shape;397;p24"/>
            <p:cNvGrpSpPr/>
            <p:nvPr/>
          </p:nvGrpSpPr>
          <p:grpSpPr>
            <a:xfrm>
              <a:off x="1715543" y="4678505"/>
              <a:ext cx="3656467" cy="45719"/>
              <a:chOff x="5029200" y="2769580"/>
              <a:chExt cx="3656467" cy="45719"/>
            </a:xfrm>
          </p:grpSpPr>
          <p:sp>
            <p:nvSpPr>
              <p:cNvPr id="398" name="Google Shape;398;p24"/>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399" name="Google Shape;399;p24"/>
              <p:cNvCxnSpPr/>
              <p:nvPr/>
            </p:nvCxnSpPr>
            <p:spPr>
              <a:xfrm>
                <a:off x="5711825" y="2792439"/>
                <a:ext cx="2973842" cy="0"/>
              </a:xfrm>
              <a:prstGeom prst="straightConnector1">
                <a:avLst/>
              </a:prstGeom>
              <a:noFill/>
              <a:ln cap="flat" cmpd="sng" w="9525">
                <a:solidFill>
                  <a:srgbClr val="C00000"/>
                </a:solidFill>
                <a:prstDash val="solid"/>
                <a:miter lim="800000"/>
                <a:headEnd len="sm" w="sm" type="none"/>
                <a:tailEnd len="sm" w="sm" type="none"/>
              </a:ln>
            </p:spPr>
          </p:cxnSp>
        </p:grpSp>
      </p:grpSp>
      <p:grpSp>
        <p:nvGrpSpPr>
          <p:cNvPr id="400" name="Google Shape;400;p24"/>
          <p:cNvGrpSpPr/>
          <p:nvPr/>
        </p:nvGrpSpPr>
        <p:grpSpPr>
          <a:xfrm>
            <a:off x="5079763" y="3209176"/>
            <a:ext cx="2938462" cy="1333028"/>
            <a:chOff x="6773017" y="4278900"/>
            <a:chExt cx="3917949" cy="1777371"/>
          </a:xfrm>
        </p:grpSpPr>
        <p:sp>
          <p:nvSpPr>
            <p:cNvPr id="401" name="Google Shape;401;p24"/>
            <p:cNvSpPr txBox="1"/>
            <p:nvPr/>
          </p:nvSpPr>
          <p:spPr>
            <a:xfrm>
              <a:off x="6773017" y="4278900"/>
              <a:ext cx="3794030" cy="4103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400">
                  <a:solidFill>
                    <a:srgbClr val="C00000"/>
                  </a:solidFill>
                  <a:latin typeface="Century Gothic"/>
                  <a:ea typeface="Century Gothic"/>
                  <a:cs typeface="Century Gothic"/>
                  <a:sym typeface="Century Gothic"/>
                </a:rPr>
                <a:t>STAGE HERE</a:t>
              </a:r>
              <a:endParaRPr b="1" sz="1400">
                <a:solidFill>
                  <a:srgbClr val="7F7F7F"/>
                </a:solidFill>
                <a:latin typeface="Century Gothic"/>
                <a:ea typeface="Century Gothic"/>
                <a:cs typeface="Century Gothic"/>
                <a:sym typeface="Century Gothic"/>
              </a:endParaRPr>
            </a:p>
          </p:txBody>
        </p:sp>
        <p:sp>
          <p:nvSpPr>
            <p:cNvPr id="402" name="Google Shape;402;p24"/>
            <p:cNvSpPr/>
            <p:nvPr/>
          </p:nvSpPr>
          <p:spPr>
            <a:xfrm>
              <a:off x="6831144" y="4917497"/>
              <a:ext cx="3859822" cy="113877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100">
                  <a:solidFill>
                    <a:srgbClr val="D8D8D8"/>
                  </a:solidFill>
                  <a:latin typeface="Century Gothic"/>
                  <a:ea typeface="Century Gothic"/>
                  <a:cs typeface="Century Gothic"/>
                  <a:sym typeface="Century Gothic"/>
                </a:rPr>
                <a:t>You cannot positively influence your life when you are not emotionally strong. Strength comes from within. </a:t>
              </a:r>
              <a:endParaRPr sz="1100">
                <a:solidFill>
                  <a:srgbClr val="D8D8D8"/>
                </a:solidFill>
                <a:latin typeface="Century Gothic"/>
                <a:ea typeface="Century Gothic"/>
                <a:cs typeface="Century Gothic"/>
                <a:sym typeface="Century Gothic"/>
              </a:endParaRPr>
            </a:p>
          </p:txBody>
        </p:sp>
        <p:grpSp>
          <p:nvGrpSpPr>
            <p:cNvPr id="403" name="Google Shape;403;p24"/>
            <p:cNvGrpSpPr/>
            <p:nvPr/>
          </p:nvGrpSpPr>
          <p:grpSpPr>
            <a:xfrm>
              <a:off x="6910581" y="4779260"/>
              <a:ext cx="3656467" cy="45719"/>
              <a:chOff x="5029200" y="2769580"/>
              <a:chExt cx="3656467" cy="45719"/>
            </a:xfrm>
          </p:grpSpPr>
          <p:sp>
            <p:nvSpPr>
              <p:cNvPr id="404" name="Google Shape;404;p24"/>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405" name="Google Shape;405;p24"/>
              <p:cNvCxnSpPr/>
              <p:nvPr/>
            </p:nvCxnSpPr>
            <p:spPr>
              <a:xfrm>
                <a:off x="5711825" y="2792439"/>
                <a:ext cx="2973842" cy="0"/>
              </a:xfrm>
              <a:prstGeom prst="straightConnector1">
                <a:avLst/>
              </a:prstGeom>
              <a:noFill/>
              <a:ln cap="flat" cmpd="sng" w="9525">
                <a:solidFill>
                  <a:srgbClr val="C00000"/>
                </a:solidFill>
                <a:prstDash val="solid"/>
                <a:miter lim="800000"/>
                <a:headEnd len="sm" w="sm" type="none"/>
                <a:tailEnd len="sm" w="sm" type="none"/>
              </a:ln>
            </p:spPr>
          </p:cxnSp>
        </p:grpSp>
      </p:grpSp>
      <p:sp>
        <p:nvSpPr>
          <p:cNvPr id="406" name="Google Shape;406;p24"/>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par>
                                <p:cTn fill="hold" nodeType="withEffect" presetClass="entr" presetID="23" presetSubtype="16">
                                  <p:stCondLst>
                                    <p:cond delay="500"/>
                                  </p:stCondLst>
                                  <p:childTnLst>
                                    <p:set>
                                      <p:cBhvr>
                                        <p:cTn dur="1" fill="hold">
                                          <p:stCondLst>
                                            <p:cond delay="0"/>
                                          </p:stCondLst>
                                        </p:cTn>
                                        <p:tgtEl>
                                          <p:spTgt spid="386"/>
                                        </p:tgtEl>
                                        <p:attrNameLst>
                                          <p:attrName>style.visibility</p:attrName>
                                        </p:attrNameLst>
                                      </p:cBhvr>
                                      <p:to>
                                        <p:strVal val="visible"/>
                                      </p:to>
                                    </p:set>
                                    <p:anim calcmode="lin" valueType="num">
                                      <p:cBhvr additive="base">
                                        <p:cTn dur="500"/>
                                        <p:tgtEl>
                                          <p:spTgt spid="386"/>
                                        </p:tgtEl>
                                        <p:attrNameLst>
                                          <p:attrName>ppt_w</p:attrName>
                                        </p:attrNameLst>
                                      </p:cBhvr>
                                      <p:tavLst>
                                        <p:tav fmla="" tm="0">
                                          <p:val>
                                            <p:strVal val="0"/>
                                          </p:val>
                                        </p:tav>
                                        <p:tav fmla="" tm="100000">
                                          <p:val>
                                            <p:strVal val="#ppt_w"/>
                                          </p:val>
                                        </p:tav>
                                      </p:tavLst>
                                    </p:anim>
                                    <p:anim calcmode="lin" valueType="num">
                                      <p:cBhvr additive="base">
                                        <p:cTn dur="500"/>
                                        <p:tgtEl>
                                          <p:spTgt spid="3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par>
                                <p:cTn fill="hold" nodeType="withEffect" presetClass="entr" presetID="23" presetSubtype="16">
                                  <p:stCondLst>
                                    <p:cond delay="500"/>
                                  </p:stCondLst>
                                  <p:childTnLst>
                                    <p:set>
                                      <p:cBhvr>
                                        <p:cTn dur="1" fill="hold">
                                          <p:stCondLst>
                                            <p:cond delay="0"/>
                                          </p:stCondLst>
                                        </p:cTn>
                                        <p:tgtEl>
                                          <p:spTgt spid="390"/>
                                        </p:tgtEl>
                                        <p:attrNameLst>
                                          <p:attrName>style.visibility</p:attrName>
                                        </p:attrNameLst>
                                      </p:cBhvr>
                                      <p:to>
                                        <p:strVal val="visible"/>
                                      </p:to>
                                    </p:set>
                                    <p:anim calcmode="lin" valueType="num">
                                      <p:cBhvr additive="base">
                                        <p:cTn dur="500"/>
                                        <p:tgtEl>
                                          <p:spTgt spid="390"/>
                                        </p:tgtEl>
                                        <p:attrNameLst>
                                          <p:attrName>ppt_w</p:attrName>
                                        </p:attrNameLst>
                                      </p:cBhvr>
                                      <p:tavLst>
                                        <p:tav fmla="" tm="0">
                                          <p:val>
                                            <p:strVal val="0"/>
                                          </p:val>
                                        </p:tav>
                                        <p:tav fmla="" tm="100000">
                                          <p:val>
                                            <p:strVal val="#ppt_w"/>
                                          </p:val>
                                        </p:tav>
                                      </p:tavLst>
                                    </p:anim>
                                    <p:anim calcmode="lin" valueType="num">
                                      <p:cBhvr additive="base">
                                        <p:cTn dur="500"/>
                                        <p:tgtEl>
                                          <p:spTgt spid="39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5"/>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13" name="Google Shape;413;p25"/>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14" name="Google Shape;414;p25"/>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02</a:t>
            </a:r>
            <a:endParaRPr sz="1800">
              <a:solidFill>
                <a:schemeClr val="lt1"/>
              </a:solidFill>
              <a:latin typeface="Century Gothic"/>
              <a:ea typeface="Century Gothic"/>
              <a:cs typeface="Century Gothic"/>
              <a:sym typeface="Century Gothic"/>
            </a:endParaRPr>
          </a:p>
        </p:txBody>
      </p:sp>
      <p:pic>
        <p:nvPicPr>
          <p:cNvPr id="415" name="Google Shape;415;p25"/>
          <p:cNvPicPr preferRelativeResize="0"/>
          <p:nvPr/>
        </p:nvPicPr>
        <p:blipFill rotWithShape="1">
          <a:blip r:embed="rId3">
            <a:alphaModFix/>
          </a:blip>
          <a:srcRect b="0" l="0" r="0" t="0"/>
          <a:stretch/>
        </p:blipFill>
        <p:spPr>
          <a:xfrm>
            <a:off x="5736773" y="993971"/>
            <a:ext cx="2950028" cy="3526971"/>
          </a:xfrm>
          <a:custGeom>
            <a:rect b="b" l="l" r="r" t="t"/>
            <a:pathLst>
              <a:path extrusionOk="0" h="4702628" w="3933371">
                <a:moveTo>
                  <a:pt x="0" y="0"/>
                </a:moveTo>
                <a:lnTo>
                  <a:pt x="3933371" y="0"/>
                </a:lnTo>
                <a:lnTo>
                  <a:pt x="3933371" y="4702628"/>
                </a:lnTo>
                <a:lnTo>
                  <a:pt x="0" y="4702628"/>
                </a:lnTo>
                <a:close/>
              </a:path>
            </a:pathLst>
          </a:custGeom>
          <a:noFill/>
          <a:ln>
            <a:noFill/>
          </a:ln>
        </p:spPr>
      </p:pic>
      <p:grpSp>
        <p:nvGrpSpPr>
          <p:cNvPr id="416" name="Google Shape;416;p25"/>
          <p:cNvGrpSpPr/>
          <p:nvPr/>
        </p:nvGrpSpPr>
        <p:grpSpPr>
          <a:xfrm>
            <a:off x="4343401" y="2220686"/>
            <a:ext cx="2993573" cy="1915886"/>
            <a:chOff x="5791200" y="2960914"/>
            <a:chExt cx="3991430" cy="2554515"/>
          </a:xfrm>
        </p:grpSpPr>
        <p:sp>
          <p:nvSpPr>
            <p:cNvPr id="417" name="Google Shape;417;p25"/>
            <p:cNvSpPr/>
            <p:nvPr/>
          </p:nvSpPr>
          <p:spPr>
            <a:xfrm>
              <a:off x="5791200" y="2960914"/>
              <a:ext cx="3991428" cy="2554515"/>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18" name="Google Shape;418;p25"/>
            <p:cNvSpPr/>
            <p:nvPr/>
          </p:nvSpPr>
          <p:spPr>
            <a:xfrm>
              <a:off x="5922807" y="3545979"/>
              <a:ext cx="3859823" cy="1554871"/>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D8D8D8"/>
                  </a:solidFill>
                  <a:latin typeface="Century Gothic"/>
                  <a:ea typeface="Century Gothic"/>
                  <a:cs typeface="Century Gothic"/>
                  <a:sym typeface="Century Gothic"/>
                </a:rPr>
                <a:t>A complex idea can be conveyed with just a single still image, namely making it possible to absorb large amounts of data quickly.</a:t>
              </a:r>
              <a:endParaRPr sz="1200">
                <a:solidFill>
                  <a:srgbClr val="D8D8D8"/>
                </a:solidFill>
                <a:latin typeface="Century Gothic"/>
                <a:ea typeface="Century Gothic"/>
                <a:cs typeface="Century Gothic"/>
                <a:sym typeface="Century Gothic"/>
              </a:endParaRPr>
            </a:p>
          </p:txBody>
        </p:sp>
      </p:grpSp>
      <p:grpSp>
        <p:nvGrpSpPr>
          <p:cNvPr id="419" name="Google Shape;419;p25"/>
          <p:cNvGrpSpPr/>
          <p:nvPr/>
        </p:nvGrpSpPr>
        <p:grpSpPr>
          <a:xfrm>
            <a:off x="667162" y="1682556"/>
            <a:ext cx="434495" cy="434495"/>
            <a:chOff x="828266" y="2176574"/>
            <a:chExt cx="579326" cy="579326"/>
          </a:xfrm>
        </p:grpSpPr>
        <p:sp>
          <p:nvSpPr>
            <p:cNvPr id="420" name="Google Shape;420;p25"/>
            <p:cNvSpPr/>
            <p:nvPr/>
          </p:nvSpPr>
          <p:spPr>
            <a:xfrm>
              <a:off x="863403"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21" name="Google Shape;421;p25"/>
            <p:cNvSpPr/>
            <p:nvPr/>
          </p:nvSpPr>
          <p:spPr>
            <a:xfrm>
              <a:off x="828266"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22" name="Google Shape;422;p25"/>
            <p:cNvSpPr/>
            <p:nvPr/>
          </p:nvSpPr>
          <p:spPr>
            <a:xfrm>
              <a:off x="1021972" y="2345028"/>
              <a:ext cx="191914" cy="242418"/>
            </a:xfrm>
            <a:custGeom>
              <a:rect b="b" l="l" r="r" t="t"/>
              <a:pathLst>
                <a:path extrusionOk="0" h="6032500" w="4772887">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423" name="Google Shape;423;p25"/>
          <p:cNvGrpSpPr/>
          <p:nvPr/>
        </p:nvGrpSpPr>
        <p:grpSpPr>
          <a:xfrm>
            <a:off x="2715700" y="1682556"/>
            <a:ext cx="434495" cy="434495"/>
            <a:chOff x="3436460" y="2176574"/>
            <a:chExt cx="579326" cy="579326"/>
          </a:xfrm>
        </p:grpSpPr>
        <p:sp>
          <p:nvSpPr>
            <p:cNvPr id="424" name="Google Shape;424;p25"/>
            <p:cNvSpPr/>
            <p:nvPr/>
          </p:nvSpPr>
          <p:spPr>
            <a:xfrm>
              <a:off x="3471597"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25" name="Google Shape;425;p25"/>
            <p:cNvSpPr/>
            <p:nvPr/>
          </p:nvSpPr>
          <p:spPr>
            <a:xfrm>
              <a:off x="3436460"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26" name="Google Shape;426;p25"/>
            <p:cNvSpPr/>
            <p:nvPr/>
          </p:nvSpPr>
          <p:spPr>
            <a:xfrm>
              <a:off x="3596698" y="2371964"/>
              <a:ext cx="267679" cy="215482"/>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427" name="Google Shape;427;p25"/>
          <p:cNvGrpSpPr/>
          <p:nvPr/>
        </p:nvGrpSpPr>
        <p:grpSpPr>
          <a:xfrm>
            <a:off x="1691431" y="1682556"/>
            <a:ext cx="434495" cy="434495"/>
            <a:chOff x="2132363" y="2176574"/>
            <a:chExt cx="579326" cy="579326"/>
          </a:xfrm>
        </p:grpSpPr>
        <p:sp>
          <p:nvSpPr>
            <p:cNvPr id="428" name="Google Shape;428;p25"/>
            <p:cNvSpPr/>
            <p:nvPr/>
          </p:nvSpPr>
          <p:spPr>
            <a:xfrm>
              <a:off x="2167501"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29" name="Google Shape;429;p25"/>
            <p:cNvSpPr/>
            <p:nvPr/>
          </p:nvSpPr>
          <p:spPr>
            <a:xfrm>
              <a:off x="2132363"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30" name="Google Shape;430;p25"/>
            <p:cNvSpPr/>
            <p:nvPr/>
          </p:nvSpPr>
          <p:spPr>
            <a:xfrm>
              <a:off x="2246897" y="2365482"/>
              <a:ext cx="350259" cy="206069"/>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sp>
        <p:nvSpPr>
          <p:cNvPr id="431" name="Google Shape;431;p25"/>
          <p:cNvSpPr txBox="1"/>
          <p:nvPr/>
        </p:nvSpPr>
        <p:spPr>
          <a:xfrm>
            <a:off x="555276" y="2256691"/>
            <a:ext cx="3354161" cy="30008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rgbClr val="C00000"/>
                </a:solidFill>
                <a:latin typeface="Century Gothic"/>
                <a:ea typeface="Century Gothic"/>
                <a:cs typeface="Century Gothic"/>
                <a:sym typeface="Century Gothic"/>
              </a:rPr>
              <a:t>STEP HERE</a:t>
            </a:r>
            <a:endParaRPr b="1" sz="1500">
              <a:solidFill>
                <a:srgbClr val="7F7F7F"/>
              </a:solidFill>
              <a:latin typeface="Century Gothic"/>
              <a:ea typeface="Century Gothic"/>
              <a:cs typeface="Century Gothic"/>
              <a:sym typeface="Century Gothic"/>
            </a:endParaRPr>
          </a:p>
        </p:txBody>
      </p:sp>
      <p:sp>
        <p:nvSpPr>
          <p:cNvPr id="432" name="Google Shape;432;p25"/>
          <p:cNvSpPr/>
          <p:nvPr/>
        </p:nvSpPr>
        <p:spPr>
          <a:xfrm>
            <a:off x="555276" y="2747225"/>
            <a:ext cx="3354161" cy="1592744"/>
          </a:xfrm>
          <a:prstGeom prst="rect">
            <a:avLst/>
          </a:prstGeom>
          <a:noFill/>
          <a:ln>
            <a:noFill/>
          </a:ln>
        </p:spPr>
        <p:txBody>
          <a:bodyPr anchorCtr="0" anchor="t" bIns="34275" lIns="68575" spcFirstLastPara="1" rIns="68575" wrap="square" tIns="34275">
            <a:noAutofit/>
          </a:bodyPr>
          <a:lstStyle/>
          <a:p>
            <a:pPr indent="0" lvl="0" marL="0" marR="0" rtl="0" algn="just">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595959"/>
              </a:solidFill>
              <a:latin typeface="Century Gothic"/>
              <a:ea typeface="Century Gothic"/>
              <a:cs typeface="Century Gothic"/>
              <a:sym typeface="Century Gothic"/>
            </a:endParaRPr>
          </a:p>
          <a:p>
            <a:pPr indent="0" lvl="0" marL="0" marR="0" rtl="0" algn="just">
              <a:lnSpc>
                <a:spcPct val="150000"/>
              </a:lnSpc>
              <a:spcBef>
                <a:spcPts val="0"/>
              </a:spcBef>
              <a:spcAft>
                <a:spcPts val="0"/>
              </a:spcAft>
              <a:buNone/>
            </a:pPr>
            <a:r>
              <a:t/>
            </a:r>
            <a:endParaRPr sz="1100">
              <a:solidFill>
                <a:srgbClr val="595959"/>
              </a:solidFill>
              <a:latin typeface="Century Gothic"/>
              <a:ea typeface="Century Gothic"/>
              <a:cs typeface="Century Gothic"/>
              <a:sym typeface="Century Gothic"/>
            </a:endParaRPr>
          </a:p>
        </p:txBody>
      </p:sp>
      <p:grpSp>
        <p:nvGrpSpPr>
          <p:cNvPr id="433" name="Google Shape;433;p25"/>
          <p:cNvGrpSpPr/>
          <p:nvPr/>
        </p:nvGrpSpPr>
        <p:grpSpPr>
          <a:xfrm>
            <a:off x="667163" y="2649107"/>
            <a:ext cx="3340245" cy="34289"/>
            <a:chOff x="5029200" y="2769580"/>
            <a:chExt cx="4453660" cy="45719"/>
          </a:xfrm>
        </p:grpSpPr>
        <p:sp>
          <p:nvSpPr>
            <p:cNvPr id="434" name="Google Shape;434;p25"/>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435" name="Google Shape;435;p25"/>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
        <p:nvSpPr>
          <p:cNvPr id="436" name="Google Shape;436;p25"/>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ppt_w</p:attrName>
                                        </p:attrNameLst>
                                      </p:cBhvr>
                                      <p:tavLst>
                                        <p:tav fmla="" tm="0">
                                          <p:val>
                                            <p:strVal val="0"/>
                                          </p:val>
                                        </p:tav>
                                        <p:tav fmla="" tm="100000">
                                          <p:val>
                                            <p:strVal val="#ppt_w"/>
                                          </p:val>
                                        </p:tav>
                                      </p:tavLst>
                                    </p:anim>
                                    <p:anim calcmode="lin" valueType="num">
                                      <p:cBhvr additive="base">
                                        <p:cTn dur="500"/>
                                        <p:tgtEl>
                                          <p:spTgt spid="4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423"/>
                                        </p:tgtEl>
                                        <p:attrNameLst>
                                          <p:attrName>style.visibility</p:attrName>
                                        </p:attrNameLst>
                                      </p:cBhvr>
                                      <p:to>
                                        <p:strVal val="visible"/>
                                      </p:to>
                                    </p:set>
                                    <p:anim calcmode="lin" valueType="num">
                                      <p:cBhvr additive="base">
                                        <p:cTn dur="500"/>
                                        <p:tgtEl>
                                          <p:spTgt spid="423"/>
                                        </p:tgtEl>
                                        <p:attrNameLst>
                                          <p:attrName>ppt_w</p:attrName>
                                        </p:attrNameLst>
                                      </p:cBhvr>
                                      <p:tavLst>
                                        <p:tav fmla="" tm="0">
                                          <p:val>
                                            <p:strVal val="0"/>
                                          </p:val>
                                        </p:tav>
                                        <p:tav fmla="" tm="100000">
                                          <p:val>
                                            <p:strVal val="#ppt_w"/>
                                          </p:val>
                                        </p:tav>
                                      </p:tavLst>
                                    </p:anim>
                                    <p:anim calcmode="lin" valueType="num">
                                      <p:cBhvr additive="base">
                                        <p:cTn dur="500"/>
                                        <p:tgtEl>
                                          <p:spTgt spid="4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par>
                                <p:cTn fill="hold" nodeType="with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23" presetSubtype="16">
                                  <p:stCondLst>
                                    <p:cond delay="0"/>
                                  </p:stCondLst>
                                  <p:childTnLst>
                                    <p:set>
                                      <p:cBhvr>
                                        <p:cTn dur="1" fill="hold">
                                          <p:stCondLst>
                                            <p:cond delay="0"/>
                                          </p:stCondLst>
                                        </p:cTn>
                                        <p:tgtEl>
                                          <p:spTgt spid="416"/>
                                        </p:tgtEl>
                                        <p:attrNameLst>
                                          <p:attrName>style.visibility</p:attrName>
                                        </p:attrNameLst>
                                      </p:cBhvr>
                                      <p:to>
                                        <p:strVal val="visible"/>
                                      </p:to>
                                    </p:set>
                                    <p:anim calcmode="lin" valueType="num">
                                      <p:cBhvr additive="base">
                                        <p:cTn dur="500"/>
                                        <p:tgtEl>
                                          <p:spTgt spid="416"/>
                                        </p:tgtEl>
                                        <p:attrNameLst>
                                          <p:attrName>ppt_w</p:attrName>
                                        </p:attrNameLst>
                                      </p:cBhvr>
                                      <p:tavLst>
                                        <p:tav fmla="" tm="0">
                                          <p:val>
                                            <p:strVal val="0"/>
                                          </p:val>
                                        </p:tav>
                                        <p:tav fmla="" tm="100000">
                                          <p:val>
                                            <p:strVal val="#ppt_w"/>
                                          </p:val>
                                        </p:tav>
                                      </p:tavLst>
                                    </p:anim>
                                    <p:anim calcmode="lin" valueType="num">
                                      <p:cBhvr additive="base">
                                        <p:cTn dur="500"/>
                                        <p:tgtEl>
                                          <p:spTgt spid="4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6"/>
          <p:cNvSpPr/>
          <p:nvPr/>
        </p:nvSpPr>
        <p:spPr>
          <a:xfrm>
            <a:off x="5323795" y="1353229"/>
            <a:ext cx="4914900" cy="491490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43" name="Google Shape;443;p26"/>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44" name="Google Shape;444;p26"/>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45" name="Google Shape;445;p26"/>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02</a:t>
            </a:r>
            <a:endParaRPr sz="1800">
              <a:solidFill>
                <a:schemeClr val="lt1"/>
              </a:solidFill>
              <a:latin typeface="Century Gothic"/>
              <a:ea typeface="Century Gothic"/>
              <a:cs typeface="Century Gothic"/>
              <a:sym typeface="Century Gothic"/>
            </a:endParaRPr>
          </a:p>
        </p:txBody>
      </p:sp>
      <p:pic>
        <p:nvPicPr>
          <p:cNvPr id="446" name="Google Shape;446;p26"/>
          <p:cNvPicPr preferRelativeResize="0"/>
          <p:nvPr/>
        </p:nvPicPr>
        <p:blipFill rotWithShape="1">
          <a:blip r:embed="rId3">
            <a:alphaModFix/>
          </a:blip>
          <a:srcRect b="0" l="0" r="0" t="0"/>
          <a:stretch/>
        </p:blipFill>
        <p:spPr>
          <a:xfrm>
            <a:off x="5560558" y="1583871"/>
            <a:ext cx="4441373" cy="4171950"/>
          </a:xfrm>
          <a:custGeom>
            <a:rect b="b" l="l" r="r" t="t"/>
            <a:pathLst>
              <a:path extrusionOk="0" h="5562600" w="5921830">
                <a:moveTo>
                  <a:pt x="2960915" y="0"/>
                </a:moveTo>
                <a:cubicBezTo>
                  <a:pt x="4596183" y="0"/>
                  <a:pt x="5921830" y="1325647"/>
                  <a:pt x="5921830" y="2960915"/>
                </a:cubicBezTo>
                <a:cubicBezTo>
                  <a:pt x="5921830" y="3982958"/>
                  <a:pt x="5403999" y="4884055"/>
                  <a:pt x="4616391" y="5416152"/>
                </a:cubicBezTo>
                <a:lnTo>
                  <a:pt x="4375330" y="5562600"/>
                </a:lnTo>
                <a:lnTo>
                  <a:pt x="1546500" y="5562600"/>
                </a:lnTo>
                <a:lnTo>
                  <a:pt x="1305439" y="5416152"/>
                </a:lnTo>
                <a:cubicBezTo>
                  <a:pt x="517831" y="4884055"/>
                  <a:pt x="0" y="3982958"/>
                  <a:pt x="0" y="2960915"/>
                </a:cubicBezTo>
                <a:cubicBezTo>
                  <a:pt x="0" y="1325647"/>
                  <a:pt x="1325647" y="0"/>
                  <a:pt x="2960915" y="0"/>
                </a:cubicBezTo>
                <a:close/>
              </a:path>
            </a:pathLst>
          </a:custGeom>
          <a:noFill/>
          <a:ln>
            <a:noFill/>
          </a:ln>
        </p:spPr>
      </p:pic>
      <p:sp>
        <p:nvSpPr>
          <p:cNvPr id="447" name="Google Shape;447;p26"/>
          <p:cNvSpPr txBox="1"/>
          <p:nvPr/>
        </p:nvSpPr>
        <p:spPr>
          <a:xfrm>
            <a:off x="517512" y="2009722"/>
            <a:ext cx="3354161" cy="30008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rgbClr val="C00000"/>
                </a:solidFill>
                <a:latin typeface="Century Gothic"/>
                <a:ea typeface="Century Gothic"/>
                <a:cs typeface="Century Gothic"/>
                <a:sym typeface="Century Gothic"/>
              </a:rPr>
              <a:t>NOTE HERE</a:t>
            </a:r>
            <a:endParaRPr b="1" sz="1500">
              <a:solidFill>
                <a:srgbClr val="7F7F7F"/>
              </a:solidFill>
              <a:latin typeface="Century Gothic"/>
              <a:ea typeface="Century Gothic"/>
              <a:cs typeface="Century Gothic"/>
              <a:sym typeface="Century Gothic"/>
            </a:endParaRPr>
          </a:p>
        </p:txBody>
      </p:sp>
      <p:sp>
        <p:nvSpPr>
          <p:cNvPr id="448" name="Google Shape;448;p26"/>
          <p:cNvSpPr/>
          <p:nvPr/>
        </p:nvSpPr>
        <p:spPr>
          <a:xfrm>
            <a:off x="517512" y="2500256"/>
            <a:ext cx="3354161" cy="1592744"/>
          </a:xfrm>
          <a:prstGeom prst="rect">
            <a:avLst/>
          </a:prstGeom>
          <a:noFill/>
          <a:ln>
            <a:noFill/>
          </a:ln>
        </p:spPr>
        <p:txBody>
          <a:bodyPr anchorCtr="0" anchor="t" bIns="34275" lIns="68575" spcFirstLastPara="1" rIns="68575" wrap="square" tIns="34275">
            <a:noAutofit/>
          </a:bodyPr>
          <a:lstStyle/>
          <a:p>
            <a:pPr indent="0" lvl="0" marL="0" marR="0" rtl="0" algn="just">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595959"/>
              </a:solidFill>
              <a:latin typeface="Century Gothic"/>
              <a:ea typeface="Century Gothic"/>
              <a:cs typeface="Century Gothic"/>
              <a:sym typeface="Century Gothic"/>
            </a:endParaRPr>
          </a:p>
          <a:p>
            <a:pPr indent="0" lvl="0" marL="0" marR="0" rtl="0" algn="just">
              <a:lnSpc>
                <a:spcPct val="150000"/>
              </a:lnSpc>
              <a:spcBef>
                <a:spcPts val="0"/>
              </a:spcBef>
              <a:spcAft>
                <a:spcPts val="0"/>
              </a:spcAft>
              <a:buNone/>
            </a:pPr>
            <a:r>
              <a:t/>
            </a:r>
            <a:endParaRPr sz="1100">
              <a:solidFill>
                <a:srgbClr val="595959"/>
              </a:solidFill>
              <a:latin typeface="Century Gothic"/>
              <a:ea typeface="Century Gothic"/>
              <a:cs typeface="Century Gothic"/>
              <a:sym typeface="Century Gothic"/>
            </a:endParaRPr>
          </a:p>
        </p:txBody>
      </p:sp>
      <p:grpSp>
        <p:nvGrpSpPr>
          <p:cNvPr id="449" name="Google Shape;449;p26"/>
          <p:cNvGrpSpPr/>
          <p:nvPr/>
        </p:nvGrpSpPr>
        <p:grpSpPr>
          <a:xfrm>
            <a:off x="629399" y="2402137"/>
            <a:ext cx="3340245" cy="34289"/>
            <a:chOff x="5029200" y="2769580"/>
            <a:chExt cx="4453660" cy="45719"/>
          </a:xfrm>
        </p:grpSpPr>
        <p:sp>
          <p:nvSpPr>
            <p:cNvPr id="450" name="Google Shape;450;p26"/>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451" name="Google Shape;451;p26"/>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
        <p:nvSpPr>
          <p:cNvPr id="452" name="Google Shape;452;p26"/>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7"/>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59" name="Google Shape;459;p27"/>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60" name="Google Shape;460;p27"/>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02</a:t>
            </a:r>
            <a:endParaRPr sz="1800">
              <a:solidFill>
                <a:schemeClr val="lt1"/>
              </a:solidFill>
              <a:latin typeface="Century Gothic"/>
              <a:ea typeface="Century Gothic"/>
              <a:cs typeface="Century Gothic"/>
              <a:sym typeface="Century Gothic"/>
            </a:endParaRPr>
          </a:p>
        </p:txBody>
      </p:sp>
      <p:pic>
        <p:nvPicPr>
          <p:cNvPr id="461" name="Google Shape;461;p27"/>
          <p:cNvPicPr preferRelativeResize="0"/>
          <p:nvPr/>
        </p:nvPicPr>
        <p:blipFill rotWithShape="1">
          <a:blip r:embed="rId3">
            <a:alphaModFix/>
          </a:blip>
          <a:srcRect b="0" l="0" r="0" t="0"/>
          <a:stretch/>
        </p:blipFill>
        <p:spPr>
          <a:xfrm>
            <a:off x="1014372" y="1419237"/>
            <a:ext cx="2309132" cy="2512478"/>
          </a:xfrm>
          <a:custGeom>
            <a:rect b="b" l="l" r="r" t="t"/>
            <a:pathLst>
              <a:path extrusionOk="0" h="3349970" w="3078842">
                <a:moveTo>
                  <a:pt x="0" y="0"/>
                </a:moveTo>
                <a:lnTo>
                  <a:pt x="3078842" y="0"/>
                </a:lnTo>
                <a:lnTo>
                  <a:pt x="3078842" y="3349970"/>
                </a:lnTo>
                <a:lnTo>
                  <a:pt x="0" y="3349970"/>
                </a:lnTo>
                <a:close/>
              </a:path>
            </a:pathLst>
          </a:custGeom>
          <a:noFill/>
          <a:ln>
            <a:noFill/>
          </a:ln>
        </p:spPr>
      </p:pic>
      <p:pic>
        <p:nvPicPr>
          <p:cNvPr id="462" name="Google Shape;462;p27"/>
          <p:cNvPicPr preferRelativeResize="0"/>
          <p:nvPr/>
        </p:nvPicPr>
        <p:blipFill rotWithShape="1">
          <a:blip r:embed="rId4">
            <a:alphaModFix/>
          </a:blip>
          <a:srcRect b="0" l="0" r="0" t="0"/>
          <a:stretch/>
        </p:blipFill>
        <p:spPr>
          <a:xfrm>
            <a:off x="5632635" y="1419237"/>
            <a:ext cx="2309132" cy="2512478"/>
          </a:xfrm>
          <a:custGeom>
            <a:rect b="b" l="l" r="r" t="t"/>
            <a:pathLst>
              <a:path extrusionOk="0" h="3349970" w="3078842">
                <a:moveTo>
                  <a:pt x="0" y="0"/>
                </a:moveTo>
                <a:lnTo>
                  <a:pt x="3078842" y="0"/>
                </a:lnTo>
                <a:lnTo>
                  <a:pt x="3078842" y="3349970"/>
                </a:lnTo>
                <a:lnTo>
                  <a:pt x="0" y="3349970"/>
                </a:lnTo>
                <a:close/>
              </a:path>
            </a:pathLst>
          </a:custGeom>
          <a:noFill/>
          <a:ln>
            <a:noFill/>
          </a:ln>
        </p:spPr>
      </p:pic>
      <p:sp>
        <p:nvSpPr>
          <p:cNvPr id="463" name="Google Shape;463;p27"/>
          <p:cNvSpPr/>
          <p:nvPr/>
        </p:nvSpPr>
        <p:spPr>
          <a:xfrm>
            <a:off x="3323503" y="1409013"/>
            <a:ext cx="2309132" cy="2512478"/>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64" name="Google Shape;464;p27"/>
          <p:cNvSpPr/>
          <p:nvPr/>
        </p:nvSpPr>
        <p:spPr>
          <a:xfrm>
            <a:off x="1014372" y="1409013"/>
            <a:ext cx="2309132" cy="2512478"/>
          </a:xfrm>
          <a:prstGeom prst="rect">
            <a:avLst/>
          </a:prstGeom>
          <a:solidFill>
            <a:schemeClr val="dk1">
              <a:alpha val="4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65" name="Google Shape;465;p27"/>
          <p:cNvSpPr/>
          <p:nvPr/>
        </p:nvSpPr>
        <p:spPr>
          <a:xfrm>
            <a:off x="5632635" y="1409013"/>
            <a:ext cx="2309132" cy="2512478"/>
          </a:xfrm>
          <a:prstGeom prst="rect">
            <a:avLst/>
          </a:prstGeom>
          <a:solidFill>
            <a:schemeClr val="dk1">
              <a:alpha val="49803"/>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66" name="Google Shape;466;p27"/>
          <p:cNvSpPr/>
          <p:nvPr/>
        </p:nvSpPr>
        <p:spPr>
          <a:xfrm>
            <a:off x="3403587" y="2289371"/>
            <a:ext cx="2082813" cy="1454244"/>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tr-TR" sz="1200">
                <a:solidFill>
                  <a:srgbClr val="D8D8D8"/>
                </a:solidFill>
                <a:latin typeface="Century Gothic"/>
                <a:ea typeface="Century Gothic"/>
                <a:cs typeface="Century Gothic"/>
                <a:sym typeface="Century Gothic"/>
              </a:rPr>
              <a:t>A complex idea can be conveyed with just a single still image, namely making it possible to absorb large amounts of</a:t>
            </a:r>
            <a:endParaRPr sz="1200">
              <a:solidFill>
                <a:srgbClr val="D8D8D8"/>
              </a:solidFill>
              <a:latin typeface="Century Gothic"/>
              <a:ea typeface="Century Gothic"/>
              <a:cs typeface="Century Gothic"/>
              <a:sym typeface="Century Gothic"/>
            </a:endParaRPr>
          </a:p>
        </p:txBody>
      </p:sp>
      <p:grpSp>
        <p:nvGrpSpPr>
          <p:cNvPr id="467" name="Google Shape;467;p27"/>
          <p:cNvGrpSpPr/>
          <p:nvPr/>
        </p:nvGrpSpPr>
        <p:grpSpPr>
          <a:xfrm>
            <a:off x="4254100" y="1744830"/>
            <a:ext cx="381788" cy="381788"/>
            <a:chOff x="7784371" y="670910"/>
            <a:chExt cx="509051" cy="509051"/>
          </a:xfrm>
        </p:grpSpPr>
        <p:sp>
          <p:nvSpPr>
            <p:cNvPr id="468" name="Google Shape;468;p27"/>
            <p:cNvSpPr/>
            <p:nvPr/>
          </p:nvSpPr>
          <p:spPr>
            <a:xfrm>
              <a:off x="7784371" y="670910"/>
              <a:ext cx="509051" cy="50905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69" name="Google Shape;469;p27"/>
            <p:cNvSpPr/>
            <p:nvPr/>
          </p:nvSpPr>
          <p:spPr>
            <a:xfrm>
              <a:off x="7909472" y="831163"/>
              <a:ext cx="267679" cy="215482"/>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sp>
        <p:nvSpPr>
          <p:cNvPr id="470" name="Google Shape;470;p27"/>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grpSp>
        <p:nvGrpSpPr>
          <p:cNvPr id="476" name="Google Shape;476;p28"/>
          <p:cNvGrpSpPr/>
          <p:nvPr/>
        </p:nvGrpSpPr>
        <p:grpSpPr>
          <a:xfrm>
            <a:off x="1149760" y="1340984"/>
            <a:ext cx="2033588" cy="2033588"/>
            <a:chOff x="-1266371" y="4076700"/>
            <a:chExt cx="4165600" cy="4165600"/>
          </a:xfrm>
        </p:grpSpPr>
        <p:sp>
          <p:nvSpPr>
            <p:cNvPr id="477" name="Google Shape;477;p28"/>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478" name="Google Shape;478;p28"/>
            <p:cNvGrpSpPr/>
            <p:nvPr/>
          </p:nvGrpSpPr>
          <p:grpSpPr>
            <a:xfrm>
              <a:off x="-1266371" y="4076700"/>
              <a:ext cx="4165600" cy="4165600"/>
              <a:chOff x="-1266371" y="4076700"/>
              <a:chExt cx="4165600" cy="4165600"/>
            </a:xfrm>
          </p:grpSpPr>
          <p:sp>
            <p:nvSpPr>
              <p:cNvPr id="479" name="Google Shape;479;p28"/>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80" name="Google Shape;480;p28"/>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81" name="Google Shape;481;p28"/>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
        <p:nvSpPr>
          <p:cNvPr id="482" name="Google Shape;482;p28"/>
          <p:cNvSpPr txBox="1"/>
          <p:nvPr/>
        </p:nvSpPr>
        <p:spPr>
          <a:xfrm>
            <a:off x="1482774" y="1902319"/>
            <a:ext cx="1367561" cy="28469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400">
                <a:solidFill>
                  <a:schemeClr val="lt1"/>
                </a:solidFill>
                <a:latin typeface="Century Gothic"/>
                <a:ea typeface="Century Gothic"/>
                <a:cs typeface="Century Gothic"/>
                <a:sym typeface="Century Gothic"/>
              </a:rPr>
              <a:t>PART THREE </a:t>
            </a:r>
            <a:endParaRPr sz="1400">
              <a:solidFill>
                <a:schemeClr val="lt1"/>
              </a:solidFill>
              <a:latin typeface="Century Gothic"/>
              <a:ea typeface="Century Gothic"/>
              <a:cs typeface="Century Gothic"/>
              <a:sym typeface="Century Gothic"/>
            </a:endParaRPr>
          </a:p>
        </p:txBody>
      </p:sp>
      <p:sp>
        <p:nvSpPr>
          <p:cNvPr id="483" name="Google Shape;483;p28"/>
          <p:cNvSpPr txBox="1"/>
          <p:nvPr/>
        </p:nvSpPr>
        <p:spPr>
          <a:xfrm>
            <a:off x="1722885" y="2185103"/>
            <a:ext cx="887341" cy="8309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5000">
                <a:solidFill>
                  <a:schemeClr val="lt1"/>
                </a:solidFill>
                <a:latin typeface="Century Gothic"/>
                <a:ea typeface="Century Gothic"/>
                <a:cs typeface="Century Gothic"/>
                <a:sym typeface="Century Gothic"/>
              </a:rPr>
              <a:t>03</a:t>
            </a:r>
            <a:endParaRPr b="1" sz="5000">
              <a:solidFill>
                <a:schemeClr val="lt1"/>
              </a:solidFill>
              <a:latin typeface="Century Gothic"/>
              <a:ea typeface="Century Gothic"/>
              <a:cs typeface="Century Gothic"/>
              <a:sym typeface="Century Gothic"/>
            </a:endParaRPr>
          </a:p>
        </p:txBody>
      </p:sp>
      <p:sp>
        <p:nvSpPr>
          <p:cNvPr id="484" name="Google Shape;484;p28"/>
          <p:cNvSpPr txBox="1"/>
          <p:nvPr/>
        </p:nvSpPr>
        <p:spPr>
          <a:xfrm>
            <a:off x="3551164" y="1630627"/>
            <a:ext cx="4417187" cy="623248"/>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3600">
                <a:solidFill>
                  <a:srgbClr val="C00000"/>
                </a:solidFill>
                <a:latin typeface="Century Gothic"/>
                <a:ea typeface="Century Gothic"/>
                <a:cs typeface="Century Gothic"/>
                <a:sym typeface="Century Gothic"/>
              </a:rPr>
              <a:t>TEAM</a:t>
            </a:r>
            <a:endParaRPr b="1" sz="3600">
              <a:solidFill>
                <a:srgbClr val="7F7F7F"/>
              </a:solidFill>
              <a:latin typeface="Century Gothic"/>
              <a:ea typeface="Century Gothic"/>
              <a:cs typeface="Century Gothic"/>
              <a:sym typeface="Century Gothic"/>
            </a:endParaRPr>
          </a:p>
        </p:txBody>
      </p:sp>
      <p:sp>
        <p:nvSpPr>
          <p:cNvPr id="485" name="Google Shape;485;p28"/>
          <p:cNvSpPr/>
          <p:nvPr/>
        </p:nvSpPr>
        <p:spPr>
          <a:xfrm>
            <a:off x="3542215" y="2283223"/>
            <a:ext cx="4505293" cy="1338828"/>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rgbClr val="D8D8D8"/>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D8D8D8"/>
              </a:solidFill>
              <a:latin typeface="Century Gothic"/>
              <a:ea typeface="Century Gothic"/>
              <a:cs typeface="Century Gothic"/>
              <a:sym typeface="Century Gothic"/>
            </a:endParaRPr>
          </a:p>
          <a:p>
            <a:pPr indent="0" lvl="0" marL="0" marR="0" rtl="0" algn="l">
              <a:lnSpc>
                <a:spcPct val="150000"/>
              </a:lnSpc>
              <a:spcBef>
                <a:spcPts val="0"/>
              </a:spcBef>
              <a:spcAft>
                <a:spcPts val="0"/>
              </a:spcAft>
              <a:buNone/>
            </a:pPr>
            <a:r>
              <a:t/>
            </a:r>
            <a:endParaRPr sz="1100">
              <a:solidFill>
                <a:srgbClr val="D8D8D8"/>
              </a:solidFill>
              <a:latin typeface="Century Gothic"/>
              <a:ea typeface="Century Gothic"/>
              <a:cs typeface="Century Gothic"/>
              <a:sym typeface="Century Gothic"/>
            </a:endParaRPr>
          </a:p>
        </p:txBody>
      </p:sp>
      <p:sp>
        <p:nvSpPr>
          <p:cNvPr id="486" name="Google Shape;486;p28"/>
          <p:cNvSpPr/>
          <p:nvPr/>
        </p:nvSpPr>
        <p:spPr>
          <a:xfrm flipH="1" rot="10800000">
            <a:off x="7249903" y="-757672"/>
            <a:ext cx="1436897" cy="143689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87" name="Google Shape;487;p28"/>
          <p:cNvSpPr/>
          <p:nvPr/>
        </p:nvSpPr>
        <p:spPr>
          <a:xfrm flipH="1" rot="10800000">
            <a:off x="6939105" y="4609823"/>
            <a:ext cx="1442895" cy="1442895"/>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88" name="Google Shape;488;p28"/>
          <p:cNvSpPr/>
          <p:nvPr/>
        </p:nvSpPr>
        <p:spPr>
          <a:xfrm flipH="1" rot="10800000">
            <a:off x="3494315" y="972712"/>
            <a:ext cx="330450" cy="33045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89" name="Google Shape;489;p28"/>
          <p:cNvSpPr/>
          <p:nvPr/>
        </p:nvSpPr>
        <p:spPr>
          <a:xfrm flipH="1" rot="10800000">
            <a:off x="5317016" y="3907550"/>
            <a:ext cx="305943" cy="305943"/>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490" name="Google Shape;490;p28"/>
          <p:cNvSpPr/>
          <p:nvPr/>
        </p:nvSpPr>
        <p:spPr>
          <a:xfrm flipH="1" rot="10800000">
            <a:off x="1267560" y="4125686"/>
            <a:ext cx="175614" cy="1756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491" name="Google Shape;491;p28"/>
          <p:cNvGrpSpPr/>
          <p:nvPr/>
        </p:nvGrpSpPr>
        <p:grpSpPr>
          <a:xfrm>
            <a:off x="3654103" y="2185104"/>
            <a:ext cx="4260056" cy="34289"/>
            <a:chOff x="5029200" y="2769580"/>
            <a:chExt cx="5680075" cy="45719"/>
          </a:xfrm>
        </p:grpSpPr>
        <p:sp>
          <p:nvSpPr>
            <p:cNvPr id="492" name="Google Shape;492;p28"/>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493" name="Google Shape;493;p28"/>
            <p:cNvCxnSpPr/>
            <p:nvPr/>
          </p:nvCxnSpPr>
          <p:spPr>
            <a:xfrm>
              <a:off x="5711825" y="2792439"/>
              <a:ext cx="4997450" cy="0"/>
            </a:xfrm>
            <a:prstGeom prst="straightConnector1">
              <a:avLst/>
            </a:prstGeom>
            <a:noFill/>
            <a:ln cap="flat" cmpd="sng" w="9525">
              <a:solidFill>
                <a:srgbClr val="C00000"/>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476"/>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488"/>
                                        </p:tgtEl>
                                        <p:attrNameLst>
                                          <p:attrName>style.visibility</p:attrName>
                                        </p:attrNameLst>
                                      </p:cBhvr>
                                      <p:to>
                                        <p:strVal val="visible"/>
                                      </p:to>
                                    </p:set>
                                    <p:anim calcmode="lin" valueType="num">
                                      <p:cBhvr additive="base">
                                        <p:cTn dur="500"/>
                                        <p:tgtEl>
                                          <p:spTgt spid="488"/>
                                        </p:tgtEl>
                                        <p:attrNameLst>
                                          <p:attrName>ppt_w</p:attrName>
                                        </p:attrNameLst>
                                      </p:cBhvr>
                                      <p:tavLst>
                                        <p:tav fmla="" tm="0">
                                          <p:val>
                                            <p:strVal val="0"/>
                                          </p:val>
                                        </p:tav>
                                        <p:tav fmla="" tm="100000">
                                          <p:val>
                                            <p:strVal val="#ppt_w"/>
                                          </p:val>
                                        </p:tav>
                                      </p:tavLst>
                                    </p:anim>
                                    <p:anim calcmode="lin" valueType="num">
                                      <p:cBhvr additive="base">
                                        <p:cTn dur="500"/>
                                        <p:tgtEl>
                                          <p:spTgt spid="4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490"/>
                                        </p:tgtEl>
                                        <p:attrNameLst>
                                          <p:attrName>style.visibility</p:attrName>
                                        </p:attrNameLst>
                                      </p:cBhvr>
                                      <p:to>
                                        <p:strVal val="visible"/>
                                      </p:to>
                                    </p:set>
                                    <p:anim calcmode="lin" valueType="num">
                                      <p:cBhvr additive="base">
                                        <p:cTn dur="500"/>
                                        <p:tgtEl>
                                          <p:spTgt spid="490"/>
                                        </p:tgtEl>
                                        <p:attrNameLst>
                                          <p:attrName>ppt_w</p:attrName>
                                        </p:attrNameLst>
                                      </p:cBhvr>
                                      <p:tavLst>
                                        <p:tav fmla="" tm="0">
                                          <p:val>
                                            <p:strVal val="0"/>
                                          </p:val>
                                        </p:tav>
                                        <p:tav fmla="" tm="100000">
                                          <p:val>
                                            <p:strVal val="#ppt_w"/>
                                          </p:val>
                                        </p:tav>
                                      </p:tavLst>
                                    </p:anim>
                                    <p:anim calcmode="lin" valueType="num">
                                      <p:cBhvr additive="base">
                                        <p:cTn dur="500"/>
                                        <p:tgtEl>
                                          <p:spTgt spid="4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489"/>
                                        </p:tgtEl>
                                        <p:attrNameLst>
                                          <p:attrName>style.visibility</p:attrName>
                                        </p:attrNameLst>
                                      </p:cBhvr>
                                      <p:to>
                                        <p:strVal val="visible"/>
                                      </p:to>
                                    </p:set>
                                    <p:anim calcmode="lin" valueType="num">
                                      <p:cBhvr additive="base">
                                        <p:cTn dur="500"/>
                                        <p:tgtEl>
                                          <p:spTgt spid="489"/>
                                        </p:tgtEl>
                                        <p:attrNameLst>
                                          <p:attrName>ppt_w</p:attrName>
                                        </p:attrNameLst>
                                      </p:cBhvr>
                                      <p:tavLst>
                                        <p:tav fmla="" tm="0">
                                          <p:val>
                                            <p:strVal val="0"/>
                                          </p:val>
                                        </p:tav>
                                        <p:tav fmla="" tm="100000">
                                          <p:val>
                                            <p:strVal val="#ppt_w"/>
                                          </p:val>
                                        </p:tav>
                                      </p:tavLst>
                                    </p:anim>
                                    <p:anim calcmode="lin" valueType="num">
                                      <p:cBhvr additive="base">
                                        <p:cTn dur="500"/>
                                        <p:tgtEl>
                                          <p:spTgt spid="4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487"/>
                                        </p:tgtEl>
                                        <p:attrNameLst>
                                          <p:attrName>style.visibility</p:attrName>
                                        </p:attrNameLst>
                                      </p:cBhvr>
                                      <p:to>
                                        <p:strVal val="visible"/>
                                      </p:to>
                                    </p:set>
                                    <p:anim calcmode="lin" valueType="num">
                                      <p:cBhvr additive="base">
                                        <p:cTn dur="500"/>
                                        <p:tgtEl>
                                          <p:spTgt spid="487"/>
                                        </p:tgtEl>
                                        <p:attrNameLst>
                                          <p:attrName>ppt_w</p:attrName>
                                        </p:attrNameLst>
                                      </p:cBhvr>
                                      <p:tavLst>
                                        <p:tav fmla="" tm="0">
                                          <p:val>
                                            <p:strVal val="0"/>
                                          </p:val>
                                        </p:tav>
                                        <p:tav fmla="" tm="100000">
                                          <p:val>
                                            <p:strVal val="#ppt_w"/>
                                          </p:val>
                                        </p:tav>
                                      </p:tavLst>
                                    </p:anim>
                                    <p:anim calcmode="lin" valueType="num">
                                      <p:cBhvr additive="base">
                                        <p:cTn dur="500"/>
                                        <p:tgtEl>
                                          <p:spTgt spid="4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486"/>
                                        </p:tgtEl>
                                        <p:attrNameLst>
                                          <p:attrName>style.visibility</p:attrName>
                                        </p:attrNameLst>
                                      </p:cBhvr>
                                      <p:to>
                                        <p:strVal val="visible"/>
                                      </p:to>
                                    </p:set>
                                    <p:anim calcmode="lin" valueType="num">
                                      <p:cBhvr additive="base">
                                        <p:cTn dur="500"/>
                                        <p:tgtEl>
                                          <p:spTgt spid="486"/>
                                        </p:tgtEl>
                                        <p:attrNameLst>
                                          <p:attrName>ppt_w</p:attrName>
                                        </p:attrNameLst>
                                      </p:cBhvr>
                                      <p:tavLst>
                                        <p:tav fmla="" tm="0">
                                          <p:val>
                                            <p:strVal val="0"/>
                                          </p:val>
                                        </p:tav>
                                        <p:tav fmla="" tm="100000">
                                          <p:val>
                                            <p:strVal val="#ppt_w"/>
                                          </p:val>
                                        </p:tav>
                                      </p:tavLst>
                                    </p:anim>
                                    <p:anim calcmode="lin" valueType="num">
                                      <p:cBhvr additive="base">
                                        <p:cTn dur="500"/>
                                        <p:tgtEl>
                                          <p:spTgt spid="4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ppt_w</p:attrName>
                                        </p:attrNameLst>
                                      </p:cBhvr>
                                      <p:tavLst>
                                        <p:tav fmla="" tm="0">
                                          <p:val>
                                            <p:strVal val="0"/>
                                          </p:val>
                                        </p:tav>
                                        <p:tav fmla="" tm="100000">
                                          <p:val>
                                            <p:strVal val="#ppt_w"/>
                                          </p:val>
                                        </p:tav>
                                      </p:tavLst>
                                    </p:anim>
                                    <p:anim calcmode="lin" valueType="num">
                                      <p:cBhvr additive="base">
                                        <p:cTn dur="500"/>
                                        <p:tgtEl>
                                          <p:spTgt spid="48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ppt_w</p:attrName>
                                        </p:attrNameLst>
                                      </p:cBhvr>
                                      <p:tavLst>
                                        <p:tav fmla="" tm="0">
                                          <p:val>
                                            <p:strVal val="0"/>
                                          </p:val>
                                        </p:tav>
                                        <p:tav fmla="" tm="100000">
                                          <p:val>
                                            <p:strVal val="#ppt_w"/>
                                          </p:val>
                                        </p:tav>
                                      </p:tavLst>
                                    </p:anim>
                                    <p:anim calcmode="lin" valueType="num">
                                      <p:cBhvr additive="base">
                                        <p:cTn dur="500"/>
                                        <p:tgtEl>
                                          <p:spTgt spid="48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par>
                                <p:cTn fill="hold" nodeType="withEffect" presetClass="entr" presetID="10" presetSubtype="0">
                                  <p:stCondLst>
                                    <p:cond delay="25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5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9"/>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00" name="Google Shape;500;p29"/>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01" name="Google Shape;501;p29"/>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03</a:t>
            </a:r>
            <a:endParaRPr sz="1800">
              <a:solidFill>
                <a:schemeClr val="lt1"/>
              </a:solidFill>
              <a:latin typeface="Century Gothic"/>
              <a:ea typeface="Century Gothic"/>
              <a:cs typeface="Century Gothic"/>
              <a:sym typeface="Century Gothic"/>
            </a:endParaRPr>
          </a:p>
        </p:txBody>
      </p:sp>
      <p:sp>
        <p:nvSpPr>
          <p:cNvPr id="502" name="Google Shape;502;p29"/>
          <p:cNvSpPr/>
          <p:nvPr/>
        </p:nvSpPr>
        <p:spPr>
          <a:xfrm>
            <a:off x="5179907" y="2346826"/>
            <a:ext cx="3387150" cy="799642"/>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A complex idea can be conveyed with just a single still image, namely making it possible to absorb large amounts of data quickly.</a:t>
            </a:r>
            <a:endParaRPr/>
          </a:p>
        </p:txBody>
      </p:sp>
      <p:sp>
        <p:nvSpPr>
          <p:cNvPr id="503" name="Google Shape;503;p29"/>
          <p:cNvSpPr txBox="1"/>
          <p:nvPr/>
        </p:nvSpPr>
        <p:spPr>
          <a:xfrm>
            <a:off x="5179906" y="1803683"/>
            <a:ext cx="3272243" cy="28469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400">
                <a:solidFill>
                  <a:srgbClr val="C00000"/>
                </a:solidFill>
                <a:latin typeface="Century Gothic"/>
                <a:ea typeface="Century Gothic"/>
                <a:cs typeface="Century Gothic"/>
                <a:sym typeface="Century Gothic"/>
              </a:rPr>
              <a:t>DESCRIPTION HERE</a:t>
            </a:r>
            <a:endParaRPr b="1" sz="1400">
              <a:solidFill>
                <a:srgbClr val="7F7F7F"/>
              </a:solidFill>
              <a:latin typeface="Century Gothic"/>
              <a:ea typeface="Century Gothic"/>
              <a:cs typeface="Century Gothic"/>
              <a:sym typeface="Century Gothic"/>
            </a:endParaRPr>
          </a:p>
        </p:txBody>
      </p:sp>
      <p:sp>
        <p:nvSpPr>
          <p:cNvPr id="504" name="Google Shape;504;p29"/>
          <p:cNvSpPr txBox="1"/>
          <p:nvPr/>
        </p:nvSpPr>
        <p:spPr>
          <a:xfrm>
            <a:off x="4598979" y="1391091"/>
            <a:ext cx="580928" cy="166199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10400">
                <a:solidFill>
                  <a:srgbClr val="C00000"/>
                </a:solidFill>
                <a:latin typeface="Century Gothic"/>
                <a:ea typeface="Century Gothic"/>
                <a:cs typeface="Century Gothic"/>
                <a:sym typeface="Century Gothic"/>
              </a:rPr>
              <a:t>“</a:t>
            </a:r>
            <a:endParaRPr/>
          </a:p>
        </p:txBody>
      </p:sp>
      <p:grpSp>
        <p:nvGrpSpPr>
          <p:cNvPr id="505" name="Google Shape;505;p29"/>
          <p:cNvGrpSpPr/>
          <p:nvPr/>
        </p:nvGrpSpPr>
        <p:grpSpPr>
          <a:xfrm>
            <a:off x="-964016" y="1286456"/>
            <a:ext cx="4914900" cy="4914900"/>
            <a:chOff x="-1285355" y="1715274"/>
            <a:chExt cx="6553200" cy="6553200"/>
          </a:xfrm>
        </p:grpSpPr>
        <p:sp>
          <p:nvSpPr>
            <p:cNvPr id="506" name="Google Shape;506;p29"/>
            <p:cNvSpPr/>
            <p:nvPr/>
          </p:nvSpPr>
          <p:spPr>
            <a:xfrm>
              <a:off x="-1285355" y="1715274"/>
              <a:ext cx="6553200" cy="65532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07" name="Google Shape;507;p29"/>
            <p:cNvSpPr/>
            <p:nvPr/>
          </p:nvSpPr>
          <p:spPr>
            <a:xfrm>
              <a:off x="4014107" y="2381250"/>
              <a:ext cx="187021" cy="18702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pic>
        <p:nvPicPr>
          <p:cNvPr id="508" name="Google Shape;508;p29"/>
          <p:cNvPicPr preferRelativeResize="0"/>
          <p:nvPr/>
        </p:nvPicPr>
        <p:blipFill rotWithShape="1">
          <a:blip r:embed="rId3">
            <a:alphaModFix/>
          </a:blip>
          <a:srcRect b="0" l="0" r="0" t="0"/>
          <a:stretch/>
        </p:blipFill>
        <p:spPr>
          <a:xfrm>
            <a:off x="-727253" y="1523219"/>
            <a:ext cx="4441374" cy="4441374"/>
          </a:xfrm>
          <a:custGeom>
            <a:rect b="b" l="l" r="r" t="t"/>
            <a:pathLst>
              <a:path extrusionOk="0" h="5921832" w="5921832">
                <a:moveTo>
                  <a:pt x="2960916" y="0"/>
                </a:moveTo>
                <a:cubicBezTo>
                  <a:pt x="4596185" y="0"/>
                  <a:pt x="5921832" y="1325647"/>
                  <a:pt x="5921832" y="2960916"/>
                </a:cubicBezTo>
                <a:cubicBezTo>
                  <a:pt x="5921832" y="4596185"/>
                  <a:pt x="4596185" y="5921832"/>
                  <a:pt x="2960916" y="5921832"/>
                </a:cubicBezTo>
                <a:cubicBezTo>
                  <a:pt x="1325647" y="5921832"/>
                  <a:pt x="0" y="4596185"/>
                  <a:pt x="0" y="2960916"/>
                </a:cubicBezTo>
                <a:cubicBezTo>
                  <a:pt x="0" y="1325647"/>
                  <a:pt x="1325647" y="0"/>
                  <a:pt x="2960916" y="0"/>
                </a:cubicBezTo>
                <a:close/>
              </a:path>
            </a:pathLst>
          </a:custGeom>
          <a:noFill/>
          <a:ln>
            <a:noFill/>
          </a:ln>
        </p:spPr>
      </p:pic>
      <p:grpSp>
        <p:nvGrpSpPr>
          <p:cNvPr id="509" name="Google Shape;509;p29"/>
          <p:cNvGrpSpPr/>
          <p:nvPr/>
        </p:nvGrpSpPr>
        <p:grpSpPr>
          <a:xfrm>
            <a:off x="5226812" y="2222087"/>
            <a:ext cx="3340245" cy="34289"/>
            <a:chOff x="5029200" y="2769580"/>
            <a:chExt cx="4453660" cy="45719"/>
          </a:xfrm>
        </p:grpSpPr>
        <p:sp>
          <p:nvSpPr>
            <p:cNvPr id="510" name="Google Shape;510;p29"/>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511" name="Google Shape;511;p29"/>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
        <p:nvSpPr>
          <p:cNvPr id="512" name="Google Shape;512;p29"/>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505"/>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4"/>
                                        </p:tgtEl>
                                        <p:attrNameLst>
                                          <p:attrName>style.visibility</p:attrName>
                                        </p:attrNameLst>
                                      </p:cBhvr>
                                      <p:to>
                                        <p:strVal val="visible"/>
                                      </p:to>
                                    </p:set>
                                    <p:anim calcmode="lin" valueType="num">
                                      <p:cBhvr additive="base">
                                        <p:cTn dur="500"/>
                                        <p:tgtEl>
                                          <p:spTgt spid="504"/>
                                        </p:tgtEl>
                                        <p:attrNameLst>
                                          <p:attrName>ppt_w</p:attrName>
                                        </p:attrNameLst>
                                      </p:cBhvr>
                                      <p:tavLst>
                                        <p:tav fmla="" tm="0">
                                          <p:val>
                                            <p:strVal val="0"/>
                                          </p:val>
                                        </p:tav>
                                        <p:tav fmla="" tm="100000">
                                          <p:val>
                                            <p:strVal val="#ppt_w"/>
                                          </p:val>
                                        </p:tav>
                                      </p:tavLst>
                                    </p:anim>
                                    <p:anim calcmode="lin" valueType="num">
                                      <p:cBhvr additive="base">
                                        <p:cTn dur="500"/>
                                        <p:tgtEl>
                                          <p:spTgt spid="5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0"/>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19" name="Google Shape;519;p30"/>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20" name="Google Shape;520;p30"/>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03</a:t>
            </a:r>
            <a:endParaRPr sz="1800">
              <a:solidFill>
                <a:schemeClr val="lt1"/>
              </a:solidFill>
              <a:latin typeface="Century Gothic"/>
              <a:ea typeface="Century Gothic"/>
              <a:cs typeface="Century Gothic"/>
              <a:sym typeface="Century Gothic"/>
            </a:endParaRPr>
          </a:p>
        </p:txBody>
      </p:sp>
      <p:grpSp>
        <p:nvGrpSpPr>
          <p:cNvPr id="521" name="Google Shape;521;p30"/>
          <p:cNvGrpSpPr/>
          <p:nvPr/>
        </p:nvGrpSpPr>
        <p:grpSpPr>
          <a:xfrm>
            <a:off x="6376988" y="1466850"/>
            <a:ext cx="2242557" cy="2242557"/>
            <a:chOff x="8401050" y="1981200"/>
            <a:chExt cx="2990076" cy="2990076"/>
          </a:xfrm>
        </p:grpSpPr>
        <p:sp>
          <p:nvSpPr>
            <p:cNvPr id="522" name="Google Shape;522;p30"/>
            <p:cNvSpPr/>
            <p:nvPr/>
          </p:nvSpPr>
          <p:spPr>
            <a:xfrm>
              <a:off x="8401050" y="1981200"/>
              <a:ext cx="2990076" cy="2990076"/>
            </a:xfrm>
            <a:prstGeom prst="ellipse">
              <a:avLst/>
            </a:prstGeom>
            <a:solidFill>
              <a:srgbClr val="C00000"/>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pic>
          <p:nvPicPr>
            <p:cNvPr id="523" name="Google Shape;523;p30"/>
            <p:cNvPicPr preferRelativeResize="0"/>
            <p:nvPr/>
          </p:nvPicPr>
          <p:blipFill rotWithShape="1">
            <a:blip r:embed="rId3">
              <a:alphaModFix/>
            </a:blip>
            <a:srcRect b="0" l="0" r="0" t="0"/>
            <a:stretch/>
          </p:blipFill>
          <p:spPr>
            <a:xfrm>
              <a:off x="8525987" y="2109932"/>
              <a:ext cx="2740203" cy="2732613"/>
            </a:xfrm>
            <a:custGeom>
              <a:rect b="b" l="l" r="r" t="t"/>
              <a:pathLst>
                <a:path extrusionOk="0" h="6858000" w="6877050">
                  <a:moveTo>
                    <a:pt x="3438525" y="0"/>
                  </a:moveTo>
                  <a:cubicBezTo>
                    <a:pt x="5337570" y="0"/>
                    <a:pt x="6877050" y="1539480"/>
                    <a:pt x="6877050" y="3438525"/>
                  </a:cubicBezTo>
                  <a:cubicBezTo>
                    <a:pt x="6877050" y="5159535"/>
                    <a:pt x="5612692" y="6585238"/>
                    <a:pt x="3962179" y="6837431"/>
                  </a:cubicBezTo>
                  <a:lnTo>
                    <a:pt x="3800303" y="6858000"/>
                  </a:lnTo>
                  <a:lnTo>
                    <a:pt x="3076747" y="6858000"/>
                  </a:lnTo>
                  <a:lnTo>
                    <a:pt x="2914872" y="6837431"/>
                  </a:lnTo>
                  <a:cubicBezTo>
                    <a:pt x="1264359" y="6585238"/>
                    <a:pt x="0" y="5159535"/>
                    <a:pt x="0" y="3438525"/>
                  </a:cubicBezTo>
                  <a:cubicBezTo>
                    <a:pt x="0" y="1539480"/>
                    <a:pt x="1539480" y="0"/>
                    <a:pt x="3438525" y="0"/>
                  </a:cubicBezTo>
                  <a:close/>
                </a:path>
              </a:pathLst>
            </a:custGeom>
            <a:noFill/>
            <a:ln>
              <a:noFill/>
            </a:ln>
          </p:spPr>
        </p:pic>
      </p:grpSp>
      <p:sp>
        <p:nvSpPr>
          <p:cNvPr id="524" name="Google Shape;524;p30"/>
          <p:cNvSpPr/>
          <p:nvPr/>
        </p:nvSpPr>
        <p:spPr>
          <a:xfrm>
            <a:off x="1167558" y="2519135"/>
            <a:ext cx="3387150" cy="130664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We use well-known development methodologies to create a customized approach for each of the projects. This allows us to achieve high quality outcomes and full transparency towards.</a:t>
            </a:r>
            <a:endParaRPr sz="1100">
              <a:solidFill>
                <a:srgbClr val="595959"/>
              </a:solidFill>
              <a:latin typeface="Century Gothic"/>
              <a:ea typeface="Century Gothic"/>
              <a:cs typeface="Century Gothic"/>
              <a:sym typeface="Century Gothic"/>
            </a:endParaRPr>
          </a:p>
        </p:txBody>
      </p:sp>
      <p:sp>
        <p:nvSpPr>
          <p:cNvPr id="525" name="Google Shape;525;p30"/>
          <p:cNvSpPr txBox="1"/>
          <p:nvPr/>
        </p:nvSpPr>
        <p:spPr>
          <a:xfrm>
            <a:off x="1167557" y="1975991"/>
            <a:ext cx="3272243" cy="28469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400">
                <a:solidFill>
                  <a:srgbClr val="C00000"/>
                </a:solidFill>
                <a:latin typeface="Century Gothic"/>
                <a:ea typeface="Century Gothic"/>
                <a:cs typeface="Century Gothic"/>
                <a:sym typeface="Century Gothic"/>
              </a:rPr>
              <a:t>STAGE HERE</a:t>
            </a:r>
            <a:endParaRPr b="1" sz="1400">
              <a:solidFill>
                <a:srgbClr val="7F7F7F"/>
              </a:solidFill>
              <a:latin typeface="Century Gothic"/>
              <a:ea typeface="Century Gothic"/>
              <a:cs typeface="Century Gothic"/>
              <a:sym typeface="Century Gothic"/>
            </a:endParaRPr>
          </a:p>
        </p:txBody>
      </p:sp>
      <p:sp>
        <p:nvSpPr>
          <p:cNvPr id="526" name="Google Shape;526;p30"/>
          <p:cNvSpPr txBox="1"/>
          <p:nvPr/>
        </p:nvSpPr>
        <p:spPr>
          <a:xfrm>
            <a:off x="586630" y="1563400"/>
            <a:ext cx="580928" cy="166199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10400">
                <a:solidFill>
                  <a:srgbClr val="C00000"/>
                </a:solidFill>
                <a:latin typeface="Century Gothic"/>
                <a:ea typeface="Century Gothic"/>
                <a:cs typeface="Century Gothic"/>
                <a:sym typeface="Century Gothic"/>
              </a:rPr>
              <a:t>“</a:t>
            </a:r>
            <a:endParaRPr/>
          </a:p>
        </p:txBody>
      </p:sp>
      <p:grpSp>
        <p:nvGrpSpPr>
          <p:cNvPr id="527" name="Google Shape;527;p30"/>
          <p:cNvGrpSpPr/>
          <p:nvPr/>
        </p:nvGrpSpPr>
        <p:grpSpPr>
          <a:xfrm>
            <a:off x="1214463" y="2394396"/>
            <a:ext cx="3340245" cy="34289"/>
            <a:chOff x="5029200" y="2769580"/>
            <a:chExt cx="4453660" cy="45719"/>
          </a:xfrm>
        </p:grpSpPr>
        <p:sp>
          <p:nvSpPr>
            <p:cNvPr id="528" name="Google Shape;528;p30"/>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529" name="Google Shape;529;p30"/>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
        <p:nvSpPr>
          <p:cNvPr id="530" name="Google Shape;530;p30"/>
          <p:cNvSpPr/>
          <p:nvPr/>
        </p:nvSpPr>
        <p:spPr>
          <a:xfrm flipH="1" rot="10800000">
            <a:off x="6726006" y="-171794"/>
            <a:ext cx="1255944" cy="125594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31" name="Google Shape;531;p30"/>
          <p:cNvSpPr/>
          <p:nvPr/>
        </p:nvSpPr>
        <p:spPr>
          <a:xfrm flipH="1" rot="10800000">
            <a:off x="5102451" y="3225392"/>
            <a:ext cx="305943" cy="305943"/>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32" name="Google Shape;532;p30"/>
          <p:cNvSpPr/>
          <p:nvPr/>
        </p:nvSpPr>
        <p:spPr>
          <a:xfrm flipH="1" rot="10800000">
            <a:off x="2615859" y="4506933"/>
            <a:ext cx="1046142" cy="1046142"/>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33" name="Google Shape;533;p30"/>
          <p:cNvSpPr/>
          <p:nvPr/>
        </p:nvSpPr>
        <p:spPr>
          <a:xfrm flipH="1" rot="10800000">
            <a:off x="7000812" y="4383045"/>
            <a:ext cx="123888" cy="123888"/>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34" name="Google Shape;534;p30"/>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30"/>
                                        </p:tgtEl>
                                        <p:attrNameLst>
                                          <p:attrName>style.visibility</p:attrName>
                                        </p:attrNameLst>
                                      </p:cBhvr>
                                      <p:to>
                                        <p:strVal val="visible"/>
                                      </p:to>
                                    </p:set>
                                    <p:anim calcmode="lin" valueType="num">
                                      <p:cBhvr additive="base">
                                        <p:cTn dur="500"/>
                                        <p:tgtEl>
                                          <p:spTgt spid="530"/>
                                        </p:tgtEl>
                                        <p:attrNameLst>
                                          <p:attrName>ppt_w</p:attrName>
                                        </p:attrNameLst>
                                      </p:cBhvr>
                                      <p:tavLst>
                                        <p:tav fmla="" tm="0">
                                          <p:val>
                                            <p:strVal val="0"/>
                                          </p:val>
                                        </p:tav>
                                        <p:tav fmla="" tm="100000">
                                          <p:val>
                                            <p:strVal val="#ppt_w"/>
                                          </p:val>
                                        </p:tav>
                                      </p:tavLst>
                                    </p:anim>
                                    <p:anim calcmode="lin" valueType="num">
                                      <p:cBhvr additive="base">
                                        <p:cTn dur="500"/>
                                        <p:tgtEl>
                                          <p:spTgt spid="5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521"/>
                                        </p:tgtEl>
                                        <p:attrNameLst>
                                          <p:attrName>style.visibility</p:attrName>
                                        </p:attrNameLst>
                                      </p:cBhvr>
                                      <p:to>
                                        <p:strVal val="visible"/>
                                      </p:to>
                                    </p:set>
                                    <p:anim calcmode="lin" valueType="num">
                                      <p:cBhvr additive="base">
                                        <p:cTn dur="500"/>
                                        <p:tgtEl>
                                          <p:spTgt spid="521"/>
                                        </p:tgtEl>
                                        <p:attrNameLst>
                                          <p:attrName>ppt_w</p:attrName>
                                        </p:attrNameLst>
                                      </p:cBhvr>
                                      <p:tavLst>
                                        <p:tav fmla="" tm="0">
                                          <p:val>
                                            <p:strVal val="0"/>
                                          </p:val>
                                        </p:tav>
                                        <p:tav fmla="" tm="100000">
                                          <p:val>
                                            <p:strVal val="#ppt_w"/>
                                          </p:val>
                                        </p:tav>
                                      </p:tavLst>
                                    </p:anim>
                                    <p:anim calcmode="lin" valueType="num">
                                      <p:cBhvr additive="base">
                                        <p:cTn dur="500"/>
                                        <p:tgtEl>
                                          <p:spTgt spid="52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31"/>
                                        </p:tgtEl>
                                        <p:attrNameLst>
                                          <p:attrName>style.visibility</p:attrName>
                                        </p:attrNameLst>
                                      </p:cBhvr>
                                      <p:to>
                                        <p:strVal val="visible"/>
                                      </p:to>
                                    </p:set>
                                    <p:anim calcmode="lin" valueType="num">
                                      <p:cBhvr additive="base">
                                        <p:cTn dur="500"/>
                                        <p:tgtEl>
                                          <p:spTgt spid="531"/>
                                        </p:tgtEl>
                                        <p:attrNameLst>
                                          <p:attrName>ppt_w</p:attrName>
                                        </p:attrNameLst>
                                      </p:cBhvr>
                                      <p:tavLst>
                                        <p:tav fmla="" tm="0">
                                          <p:val>
                                            <p:strVal val="0"/>
                                          </p:val>
                                        </p:tav>
                                        <p:tav fmla="" tm="100000">
                                          <p:val>
                                            <p:strVal val="#ppt_w"/>
                                          </p:val>
                                        </p:tav>
                                      </p:tavLst>
                                    </p:anim>
                                    <p:anim calcmode="lin" valueType="num">
                                      <p:cBhvr additive="base">
                                        <p:cTn dur="500"/>
                                        <p:tgtEl>
                                          <p:spTgt spid="53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532"/>
                                        </p:tgtEl>
                                        <p:attrNameLst>
                                          <p:attrName>style.visibility</p:attrName>
                                        </p:attrNameLst>
                                      </p:cBhvr>
                                      <p:to>
                                        <p:strVal val="visible"/>
                                      </p:to>
                                    </p:set>
                                    <p:anim calcmode="lin" valueType="num">
                                      <p:cBhvr additive="base">
                                        <p:cTn dur="500"/>
                                        <p:tgtEl>
                                          <p:spTgt spid="532"/>
                                        </p:tgtEl>
                                        <p:attrNameLst>
                                          <p:attrName>ppt_w</p:attrName>
                                        </p:attrNameLst>
                                      </p:cBhvr>
                                      <p:tavLst>
                                        <p:tav fmla="" tm="0">
                                          <p:val>
                                            <p:strVal val="0"/>
                                          </p:val>
                                        </p:tav>
                                        <p:tav fmla="" tm="100000">
                                          <p:val>
                                            <p:strVal val="#ppt_w"/>
                                          </p:val>
                                        </p:tav>
                                      </p:tavLst>
                                    </p:anim>
                                    <p:anim calcmode="lin" valueType="num">
                                      <p:cBhvr additive="base">
                                        <p:cTn dur="500"/>
                                        <p:tgtEl>
                                          <p:spTgt spid="5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533"/>
                                        </p:tgtEl>
                                        <p:attrNameLst>
                                          <p:attrName>style.visibility</p:attrName>
                                        </p:attrNameLst>
                                      </p:cBhvr>
                                      <p:to>
                                        <p:strVal val="visible"/>
                                      </p:to>
                                    </p:set>
                                    <p:anim calcmode="lin" valueType="num">
                                      <p:cBhvr additive="base">
                                        <p:cTn dur="250"/>
                                        <p:tgtEl>
                                          <p:spTgt spid="533"/>
                                        </p:tgtEl>
                                        <p:attrNameLst>
                                          <p:attrName>ppt_w</p:attrName>
                                        </p:attrNameLst>
                                      </p:cBhvr>
                                      <p:tavLst>
                                        <p:tav fmla="" tm="0">
                                          <p:val>
                                            <p:strVal val="0"/>
                                          </p:val>
                                        </p:tav>
                                        <p:tav fmla="" tm="100000">
                                          <p:val>
                                            <p:strVal val="#ppt_w"/>
                                          </p:val>
                                        </p:tav>
                                      </p:tavLst>
                                    </p:anim>
                                    <p:anim calcmode="lin" valueType="num">
                                      <p:cBhvr additive="base">
                                        <p:cTn dur="250"/>
                                        <p:tgtEl>
                                          <p:spTgt spid="53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1"/>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41" name="Google Shape;541;p31"/>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42" name="Google Shape;542;p31"/>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03</a:t>
            </a:r>
            <a:endParaRPr sz="1800">
              <a:solidFill>
                <a:schemeClr val="lt1"/>
              </a:solidFill>
              <a:latin typeface="Century Gothic"/>
              <a:ea typeface="Century Gothic"/>
              <a:cs typeface="Century Gothic"/>
              <a:sym typeface="Century Gothic"/>
            </a:endParaRPr>
          </a:p>
        </p:txBody>
      </p:sp>
      <p:grpSp>
        <p:nvGrpSpPr>
          <p:cNvPr id="543" name="Google Shape;543;p31"/>
          <p:cNvGrpSpPr/>
          <p:nvPr/>
        </p:nvGrpSpPr>
        <p:grpSpPr>
          <a:xfrm>
            <a:off x="-152400" y="2681333"/>
            <a:ext cx="9296400" cy="2777853"/>
            <a:chOff x="-203200" y="3575110"/>
            <a:chExt cx="12395200" cy="3703804"/>
          </a:xfrm>
        </p:grpSpPr>
        <p:pic>
          <p:nvPicPr>
            <p:cNvPr id="544" name="Google Shape;544;p31"/>
            <p:cNvPicPr preferRelativeResize="0"/>
            <p:nvPr/>
          </p:nvPicPr>
          <p:blipFill rotWithShape="1">
            <a:blip r:embed="rId3">
              <a:alphaModFix/>
            </a:blip>
            <a:srcRect b="0" l="0" r="0" t="0"/>
            <a:stretch/>
          </p:blipFill>
          <p:spPr>
            <a:xfrm>
              <a:off x="-203200" y="3575110"/>
              <a:ext cx="12395200" cy="3703804"/>
            </a:xfrm>
            <a:custGeom>
              <a:rect b="b" l="l" r="r" t="t"/>
              <a:pathLst>
                <a:path extrusionOk="0" h="3643086" w="12192000">
                  <a:moveTo>
                    <a:pt x="0" y="0"/>
                  </a:moveTo>
                  <a:lnTo>
                    <a:pt x="12192000" y="0"/>
                  </a:lnTo>
                  <a:lnTo>
                    <a:pt x="12192000" y="3643086"/>
                  </a:lnTo>
                  <a:lnTo>
                    <a:pt x="0" y="3643086"/>
                  </a:lnTo>
                  <a:close/>
                </a:path>
              </a:pathLst>
            </a:custGeom>
            <a:noFill/>
            <a:ln>
              <a:noFill/>
            </a:ln>
          </p:spPr>
        </p:pic>
        <p:sp>
          <p:nvSpPr>
            <p:cNvPr id="545" name="Google Shape;545;p31"/>
            <p:cNvSpPr/>
            <p:nvPr/>
          </p:nvSpPr>
          <p:spPr>
            <a:xfrm>
              <a:off x="-203200" y="3575110"/>
              <a:ext cx="12395200" cy="3703804"/>
            </a:xfrm>
            <a:prstGeom prst="rect">
              <a:avLst/>
            </a:prstGeom>
            <a:solidFill>
              <a:srgbClr val="C00000">
                <a:alpha val="8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46" name="Google Shape;546;p31"/>
            <p:cNvSpPr txBox="1"/>
            <p:nvPr/>
          </p:nvSpPr>
          <p:spPr>
            <a:xfrm>
              <a:off x="3049609" y="5151034"/>
              <a:ext cx="5889583" cy="553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tr-TR" sz="2100">
                  <a:solidFill>
                    <a:schemeClr val="lt1"/>
                  </a:solidFill>
                  <a:latin typeface="Century Gothic"/>
                  <a:ea typeface="Century Gothic"/>
                  <a:cs typeface="Century Gothic"/>
                  <a:sym typeface="Century Gothic"/>
                </a:rPr>
                <a:t>CLICK TO ADD CAPTION TEXT</a:t>
              </a:r>
              <a:endParaRPr b="1" sz="2100">
                <a:solidFill>
                  <a:schemeClr val="lt1"/>
                </a:solidFill>
                <a:latin typeface="Century Gothic"/>
                <a:ea typeface="Century Gothic"/>
                <a:cs typeface="Century Gothic"/>
                <a:sym typeface="Century Gothic"/>
              </a:endParaRPr>
            </a:p>
          </p:txBody>
        </p:sp>
        <p:sp>
          <p:nvSpPr>
            <p:cNvPr id="547" name="Google Shape;547;p31"/>
            <p:cNvSpPr/>
            <p:nvPr/>
          </p:nvSpPr>
          <p:spPr>
            <a:xfrm>
              <a:off x="1149535" y="5746135"/>
              <a:ext cx="9689733" cy="758413"/>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A complex idea can be conveyed with just a single still image, namely making it possible to absorb large amounts of data quickly.</a:t>
              </a:r>
              <a:endParaRPr/>
            </a:p>
          </p:txBody>
        </p:sp>
      </p:grpSp>
      <p:grpSp>
        <p:nvGrpSpPr>
          <p:cNvPr id="548" name="Google Shape;548;p31"/>
          <p:cNvGrpSpPr/>
          <p:nvPr/>
        </p:nvGrpSpPr>
        <p:grpSpPr>
          <a:xfrm>
            <a:off x="2286472" y="1042898"/>
            <a:ext cx="4571057" cy="2793423"/>
            <a:chOff x="3139200" y="1060126"/>
            <a:chExt cx="5759948" cy="3519968"/>
          </a:xfrm>
        </p:grpSpPr>
        <p:pic>
          <p:nvPicPr>
            <p:cNvPr id="549" name="Google Shape;549;p31"/>
            <p:cNvPicPr preferRelativeResize="0"/>
            <p:nvPr/>
          </p:nvPicPr>
          <p:blipFill rotWithShape="1">
            <a:blip r:embed="rId4">
              <a:alphaModFix/>
            </a:blip>
            <a:srcRect b="0" l="0" r="0" t="0"/>
            <a:stretch/>
          </p:blipFill>
          <p:spPr>
            <a:xfrm>
              <a:off x="3885574" y="1418602"/>
              <a:ext cx="4267200" cy="2762250"/>
            </a:xfrm>
            <a:custGeom>
              <a:rect b="b" l="l" r="r" t="t"/>
              <a:pathLst>
                <a:path extrusionOk="0" h="2762250" w="4267200">
                  <a:moveTo>
                    <a:pt x="0" y="0"/>
                  </a:moveTo>
                  <a:lnTo>
                    <a:pt x="4267200" y="0"/>
                  </a:lnTo>
                  <a:lnTo>
                    <a:pt x="4267200" y="2762250"/>
                  </a:lnTo>
                  <a:lnTo>
                    <a:pt x="0" y="2762250"/>
                  </a:lnTo>
                  <a:close/>
                </a:path>
              </a:pathLst>
            </a:custGeom>
            <a:noFill/>
            <a:ln>
              <a:noFill/>
            </a:ln>
          </p:spPr>
        </p:pic>
        <p:pic>
          <p:nvPicPr>
            <p:cNvPr id="550" name="Google Shape;550;p31"/>
            <p:cNvPicPr preferRelativeResize="0"/>
            <p:nvPr/>
          </p:nvPicPr>
          <p:blipFill rotWithShape="1">
            <a:blip r:embed="rId5">
              <a:alphaModFix/>
            </a:blip>
            <a:srcRect b="0" l="0" r="0" t="0"/>
            <a:stretch/>
          </p:blipFill>
          <p:spPr>
            <a:xfrm>
              <a:off x="3139200" y="1060126"/>
              <a:ext cx="5759948" cy="3519968"/>
            </a:xfrm>
            <a:prstGeom prst="rect">
              <a:avLst/>
            </a:prstGeom>
            <a:noFill/>
            <a:ln>
              <a:noFill/>
            </a:ln>
          </p:spPr>
        </p:pic>
      </p:grpSp>
      <p:sp>
        <p:nvSpPr>
          <p:cNvPr id="551" name="Google Shape;551;p31"/>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2"/>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58" name="Google Shape;558;p32"/>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59" name="Google Shape;559;p32"/>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Impact"/>
                <a:ea typeface="Impact"/>
                <a:cs typeface="Impact"/>
                <a:sym typeface="Impact"/>
              </a:rPr>
              <a:t>03</a:t>
            </a:r>
            <a:endParaRPr sz="1800">
              <a:solidFill>
                <a:schemeClr val="lt1"/>
              </a:solidFill>
              <a:latin typeface="Impact"/>
              <a:ea typeface="Impact"/>
              <a:cs typeface="Impact"/>
              <a:sym typeface="Impact"/>
            </a:endParaRPr>
          </a:p>
        </p:txBody>
      </p:sp>
      <p:grpSp>
        <p:nvGrpSpPr>
          <p:cNvPr id="560" name="Google Shape;560;p32"/>
          <p:cNvGrpSpPr/>
          <p:nvPr/>
        </p:nvGrpSpPr>
        <p:grpSpPr>
          <a:xfrm>
            <a:off x="517512" y="1441627"/>
            <a:ext cx="3900976" cy="2441081"/>
            <a:chOff x="690016" y="1922169"/>
            <a:chExt cx="5201301" cy="3254775"/>
          </a:xfrm>
        </p:grpSpPr>
        <p:sp>
          <p:nvSpPr>
            <p:cNvPr id="561" name="Google Shape;561;p32"/>
            <p:cNvSpPr/>
            <p:nvPr/>
          </p:nvSpPr>
          <p:spPr>
            <a:xfrm>
              <a:off x="1375117" y="3022508"/>
              <a:ext cx="4516200" cy="215443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100">
                  <a:solidFill>
                    <a:srgbClr val="595959"/>
                  </a:solidFill>
                  <a:latin typeface="Arial"/>
                  <a:ea typeface="Arial"/>
                  <a:cs typeface="Arial"/>
                  <a:sym typeface="Arial"/>
                </a:rPr>
                <a:t>You cannot positively influence your life when you are not emotionally strong. Strength comes from within. Regardless of who your parents You cannot positively influence your life when you are not emotionally.</a:t>
              </a:r>
              <a:endParaRPr sz="1100">
                <a:solidFill>
                  <a:srgbClr val="595959"/>
                </a:solidFill>
                <a:latin typeface="Arial"/>
                <a:ea typeface="Arial"/>
                <a:cs typeface="Arial"/>
                <a:sym typeface="Arial"/>
              </a:endParaRPr>
            </a:p>
            <a:p>
              <a:pPr indent="0" lvl="0" marL="0" marR="0" rtl="0" algn="l">
                <a:lnSpc>
                  <a:spcPct val="150000"/>
                </a:lnSpc>
                <a:spcBef>
                  <a:spcPts val="0"/>
                </a:spcBef>
                <a:spcAft>
                  <a:spcPts val="0"/>
                </a:spcAft>
                <a:buNone/>
              </a:pPr>
              <a:r>
                <a:t/>
              </a:r>
              <a:endParaRPr sz="1100">
                <a:solidFill>
                  <a:srgbClr val="595959"/>
                </a:solidFill>
                <a:latin typeface="Arial"/>
                <a:ea typeface="Arial"/>
                <a:cs typeface="Arial"/>
                <a:sym typeface="Arial"/>
              </a:endParaRPr>
            </a:p>
          </p:txBody>
        </p:sp>
        <p:sp>
          <p:nvSpPr>
            <p:cNvPr id="562" name="Google Shape;562;p32"/>
            <p:cNvSpPr txBox="1"/>
            <p:nvPr/>
          </p:nvSpPr>
          <p:spPr>
            <a:xfrm>
              <a:off x="1375116" y="2298317"/>
              <a:ext cx="4362990" cy="410369"/>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400">
                  <a:solidFill>
                    <a:srgbClr val="C00000"/>
                  </a:solidFill>
                  <a:latin typeface="Arial"/>
                  <a:ea typeface="Arial"/>
                  <a:cs typeface="Arial"/>
                  <a:sym typeface="Arial"/>
                </a:rPr>
                <a:t>OPTION HERE</a:t>
              </a:r>
              <a:endParaRPr b="1" sz="1400">
                <a:solidFill>
                  <a:srgbClr val="7F7F7F"/>
                </a:solidFill>
                <a:latin typeface="Arial"/>
                <a:ea typeface="Arial"/>
                <a:cs typeface="Arial"/>
                <a:sym typeface="Arial"/>
              </a:endParaRPr>
            </a:p>
          </p:txBody>
        </p:sp>
        <p:sp>
          <p:nvSpPr>
            <p:cNvPr id="563" name="Google Shape;563;p32"/>
            <p:cNvSpPr txBox="1"/>
            <p:nvPr/>
          </p:nvSpPr>
          <p:spPr>
            <a:xfrm>
              <a:off x="690016" y="1922169"/>
              <a:ext cx="838264" cy="22570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0400">
                  <a:solidFill>
                    <a:srgbClr val="C00000"/>
                  </a:solidFill>
                  <a:latin typeface="Arimo"/>
                  <a:ea typeface="Arimo"/>
                  <a:cs typeface="Arimo"/>
                  <a:sym typeface="Arimo"/>
                </a:rPr>
                <a:t>“</a:t>
              </a:r>
              <a:endParaRPr/>
            </a:p>
          </p:txBody>
        </p:sp>
        <p:grpSp>
          <p:nvGrpSpPr>
            <p:cNvPr id="564" name="Google Shape;564;p32"/>
            <p:cNvGrpSpPr/>
            <p:nvPr/>
          </p:nvGrpSpPr>
          <p:grpSpPr>
            <a:xfrm>
              <a:off x="1437657" y="2856189"/>
              <a:ext cx="4453660" cy="45719"/>
              <a:chOff x="5029200" y="2769580"/>
              <a:chExt cx="4453660" cy="45719"/>
            </a:xfrm>
          </p:grpSpPr>
          <p:sp>
            <p:nvSpPr>
              <p:cNvPr id="565" name="Google Shape;565;p32"/>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566" name="Google Shape;566;p32"/>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grpSp>
      <p:sp>
        <p:nvSpPr>
          <p:cNvPr id="567" name="Google Shape;567;p32"/>
          <p:cNvSpPr/>
          <p:nvPr/>
        </p:nvSpPr>
        <p:spPr>
          <a:xfrm flipH="1" rot="10800000">
            <a:off x="-579416" y="4925229"/>
            <a:ext cx="1046142" cy="1046142"/>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68" name="Google Shape;568;p32"/>
          <p:cNvSpPr/>
          <p:nvPr/>
        </p:nvSpPr>
        <p:spPr>
          <a:xfrm flipH="1" rot="10800000">
            <a:off x="6895781" y="-739557"/>
            <a:ext cx="1684317" cy="168431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69" name="Google Shape;569;p32"/>
          <p:cNvSpPr/>
          <p:nvPr/>
        </p:nvSpPr>
        <p:spPr>
          <a:xfrm flipH="1" rot="10800000">
            <a:off x="8595394" y="2511160"/>
            <a:ext cx="309614" cy="3096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70" name="Google Shape;570;p32"/>
          <p:cNvSpPr/>
          <p:nvPr/>
        </p:nvSpPr>
        <p:spPr>
          <a:xfrm flipH="1" rot="10800000">
            <a:off x="4418681" y="4310883"/>
            <a:ext cx="166740" cy="16674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71" name="Google Shape;571;p32"/>
          <p:cNvSpPr/>
          <p:nvPr/>
        </p:nvSpPr>
        <p:spPr>
          <a:xfrm flipH="1" rot="10800000">
            <a:off x="5514830" y="1512101"/>
            <a:ext cx="186870" cy="18687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72" name="Google Shape;572;p32"/>
          <p:cNvSpPr/>
          <p:nvPr/>
        </p:nvSpPr>
        <p:spPr>
          <a:xfrm>
            <a:off x="4502051" y="158073"/>
            <a:ext cx="4248150" cy="4229100"/>
          </a:xfrm>
          <a:custGeom>
            <a:rect b="b" l="l" r="r" t="t"/>
            <a:pathLst>
              <a:path extrusionOk="0" h="5638800" w="5664200">
                <a:moveTo>
                  <a:pt x="0" y="5638800"/>
                </a:moveTo>
                <a:lnTo>
                  <a:pt x="4298950" y="0"/>
                </a:lnTo>
                <a:lnTo>
                  <a:pt x="5664200" y="3429000"/>
                </a:lnTo>
                <a:lnTo>
                  <a:pt x="0" y="5638800"/>
                </a:lnTo>
                <a:close/>
              </a:path>
            </a:pathLst>
          </a:custGeom>
          <a:noFill/>
          <a:ln cap="flat" cmpd="sng" w="9525">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73" name="Google Shape;573;p32"/>
          <p:cNvSpPr/>
          <p:nvPr/>
        </p:nvSpPr>
        <p:spPr>
          <a:xfrm flipH="1" rot="10800000">
            <a:off x="9081904" y="4630510"/>
            <a:ext cx="817790" cy="81779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74" name="Google Shape;574;p32"/>
          <p:cNvSpPr/>
          <p:nvPr/>
        </p:nvSpPr>
        <p:spPr>
          <a:xfrm flipH="1" rot="10800000">
            <a:off x="7294538" y="1989561"/>
            <a:ext cx="186870" cy="18687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75" name="Google Shape;575;p32"/>
          <p:cNvSpPr/>
          <p:nvPr/>
        </p:nvSpPr>
        <p:spPr>
          <a:xfrm flipH="1" rot="10800000">
            <a:off x="5605280" y="5079370"/>
            <a:ext cx="186870" cy="18687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576" name="Google Shape;576;p32"/>
          <p:cNvCxnSpPr/>
          <p:nvPr/>
        </p:nvCxnSpPr>
        <p:spPr>
          <a:xfrm>
            <a:off x="7387973" y="2082997"/>
            <a:ext cx="2102827" cy="2956409"/>
          </a:xfrm>
          <a:prstGeom prst="straightConnector1">
            <a:avLst/>
          </a:prstGeom>
          <a:noFill/>
          <a:ln cap="flat" cmpd="sng" w="9525">
            <a:solidFill>
              <a:srgbClr val="C00000"/>
            </a:solidFill>
            <a:prstDash val="solid"/>
            <a:miter lim="800000"/>
            <a:headEnd len="sm" w="sm" type="none"/>
            <a:tailEnd len="sm" w="sm" type="none"/>
          </a:ln>
        </p:spPr>
      </p:cxnSp>
      <p:cxnSp>
        <p:nvCxnSpPr>
          <p:cNvPr id="577" name="Google Shape;577;p32"/>
          <p:cNvCxnSpPr>
            <a:stCxn id="575" idx="6"/>
          </p:cNvCxnSpPr>
          <p:nvPr/>
        </p:nvCxnSpPr>
        <p:spPr>
          <a:xfrm flipH="1" rot="10800000">
            <a:off x="5792150" y="2666005"/>
            <a:ext cx="2967900" cy="2506800"/>
          </a:xfrm>
          <a:prstGeom prst="straightConnector1">
            <a:avLst/>
          </a:prstGeom>
          <a:noFill/>
          <a:ln cap="flat" cmpd="sng" w="9525">
            <a:solidFill>
              <a:srgbClr val="C00000"/>
            </a:solidFill>
            <a:prstDash val="solid"/>
            <a:miter lim="800000"/>
            <a:headEnd len="sm" w="sm" type="none"/>
            <a:tailEnd len="sm" w="sm" type="none"/>
          </a:ln>
        </p:spPr>
      </p:cxnSp>
      <p:cxnSp>
        <p:nvCxnSpPr>
          <p:cNvPr id="578" name="Google Shape;578;p32"/>
          <p:cNvCxnSpPr>
            <a:stCxn id="575" idx="0"/>
          </p:cNvCxnSpPr>
          <p:nvPr/>
        </p:nvCxnSpPr>
        <p:spPr>
          <a:xfrm flipH="1" rot="10800000">
            <a:off x="5698715" y="2105440"/>
            <a:ext cx="1689900" cy="3160800"/>
          </a:xfrm>
          <a:prstGeom prst="straightConnector1">
            <a:avLst/>
          </a:prstGeom>
          <a:noFill/>
          <a:ln cap="flat" cmpd="sng" w="9525">
            <a:solidFill>
              <a:srgbClr val="C00000"/>
            </a:solidFill>
            <a:prstDash val="solid"/>
            <a:miter lim="800000"/>
            <a:headEnd len="sm" w="sm" type="none"/>
            <a:tailEnd len="sm" w="sm" type="none"/>
          </a:ln>
        </p:spPr>
      </p:cxnSp>
      <p:cxnSp>
        <p:nvCxnSpPr>
          <p:cNvPr id="579" name="Google Shape;579;p32"/>
          <p:cNvCxnSpPr/>
          <p:nvPr/>
        </p:nvCxnSpPr>
        <p:spPr>
          <a:xfrm>
            <a:off x="4542602" y="4519705"/>
            <a:ext cx="1172214" cy="770086"/>
          </a:xfrm>
          <a:prstGeom prst="straightConnector1">
            <a:avLst/>
          </a:prstGeom>
          <a:noFill/>
          <a:ln cap="flat" cmpd="sng" w="9525">
            <a:solidFill>
              <a:srgbClr val="C00000"/>
            </a:solidFill>
            <a:prstDash val="solid"/>
            <a:miter lim="800000"/>
            <a:headEnd len="sm" w="sm" type="none"/>
            <a:tailEnd len="sm" w="sm" type="none"/>
          </a:ln>
        </p:spPr>
      </p:cxnSp>
      <p:sp>
        <p:nvSpPr>
          <p:cNvPr id="580" name="Google Shape;580;p32"/>
          <p:cNvSpPr/>
          <p:nvPr/>
        </p:nvSpPr>
        <p:spPr>
          <a:xfrm flipH="1" rot="10800000">
            <a:off x="9500324" y="3533110"/>
            <a:ext cx="305508" cy="305508"/>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581" name="Google Shape;581;p32"/>
          <p:cNvCxnSpPr>
            <a:stCxn id="575" idx="6"/>
          </p:cNvCxnSpPr>
          <p:nvPr/>
        </p:nvCxnSpPr>
        <p:spPr>
          <a:xfrm flipH="1" rot="10800000">
            <a:off x="5792150" y="3671905"/>
            <a:ext cx="3814200" cy="1500900"/>
          </a:xfrm>
          <a:prstGeom prst="straightConnector1">
            <a:avLst/>
          </a:prstGeom>
          <a:noFill/>
          <a:ln cap="flat" cmpd="sng" w="9525">
            <a:solidFill>
              <a:srgbClr val="C00000"/>
            </a:solidFill>
            <a:prstDash val="solid"/>
            <a:miter lim="800000"/>
            <a:headEnd len="sm" w="sm" type="none"/>
            <a:tailEnd len="sm" w="sm" type="none"/>
          </a:ln>
        </p:spPr>
      </p:cxnSp>
      <p:cxnSp>
        <p:nvCxnSpPr>
          <p:cNvPr id="582" name="Google Shape;582;p32"/>
          <p:cNvCxnSpPr>
            <a:stCxn id="571" idx="7"/>
          </p:cNvCxnSpPr>
          <p:nvPr/>
        </p:nvCxnSpPr>
        <p:spPr>
          <a:xfrm>
            <a:off x="5674334" y="1671605"/>
            <a:ext cx="4009500" cy="2069700"/>
          </a:xfrm>
          <a:prstGeom prst="straightConnector1">
            <a:avLst/>
          </a:prstGeom>
          <a:noFill/>
          <a:ln cap="flat" cmpd="sng" w="9525">
            <a:solidFill>
              <a:srgbClr val="C00000"/>
            </a:solidFill>
            <a:prstDash val="solid"/>
            <a:miter lim="800000"/>
            <a:headEnd len="sm" w="sm" type="none"/>
            <a:tailEnd len="sm" w="sm" type="none"/>
          </a:ln>
        </p:spPr>
      </p:cxnSp>
      <p:cxnSp>
        <p:nvCxnSpPr>
          <p:cNvPr id="583" name="Google Shape;583;p32"/>
          <p:cNvCxnSpPr>
            <a:stCxn id="575" idx="0"/>
          </p:cNvCxnSpPr>
          <p:nvPr/>
        </p:nvCxnSpPr>
        <p:spPr>
          <a:xfrm rot="10800000">
            <a:off x="5606915" y="1671340"/>
            <a:ext cx="91800" cy="3594900"/>
          </a:xfrm>
          <a:prstGeom prst="straightConnector1">
            <a:avLst/>
          </a:prstGeom>
          <a:noFill/>
          <a:ln cap="flat" cmpd="sng" w="9525">
            <a:solidFill>
              <a:srgbClr val="C00000"/>
            </a:solidFill>
            <a:prstDash val="solid"/>
            <a:miter lim="800000"/>
            <a:headEnd len="sm" w="sm" type="none"/>
            <a:tailEnd len="sm" w="sm" type="none"/>
          </a:ln>
        </p:spPr>
      </p:cxnSp>
      <p:cxnSp>
        <p:nvCxnSpPr>
          <p:cNvPr id="584" name="Google Shape;584;p32"/>
          <p:cNvCxnSpPr>
            <a:stCxn id="570" idx="1"/>
          </p:cNvCxnSpPr>
          <p:nvPr/>
        </p:nvCxnSpPr>
        <p:spPr>
          <a:xfrm flipH="1" rot="10800000">
            <a:off x="4443099" y="2120105"/>
            <a:ext cx="2925000" cy="2333100"/>
          </a:xfrm>
          <a:prstGeom prst="straightConnector1">
            <a:avLst/>
          </a:prstGeom>
          <a:noFill/>
          <a:ln cap="flat" cmpd="sng" w="9525">
            <a:solidFill>
              <a:srgbClr val="C00000"/>
            </a:solidFill>
            <a:prstDash val="solid"/>
            <a:miter lim="800000"/>
            <a:headEnd len="sm" w="sm" type="none"/>
            <a:tailEnd len="sm" w="sm" type="none"/>
          </a:ln>
        </p:spPr>
      </p:cxnSp>
      <p:cxnSp>
        <p:nvCxnSpPr>
          <p:cNvPr id="585" name="Google Shape;585;p32"/>
          <p:cNvCxnSpPr/>
          <p:nvPr/>
        </p:nvCxnSpPr>
        <p:spPr>
          <a:xfrm flipH="1" rot="10800000">
            <a:off x="5605280" y="423060"/>
            <a:ext cx="2312831" cy="1177310"/>
          </a:xfrm>
          <a:prstGeom prst="straightConnector1">
            <a:avLst/>
          </a:prstGeom>
          <a:noFill/>
          <a:ln cap="flat" cmpd="sng" w="9525">
            <a:solidFill>
              <a:srgbClr val="C00000"/>
            </a:solidFill>
            <a:prstDash val="solid"/>
            <a:miter lim="800000"/>
            <a:headEnd len="sm" w="sm" type="none"/>
            <a:tailEnd len="sm" w="sm" type="none"/>
          </a:ln>
        </p:spPr>
      </p:cxnSp>
      <p:cxnSp>
        <p:nvCxnSpPr>
          <p:cNvPr id="586" name="Google Shape;586;p32"/>
          <p:cNvCxnSpPr/>
          <p:nvPr/>
        </p:nvCxnSpPr>
        <p:spPr>
          <a:xfrm>
            <a:off x="7333613" y="2105347"/>
            <a:ext cx="1426352" cy="538571"/>
          </a:xfrm>
          <a:prstGeom prst="straightConnector1">
            <a:avLst/>
          </a:prstGeom>
          <a:noFill/>
          <a:ln cap="flat" cmpd="sng" w="9525">
            <a:solidFill>
              <a:srgbClr val="C00000"/>
            </a:solidFill>
            <a:prstDash val="solid"/>
            <a:miter lim="800000"/>
            <a:headEnd len="sm" w="sm" type="none"/>
            <a:tailEnd len="sm" w="sm" type="none"/>
          </a:ln>
        </p:spPr>
      </p:cxnSp>
      <p:cxnSp>
        <p:nvCxnSpPr>
          <p:cNvPr id="587" name="Google Shape;587;p32"/>
          <p:cNvCxnSpPr/>
          <p:nvPr/>
        </p:nvCxnSpPr>
        <p:spPr>
          <a:xfrm>
            <a:off x="7272376" y="807260"/>
            <a:ext cx="160994" cy="1288396"/>
          </a:xfrm>
          <a:prstGeom prst="straightConnector1">
            <a:avLst/>
          </a:prstGeom>
          <a:noFill/>
          <a:ln cap="flat" cmpd="sng" w="9525">
            <a:solidFill>
              <a:srgbClr val="C00000"/>
            </a:solidFill>
            <a:prstDash val="solid"/>
            <a:miter lim="800000"/>
            <a:headEnd len="sm" w="sm" type="none"/>
            <a:tailEnd len="sm" w="sm" type="none"/>
          </a:ln>
        </p:spPr>
      </p:cxnSp>
      <p:sp>
        <p:nvSpPr>
          <p:cNvPr id="588" name="Google Shape;588;p32"/>
          <p:cNvSpPr/>
          <p:nvPr/>
        </p:nvSpPr>
        <p:spPr>
          <a:xfrm flipH="1" rot="10800000">
            <a:off x="9100465" y="1036128"/>
            <a:ext cx="622007" cy="62200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589" name="Google Shape;589;p32"/>
          <p:cNvCxnSpPr/>
          <p:nvPr/>
        </p:nvCxnSpPr>
        <p:spPr>
          <a:xfrm flipH="1" rot="10800000">
            <a:off x="5574284" y="1372923"/>
            <a:ext cx="3916515" cy="243197"/>
          </a:xfrm>
          <a:prstGeom prst="straightConnector1">
            <a:avLst/>
          </a:prstGeom>
          <a:noFill/>
          <a:ln cap="flat" cmpd="sng" w="9525">
            <a:solidFill>
              <a:srgbClr val="C00000"/>
            </a:solidFill>
            <a:prstDash val="solid"/>
            <a:miter lim="800000"/>
            <a:headEnd len="sm" w="sm" type="none"/>
            <a:tailEnd len="sm" w="sm" type="none"/>
          </a:ln>
        </p:spPr>
      </p:cxnSp>
      <p:cxnSp>
        <p:nvCxnSpPr>
          <p:cNvPr id="590" name="Google Shape;590;p32"/>
          <p:cNvCxnSpPr/>
          <p:nvPr/>
        </p:nvCxnSpPr>
        <p:spPr>
          <a:xfrm flipH="1" rot="10800000">
            <a:off x="8770912" y="1346241"/>
            <a:ext cx="698057" cy="1337192"/>
          </a:xfrm>
          <a:prstGeom prst="straightConnector1">
            <a:avLst/>
          </a:prstGeom>
          <a:noFill/>
          <a:ln cap="flat" cmpd="sng" w="9525">
            <a:solidFill>
              <a:srgbClr val="C00000"/>
            </a:solidFill>
            <a:prstDash val="solid"/>
            <a:miter lim="800000"/>
            <a:headEnd len="sm" w="sm" type="none"/>
            <a:tailEnd len="sm" w="sm" type="none"/>
          </a:ln>
        </p:spPr>
      </p:cxnSp>
      <p:cxnSp>
        <p:nvCxnSpPr>
          <p:cNvPr id="591" name="Google Shape;591;p32"/>
          <p:cNvCxnSpPr>
            <a:endCxn id="588" idx="0"/>
          </p:cNvCxnSpPr>
          <p:nvPr/>
        </p:nvCxnSpPr>
        <p:spPr>
          <a:xfrm rot="10800000">
            <a:off x="9411468" y="1658135"/>
            <a:ext cx="203100" cy="2082300"/>
          </a:xfrm>
          <a:prstGeom prst="straightConnector1">
            <a:avLst/>
          </a:prstGeom>
          <a:noFill/>
          <a:ln cap="flat" cmpd="sng" w="9525">
            <a:solidFill>
              <a:srgbClr val="C00000"/>
            </a:solidFill>
            <a:prstDash val="solid"/>
            <a:miter lim="800000"/>
            <a:headEnd len="sm" w="sm" type="none"/>
            <a:tailEnd len="sm" w="sm" type="none"/>
          </a:ln>
        </p:spPr>
      </p:cxnSp>
      <p:cxnSp>
        <p:nvCxnSpPr>
          <p:cNvPr id="592" name="Google Shape;592;p32"/>
          <p:cNvCxnSpPr/>
          <p:nvPr/>
        </p:nvCxnSpPr>
        <p:spPr>
          <a:xfrm rot="10800000">
            <a:off x="8728079" y="2643917"/>
            <a:ext cx="959139" cy="1045359"/>
          </a:xfrm>
          <a:prstGeom prst="straightConnector1">
            <a:avLst/>
          </a:prstGeom>
          <a:noFill/>
          <a:ln cap="flat" cmpd="sng" w="9525">
            <a:solidFill>
              <a:srgbClr val="C00000"/>
            </a:solidFill>
            <a:prstDash val="solid"/>
            <a:miter lim="800000"/>
            <a:headEnd len="sm" w="sm" type="none"/>
            <a:tailEnd len="sm" w="sm" type="none"/>
          </a:ln>
        </p:spPr>
      </p:cxnSp>
      <p:sp>
        <p:nvSpPr>
          <p:cNvPr id="593" name="Google Shape;593;p32"/>
          <p:cNvSpPr/>
          <p:nvPr/>
        </p:nvSpPr>
        <p:spPr>
          <a:xfrm>
            <a:off x="6528752" y="3498159"/>
            <a:ext cx="149232" cy="149232"/>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94" name="Google Shape;594;p32"/>
          <p:cNvSpPr/>
          <p:nvPr/>
        </p:nvSpPr>
        <p:spPr>
          <a:xfrm>
            <a:off x="5627434" y="3879720"/>
            <a:ext cx="79331" cy="79331"/>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95" name="Google Shape;595;p32"/>
          <p:cNvSpPr/>
          <p:nvPr/>
        </p:nvSpPr>
        <p:spPr>
          <a:xfrm>
            <a:off x="7888983" y="2806847"/>
            <a:ext cx="79331" cy="79331"/>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596" name="Google Shape;596;p32"/>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5"/>
          <p:cNvSpPr/>
          <p:nvPr/>
        </p:nvSpPr>
        <p:spPr>
          <a:xfrm rot="-671048">
            <a:off x="5840639" y="-1833850"/>
            <a:ext cx="3576429" cy="3576429"/>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125" name="Google Shape;125;p15"/>
          <p:cNvGrpSpPr/>
          <p:nvPr/>
        </p:nvGrpSpPr>
        <p:grpSpPr>
          <a:xfrm rot="-671048">
            <a:off x="5580298" y="-2126804"/>
            <a:ext cx="4097111" cy="4162338"/>
            <a:chOff x="9124043" y="-2040757"/>
            <a:chExt cx="5462814" cy="5549784"/>
          </a:xfrm>
        </p:grpSpPr>
        <p:sp>
          <p:nvSpPr>
            <p:cNvPr id="126" name="Google Shape;126;p15"/>
            <p:cNvSpPr/>
            <p:nvPr/>
          </p:nvSpPr>
          <p:spPr>
            <a:xfrm>
              <a:off x="11447915" y="334710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27" name="Google Shape;127;p15"/>
            <p:cNvSpPr/>
            <p:nvPr/>
          </p:nvSpPr>
          <p:spPr>
            <a:xfrm>
              <a:off x="9124043" y="-2040757"/>
              <a:ext cx="5462814" cy="5462814"/>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28" name="Google Shape;128;p15"/>
            <p:cNvSpPr/>
            <p:nvPr/>
          </p:nvSpPr>
          <p:spPr>
            <a:xfrm>
              <a:off x="12552815" y="-2009573"/>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129" name="Google Shape;129;p15"/>
          <p:cNvSpPr txBox="1"/>
          <p:nvPr/>
        </p:nvSpPr>
        <p:spPr>
          <a:xfrm>
            <a:off x="6040582" y="288034"/>
            <a:ext cx="2869532" cy="68480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4000">
                <a:solidFill>
                  <a:schemeClr val="lt1"/>
                </a:solidFill>
                <a:latin typeface="Century Gothic"/>
                <a:ea typeface="Century Gothic"/>
                <a:cs typeface="Century Gothic"/>
                <a:sym typeface="Century Gothic"/>
              </a:rPr>
              <a:t>CONTENTS</a:t>
            </a:r>
            <a:endParaRPr b="1" sz="4000">
              <a:solidFill>
                <a:schemeClr val="lt1"/>
              </a:solidFill>
              <a:latin typeface="Century Gothic"/>
              <a:ea typeface="Century Gothic"/>
              <a:cs typeface="Century Gothic"/>
              <a:sym typeface="Century Gothic"/>
            </a:endParaRPr>
          </a:p>
        </p:txBody>
      </p:sp>
      <p:grpSp>
        <p:nvGrpSpPr>
          <p:cNvPr id="130" name="Google Shape;130;p15"/>
          <p:cNvGrpSpPr/>
          <p:nvPr/>
        </p:nvGrpSpPr>
        <p:grpSpPr>
          <a:xfrm>
            <a:off x="1020724" y="874066"/>
            <a:ext cx="541565" cy="541565"/>
            <a:chOff x="1167138" y="3245140"/>
            <a:chExt cx="722086" cy="722086"/>
          </a:xfrm>
        </p:grpSpPr>
        <p:sp>
          <p:nvSpPr>
            <p:cNvPr id="131" name="Google Shape;131;p15"/>
            <p:cNvSpPr txBox="1"/>
            <p:nvPr/>
          </p:nvSpPr>
          <p:spPr>
            <a:xfrm>
              <a:off x="1221393" y="3321416"/>
              <a:ext cx="576927" cy="6155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2400">
                  <a:solidFill>
                    <a:srgbClr val="C00000"/>
                  </a:solidFill>
                  <a:latin typeface="Century Gothic"/>
                  <a:ea typeface="Century Gothic"/>
                  <a:cs typeface="Century Gothic"/>
                  <a:sym typeface="Century Gothic"/>
                </a:rPr>
                <a:t>1</a:t>
              </a:r>
              <a:endParaRPr sz="2400">
                <a:solidFill>
                  <a:srgbClr val="C00000"/>
                </a:solidFill>
                <a:latin typeface="Century Gothic"/>
                <a:ea typeface="Century Gothic"/>
                <a:cs typeface="Century Gothic"/>
                <a:sym typeface="Century Gothic"/>
              </a:endParaRPr>
            </a:p>
          </p:txBody>
        </p:sp>
        <p:sp>
          <p:nvSpPr>
            <p:cNvPr id="132" name="Google Shape;132;p15"/>
            <p:cNvSpPr/>
            <p:nvPr/>
          </p:nvSpPr>
          <p:spPr>
            <a:xfrm>
              <a:off x="1167138" y="3245140"/>
              <a:ext cx="722086" cy="72208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33" name="Google Shape;133;p15"/>
            <p:cNvSpPr/>
            <p:nvPr/>
          </p:nvSpPr>
          <p:spPr>
            <a:xfrm flipH="1" rot="10800000">
              <a:off x="1733818" y="3800456"/>
              <a:ext cx="129004" cy="12900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134" name="Google Shape;134;p15"/>
          <p:cNvSpPr txBox="1"/>
          <p:nvPr/>
        </p:nvSpPr>
        <p:spPr>
          <a:xfrm>
            <a:off x="1793196" y="914135"/>
            <a:ext cx="2887660" cy="56169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3200">
                <a:solidFill>
                  <a:srgbClr val="C00000"/>
                </a:solidFill>
                <a:latin typeface="Century Gothic"/>
                <a:ea typeface="Century Gothic"/>
                <a:cs typeface="Century Gothic"/>
                <a:sym typeface="Century Gothic"/>
              </a:rPr>
              <a:t>Check</a:t>
            </a:r>
            <a:endParaRPr b="1" sz="3200">
              <a:solidFill>
                <a:srgbClr val="7F7F7F"/>
              </a:solidFill>
              <a:latin typeface="Century Gothic"/>
              <a:ea typeface="Century Gothic"/>
              <a:cs typeface="Century Gothic"/>
              <a:sym typeface="Century Gothic"/>
            </a:endParaRPr>
          </a:p>
        </p:txBody>
      </p:sp>
      <p:grpSp>
        <p:nvGrpSpPr>
          <p:cNvPr id="135" name="Google Shape;135;p15"/>
          <p:cNvGrpSpPr/>
          <p:nvPr/>
        </p:nvGrpSpPr>
        <p:grpSpPr>
          <a:xfrm>
            <a:off x="1020724" y="1851788"/>
            <a:ext cx="541565" cy="541565"/>
            <a:chOff x="1167138" y="3245140"/>
            <a:chExt cx="722086" cy="722086"/>
          </a:xfrm>
        </p:grpSpPr>
        <p:sp>
          <p:nvSpPr>
            <p:cNvPr id="136" name="Google Shape;136;p15"/>
            <p:cNvSpPr txBox="1"/>
            <p:nvPr/>
          </p:nvSpPr>
          <p:spPr>
            <a:xfrm>
              <a:off x="1221393" y="3321416"/>
              <a:ext cx="641430" cy="6155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2400">
                  <a:solidFill>
                    <a:srgbClr val="C00000"/>
                  </a:solidFill>
                  <a:latin typeface="Century Gothic"/>
                  <a:ea typeface="Century Gothic"/>
                  <a:cs typeface="Century Gothic"/>
                  <a:sym typeface="Century Gothic"/>
                </a:rPr>
                <a:t>2</a:t>
              </a:r>
              <a:endParaRPr sz="2400">
                <a:solidFill>
                  <a:srgbClr val="C00000"/>
                </a:solidFill>
                <a:latin typeface="Century Gothic"/>
                <a:ea typeface="Century Gothic"/>
                <a:cs typeface="Century Gothic"/>
                <a:sym typeface="Century Gothic"/>
              </a:endParaRPr>
            </a:p>
          </p:txBody>
        </p:sp>
        <p:sp>
          <p:nvSpPr>
            <p:cNvPr id="137" name="Google Shape;137;p15"/>
            <p:cNvSpPr/>
            <p:nvPr/>
          </p:nvSpPr>
          <p:spPr>
            <a:xfrm>
              <a:off x="1167138" y="3245140"/>
              <a:ext cx="722086" cy="72208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38" name="Google Shape;138;p15"/>
            <p:cNvSpPr/>
            <p:nvPr/>
          </p:nvSpPr>
          <p:spPr>
            <a:xfrm flipH="1" rot="10800000">
              <a:off x="1733818" y="3800456"/>
              <a:ext cx="129004" cy="12900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139" name="Google Shape;139;p15"/>
          <p:cNvSpPr txBox="1"/>
          <p:nvPr/>
        </p:nvSpPr>
        <p:spPr>
          <a:xfrm>
            <a:off x="1793196" y="1891857"/>
            <a:ext cx="2887660" cy="56169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3200">
                <a:solidFill>
                  <a:srgbClr val="C00000"/>
                </a:solidFill>
                <a:latin typeface="Century Gothic"/>
                <a:ea typeface="Century Gothic"/>
                <a:cs typeface="Century Gothic"/>
                <a:sym typeface="Century Gothic"/>
              </a:rPr>
              <a:t>Meet</a:t>
            </a:r>
            <a:endParaRPr b="1" sz="3200">
              <a:solidFill>
                <a:srgbClr val="7F7F7F"/>
              </a:solidFill>
              <a:latin typeface="Century Gothic"/>
              <a:ea typeface="Century Gothic"/>
              <a:cs typeface="Century Gothic"/>
              <a:sym typeface="Century Gothic"/>
            </a:endParaRPr>
          </a:p>
        </p:txBody>
      </p:sp>
      <p:grpSp>
        <p:nvGrpSpPr>
          <p:cNvPr id="140" name="Google Shape;140;p15"/>
          <p:cNvGrpSpPr/>
          <p:nvPr/>
        </p:nvGrpSpPr>
        <p:grpSpPr>
          <a:xfrm>
            <a:off x="1020724" y="2829510"/>
            <a:ext cx="541565" cy="541565"/>
            <a:chOff x="1167138" y="3245140"/>
            <a:chExt cx="722086" cy="722086"/>
          </a:xfrm>
        </p:grpSpPr>
        <p:sp>
          <p:nvSpPr>
            <p:cNvPr id="141" name="Google Shape;141;p15"/>
            <p:cNvSpPr txBox="1"/>
            <p:nvPr/>
          </p:nvSpPr>
          <p:spPr>
            <a:xfrm>
              <a:off x="1221391" y="3321416"/>
              <a:ext cx="634921" cy="6155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2400">
                  <a:solidFill>
                    <a:srgbClr val="C00000"/>
                  </a:solidFill>
                  <a:latin typeface="Century Gothic"/>
                  <a:ea typeface="Century Gothic"/>
                  <a:cs typeface="Century Gothic"/>
                  <a:sym typeface="Century Gothic"/>
                </a:rPr>
                <a:t>3</a:t>
              </a:r>
              <a:endParaRPr sz="2400">
                <a:solidFill>
                  <a:srgbClr val="C00000"/>
                </a:solidFill>
                <a:latin typeface="Century Gothic"/>
                <a:ea typeface="Century Gothic"/>
                <a:cs typeface="Century Gothic"/>
                <a:sym typeface="Century Gothic"/>
              </a:endParaRPr>
            </a:p>
          </p:txBody>
        </p:sp>
        <p:sp>
          <p:nvSpPr>
            <p:cNvPr id="142" name="Google Shape;142;p15"/>
            <p:cNvSpPr/>
            <p:nvPr/>
          </p:nvSpPr>
          <p:spPr>
            <a:xfrm>
              <a:off x="1167138" y="3245140"/>
              <a:ext cx="722086" cy="72208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43" name="Google Shape;143;p15"/>
            <p:cNvSpPr/>
            <p:nvPr/>
          </p:nvSpPr>
          <p:spPr>
            <a:xfrm flipH="1" rot="10800000">
              <a:off x="1733818" y="3800456"/>
              <a:ext cx="129004" cy="12900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144" name="Google Shape;144;p15"/>
          <p:cNvSpPr txBox="1"/>
          <p:nvPr/>
        </p:nvSpPr>
        <p:spPr>
          <a:xfrm>
            <a:off x="1793196" y="2869580"/>
            <a:ext cx="2887660" cy="56169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3200">
                <a:solidFill>
                  <a:srgbClr val="C00000"/>
                </a:solidFill>
                <a:latin typeface="Century Gothic"/>
                <a:ea typeface="Century Gothic"/>
                <a:cs typeface="Century Gothic"/>
                <a:sym typeface="Century Gothic"/>
              </a:rPr>
              <a:t>Team</a:t>
            </a:r>
            <a:endParaRPr b="1" sz="3200">
              <a:solidFill>
                <a:srgbClr val="7F7F7F"/>
              </a:solidFill>
              <a:latin typeface="Century Gothic"/>
              <a:ea typeface="Century Gothic"/>
              <a:cs typeface="Century Gothic"/>
              <a:sym typeface="Century Gothic"/>
            </a:endParaRPr>
          </a:p>
        </p:txBody>
      </p:sp>
      <p:grpSp>
        <p:nvGrpSpPr>
          <p:cNvPr id="145" name="Google Shape;145;p15"/>
          <p:cNvGrpSpPr/>
          <p:nvPr/>
        </p:nvGrpSpPr>
        <p:grpSpPr>
          <a:xfrm>
            <a:off x="1020724" y="3807234"/>
            <a:ext cx="541565" cy="541565"/>
            <a:chOff x="1167138" y="3245140"/>
            <a:chExt cx="722086" cy="722086"/>
          </a:xfrm>
        </p:grpSpPr>
        <p:sp>
          <p:nvSpPr>
            <p:cNvPr id="146" name="Google Shape;146;p15"/>
            <p:cNvSpPr txBox="1"/>
            <p:nvPr/>
          </p:nvSpPr>
          <p:spPr>
            <a:xfrm>
              <a:off x="1221393" y="3321416"/>
              <a:ext cx="634921" cy="615553"/>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tr-TR" sz="2400">
                  <a:solidFill>
                    <a:srgbClr val="C00000"/>
                  </a:solidFill>
                  <a:latin typeface="Century Gothic"/>
                  <a:ea typeface="Century Gothic"/>
                  <a:cs typeface="Century Gothic"/>
                  <a:sym typeface="Century Gothic"/>
                </a:rPr>
                <a:t>4</a:t>
              </a:r>
              <a:endParaRPr sz="2400">
                <a:solidFill>
                  <a:srgbClr val="C00000"/>
                </a:solidFill>
                <a:latin typeface="Century Gothic"/>
                <a:ea typeface="Century Gothic"/>
                <a:cs typeface="Century Gothic"/>
                <a:sym typeface="Century Gothic"/>
              </a:endParaRPr>
            </a:p>
          </p:txBody>
        </p:sp>
        <p:sp>
          <p:nvSpPr>
            <p:cNvPr id="147" name="Google Shape;147;p15"/>
            <p:cNvSpPr/>
            <p:nvPr/>
          </p:nvSpPr>
          <p:spPr>
            <a:xfrm>
              <a:off x="1167138" y="3245140"/>
              <a:ext cx="722086" cy="722086"/>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48" name="Google Shape;148;p15"/>
            <p:cNvSpPr/>
            <p:nvPr/>
          </p:nvSpPr>
          <p:spPr>
            <a:xfrm flipH="1" rot="10800000">
              <a:off x="1733818" y="3800456"/>
              <a:ext cx="129004" cy="12900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sp>
        <p:nvSpPr>
          <p:cNvPr id="149" name="Google Shape;149;p15"/>
          <p:cNvSpPr txBox="1"/>
          <p:nvPr/>
        </p:nvSpPr>
        <p:spPr>
          <a:xfrm>
            <a:off x="1793196" y="3847303"/>
            <a:ext cx="2887660" cy="56169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3200">
                <a:solidFill>
                  <a:srgbClr val="C00000"/>
                </a:solidFill>
                <a:latin typeface="Century Gothic"/>
                <a:ea typeface="Century Gothic"/>
                <a:cs typeface="Century Gothic"/>
                <a:sym typeface="Century Gothic"/>
              </a:rPr>
              <a:t>Solutions</a:t>
            </a:r>
            <a:endParaRPr b="1" sz="3200">
              <a:solidFill>
                <a:srgbClr val="7F7F7F"/>
              </a:solidFill>
              <a:latin typeface="Century Gothic"/>
              <a:ea typeface="Century Gothic"/>
              <a:cs typeface="Century Gothic"/>
              <a:sym typeface="Century Gothic"/>
            </a:endParaRPr>
          </a:p>
        </p:txBody>
      </p:sp>
      <p:grpSp>
        <p:nvGrpSpPr>
          <p:cNvPr id="150" name="Google Shape;150;p15"/>
          <p:cNvGrpSpPr/>
          <p:nvPr/>
        </p:nvGrpSpPr>
        <p:grpSpPr>
          <a:xfrm>
            <a:off x="7247802" y="3581400"/>
            <a:ext cx="3124200" cy="3124200"/>
            <a:chOff x="-1266371" y="4076700"/>
            <a:chExt cx="4165600" cy="4165600"/>
          </a:xfrm>
        </p:grpSpPr>
        <p:sp>
          <p:nvSpPr>
            <p:cNvPr id="151" name="Google Shape;151;p15"/>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152" name="Google Shape;152;p15"/>
            <p:cNvGrpSpPr/>
            <p:nvPr/>
          </p:nvGrpSpPr>
          <p:grpSpPr>
            <a:xfrm>
              <a:off x="-1266371" y="4076700"/>
              <a:ext cx="4165600" cy="4165600"/>
              <a:chOff x="-1266371" y="4076700"/>
              <a:chExt cx="4165600" cy="4165600"/>
            </a:xfrm>
          </p:grpSpPr>
          <p:sp>
            <p:nvSpPr>
              <p:cNvPr id="153" name="Google Shape;153;p15"/>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54" name="Google Shape;154;p15"/>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55" name="Google Shape;155;p15"/>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5000" fill="hold"/>
                                        <p:tgtEl>
                                          <p:spTgt spid="125"/>
                                        </p:tgtEl>
                                        <p:attrNameLst>
                                          <p:attrName>r</p:attrName>
                                        </p:attrNameLst>
                                      </p:cBhvr>
                                    </p:animRot>
                                  </p:childTnLst>
                                </p:cTn>
                              </p:par>
                              <p:par>
                                <p:cTn fill="hold" nodeType="withEffect" presetClass="emph" presetID="8" presetSubtype="0">
                                  <p:stCondLst>
                                    <p:cond delay="0"/>
                                  </p:stCondLst>
                                  <p:childTnLst>
                                    <p:animRot by="-21600000">
                                      <p:cBhvr>
                                        <p:cTn dur="4000" fill="hold"/>
                                        <p:tgtEl>
                                          <p:spTgt spid="150"/>
                                        </p:tgtEl>
                                        <p:attrNameLst>
                                          <p:attrName>r</p:attrName>
                                        </p:attrNameLst>
                                      </p:cBhvr>
                                    </p:animRo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500"/>
                                        <p:tgtEl>
                                          <p:spTgt spid="140"/>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45"/>
                                        </p:tgtEl>
                                        <p:attrNameLst>
                                          <p:attrName>style.visibility</p:attrName>
                                        </p:attrNameLst>
                                      </p:cBhvr>
                                      <p:to>
                                        <p:strVal val="visible"/>
                                      </p:to>
                                    </p:set>
                                    <p:anim calcmode="lin" valueType="num">
                                      <p:cBhvr additive="base">
                                        <p:cTn dur="500"/>
                                        <p:tgtEl>
                                          <p:spTgt spid="14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3"/>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03" name="Google Shape;603;p33"/>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04" name="Google Shape;604;p33"/>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03</a:t>
            </a:r>
            <a:endParaRPr sz="1800">
              <a:solidFill>
                <a:schemeClr val="lt1"/>
              </a:solidFill>
              <a:latin typeface="Century Gothic"/>
              <a:ea typeface="Century Gothic"/>
              <a:cs typeface="Century Gothic"/>
              <a:sym typeface="Century Gothic"/>
            </a:endParaRPr>
          </a:p>
        </p:txBody>
      </p:sp>
      <p:pic>
        <p:nvPicPr>
          <p:cNvPr id="605" name="Google Shape;605;p33"/>
          <p:cNvPicPr preferRelativeResize="0"/>
          <p:nvPr/>
        </p:nvPicPr>
        <p:blipFill rotWithShape="1">
          <a:blip r:embed="rId3">
            <a:alphaModFix/>
          </a:blip>
          <a:srcRect b="0" l="0" r="0" t="0"/>
          <a:stretch/>
        </p:blipFill>
        <p:spPr>
          <a:xfrm>
            <a:off x="0" y="1449741"/>
            <a:ext cx="6150769" cy="2873029"/>
          </a:xfrm>
          <a:custGeom>
            <a:rect b="b" l="l" r="r" t="t"/>
            <a:pathLst>
              <a:path extrusionOk="0" h="3830705" w="8201025">
                <a:moveTo>
                  <a:pt x="0" y="0"/>
                </a:moveTo>
                <a:lnTo>
                  <a:pt x="8201025" y="0"/>
                </a:lnTo>
                <a:lnTo>
                  <a:pt x="8201025" y="3830705"/>
                </a:lnTo>
                <a:lnTo>
                  <a:pt x="0" y="3830705"/>
                </a:lnTo>
                <a:close/>
              </a:path>
            </a:pathLst>
          </a:custGeom>
          <a:noFill/>
          <a:ln>
            <a:noFill/>
          </a:ln>
        </p:spPr>
      </p:pic>
      <p:sp>
        <p:nvSpPr>
          <p:cNvPr id="606" name="Google Shape;606;p33"/>
          <p:cNvSpPr/>
          <p:nvPr/>
        </p:nvSpPr>
        <p:spPr>
          <a:xfrm>
            <a:off x="6150769" y="1449741"/>
            <a:ext cx="2993231" cy="2873029"/>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07" name="Google Shape;607;p33"/>
          <p:cNvSpPr/>
          <p:nvPr/>
        </p:nvSpPr>
        <p:spPr>
          <a:xfrm rot="-5400000">
            <a:off x="5989755" y="1811732"/>
            <a:ext cx="172941" cy="149087"/>
          </a:xfrm>
          <a:prstGeom prst="triangle">
            <a:avLst>
              <a:gd fmla="val 50000" name="adj"/>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608" name="Google Shape;608;p33"/>
          <p:cNvGrpSpPr/>
          <p:nvPr/>
        </p:nvGrpSpPr>
        <p:grpSpPr>
          <a:xfrm>
            <a:off x="6371793" y="1713697"/>
            <a:ext cx="2653622" cy="568810"/>
            <a:chOff x="8495725" y="2284932"/>
            <a:chExt cx="3538162" cy="758414"/>
          </a:xfrm>
        </p:grpSpPr>
        <p:grpSp>
          <p:nvGrpSpPr>
            <p:cNvPr id="609" name="Google Shape;609;p33"/>
            <p:cNvGrpSpPr/>
            <p:nvPr/>
          </p:nvGrpSpPr>
          <p:grpSpPr>
            <a:xfrm>
              <a:off x="8495725" y="2399739"/>
              <a:ext cx="509051" cy="509051"/>
              <a:chOff x="6825080" y="283310"/>
              <a:chExt cx="509051" cy="509051"/>
            </a:xfrm>
          </p:grpSpPr>
          <p:sp>
            <p:nvSpPr>
              <p:cNvPr id="610" name="Google Shape;610;p33"/>
              <p:cNvSpPr/>
              <p:nvPr/>
            </p:nvSpPr>
            <p:spPr>
              <a:xfrm>
                <a:off x="6825080" y="283310"/>
                <a:ext cx="509051" cy="50905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11" name="Google Shape;611;p33"/>
              <p:cNvSpPr/>
              <p:nvPr/>
            </p:nvSpPr>
            <p:spPr>
              <a:xfrm>
                <a:off x="6904476" y="437081"/>
                <a:ext cx="350259" cy="206069"/>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sp>
          <p:nvSpPr>
            <p:cNvPr id="612" name="Google Shape;612;p33"/>
            <p:cNvSpPr txBox="1"/>
            <p:nvPr/>
          </p:nvSpPr>
          <p:spPr>
            <a:xfrm>
              <a:off x="9084172" y="2284932"/>
              <a:ext cx="2949715" cy="75841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Go ahead and replace it with your own text.</a:t>
              </a:r>
              <a:endParaRPr/>
            </a:p>
          </p:txBody>
        </p:sp>
      </p:grpSp>
      <p:grpSp>
        <p:nvGrpSpPr>
          <p:cNvPr id="613" name="Google Shape;613;p33"/>
          <p:cNvGrpSpPr/>
          <p:nvPr/>
        </p:nvGrpSpPr>
        <p:grpSpPr>
          <a:xfrm>
            <a:off x="6371793" y="3547724"/>
            <a:ext cx="2653622" cy="568810"/>
            <a:chOff x="8495725" y="4730303"/>
            <a:chExt cx="3538162" cy="758414"/>
          </a:xfrm>
        </p:grpSpPr>
        <p:sp>
          <p:nvSpPr>
            <p:cNvPr id="614" name="Google Shape;614;p33"/>
            <p:cNvSpPr/>
            <p:nvPr/>
          </p:nvSpPr>
          <p:spPr>
            <a:xfrm>
              <a:off x="8495725" y="4845110"/>
              <a:ext cx="509051" cy="50905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15" name="Google Shape;615;p33"/>
            <p:cNvSpPr txBox="1"/>
            <p:nvPr/>
          </p:nvSpPr>
          <p:spPr>
            <a:xfrm>
              <a:off x="9084172" y="4730303"/>
              <a:ext cx="2949715" cy="758414"/>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Go ahead and replace it with your own text.</a:t>
              </a:r>
              <a:endParaRPr/>
            </a:p>
          </p:txBody>
        </p:sp>
        <p:sp>
          <p:nvSpPr>
            <p:cNvPr id="616" name="Google Shape;616;p33"/>
            <p:cNvSpPr/>
            <p:nvPr/>
          </p:nvSpPr>
          <p:spPr>
            <a:xfrm>
              <a:off x="8655295" y="4968354"/>
              <a:ext cx="207862" cy="262562"/>
            </a:xfrm>
            <a:custGeom>
              <a:rect b="b" l="l" r="r" t="t"/>
              <a:pathLst>
                <a:path extrusionOk="0" h="6032500" w="4772887">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617" name="Google Shape;617;p33"/>
          <p:cNvGrpSpPr/>
          <p:nvPr/>
        </p:nvGrpSpPr>
        <p:grpSpPr>
          <a:xfrm>
            <a:off x="6371793" y="2617759"/>
            <a:ext cx="2653622" cy="600164"/>
            <a:chOff x="8495725" y="3490347"/>
            <a:chExt cx="3538162" cy="800219"/>
          </a:xfrm>
        </p:grpSpPr>
        <p:sp>
          <p:nvSpPr>
            <p:cNvPr id="618" name="Google Shape;618;p33"/>
            <p:cNvSpPr/>
            <p:nvPr/>
          </p:nvSpPr>
          <p:spPr>
            <a:xfrm>
              <a:off x="8495725" y="3605154"/>
              <a:ext cx="509051" cy="50905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19" name="Google Shape;619;p33"/>
            <p:cNvSpPr txBox="1"/>
            <p:nvPr/>
          </p:nvSpPr>
          <p:spPr>
            <a:xfrm>
              <a:off x="9084172" y="3490347"/>
              <a:ext cx="2949715" cy="80021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Go ahead and replace it with your own text.</a:t>
              </a:r>
              <a:endParaRPr/>
            </a:p>
          </p:txBody>
        </p:sp>
        <p:sp>
          <p:nvSpPr>
            <p:cNvPr id="620" name="Google Shape;620;p33"/>
            <p:cNvSpPr/>
            <p:nvPr/>
          </p:nvSpPr>
          <p:spPr>
            <a:xfrm>
              <a:off x="8605288" y="3731646"/>
              <a:ext cx="289923" cy="233388"/>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sp>
        <p:nvSpPr>
          <p:cNvPr id="621" name="Google Shape;621;p33"/>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08"/>
                                        </p:tgtEl>
                                        <p:attrNameLst>
                                          <p:attrName>style.visibility</p:attrName>
                                        </p:attrNameLst>
                                      </p:cBhvr>
                                      <p:to>
                                        <p:strVal val="visible"/>
                                      </p:to>
                                    </p:set>
                                    <p:anim calcmode="lin" valueType="num">
                                      <p:cBhvr additive="base">
                                        <p:cTn dur="500"/>
                                        <p:tgtEl>
                                          <p:spTgt spid="60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17"/>
                                        </p:tgtEl>
                                        <p:attrNameLst>
                                          <p:attrName>style.visibility</p:attrName>
                                        </p:attrNameLst>
                                      </p:cBhvr>
                                      <p:to>
                                        <p:strVal val="visible"/>
                                      </p:to>
                                    </p:set>
                                    <p:anim calcmode="lin" valueType="num">
                                      <p:cBhvr additive="base">
                                        <p:cTn dur="500"/>
                                        <p:tgtEl>
                                          <p:spTgt spid="6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13"/>
                                        </p:tgtEl>
                                        <p:attrNameLst>
                                          <p:attrName>style.visibility</p:attrName>
                                        </p:attrNameLst>
                                      </p:cBhvr>
                                      <p:to>
                                        <p:strVal val="visible"/>
                                      </p:to>
                                    </p:set>
                                    <p:anim calcmode="lin" valueType="num">
                                      <p:cBhvr additive="base">
                                        <p:cTn dur="500"/>
                                        <p:tgtEl>
                                          <p:spTgt spid="61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pSp>
        <p:nvGrpSpPr>
          <p:cNvPr id="627" name="Google Shape;627;p34"/>
          <p:cNvGrpSpPr/>
          <p:nvPr/>
        </p:nvGrpSpPr>
        <p:grpSpPr>
          <a:xfrm>
            <a:off x="1149760" y="1340984"/>
            <a:ext cx="2033588" cy="2033588"/>
            <a:chOff x="-1266371" y="4076700"/>
            <a:chExt cx="4165600" cy="4165600"/>
          </a:xfrm>
        </p:grpSpPr>
        <p:sp>
          <p:nvSpPr>
            <p:cNvPr id="628" name="Google Shape;628;p34"/>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629" name="Google Shape;629;p34"/>
            <p:cNvGrpSpPr/>
            <p:nvPr/>
          </p:nvGrpSpPr>
          <p:grpSpPr>
            <a:xfrm>
              <a:off x="-1266371" y="4076700"/>
              <a:ext cx="4165600" cy="4165600"/>
              <a:chOff x="-1266371" y="4076700"/>
              <a:chExt cx="4165600" cy="4165600"/>
            </a:xfrm>
          </p:grpSpPr>
          <p:sp>
            <p:nvSpPr>
              <p:cNvPr id="630" name="Google Shape;630;p34"/>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31" name="Google Shape;631;p34"/>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32" name="Google Shape;632;p34"/>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
        <p:nvSpPr>
          <p:cNvPr id="633" name="Google Shape;633;p34"/>
          <p:cNvSpPr txBox="1"/>
          <p:nvPr/>
        </p:nvSpPr>
        <p:spPr>
          <a:xfrm>
            <a:off x="1482774" y="1902319"/>
            <a:ext cx="1367561" cy="28469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400">
                <a:solidFill>
                  <a:schemeClr val="lt1"/>
                </a:solidFill>
                <a:latin typeface="Century Gothic"/>
                <a:ea typeface="Century Gothic"/>
                <a:cs typeface="Century Gothic"/>
                <a:sym typeface="Century Gothic"/>
              </a:rPr>
              <a:t>PART FOUR</a:t>
            </a:r>
            <a:endParaRPr sz="1400">
              <a:solidFill>
                <a:schemeClr val="lt1"/>
              </a:solidFill>
              <a:latin typeface="Century Gothic"/>
              <a:ea typeface="Century Gothic"/>
              <a:cs typeface="Century Gothic"/>
              <a:sym typeface="Century Gothic"/>
            </a:endParaRPr>
          </a:p>
        </p:txBody>
      </p:sp>
      <p:sp>
        <p:nvSpPr>
          <p:cNvPr id="634" name="Google Shape;634;p34"/>
          <p:cNvSpPr txBox="1"/>
          <p:nvPr/>
        </p:nvSpPr>
        <p:spPr>
          <a:xfrm>
            <a:off x="1722885" y="2185103"/>
            <a:ext cx="887341" cy="8309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5000">
                <a:solidFill>
                  <a:schemeClr val="lt1"/>
                </a:solidFill>
                <a:latin typeface="Century Gothic"/>
                <a:ea typeface="Century Gothic"/>
                <a:cs typeface="Century Gothic"/>
                <a:sym typeface="Century Gothic"/>
              </a:rPr>
              <a:t>04</a:t>
            </a:r>
            <a:endParaRPr b="1" sz="5000">
              <a:solidFill>
                <a:schemeClr val="lt1"/>
              </a:solidFill>
              <a:latin typeface="Century Gothic"/>
              <a:ea typeface="Century Gothic"/>
              <a:cs typeface="Century Gothic"/>
              <a:sym typeface="Century Gothic"/>
            </a:endParaRPr>
          </a:p>
        </p:txBody>
      </p:sp>
      <p:sp>
        <p:nvSpPr>
          <p:cNvPr id="635" name="Google Shape;635;p34"/>
          <p:cNvSpPr txBox="1"/>
          <p:nvPr/>
        </p:nvSpPr>
        <p:spPr>
          <a:xfrm>
            <a:off x="3551164" y="1630627"/>
            <a:ext cx="4417187" cy="623248"/>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3600">
                <a:solidFill>
                  <a:srgbClr val="C00000"/>
                </a:solidFill>
                <a:latin typeface="Century Gothic"/>
                <a:ea typeface="Century Gothic"/>
                <a:cs typeface="Century Gothic"/>
                <a:sym typeface="Century Gothic"/>
              </a:rPr>
              <a:t>SOLUTIONS</a:t>
            </a:r>
            <a:endParaRPr b="1" sz="3600">
              <a:solidFill>
                <a:srgbClr val="7F7F7F"/>
              </a:solidFill>
              <a:latin typeface="Century Gothic"/>
              <a:ea typeface="Century Gothic"/>
              <a:cs typeface="Century Gothic"/>
              <a:sym typeface="Century Gothic"/>
            </a:endParaRPr>
          </a:p>
        </p:txBody>
      </p:sp>
      <p:sp>
        <p:nvSpPr>
          <p:cNvPr id="636" name="Google Shape;636;p34"/>
          <p:cNvSpPr/>
          <p:nvPr/>
        </p:nvSpPr>
        <p:spPr>
          <a:xfrm>
            <a:off x="3542215" y="2283223"/>
            <a:ext cx="4505293" cy="1338828"/>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rgbClr val="D8D8D8"/>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D8D8D8"/>
              </a:solidFill>
              <a:latin typeface="Century Gothic"/>
              <a:ea typeface="Century Gothic"/>
              <a:cs typeface="Century Gothic"/>
              <a:sym typeface="Century Gothic"/>
            </a:endParaRPr>
          </a:p>
          <a:p>
            <a:pPr indent="0" lvl="0" marL="0" marR="0" rtl="0" algn="l">
              <a:lnSpc>
                <a:spcPct val="150000"/>
              </a:lnSpc>
              <a:spcBef>
                <a:spcPts val="0"/>
              </a:spcBef>
              <a:spcAft>
                <a:spcPts val="0"/>
              </a:spcAft>
              <a:buNone/>
            </a:pPr>
            <a:r>
              <a:t/>
            </a:r>
            <a:endParaRPr sz="1100">
              <a:solidFill>
                <a:srgbClr val="D8D8D8"/>
              </a:solidFill>
              <a:latin typeface="Century Gothic"/>
              <a:ea typeface="Century Gothic"/>
              <a:cs typeface="Century Gothic"/>
              <a:sym typeface="Century Gothic"/>
            </a:endParaRPr>
          </a:p>
        </p:txBody>
      </p:sp>
      <p:sp>
        <p:nvSpPr>
          <p:cNvPr id="637" name="Google Shape;637;p34"/>
          <p:cNvSpPr/>
          <p:nvPr/>
        </p:nvSpPr>
        <p:spPr>
          <a:xfrm flipH="1" rot="10800000">
            <a:off x="7249903" y="-757672"/>
            <a:ext cx="1436897" cy="143689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38" name="Google Shape;638;p34"/>
          <p:cNvSpPr/>
          <p:nvPr/>
        </p:nvSpPr>
        <p:spPr>
          <a:xfrm flipH="1" rot="10800000">
            <a:off x="6939105" y="4609823"/>
            <a:ext cx="1442895" cy="1442895"/>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39" name="Google Shape;639;p34"/>
          <p:cNvSpPr/>
          <p:nvPr/>
        </p:nvSpPr>
        <p:spPr>
          <a:xfrm flipH="1" rot="10800000">
            <a:off x="3494315" y="972712"/>
            <a:ext cx="330450" cy="33045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40" name="Google Shape;640;p34"/>
          <p:cNvSpPr/>
          <p:nvPr/>
        </p:nvSpPr>
        <p:spPr>
          <a:xfrm flipH="1" rot="10800000">
            <a:off x="5317016" y="3907550"/>
            <a:ext cx="305943" cy="305943"/>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41" name="Google Shape;641;p34"/>
          <p:cNvSpPr/>
          <p:nvPr/>
        </p:nvSpPr>
        <p:spPr>
          <a:xfrm flipH="1" rot="10800000">
            <a:off x="1267560" y="4125686"/>
            <a:ext cx="175614" cy="1756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642" name="Google Shape;642;p34"/>
          <p:cNvGrpSpPr/>
          <p:nvPr/>
        </p:nvGrpSpPr>
        <p:grpSpPr>
          <a:xfrm>
            <a:off x="3654103" y="2185104"/>
            <a:ext cx="4260056" cy="34289"/>
            <a:chOff x="5029200" y="2769580"/>
            <a:chExt cx="5680075" cy="45719"/>
          </a:xfrm>
        </p:grpSpPr>
        <p:sp>
          <p:nvSpPr>
            <p:cNvPr id="643" name="Google Shape;643;p34"/>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644" name="Google Shape;644;p34"/>
            <p:cNvCxnSpPr/>
            <p:nvPr/>
          </p:nvCxnSpPr>
          <p:spPr>
            <a:xfrm>
              <a:off x="5711825" y="2792439"/>
              <a:ext cx="4997450" cy="0"/>
            </a:xfrm>
            <a:prstGeom prst="straightConnector1">
              <a:avLst/>
            </a:prstGeom>
            <a:noFill/>
            <a:ln cap="flat" cmpd="sng" w="9525">
              <a:solidFill>
                <a:srgbClr val="C00000"/>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627"/>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639"/>
                                        </p:tgtEl>
                                        <p:attrNameLst>
                                          <p:attrName>style.visibility</p:attrName>
                                        </p:attrNameLst>
                                      </p:cBhvr>
                                      <p:to>
                                        <p:strVal val="visible"/>
                                      </p:to>
                                    </p:set>
                                    <p:anim calcmode="lin" valueType="num">
                                      <p:cBhvr additive="base">
                                        <p:cTn dur="500"/>
                                        <p:tgtEl>
                                          <p:spTgt spid="639"/>
                                        </p:tgtEl>
                                        <p:attrNameLst>
                                          <p:attrName>ppt_w</p:attrName>
                                        </p:attrNameLst>
                                      </p:cBhvr>
                                      <p:tavLst>
                                        <p:tav fmla="" tm="0">
                                          <p:val>
                                            <p:strVal val="0"/>
                                          </p:val>
                                        </p:tav>
                                        <p:tav fmla="" tm="100000">
                                          <p:val>
                                            <p:strVal val="#ppt_w"/>
                                          </p:val>
                                        </p:tav>
                                      </p:tavLst>
                                    </p:anim>
                                    <p:anim calcmode="lin" valueType="num">
                                      <p:cBhvr additive="base">
                                        <p:cTn dur="500"/>
                                        <p:tgtEl>
                                          <p:spTgt spid="6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641"/>
                                        </p:tgtEl>
                                        <p:attrNameLst>
                                          <p:attrName>style.visibility</p:attrName>
                                        </p:attrNameLst>
                                      </p:cBhvr>
                                      <p:to>
                                        <p:strVal val="visible"/>
                                      </p:to>
                                    </p:set>
                                    <p:anim calcmode="lin" valueType="num">
                                      <p:cBhvr additive="base">
                                        <p:cTn dur="500"/>
                                        <p:tgtEl>
                                          <p:spTgt spid="641"/>
                                        </p:tgtEl>
                                        <p:attrNameLst>
                                          <p:attrName>ppt_w</p:attrName>
                                        </p:attrNameLst>
                                      </p:cBhvr>
                                      <p:tavLst>
                                        <p:tav fmla="" tm="0">
                                          <p:val>
                                            <p:strVal val="0"/>
                                          </p:val>
                                        </p:tav>
                                        <p:tav fmla="" tm="100000">
                                          <p:val>
                                            <p:strVal val="#ppt_w"/>
                                          </p:val>
                                        </p:tav>
                                      </p:tavLst>
                                    </p:anim>
                                    <p:anim calcmode="lin" valueType="num">
                                      <p:cBhvr additive="base">
                                        <p:cTn dur="500"/>
                                        <p:tgtEl>
                                          <p:spTgt spid="6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640"/>
                                        </p:tgtEl>
                                        <p:attrNameLst>
                                          <p:attrName>style.visibility</p:attrName>
                                        </p:attrNameLst>
                                      </p:cBhvr>
                                      <p:to>
                                        <p:strVal val="visible"/>
                                      </p:to>
                                    </p:set>
                                    <p:anim calcmode="lin" valueType="num">
                                      <p:cBhvr additive="base">
                                        <p:cTn dur="500"/>
                                        <p:tgtEl>
                                          <p:spTgt spid="640"/>
                                        </p:tgtEl>
                                        <p:attrNameLst>
                                          <p:attrName>ppt_w</p:attrName>
                                        </p:attrNameLst>
                                      </p:cBhvr>
                                      <p:tavLst>
                                        <p:tav fmla="" tm="0">
                                          <p:val>
                                            <p:strVal val="0"/>
                                          </p:val>
                                        </p:tav>
                                        <p:tav fmla="" tm="100000">
                                          <p:val>
                                            <p:strVal val="#ppt_w"/>
                                          </p:val>
                                        </p:tav>
                                      </p:tavLst>
                                    </p:anim>
                                    <p:anim calcmode="lin" valueType="num">
                                      <p:cBhvr additive="base">
                                        <p:cTn dur="500"/>
                                        <p:tgtEl>
                                          <p:spTgt spid="6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500"/>
                                        <p:tgtEl>
                                          <p:spTgt spid="638"/>
                                        </p:tgtEl>
                                        <p:attrNameLst>
                                          <p:attrName>ppt_w</p:attrName>
                                        </p:attrNameLst>
                                      </p:cBhvr>
                                      <p:tavLst>
                                        <p:tav fmla="" tm="0">
                                          <p:val>
                                            <p:strVal val="0"/>
                                          </p:val>
                                        </p:tav>
                                        <p:tav fmla="" tm="100000">
                                          <p:val>
                                            <p:strVal val="#ppt_w"/>
                                          </p:val>
                                        </p:tav>
                                      </p:tavLst>
                                    </p:anim>
                                    <p:anim calcmode="lin" valueType="num">
                                      <p:cBhvr additive="base">
                                        <p:cTn dur="500"/>
                                        <p:tgtEl>
                                          <p:spTgt spid="63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637"/>
                                        </p:tgtEl>
                                        <p:attrNameLst>
                                          <p:attrName>style.visibility</p:attrName>
                                        </p:attrNameLst>
                                      </p:cBhvr>
                                      <p:to>
                                        <p:strVal val="visible"/>
                                      </p:to>
                                    </p:set>
                                    <p:anim calcmode="lin" valueType="num">
                                      <p:cBhvr additive="base">
                                        <p:cTn dur="500"/>
                                        <p:tgtEl>
                                          <p:spTgt spid="637"/>
                                        </p:tgtEl>
                                        <p:attrNameLst>
                                          <p:attrName>ppt_w</p:attrName>
                                        </p:attrNameLst>
                                      </p:cBhvr>
                                      <p:tavLst>
                                        <p:tav fmla="" tm="0">
                                          <p:val>
                                            <p:strVal val="0"/>
                                          </p:val>
                                        </p:tav>
                                        <p:tav fmla="" tm="100000">
                                          <p:val>
                                            <p:strVal val="#ppt_w"/>
                                          </p:val>
                                        </p:tav>
                                      </p:tavLst>
                                    </p:anim>
                                    <p:anim calcmode="lin" valueType="num">
                                      <p:cBhvr additive="base">
                                        <p:cTn dur="500"/>
                                        <p:tgtEl>
                                          <p:spTgt spid="6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3"/>
                                        </p:tgtEl>
                                        <p:attrNameLst>
                                          <p:attrName>style.visibility</p:attrName>
                                        </p:attrNameLst>
                                      </p:cBhvr>
                                      <p:to>
                                        <p:strVal val="visible"/>
                                      </p:to>
                                    </p:set>
                                    <p:anim calcmode="lin" valueType="num">
                                      <p:cBhvr additive="base">
                                        <p:cTn dur="500"/>
                                        <p:tgtEl>
                                          <p:spTgt spid="633"/>
                                        </p:tgtEl>
                                        <p:attrNameLst>
                                          <p:attrName>ppt_w</p:attrName>
                                        </p:attrNameLst>
                                      </p:cBhvr>
                                      <p:tavLst>
                                        <p:tav fmla="" tm="0">
                                          <p:val>
                                            <p:strVal val="0"/>
                                          </p:val>
                                        </p:tav>
                                        <p:tav fmla="" tm="100000">
                                          <p:val>
                                            <p:strVal val="#ppt_w"/>
                                          </p:val>
                                        </p:tav>
                                      </p:tavLst>
                                    </p:anim>
                                    <p:anim calcmode="lin" valueType="num">
                                      <p:cBhvr additive="base">
                                        <p:cTn dur="500"/>
                                        <p:tgtEl>
                                          <p:spTgt spid="6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34"/>
                                        </p:tgtEl>
                                        <p:attrNameLst>
                                          <p:attrName>style.visibility</p:attrName>
                                        </p:attrNameLst>
                                      </p:cBhvr>
                                      <p:to>
                                        <p:strVal val="visible"/>
                                      </p:to>
                                    </p:set>
                                    <p:anim calcmode="lin" valueType="num">
                                      <p:cBhvr additive="base">
                                        <p:cTn dur="500"/>
                                        <p:tgtEl>
                                          <p:spTgt spid="634"/>
                                        </p:tgtEl>
                                        <p:attrNameLst>
                                          <p:attrName>ppt_w</p:attrName>
                                        </p:attrNameLst>
                                      </p:cBhvr>
                                      <p:tavLst>
                                        <p:tav fmla="" tm="0">
                                          <p:val>
                                            <p:strVal val="0"/>
                                          </p:val>
                                        </p:tav>
                                        <p:tav fmla="" tm="100000">
                                          <p:val>
                                            <p:strVal val="#ppt_w"/>
                                          </p:val>
                                        </p:tav>
                                      </p:tavLst>
                                    </p:anim>
                                    <p:anim calcmode="lin" valueType="num">
                                      <p:cBhvr additive="base">
                                        <p:cTn dur="500"/>
                                        <p:tgtEl>
                                          <p:spTgt spid="63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
                                  </p:stCondLst>
                                  <p:childTnLst>
                                    <p:set>
                                      <p:cBhvr>
                                        <p:cTn dur="1" fill="hold">
                                          <p:stCondLst>
                                            <p:cond delay="0"/>
                                          </p:stCondLst>
                                        </p:cTn>
                                        <p:tgtEl>
                                          <p:spTgt spid="635"/>
                                        </p:tgtEl>
                                        <p:attrNameLst>
                                          <p:attrName>style.visibility</p:attrName>
                                        </p:attrNameLst>
                                      </p:cBhvr>
                                      <p:to>
                                        <p:strVal val="visible"/>
                                      </p:to>
                                    </p:set>
                                    <p:animEffect filter="fade" transition="in">
                                      <p:cBhvr>
                                        <p:cTn dur="500"/>
                                        <p:tgtEl>
                                          <p:spTgt spid="635"/>
                                        </p:tgtEl>
                                      </p:cBhvr>
                                    </p:animEffect>
                                  </p:childTnLst>
                                </p:cTn>
                              </p:par>
                              <p:par>
                                <p:cTn fill="hold" nodeType="withEffect" presetClass="entr" presetID="10" presetSubtype="0">
                                  <p:stCondLst>
                                    <p:cond delay="25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5"/>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51" name="Google Shape;651;p35"/>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52" name="Google Shape;652;p35"/>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04</a:t>
            </a:r>
            <a:endParaRPr sz="1800">
              <a:solidFill>
                <a:schemeClr val="lt1"/>
              </a:solidFill>
              <a:latin typeface="Century Gothic"/>
              <a:ea typeface="Century Gothic"/>
              <a:cs typeface="Century Gothic"/>
              <a:sym typeface="Century Gothic"/>
            </a:endParaRPr>
          </a:p>
        </p:txBody>
      </p:sp>
      <p:pic>
        <p:nvPicPr>
          <p:cNvPr id="653" name="Google Shape;653;p35"/>
          <p:cNvPicPr preferRelativeResize="0"/>
          <p:nvPr/>
        </p:nvPicPr>
        <p:blipFill rotWithShape="1">
          <a:blip r:embed="rId3">
            <a:alphaModFix/>
          </a:blip>
          <a:srcRect b="0" l="0" r="0" t="0"/>
          <a:stretch/>
        </p:blipFill>
        <p:spPr>
          <a:xfrm>
            <a:off x="687035" y="1496875"/>
            <a:ext cx="2970000" cy="2160000"/>
          </a:xfrm>
          <a:prstGeom prst="rect">
            <a:avLst/>
          </a:prstGeom>
          <a:noFill/>
          <a:ln cap="flat" cmpd="sng" w="76200">
            <a:solidFill>
              <a:srgbClr val="F2F2F2"/>
            </a:solidFill>
            <a:prstDash val="solid"/>
            <a:round/>
            <a:headEnd len="sm" w="sm" type="none"/>
            <a:tailEnd len="sm" w="sm" type="none"/>
          </a:ln>
        </p:spPr>
      </p:pic>
      <p:pic>
        <p:nvPicPr>
          <p:cNvPr id="654" name="Google Shape;654;p35"/>
          <p:cNvPicPr preferRelativeResize="0"/>
          <p:nvPr/>
        </p:nvPicPr>
        <p:blipFill rotWithShape="1">
          <a:blip r:embed="rId4">
            <a:alphaModFix/>
          </a:blip>
          <a:srcRect b="0" l="0" r="0" t="0"/>
          <a:stretch/>
        </p:blipFill>
        <p:spPr>
          <a:xfrm>
            <a:off x="5470853" y="1496875"/>
            <a:ext cx="2970000" cy="2160000"/>
          </a:xfrm>
          <a:prstGeom prst="rect">
            <a:avLst/>
          </a:prstGeom>
          <a:noFill/>
          <a:ln cap="flat" cmpd="sng" w="76200">
            <a:solidFill>
              <a:srgbClr val="F2F2F2"/>
            </a:solidFill>
            <a:prstDash val="solid"/>
            <a:round/>
            <a:headEnd len="sm" w="sm" type="none"/>
            <a:tailEnd len="sm" w="sm" type="none"/>
          </a:ln>
        </p:spPr>
      </p:pic>
      <p:pic>
        <p:nvPicPr>
          <p:cNvPr id="655" name="Google Shape;655;p35"/>
          <p:cNvPicPr preferRelativeResize="0"/>
          <p:nvPr/>
        </p:nvPicPr>
        <p:blipFill rotWithShape="1">
          <a:blip r:embed="rId5">
            <a:alphaModFix/>
          </a:blip>
          <a:srcRect b="0" l="0" r="0" t="0"/>
          <a:stretch/>
        </p:blipFill>
        <p:spPr>
          <a:xfrm>
            <a:off x="3078944" y="1131123"/>
            <a:ext cx="2970000" cy="2160000"/>
          </a:xfrm>
          <a:prstGeom prst="rect">
            <a:avLst/>
          </a:prstGeom>
          <a:noFill/>
          <a:ln cap="flat" cmpd="sng" w="76200">
            <a:solidFill>
              <a:srgbClr val="F2F2F2"/>
            </a:solidFill>
            <a:prstDash val="solid"/>
            <a:round/>
            <a:headEnd len="sm" w="sm" type="none"/>
            <a:tailEnd len="sm" w="sm" type="none"/>
          </a:ln>
          <a:effectLst>
            <a:outerShdw blurRad="76200" sx="103000" rotWithShape="0" algn="ctr" sy="103000">
              <a:schemeClr val="dk1">
                <a:alpha val="9803"/>
              </a:schemeClr>
            </a:outerShdw>
          </a:effectLst>
        </p:spPr>
      </p:pic>
      <p:sp>
        <p:nvSpPr>
          <p:cNvPr id="656" name="Google Shape;656;p35"/>
          <p:cNvSpPr/>
          <p:nvPr/>
        </p:nvSpPr>
        <p:spPr>
          <a:xfrm>
            <a:off x="0" y="3050647"/>
            <a:ext cx="9144000" cy="2092853"/>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57" name="Google Shape;657;p35"/>
          <p:cNvSpPr txBox="1"/>
          <p:nvPr/>
        </p:nvSpPr>
        <p:spPr>
          <a:xfrm>
            <a:off x="2569024" y="3390982"/>
            <a:ext cx="4005953" cy="300083"/>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tr-TR" sz="1500">
                <a:solidFill>
                  <a:schemeClr val="lt1"/>
                </a:solidFill>
                <a:latin typeface="Century Gothic"/>
                <a:ea typeface="Century Gothic"/>
                <a:cs typeface="Century Gothic"/>
                <a:sym typeface="Century Gothic"/>
              </a:rPr>
              <a:t>STEP HERE</a:t>
            </a:r>
            <a:endParaRPr b="1" sz="1500">
              <a:solidFill>
                <a:schemeClr val="lt1"/>
              </a:solidFill>
              <a:latin typeface="Century Gothic"/>
              <a:ea typeface="Century Gothic"/>
              <a:cs typeface="Century Gothic"/>
              <a:sym typeface="Century Gothic"/>
            </a:endParaRPr>
          </a:p>
        </p:txBody>
      </p:sp>
      <p:sp>
        <p:nvSpPr>
          <p:cNvPr id="658" name="Google Shape;658;p35"/>
          <p:cNvSpPr/>
          <p:nvPr/>
        </p:nvSpPr>
        <p:spPr>
          <a:xfrm>
            <a:off x="756553" y="3881517"/>
            <a:ext cx="7630895" cy="545727"/>
          </a:xfrm>
          <a:prstGeom prst="rect">
            <a:avLst/>
          </a:prstGeom>
          <a:noFill/>
          <a:ln>
            <a:noFill/>
          </a:ln>
        </p:spPr>
        <p:txBody>
          <a:bodyPr anchorCtr="0" anchor="t" bIns="34275" lIns="68575" spcFirstLastPara="1" rIns="68575" wrap="square" tIns="34275">
            <a:noAutofit/>
          </a:bodyPr>
          <a:lstStyle/>
          <a:p>
            <a:pPr indent="0" lvl="0" marL="0" marR="0" rtl="0" algn="ctr">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A complex idea can be conveyed with just a single still image, namely making it possible to absorb large amounts of data quickly.</a:t>
            </a:r>
            <a:endParaRPr sz="1100">
              <a:solidFill>
                <a:schemeClr val="lt1"/>
              </a:solidFill>
              <a:latin typeface="Century Gothic"/>
              <a:ea typeface="Century Gothic"/>
              <a:cs typeface="Century Gothic"/>
              <a:sym typeface="Century Gothic"/>
            </a:endParaRPr>
          </a:p>
        </p:txBody>
      </p:sp>
      <p:grpSp>
        <p:nvGrpSpPr>
          <p:cNvPr id="659" name="Google Shape;659;p35"/>
          <p:cNvGrpSpPr/>
          <p:nvPr/>
        </p:nvGrpSpPr>
        <p:grpSpPr>
          <a:xfrm>
            <a:off x="7381163" y="-248115"/>
            <a:ext cx="3340245" cy="34289"/>
            <a:chOff x="5029200" y="2769580"/>
            <a:chExt cx="4453660" cy="45719"/>
          </a:xfrm>
        </p:grpSpPr>
        <p:sp>
          <p:nvSpPr>
            <p:cNvPr id="660" name="Google Shape;660;p35"/>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661" name="Google Shape;661;p35"/>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
        <p:nvSpPr>
          <p:cNvPr id="662" name="Google Shape;662;p35"/>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750"/>
                                        <p:tgtEl>
                                          <p:spTgt spid="655"/>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750"/>
                                        <p:tgtEl>
                                          <p:spTgt spid="65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75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6"/>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69" name="Google Shape;669;p36"/>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70" name="Google Shape;670;p36"/>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04</a:t>
            </a:r>
            <a:endParaRPr sz="1800">
              <a:solidFill>
                <a:schemeClr val="lt1"/>
              </a:solidFill>
              <a:latin typeface="Century Gothic"/>
              <a:ea typeface="Century Gothic"/>
              <a:cs typeface="Century Gothic"/>
              <a:sym typeface="Century Gothic"/>
            </a:endParaRPr>
          </a:p>
        </p:txBody>
      </p:sp>
      <p:sp>
        <p:nvSpPr>
          <p:cNvPr id="671" name="Google Shape;671;p36"/>
          <p:cNvSpPr txBox="1"/>
          <p:nvPr/>
        </p:nvSpPr>
        <p:spPr>
          <a:xfrm>
            <a:off x="963586" y="1329691"/>
            <a:ext cx="2310749" cy="2377574"/>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5000">
                <a:solidFill>
                  <a:srgbClr val="C00000"/>
                </a:solidFill>
                <a:latin typeface="Century Gothic"/>
                <a:ea typeface="Century Gothic"/>
                <a:cs typeface="Century Gothic"/>
                <a:sym typeface="Century Gothic"/>
              </a:rPr>
              <a:t>68</a:t>
            </a:r>
            <a:endParaRPr sz="15000">
              <a:solidFill>
                <a:srgbClr val="C00000"/>
              </a:solidFill>
              <a:latin typeface="Century Gothic"/>
              <a:ea typeface="Century Gothic"/>
              <a:cs typeface="Century Gothic"/>
              <a:sym typeface="Century Gothic"/>
            </a:endParaRPr>
          </a:p>
        </p:txBody>
      </p:sp>
      <p:grpSp>
        <p:nvGrpSpPr>
          <p:cNvPr id="672" name="Google Shape;672;p36"/>
          <p:cNvGrpSpPr/>
          <p:nvPr/>
        </p:nvGrpSpPr>
        <p:grpSpPr>
          <a:xfrm>
            <a:off x="2814946" y="2948360"/>
            <a:ext cx="514350" cy="514350"/>
            <a:chOff x="3753261" y="3931146"/>
            <a:chExt cx="685800" cy="685800"/>
          </a:xfrm>
        </p:grpSpPr>
        <p:sp>
          <p:nvSpPr>
            <p:cNvPr id="673" name="Google Shape;673;p36"/>
            <p:cNvSpPr/>
            <p:nvPr/>
          </p:nvSpPr>
          <p:spPr>
            <a:xfrm>
              <a:off x="3753261" y="3931146"/>
              <a:ext cx="685800" cy="6858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74" name="Google Shape;674;p36"/>
            <p:cNvSpPr/>
            <p:nvPr/>
          </p:nvSpPr>
          <p:spPr>
            <a:xfrm>
              <a:off x="3845977" y="4043213"/>
              <a:ext cx="500368" cy="4924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1800">
                  <a:solidFill>
                    <a:srgbClr val="C00000"/>
                  </a:solidFill>
                  <a:latin typeface="Century Gothic"/>
                  <a:ea typeface="Century Gothic"/>
                  <a:cs typeface="Century Gothic"/>
                  <a:sym typeface="Century Gothic"/>
                </a:rPr>
                <a:t>%</a:t>
              </a:r>
              <a:endParaRPr sz="1800">
                <a:solidFill>
                  <a:srgbClr val="C00000"/>
                </a:solidFill>
                <a:latin typeface="Century Gothic"/>
                <a:ea typeface="Century Gothic"/>
                <a:cs typeface="Century Gothic"/>
                <a:sym typeface="Century Gothic"/>
              </a:endParaRPr>
            </a:p>
          </p:txBody>
        </p:sp>
      </p:grpSp>
      <p:grpSp>
        <p:nvGrpSpPr>
          <p:cNvPr id="675" name="Google Shape;675;p36"/>
          <p:cNvGrpSpPr/>
          <p:nvPr/>
        </p:nvGrpSpPr>
        <p:grpSpPr>
          <a:xfrm>
            <a:off x="4543837" y="1361475"/>
            <a:ext cx="434495" cy="434495"/>
            <a:chOff x="828266" y="2176574"/>
            <a:chExt cx="579326" cy="579326"/>
          </a:xfrm>
        </p:grpSpPr>
        <p:sp>
          <p:nvSpPr>
            <p:cNvPr id="676" name="Google Shape;676;p36"/>
            <p:cNvSpPr/>
            <p:nvPr/>
          </p:nvSpPr>
          <p:spPr>
            <a:xfrm>
              <a:off x="863403"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77" name="Google Shape;677;p36"/>
            <p:cNvSpPr/>
            <p:nvPr/>
          </p:nvSpPr>
          <p:spPr>
            <a:xfrm>
              <a:off x="828266"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78" name="Google Shape;678;p36"/>
            <p:cNvSpPr/>
            <p:nvPr/>
          </p:nvSpPr>
          <p:spPr>
            <a:xfrm>
              <a:off x="1021972" y="2345028"/>
              <a:ext cx="191914" cy="242418"/>
            </a:xfrm>
            <a:custGeom>
              <a:rect b="b" l="l" r="r" t="t"/>
              <a:pathLst>
                <a:path extrusionOk="0" h="6032500" w="4772887">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679" name="Google Shape;679;p36"/>
          <p:cNvGrpSpPr/>
          <p:nvPr/>
        </p:nvGrpSpPr>
        <p:grpSpPr>
          <a:xfrm>
            <a:off x="6592375" y="1361475"/>
            <a:ext cx="434495" cy="434495"/>
            <a:chOff x="3436460" y="2176574"/>
            <a:chExt cx="579326" cy="579326"/>
          </a:xfrm>
        </p:grpSpPr>
        <p:sp>
          <p:nvSpPr>
            <p:cNvPr id="680" name="Google Shape;680;p36"/>
            <p:cNvSpPr/>
            <p:nvPr/>
          </p:nvSpPr>
          <p:spPr>
            <a:xfrm>
              <a:off x="3471597"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81" name="Google Shape;681;p36"/>
            <p:cNvSpPr/>
            <p:nvPr/>
          </p:nvSpPr>
          <p:spPr>
            <a:xfrm>
              <a:off x="3436460"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82" name="Google Shape;682;p36"/>
            <p:cNvSpPr/>
            <p:nvPr/>
          </p:nvSpPr>
          <p:spPr>
            <a:xfrm>
              <a:off x="3596698" y="2371964"/>
              <a:ext cx="267679" cy="215482"/>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683" name="Google Shape;683;p36"/>
          <p:cNvGrpSpPr/>
          <p:nvPr/>
        </p:nvGrpSpPr>
        <p:grpSpPr>
          <a:xfrm>
            <a:off x="5568106" y="1361475"/>
            <a:ext cx="434495" cy="434495"/>
            <a:chOff x="2132363" y="2176574"/>
            <a:chExt cx="579326" cy="579326"/>
          </a:xfrm>
        </p:grpSpPr>
        <p:sp>
          <p:nvSpPr>
            <p:cNvPr id="684" name="Google Shape;684;p36"/>
            <p:cNvSpPr/>
            <p:nvPr/>
          </p:nvSpPr>
          <p:spPr>
            <a:xfrm>
              <a:off x="2167501"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85" name="Google Shape;685;p36"/>
            <p:cNvSpPr/>
            <p:nvPr/>
          </p:nvSpPr>
          <p:spPr>
            <a:xfrm>
              <a:off x="2132363"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86" name="Google Shape;686;p36"/>
            <p:cNvSpPr/>
            <p:nvPr/>
          </p:nvSpPr>
          <p:spPr>
            <a:xfrm>
              <a:off x="2246897" y="2365482"/>
              <a:ext cx="350259" cy="206069"/>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sp>
        <p:nvSpPr>
          <p:cNvPr id="687" name="Google Shape;687;p36"/>
          <p:cNvSpPr txBox="1"/>
          <p:nvPr/>
        </p:nvSpPr>
        <p:spPr>
          <a:xfrm>
            <a:off x="4431951" y="1935610"/>
            <a:ext cx="3354161" cy="30008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rgbClr val="C00000"/>
                </a:solidFill>
                <a:latin typeface="Century Gothic"/>
                <a:ea typeface="Century Gothic"/>
                <a:cs typeface="Century Gothic"/>
                <a:sym typeface="Century Gothic"/>
              </a:rPr>
              <a:t>STAGE HERE</a:t>
            </a:r>
            <a:endParaRPr b="1" sz="1500">
              <a:solidFill>
                <a:srgbClr val="7F7F7F"/>
              </a:solidFill>
              <a:latin typeface="Century Gothic"/>
              <a:ea typeface="Century Gothic"/>
              <a:cs typeface="Century Gothic"/>
              <a:sym typeface="Century Gothic"/>
            </a:endParaRPr>
          </a:p>
        </p:txBody>
      </p:sp>
      <p:sp>
        <p:nvSpPr>
          <p:cNvPr id="688" name="Google Shape;688;p36"/>
          <p:cNvSpPr/>
          <p:nvPr/>
        </p:nvSpPr>
        <p:spPr>
          <a:xfrm>
            <a:off x="4431951" y="2426144"/>
            <a:ext cx="3354161" cy="1338828"/>
          </a:xfrm>
          <a:prstGeom prst="rect">
            <a:avLst/>
          </a:prstGeom>
          <a:noFill/>
          <a:ln>
            <a:noFill/>
          </a:ln>
        </p:spPr>
        <p:txBody>
          <a:bodyPr anchorCtr="0" anchor="t" bIns="34275" lIns="68575" spcFirstLastPara="1" rIns="68575" wrap="square" tIns="34275">
            <a:noAutofit/>
          </a:bodyPr>
          <a:lstStyle/>
          <a:p>
            <a:pPr indent="0" lvl="0" marL="0" marR="0" rtl="0" algn="just">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We use well-known development methodologies to create a customized approach for each of the projects. This allows us to achieve high quality outcomes and full transparency towards.</a:t>
            </a:r>
            <a:endParaRPr sz="1100">
              <a:solidFill>
                <a:srgbClr val="595959"/>
              </a:solidFill>
              <a:latin typeface="Century Gothic"/>
              <a:ea typeface="Century Gothic"/>
              <a:cs typeface="Century Gothic"/>
              <a:sym typeface="Century Gothic"/>
            </a:endParaRPr>
          </a:p>
        </p:txBody>
      </p:sp>
      <p:grpSp>
        <p:nvGrpSpPr>
          <p:cNvPr id="689" name="Google Shape;689;p36"/>
          <p:cNvGrpSpPr/>
          <p:nvPr/>
        </p:nvGrpSpPr>
        <p:grpSpPr>
          <a:xfrm>
            <a:off x="4543838" y="2328026"/>
            <a:ext cx="3340245" cy="34289"/>
            <a:chOff x="5029200" y="2769580"/>
            <a:chExt cx="4453660" cy="45719"/>
          </a:xfrm>
        </p:grpSpPr>
        <p:sp>
          <p:nvSpPr>
            <p:cNvPr id="690" name="Google Shape;690;p36"/>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691" name="Google Shape;691;p36"/>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
        <p:nvSpPr>
          <p:cNvPr id="692" name="Google Shape;692;p36"/>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671"/>
                                        </p:tgtEl>
                                        <p:attrNameLst>
                                          <p:attrName>style.visibility</p:attrName>
                                        </p:attrNameLst>
                                      </p:cBhvr>
                                      <p:to>
                                        <p:strVal val="visible"/>
                                      </p:to>
                                    </p:set>
                                    <p:anim calcmode="lin" valueType="num">
                                      <p:cBhvr additive="base">
                                        <p:cTn dur="500"/>
                                        <p:tgtEl>
                                          <p:spTgt spid="671"/>
                                        </p:tgtEl>
                                        <p:attrNameLst>
                                          <p:attrName>ppt_w</p:attrName>
                                        </p:attrNameLst>
                                      </p:cBhvr>
                                      <p:tavLst>
                                        <p:tav fmla="" tm="0">
                                          <p:val>
                                            <p:strVal val="0"/>
                                          </p:val>
                                        </p:tav>
                                        <p:tav fmla="" tm="100000">
                                          <p:val>
                                            <p:strVal val="#ppt_w"/>
                                          </p:val>
                                        </p:tav>
                                      </p:tavLst>
                                    </p:anim>
                                    <p:anim calcmode="lin" valueType="num">
                                      <p:cBhvr additive="base">
                                        <p:cTn dur="500"/>
                                        <p:tgtEl>
                                          <p:spTgt spid="6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672"/>
                                        </p:tgtEl>
                                        <p:attrNameLst>
                                          <p:attrName>style.visibility</p:attrName>
                                        </p:attrNameLst>
                                      </p:cBhvr>
                                      <p:to>
                                        <p:strVal val="visible"/>
                                      </p:to>
                                    </p:set>
                                    <p:anim calcmode="lin" valueType="num">
                                      <p:cBhvr additive="base">
                                        <p:cTn dur="500"/>
                                        <p:tgtEl>
                                          <p:spTgt spid="672"/>
                                        </p:tgtEl>
                                        <p:attrNameLst>
                                          <p:attrName>ppt_w</p:attrName>
                                        </p:attrNameLst>
                                      </p:cBhvr>
                                      <p:tavLst>
                                        <p:tav fmla="" tm="0">
                                          <p:val>
                                            <p:strVal val="0"/>
                                          </p:val>
                                        </p:tav>
                                        <p:tav fmla="" tm="100000">
                                          <p:val>
                                            <p:strVal val="#ppt_w"/>
                                          </p:val>
                                        </p:tav>
                                      </p:tavLst>
                                    </p:anim>
                                    <p:anim calcmode="lin" valueType="num">
                                      <p:cBhvr additive="base">
                                        <p:cTn dur="500"/>
                                        <p:tgtEl>
                                          <p:spTgt spid="6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675"/>
                                        </p:tgtEl>
                                        <p:attrNameLst>
                                          <p:attrName>style.visibility</p:attrName>
                                        </p:attrNameLst>
                                      </p:cBhvr>
                                      <p:to>
                                        <p:strVal val="visible"/>
                                      </p:to>
                                    </p:set>
                                    <p:anim calcmode="lin" valueType="num">
                                      <p:cBhvr additive="base">
                                        <p:cTn dur="500"/>
                                        <p:tgtEl>
                                          <p:spTgt spid="675"/>
                                        </p:tgtEl>
                                        <p:attrNameLst>
                                          <p:attrName>ppt_w</p:attrName>
                                        </p:attrNameLst>
                                      </p:cBhvr>
                                      <p:tavLst>
                                        <p:tav fmla="" tm="0">
                                          <p:val>
                                            <p:strVal val="0"/>
                                          </p:val>
                                        </p:tav>
                                        <p:tav fmla="" tm="100000">
                                          <p:val>
                                            <p:strVal val="#ppt_w"/>
                                          </p:val>
                                        </p:tav>
                                      </p:tavLst>
                                    </p:anim>
                                    <p:anim calcmode="lin" valueType="num">
                                      <p:cBhvr additive="base">
                                        <p:cTn dur="500"/>
                                        <p:tgtEl>
                                          <p:spTgt spid="6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683"/>
                                        </p:tgtEl>
                                        <p:attrNameLst>
                                          <p:attrName>style.visibility</p:attrName>
                                        </p:attrNameLst>
                                      </p:cBhvr>
                                      <p:to>
                                        <p:strVal val="visible"/>
                                      </p:to>
                                    </p:set>
                                    <p:anim calcmode="lin" valueType="num">
                                      <p:cBhvr additive="base">
                                        <p:cTn dur="500"/>
                                        <p:tgtEl>
                                          <p:spTgt spid="683"/>
                                        </p:tgtEl>
                                        <p:attrNameLst>
                                          <p:attrName>ppt_w</p:attrName>
                                        </p:attrNameLst>
                                      </p:cBhvr>
                                      <p:tavLst>
                                        <p:tav fmla="" tm="0">
                                          <p:val>
                                            <p:strVal val="0"/>
                                          </p:val>
                                        </p:tav>
                                        <p:tav fmla="" tm="100000">
                                          <p:val>
                                            <p:strVal val="#ppt_w"/>
                                          </p:val>
                                        </p:tav>
                                      </p:tavLst>
                                    </p:anim>
                                    <p:anim calcmode="lin" valueType="num">
                                      <p:cBhvr additive="base">
                                        <p:cTn dur="500"/>
                                        <p:tgtEl>
                                          <p:spTgt spid="6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679"/>
                                        </p:tgtEl>
                                        <p:attrNameLst>
                                          <p:attrName>style.visibility</p:attrName>
                                        </p:attrNameLst>
                                      </p:cBhvr>
                                      <p:to>
                                        <p:strVal val="visible"/>
                                      </p:to>
                                    </p:set>
                                    <p:anim calcmode="lin" valueType="num">
                                      <p:cBhvr additive="base">
                                        <p:cTn dur="500"/>
                                        <p:tgtEl>
                                          <p:spTgt spid="679"/>
                                        </p:tgtEl>
                                        <p:attrNameLst>
                                          <p:attrName>ppt_w</p:attrName>
                                        </p:attrNameLst>
                                      </p:cBhvr>
                                      <p:tavLst>
                                        <p:tav fmla="" tm="0">
                                          <p:val>
                                            <p:strVal val="0"/>
                                          </p:val>
                                        </p:tav>
                                        <p:tav fmla="" tm="100000">
                                          <p:val>
                                            <p:strVal val="#ppt_w"/>
                                          </p:val>
                                        </p:tav>
                                      </p:tavLst>
                                    </p:anim>
                                    <p:anim calcmode="lin" valueType="num">
                                      <p:cBhvr additive="base">
                                        <p:cTn dur="500"/>
                                        <p:tgtEl>
                                          <p:spTgt spid="67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0" presetSubtype="0">
                                  <p:stCondLst>
                                    <p:cond delay="75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125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37"/>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699" name="Google Shape;699;p37"/>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00" name="Google Shape;700;p37"/>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04</a:t>
            </a:r>
            <a:endParaRPr sz="1800">
              <a:solidFill>
                <a:schemeClr val="lt1"/>
              </a:solidFill>
              <a:latin typeface="Century Gothic"/>
              <a:ea typeface="Century Gothic"/>
              <a:cs typeface="Century Gothic"/>
              <a:sym typeface="Century Gothic"/>
            </a:endParaRPr>
          </a:p>
        </p:txBody>
      </p:sp>
      <p:sp>
        <p:nvSpPr>
          <p:cNvPr id="701" name="Google Shape;701;p37"/>
          <p:cNvSpPr/>
          <p:nvPr/>
        </p:nvSpPr>
        <p:spPr>
          <a:xfrm>
            <a:off x="5578079" y="1106279"/>
            <a:ext cx="2688771" cy="3783519"/>
          </a:xfrm>
          <a:prstGeom prst="rect">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pic>
        <p:nvPicPr>
          <p:cNvPr id="702" name="Google Shape;702;p37"/>
          <p:cNvPicPr preferRelativeResize="0"/>
          <p:nvPr/>
        </p:nvPicPr>
        <p:blipFill rotWithShape="1">
          <a:blip r:embed="rId3">
            <a:alphaModFix/>
          </a:blip>
          <a:srcRect b="0" l="0" r="0" t="0"/>
          <a:stretch/>
        </p:blipFill>
        <p:spPr>
          <a:xfrm>
            <a:off x="903376" y="1106279"/>
            <a:ext cx="4682459" cy="3783519"/>
          </a:xfrm>
          <a:custGeom>
            <a:rect b="b" l="l" r="r" t="t"/>
            <a:pathLst>
              <a:path extrusionOk="0" h="5044692" w="6243278">
                <a:moveTo>
                  <a:pt x="0" y="0"/>
                </a:moveTo>
                <a:lnTo>
                  <a:pt x="6243278" y="0"/>
                </a:lnTo>
                <a:lnTo>
                  <a:pt x="6243278" y="5044692"/>
                </a:lnTo>
                <a:lnTo>
                  <a:pt x="0" y="5044692"/>
                </a:lnTo>
                <a:close/>
              </a:path>
            </a:pathLst>
          </a:custGeom>
          <a:noFill/>
          <a:ln>
            <a:noFill/>
          </a:ln>
        </p:spPr>
      </p:pic>
      <p:sp>
        <p:nvSpPr>
          <p:cNvPr id="703" name="Google Shape;703;p37"/>
          <p:cNvSpPr/>
          <p:nvPr/>
        </p:nvSpPr>
        <p:spPr>
          <a:xfrm>
            <a:off x="900246" y="1106279"/>
            <a:ext cx="4685588" cy="3783519"/>
          </a:xfrm>
          <a:prstGeom prst="rect">
            <a:avLst/>
          </a:prstGeom>
          <a:solidFill>
            <a:schemeClr val="dk1">
              <a:alpha val="2000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04" name="Google Shape;704;p37"/>
          <p:cNvSpPr txBox="1"/>
          <p:nvPr/>
        </p:nvSpPr>
        <p:spPr>
          <a:xfrm>
            <a:off x="4355951" y="1525739"/>
            <a:ext cx="3354161" cy="30008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chemeClr val="lt1"/>
                </a:solidFill>
                <a:latin typeface="Century Gothic"/>
                <a:ea typeface="Century Gothic"/>
                <a:cs typeface="Century Gothic"/>
                <a:sym typeface="Century Gothic"/>
              </a:rPr>
              <a:t>TITLE HERE</a:t>
            </a:r>
            <a:endParaRPr b="1" sz="1500">
              <a:solidFill>
                <a:schemeClr val="lt1"/>
              </a:solidFill>
              <a:latin typeface="Century Gothic"/>
              <a:ea typeface="Century Gothic"/>
              <a:cs typeface="Century Gothic"/>
              <a:sym typeface="Century Gothic"/>
            </a:endParaRPr>
          </a:p>
        </p:txBody>
      </p:sp>
      <p:sp>
        <p:nvSpPr>
          <p:cNvPr id="705" name="Google Shape;705;p37"/>
          <p:cNvSpPr/>
          <p:nvPr/>
        </p:nvSpPr>
        <p:spPr>
          <a:xfrm>
            <a:off x="4355951" y="2016273"/>
            <a:ext cx="3354161" cy="2322302"/>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A complex idea can be conveyed with just a single still image, namely making it possible to absorb large amounts of data quickly.</a:t>
            </a:r>
            <a:endParaRPr/>
          </a:p>
          <a:p>
            <a:pPr indent="0" lvl="0" marL="0" marR="0" rtl="0" algn="l">
              <a:lnSpc>
                <a:spcPct val="150000"/>
              </a:lnSpc>
              <a:spcBef>
                <a:spcPts val="0"/>
              </a:spcBef>
              <a:spcAft>
                <a:spcPts val="0"/>
              </a:spcAft>
              <a:buNone/>
            </a:pPr>
            <a:r>
              <a:t/>
            </a:r>
            <a:endParaRPr sz="1100">
              <a:solidFill>
                <a:schemeClr val="lt1"/>
              </a:solidFill>
              <a:latin typeface="Century Gothic"/>
              <a:ea typeface="Century Gothic"/>
              <a:cs typeface="Century Gothic"/>
              <a:sym typeface="Century Gothic"/>
            </a:endParaRPr>
          </a:p>
          <a:p>
            <a:pPr indent="0" lvl="0" marL="0" marR="0" rtl="0" algn="l">
              <a:lnSpc>
                <a:spcPct val="150000"/>
              </a:lnSpc>
              <a:spcBef>
                <a:spcPts val="0"/>
              </a:spcBef>
              <a:spcAft>
                <a:spcPts val="0"/>
              </a:spcAft>
              <a:buNone/>
            </a:pPr>
            <a:r>
              <a:rPr lang="tr-TR" sz="1100">
                <a:solidFill>
                  <a:schemeClr val="lt1"/>
                </a:solidFill>
                <a:latin typeface="Century Gothic"/>
                <a:ea typeface="Century Gothic"/>
                <a:cs typeface="Century Gothic"/>
                <a:sym typeface="Century Gothic"/>
              </a:rPr>
              <a:t>We use well-known development methodologies to create a customized approach for each of the projects. This allows us to achieve high quality outcomes and full transparency towards.</a:t>
            </a:r>
            <a:endParaRPr sz="1100">
              <a:solidFill>
                <a:schemeClr val="lt1"/>
              </a:solidFill>
              <a:latin typeface="Century Gothic"/>
              <a:ea typeface="Century Gothic"/>
              <a:cs typeface="Century Gothic"/>
              <a:sym typeface="Century Gothic"/>
            </a:endParaRPr>
          </a:p>
        </p:txBody>
      </p:sp>
      <p:grpSp>
        <p:nvGrpSpPr>
          <p:cNvPr id="706" name="Google Shape;706;p37"/>
          <p:cNvGrpSpPr/>
          <p:nvPr/>
        </p:nvGrpSpPr>
        <p:grpSpPr>
          <a:xfrm>
            <a:off x="4478723" y="1961476"/>
            <a:ext cx="3340245" cy="34289"/>
            <a:chOff x="5029200" y="2769580"/>
            <a:chExt cx="4453660" cy="45719"/>
          </a:xfrm>
        </p:grpSpPr>
        <p:sp>
          <p:nvSpPr>
            <p:cNvPr id="707" name="Google Shape;707;p37"/>
            <p:cNvSpPr/>
            <p:nvPr/>
          </p:nvSpPr>
          <p:spPr>
            <a:xfrm>
              <a:off x="5029200" y="2769580"/>
              <a:ext cx="723900" cy="4571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708" name="Google Shape;708;p37"/>
            <p:cNvCxnSpPr/>
            <p:nvPr/>
          </p:nvCxnSpPr>
          <p:spPr>
            <a:xfrm>
              <a:off x="5711825" y="2792439"/>
              <a:ext cx="3771035" cy="0"/>
            </a:xfrm>
            <a:prstGeom prst="straightConnector1">
              <a:avLst/>
            </a:prstGeom>
            <a:noFill/>
            <a:ln cap="flat" cmpd="sng" w="9525">
              <a:solidFill>
                <a:schemeClr val="lt1"/>
              </a:solidFill>
              <a:prstDash val="solid"/>
              <a:miter lim="800000"/>
              <a:headEnd len="sm" w="sm" type="none"/>
              <a:tailEnd len="sm" w="sm" type="none"/>
            </a:ln>
          </p:spPr>
        </p:cxnSp>
      </p:grpSp>
      <p:sp>
        <p:nvSpPr>
          <p:cNvPr id="709" name="Google Shape;709;p37"/>
          <p:cNvSpPr txBox="1"/>
          <p:nvPr/>
        </p:nvSpPr>
        <p:spPr>
          <a:xfrm>
            <a:off x="3689261" y="1108755"/>
            <a:ext cx="775693" cy="236603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14900">
                <a:solidFill>
                  <a:srgbClr val="C00000"/>
                </a:solidFill>
                <a:latin typeface="Century Gothic"/>
                <a:ea typeface="Century Gothic"/>
                <a:cs typeface="Century Gothic"/>
                <a:sym typeface="Century Gothic"/>
              </a:rPr>
              <a:t>“</a:t>
            </a:r>
            <a:endParaRPr/>
          </a:p>
        </p:txBody>
      </p:sp>
      <p:sp>
        <p:nvSpPr>
          <p:cNvPr id="710" name="Google Shape;710;p37"/>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38"/>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17" name="Google Shape;717;p38"/>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18" name="Google Shape;718;p38"/>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Impact"/>
                <a:ea typeface="Impact"/>
                <a:cs typeface="Impact"/>
                <a:sym typeface="Impact"/>
              </a:rPr>
              <a:t>04</a:t>
            </a:r>
            <a:endParaRPr sz="1800">
              <a:solidFill>
                <a:schemeClr val="lt1"/>
              </a:solidFill>
              <a:latin typeface="Impact"/>
              <a:ea typeface="Impact"/>
              <a:cs typeface="Impact"/>
              <a:sym typeface="Impact"/>
            </a:endParaRPr>
          </a:p>
        </p:txBody>
      </p:sp>
      <p:grpSp>
        <p:nvGrpSpPr>
          <p:cNvPr id="719" name="Google Shape;719;p38"/>
          <p:cNvGrpSpPr/>
          <p:nvPr/>
        </p:nvGrpSpPr>
        <p:grpSpPr>
          <a:xfrm>
            <a:off x="1065457" y="1476231"/>
            <a:ext cx="2296886" cy="2304080"/>
            <a:chOff x="1420610" y="1968308"/>
            <a:chExt cx="3062514" cy="3072106"/>
          </a:xfrm>
        </p:grpSpPr>
        <p:sp>
          <p:nvSpPr>
            <p:cNvPr id="720" name="Google Shape;720;p38"/>
            <p:cNvSpPr/>
            <p:nvPr/>
          </p:nvSpPr>
          <p:spPr>
            <a:xfrm>
              <a:off x="1420610" y="1977900"/>
              <a:ext cx="3062514" cy="3062514"/>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pic>
          <p:nvPicPr>
            <p:cNvPr id="721" name="Google Shape;721;p38"/>
            <p:cNvPicPr preferRelativeResize="0"/>
            <p:nvPr/>
          </p:nvPicPr>
          <p:blipFill rotWithShape="1">
            <a:blip r:embed="rId3">
              <a:alphaModFix/>
            </a:blip>
            <a:srcRect b="0" l="0" r="0" t="0"/>
            <a:stretch/>
          </p:blipFill>
          <p:spPr>
            <a:xfrm>
              <a:off x="1455994" y="1968308"/>
              <a:ext cx="2925110" cy="2925110"/>
            </a:xfrm>
            <a:custGeom>
              <a:rect b="b" l="l" r="r" t="t"/>
              <a:pathLst>
                <a:path extrusionOk="0" h="7634514" w="7634514">
                  <a:moveTo>
                    <a:pt x="3817257" y="0"/>
                  </a:moveTo>
                  <a:cubicBezTo>
                    <a:pt x="5925470" y="0"/>
                    <a:pt x="7634514" y="1709044"/>
                    <a:pt x="7634514" y="3817257"/>
                  </a:cubicBezTo>
                  <a:cubicBezTo>
                    <a:pt x="7634514" y="5925470"/>
                    <a:pt x="5925470" y="7634514"/>
                    <a:pt x="3817257" y="7634514"/>
                  </a:cubicBezTo>
                  <a:cubicBezTo>
                    <a:pt x="1709044" y="7634514"/>
                    <a:pt x="0" y="5925470"/>
                    <a:pt x="0" y="3817257"/>
                  </a:cubicBezTo>
                  <a:cubicBezTo>
                    <a:pt x="0" y="1709044"/>
                    <a:pt x="1709044" y="0"/>
                    <a:pt x="3817257" y="0"/>
                  </a:cubicBezTo>
                  <a:close/>
                </a:path>
              </a:pathLst>
            </a:custGeom>
            <a:noFill/>
            <a:ln>
              <a:noFill/>
            </a:ln>
          </p:spPr>
        </p:pic>
      </p:grpSp>
      <p:sp>
        <p:nvSpPr>
          <p:cNvPr id="722" name="Google Shape;722;p38"/>
          <p:cNvSpPr/>
          <p:nvPr/>
        </p:nvSpPr>
        <p:spPr>
          <a:xfrm>
            <a:off x="111441" y="1473293"/>
            <a:ext cx="4231960" cy="4231960"/>
          </a:xfrm>
          <a:prstGeom prst="arc">
            <a:avLst>
              <a:gd fmla="val 16200000" name="adj1"/>
              <a:gd fmla="val 21131683" name="adj2"/>
            </a:avLst>
          </a:prstGeom>
          <a:noFill/>
          <a:ln cap="flat" cmpd="sng" w="9525">
            <a:solidFill>
              <a:schemeClr val="lt1">
                <a:alpha val="20000"/>
              </a:scheme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sp>
        <p:nvSpPr>
          <p:cNvPr id="723" name="Google Shape;723;p38"/>
          <p:cNvSpPr/>
          <p:nvPr/>
        </p:nvSpPr>
        <p:spPr>
          <a:xfrm>
            <a:off x="-1312979" y="1473293"/>
            <a:ext cx="7080797" cy="7080797"/>
          </a:xfrm>
          <a:prstGeom prst="arc">
            <a:avLst>
              <a:gd fmla="val 16200000" name="adj1"/>
              <a:gd fmla="val 19438060" name="adj2"/>
            </a:avLst>
          </a:prstGeom>
          <a:noFill/>
          <a:ln cap="flat" cmpd="sng" w="9525">
            <a:solidFill>
              <a:schemeClr val="lt1">
                <a:alpha val="20000"/>
              </a:schemeClr>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dk1"/>
              </a:solidFill>
              <a:latin typeface="Century Gothic"/>
              <a:ea typeface="Century Gothic"/>
              <a:cs typeface="Century Gothic"/>
              <a:sym typeface="Century Gothic"/>
            </a:endParaRPr>
          </a:p>
        </p:txBody>
      </p:sp>
      <p:grpSp>
        <p:nvGrpSpPr>
          <p:cNvPr id="724" name="Google Shape;724;p38"/>
          <p:cNvGrpSpPr/>
          <p:nvPr/>
        </p:nvGrpSpPr>
        <p:grpSpPr>
          <a:xfrm>
            <a:off x="4378270" y="1606355"/>
            <a:ext cx="434495" cy="434495"/>
            <a:chOff x="828266" y="2176574"/>
            <a:chExt cx="579326" cy="579326"/>
          </a:xfrm>
        </p:grpSpPr>
        <p:sp>
          <p:nvSpPr>
            <p:cNvPr id="725" name="Google Shape;725;p38"/>
            <p:cNvSpPr/>
            <p:nvPr/>
          </p:nvSpPr>
          <p:spPr>
            <a:xfrm>
              <a:off x="863403"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26" name="Google Shape;726;p38"/>
            <p:cNvSpPr/>
            <p:nvPr/>
          </p:nvSpPr>
          <p:spPr>
            <a:xfrm>
              <a:off x="828266"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27" name="Google Shape;727;p38"/>
            <p:cNvSpPr/>
            <p:nvPr/>
          </p:nvSpPr>
          <p:spPr>
            <a:xfrm>
              <a:off x="1021972" y="2345028"/>
              <a:ext cx="191914" cy="242418"/>
            </a:xfrm>
            <a:custGeom>
              <a:rect b="b" l="l" r="r" t="t"/>
              <a:pathLst>
                <a:path extrusionOk="0" h="6032500" w="4772887">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728" name="Google Shape;728;p38"/>
          <p:cNvGrpSpPr/>
          <p:nvPr/>
        </p:nvGrpSpPr>
        <p:grpSpPr>
          <a:xfrm>
            <a:off x="6426807" y="1606355"/>
            <a:ext cx="434495" cy="434495"/>
            <a:chOff x="3436460" y="2176574"/>
            <a:chExt cx="579326" cy="579326"/>
          </a:xfrm>
        </p:grpSpPr>
        <p:sp>
          <p:nvSpPr>
            <p:cNvPr id="729" name="Google Shape;729;p38"/>
            <p:cNvSpPr/>
            <p:nvPr/>
          </p:nvSpPr>
          <p:spPr>
            <a:xfrm>
              <a:off x="3471597"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30" name="Google Shape;730;p38"/>
            <p:cNvSpPr/>
            <p:nvPr/>
          </p:nvSpPr>
          <p:spPr>
            <a:xfrm>
              <a:off x="3436460"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31" name="Google Shape;731;p38"/>
            <p:cNvSpPr/>
            <p:nvPr/>
          </p:nvSpPr>
          <p:spPr>
            <a:xfrm>
              <a:off x="3596698" y="2371964"/>
              <a:ext cx="267679" cy="215482"/>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grpSp>
      <p:grpSp>
        <p:nvGrpSpPr>
          <p:cNvPr id="732" name="Google Shape;732;p38"/>
          <p:cNvGrpSpPr/>
          <p:nvPr/>
        </p:nvGrpSpPr>
        <p:grpSpPr>
          <a:xfrm>
            <a:off x="5402539" y="1606355"/>
            <a:ext cx="434495" cy="434495"/>
            <a:chOff x="2132363" y="2176574"/>
            <a:chExt cx="579326" cy="579326"/>
          </a:xfrm>
        </p:grpSpPr>
        <p:sp>
          <p:nvSpPr>
            <p:cNvPr id="733" name="Google Shape;733;p38"/>
            <p:cNvSpPr/>
            <p:nvPr/>
          </p:nvSpPr>
          <p:spPr>
            <a:xfrm>
              <a:off x="2167501"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34" name="Google Shape;734;p38"/>
            <p:cNvSpPr/>
            <p:nvPr/>
          </p:nvSpPr>
          <p:spPr>
            <a:xfrm>
              <a:off x="2132363"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35" name="Google Shape;735;p38"/>
            <p:cNvSpPr/>
            <p:nvPr/>
          </p:nvSpPr>
          <p:spPr>
            <a:xfrm>
              <a:off x="2246897" y="2365482"/>
              <a:ext cx="350259" cy="206069"/>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grpSp>
      <p:sp>
        <p:nvSpPr>
          <p:cNvPr id="736" name="Google Shape;736;p38"/>
          <p:cNvSpPr txBox="1"/>
          <p:nvPr/>
        </p:nvSpPr>
        <p:spPr>
          <a:xfrm>
            <a:off x="4266383" y="2180491"/>
            <a:ext cx="3354161" cy="30008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rgbClr val="C00000"/>
                </a:solidFill>
                <a:latin typeface="Arial"/>
                <a:ea typeface="Arial"/>
                <a:cs typeface="Arial"/>
                <a:sym typeface="Arial"/>
              </a:rPr>
              <a:t>DESCRIPTION HERE</a:t>
            </a:r>
            <a:endParaRPr b="1" sz="1500">
              <a:solidFill>
                <a:srgbClr val="7F7F7F"/>
              </a:solidFill>
              <a:latin typeface="Arial"/>
              <a:ea typeface="Arial"/>
              <a:cs typeface="Arial"/>
              <a:sym typeface="Arial"/>
            </a:endParaRPr>
          </a:p>
        </p:txBody>
      </p:sp>
      <p:sp>
        <p:nvSpPr>
          <p:cNvPr id="737" name="Google Shape;737;p38"/>
          <p:cNvSpPr/>
          <p:nvPr/>
        </p:nvSpPr>
        <p:spPr>
          <a:xfrm>
            <a:off x="4266383" y="2671024"/>
            <a:ext cx="3865245" cy="1338828"/>
          </a:xfrm>
          <a:prstGeom prst="rect">
            <a:avLst/>
          </a:prstGeom>
          <a:noFill/>
          <a:ln>
            <a:noFill/>
          </a:ln>
        </p:spPr>
        <p:txBody>
          <a:bodyPr anchorCtr="0" anchor="t" bIns="34275" lIns="68575" spcFirstLastPara="1" rIns="68575" wrap="square" tIns="34275">
            <a:noAutofit/>
          </a:bodyPr>
          <a:lstStyle/>
          <a:p>
            <a:pPr indent="0" lvl="0" marL="0" marR="0" rtl="0" algn="just">
              <a:lnSpc>
                <a:spcPct val="150000"/>
              </a:lnSpc>
              <a:spcBef>
                <a:spcPts val="0"/>
              </a:spcBef>
              <a:spcAft>
                <a:spcPts val="0"/>
              </a:spcAft>
              <a:buNone/>
            </a:pPr>
            <a:r>
              <a:rPr lang="tr-TR" sz="1100">
                <a:solidFill>
                  <a:srgbClr val="595959"/>
                </a:solidFill>
                <a:latin typeface="Arial"/>
                <a:ea typeface="Arial"/>
                <a:cs typeface="Arial"/>
                <a:sym typeface="Arial"/>
              </a:rPr>
              <a:t>You cannot positively influence your life when you are not emotionally strong. Strength comes from within. Regardless of who your parents You cannot positively influence your life when you are not emotionally.</a:t>
            </a:r>
            <a:endParaRPr sz="1100">
              <a:solidFill>
                <a:srgbClr val="595959"/>
              </a:solidFill>
              <a:latin typeface="Arial"/>
              <a:ea typeface="Arial"/>
              <a:cs typeface="Arial"/>
              <a:sym typeface="Arial"/>
            </a:endParaRPr>
          </a:p>
          <a:p>
            <a:pPr indent="0" lvl="0" marL="0" marR="0" rtl="0" algn="just">
              <a:lnSpc>
                <a:spcPct val="150000"/>
              </a:lnSpc>
              <a:spcBef>
                <a:spcPts val="0"/>
              </a:spcBef>
              <a:spcAft>
                <a:spcPts val="0"/>
              </a:spcAft>
              <a:buNone/>
            </a:pPr>
            <a:r>
              <a:t/>
            </a:r>
            <a:endParaRPr sz="1100">
              <a:solidFill>
                <a:srgbClr val="595959"/>
              </a:solidFill>
              <a:latin typeface="Arial"/>
              <a:ea typeface="Arial"/>
              <a:cs typeface="Arial"/>
              <a:sym typeface="Arial"/>
            </a:endParaRPr>
          </a:p>
        </p:txBody>
      </p:sp>
      <p:grpSp>
        <p:nvGrpSpPr>
          <p:cNvPr id="738" name="Google Shape;738;p38"/>
          <p:cNvGrpSpPr/>
          <p:nvPr/>
        </p:nvGrpSpPr>
        <p:grpSpPr>
          <a:xfrm>
            <a:off x="4378270" y="2572906"/>
            <a:ext cx="3753359" cy="34289"/>
            <a:chOff x="5029200" y="2769580"/>
            <a:chExt cx="5004478" cy="45719"/>
          </a:xfrm>
        </p:grpSpPr>
        <p:sp>
          <p:nvSpPr>
            <p:cNvPr id="739" name="Google Shape;739;p38"/>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740" name="Google Shape;740;p38"/>
            <p:cNvCxnSpPr/>
            <p:nvPr/>
          </p:nvCxnSpPr>
          <p:spPr>
            <a:xfrm>
              <a:off x="5711825" y="2792439"/>
              <a:ext cx="4321853" cy="0"/>
            </a:xfrm>
            <a:prstGeom prst="straightConnector1">
              <a:avLst/>
            </a:prstGeom>
            <a:noFill/>
            <a:ln cap="flat" cmpd="sng" w="9525">
              <a:solidFill>
                <a:srgbClr val="C00000"/>
              </a:solidFill>
              <a:prstDash val="solid"/>
              <a:miter lim="800000"/>
              <a:headEnd len="sm" w="sm" type="none"/>
              <a:tailEnd len="sm" w="sm" type="none"/>
            </a:ln>
          </p:spPr>
        </p:cxnSp>
      </p:grpSp>
      <p:sp>
        <p:nvSpPr>
          <p:cNvPr id="741" name="Google Shape;741;p38"/>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20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9"/>
          <p:cNvSpPr txBox="1"/>
          <p:nvPr/>
        </p:nvSpPr>
        <p:spPr>
          <a:xfrm>
            <a:off x="2460446" y="415433"/>
            <a:ext cx="1681994" cy="90024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5400">
                <a:solidFill>
                  <a:srgbClr val="C00000"/>
                </a:solidFill>
                <a:latin typeface="Century Gothic"/>
                <a:ea typeface="Century Gothic"/>
                <a:cs typeface="Century Gothic"/>
                <a:sym typeface="Century Gothic"/>
              </a:rPr>
              <a:t>2020</a:t>
            </a:r>
            <a:endParaRPr sz="5400">
              <a:solidFill>
                <a:srgbClr val="C00000"/>
              </a:solidFill>
              <a:latin typeface="Century Gothic"/>
              <a:ea typeface="Century Gothic"/>
              <a:cs typeface="Century Gothic"/>
              <a:sym typeface="Century Gothic"/>
            </a:endParaRPr>
          </a:p>
        </p:txBody>
      </p:sp>
      <p:sp>
        <p:nvSpPr>
          <p:cNvPr id="748" name="Google Shape;748;p39"/>
          <p:cNvSpPr/>
          <p:nvPr/>
        </p:nvSpPr>
        <p:spPr>
          <a:xfrm flipH="1" rot="10800000">
            <a:off x="1535727" y="2571751"/>
            <a:ext cx="311624" cy="31162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49" name="Google Shape;749;p39"/>
          <p:cNvSpPr/>
          <p:nvPr/>
        </p:nvSpPr>
        <p:spPr>
          <a:xfrm flipH="1" rot="10800000">
            <a:off x="7944520" y="4415168"/>
            <a:ext cx="641417" cy="64141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50" name="Google Shape;750;p39"/>
          <p:cNvSpPr/>
          <p:nvPr/>
        </p:nvSpPr>
        <p:spPr>
          <a:xfrm flipH="1" rot="10800000">
            <a:off x="777309" y="-452250"/>
            <a:ext cx="1070042" cy="1070042"/>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51" name="Google Shape;751;p39"/>
          <p:cNvSpPr txBox="1"/>
          <p:nvPr/>
        </p:nvSpPr>
        <p:spPr>
          <a:xfrm>
            <a:off x="2380801" y="1351858"/>
            <a:ext cx="4902653" cy="807913"/>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4800">
                <a:solidFill>
                  <a:srgbClr val="3F3F3F"/>
                </a:solidFill>
                <a:latin typeface="Century Gothic"/>
                <a:ea typeface="Century Gothic"/>
                <a:cs typeface="Century Gothic"/>
                <a:sym typeface="Century Gothic"/>
              </a:rPr>
              <a:t>THANK YOU !</a:t>
            </a:r>
            <a:endParaRPr b="1" sz="4800">
              <a:solidFill>
                <a:srgbClr val="3F3F3F"/>
              </a:solidFill>
              <a:latin typeface="Century Gothic"/>
              <a:ea typeface="Century Gothic"/>
              <a:cs typeface="Century Gothic"/>
              <a:sym typeface="Century Gothic"/>
            </a:endParaRPr>
          </a:p>
        </p:txBody>
      </p:sp>
      <p:sp>
        <p:nvSpPr>
          <p:cNvPr id="752" name="Google Shape;752;p39"/>
          <p:cNvSpPr/>
          <p:nvPr/>
        </p:nvSpPr>
        <p:spPr>
          <a:xfrm flipH="1" rot="10800000">
            <a:off x="5912455" y="3449033"/>
            <a:ext cx="227088" cy="227088"/>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53" name="Google Shape;753;p39"/>
          <p:cNvSpPr txBox="1"/>
          <p:nvPr/>
        </p:nvSpPr>
        <p:spPr>
          <a:xfrm>
            <a:off x="2455003" y="2936636"/>
            <a:ext cx="4821011" cy="23852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100">
                <a:solidFill>
                  <a:srgbClr val="D8D8D8"/>
                </a:solidFill>
                <a:latin typeface="Century Gothic"/>
                <a:ea typeface="Century Gothic"/>
                <a:cs typeface="Century Gothic"/>
                <a:sym typeface="Century Gothic"/>
              </a:rPr>
              <a:t>ENTERPRISE RECRUITMENT</a:t>
            </a:r>
            <a:endParaRPr sz="1100">
              <a:solidFill>
                <a:srgbClr val="D8D8D8"/>
              </a:solidFill>
              <a:latin typeface="Century Gothic"/>
              <a:ea typeface="Century Gothic"/>
              <a:cs typeface="Century Gothic"/>
              <a:sym typeface="Century Gothic"/>
            </a:endParaRPr>
          </a:p>
        </p:txBody>
      </p:sp>
      <p:grpSp>
        <p:nvGrpSpPr>
          <p:cNvPr id="754" name="Google Shape;754;p39"/>
          <p:cNvGrpSpPr/>
          <p:nvPr/>
        </p:nvGrpSpPr>
        <p:grpSpPr>
          <a:xfrm>
            <a:off x="-949778" y="3057525"/>
            <a:ext cx="3124200" cy="3124200"/>
            <a:chOff x="-1266371" y="4076700"/>
            <a:chExt cx="4165600" cy="4165600"/>
          </a:xfrm>
        </p:grpSpPr>
        <p:sp>
          <p:nvSpPr>
            <p:cNvPr id="755" name="Google Shape;755;p39"/>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756" name="Google Shape;756;p39"/>
            <p:cNvGrpSpPr/>
            <p:nvPr/>
          </p:nvGrpSpPr>
          <p:grpSpPr>
            <a:xfrm>
              <a:off x="-1266371" y="4076700"/>
              <a:ext cx="4165600" cy="4165600"/>
              <a:chOff x="-1266371" y="4076700"/>
              <a:chExt cx="4165600" cy="4165600"/>
            </a:xfrm>
          </p:grpSpPr>
          <p:sp>
            <p:nvSpPr>
              <p:cNvPr id="757" name="Google Shape;757;p39"/>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58" name="Google Shape;758;p39"/>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59" name="Google Shape;759;p39"/>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760" name="Google Shape;760;p39"/>
          <p:cNvGrpSpPr/>
          <p:nvPr/>
        </p:nvGrpSpPr>
        <p:grpSpPr>
          <a:xfrm>
            <a:off x="6843032" y="-1530568"/>
            <a:ext cx="4097111" cy="4162338"/>
            <a:chOff x="9124043" y="-2040757"/>
            <a:chExt cx="5462814" cy="5549784"/>
          </a:xfrm>
        </p:grpSpPr>
        <p:sp>
          <p:nvSpPr>
            <p:cNvPr id="761" name="Google Shape;761;p39"/>
            <p:cNvSpPr/>
            <p:nvPr/>
          </p:nvSpPr>
          <p:spPr>
            <a:xfrm>
              <a:off x="9471164" y="-1684282"/>
              <a:ext cx="4768572" cy="4768572"/>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762" name="Google Shape;762;p39"/>
            <p:cNvGrpSpPr/>
            <p:nvPr/>
          </p:nvGrpSpPr>
          <p:grpSpPr>
            <a:xfrm>
              <a:off x="9124043" y="-2040757"/>
              <a:ext cx="5462814" cy="5549784"/>
              <a:chOff x="9124043" y="-2040757"/>
              <a:chExt cx="5462814" cy="5549784"/>
            </a:xfrm>
          </p:grpSpPr>
          <p:sp>
            <p:nvSpPr>
              <p:cNvPr id="763" name="Google Shape;763;p39"/>
              <p:cNvSpPr/>
              <p:nvPr/>
            </p:nvSpPr>
            <p:spPr>
              <a:xfrm>
                <a:off x="11447915" y="334710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64" name="Google Shape;764;p39"/>
              <p:cNvSpPr/>
              <p:nvPr/>
            </p:nvSpPr>
            <p:spPr>
              <a:xfrm>
                <a:off x="9124043" y="-2040757"/>
                <a:ext cx="5462814" cy="5462814"/>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65" name="Google Shape;765;p39"/>
              <p:cNvSpPr/>
              <p:nvPr/>
            </p:nvSpPr>
            <p:spPr>
              <a:xfrm>
                <a:off x="12552815" y="-2009573"/>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766" name="Google Shape;766;p39"/>
          <p:cNvGrpSpPr/>
          <p:nvPr/>
        </p:nvGrpSpPr>
        <p:grpSpPr>
          <a:xfrm>
            <a:off x="2559002" y="1314324"/>
            <a:ext cx="4896365" cy="34289"/>
            <a:chOff x="5029200" y="2769580"/>
            <a:chExt cx="6528487" cy="45719"/>
          </a:xfrm>
        </p:grpSpPr>
        <p:sp>
          <p:nvSpPr>
            <p:cNvPr id="767" name="Google Shape;767;p39"/>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768" name="Google Shape;768;p39"/>
            <p:cNvCxnSpPr/>
            <p:nvPr/>
          </p:nvCxnSpPr>
          <p:spPr>
            <a:xfrm>
              <a:off x="5711825" y="2792439"/>
              <a:ext cx="5845862" cy="0"/>
            </a:xfrm>
            <a:prstGeom prst="straightConnector1">
              <a:avLst/>
            </a:prstGeom>
            <a:noFill/>
            <a:ln cap="flat" cmpd="sng" w="9525">
              <a:solidFill>
                <a:srgbClr val="C00000"/>
              </a:solidFill>
              <a:prstDash val="solid"/>
              <a:miter lim="800000"/>
              <a:headEnd len="sm" w="sm" type="none"/>
              <a:tailEnd len="sm" w="sm" type="none"/>
            </a:ln>
          </p:spPr>
        </p:cxnSp>
      </p:grpSp>
      <p:sp>
        <p:nvSpPr>
          <p:cNvPr id="769" name="Google Shape;769;p39"/>
          <p:cNvSpPr/>
          <p:nvPr/>
        </p:nvSpPr>
        <p:spPr>
          <a:xfrm flipH="1" rot="10800000">
            <a:off x="4682292" y="1098956"/>
            <a:ext cx="122126" cy="122126"/>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770" name="Google Shape;770;p39"/>
          <p:cNvSpPr txBox="1"/>
          <p:nvPr/>
        </p:nvSpPr>
        <p:spPr>
          <a:xfrm>
            <a:off x="2377315" y="2087934"/>
            <a:ext cx="4902653" cy="992579"/>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3000">
                <a:solidFill>
                  <a:srgbClr val="3F3F3F"/>
                </a:solidFill>
                <a:latin typeface="Century Gothic"/>
                <a:ea typeface="Century Gothic"/>
                <a:cs typeface="Century Gothic"/>
                <a:sym typeface="Century Gothic"/>
              </a:rPr>
              <a:t>Red White </a:t>
            </a:r>
            <a:endParaRPr/>
          </a:p>
          <a:p>
            <a:pPr indent="0" lvl="0" marL="0" marR="0" rtl="0" algn="l">
              <a:spcBef>
                <a:spcPts val="0"/>
              </a:spcBef>
              <a:spcAft>
                <a:spcPts val="0"/>
              </a:spcAft>
              <a:buNone/>
            </a:pPr>
            <a:r>
              <a:rPr lang="tr-TR" sz="3000">
                <a:solidFill>
                  <a:srgbClr val="3F3F3F"/>
                </a:solidFill>
                <a:latin typeface="Century Gothic"/>
                <a:ea typeface="Century Gothic"/>
                <a:cs typeface="Century Gothic"/>
                <a:sym typeface="Century Gothic"/>
              </a:rPr>
              <a:t>Presentation Template</a:t>
            </a:r>
            <a:endParaRPr sz="3000">
              <a:solidFill>
                <a:srgbClr val="3F3F3F"/>
              </a:solidFill>
              <a:latin typeface="Century Gothic"/>
              <a:ea typeface="Century Gothic"/>
              <a:cs typeface="Century Gothic"/>
              <a:sym typeface="Century Gothic"/>
            </a:endParaRPr>
          </a:p>
        </p:txBody>
      </p:sp>
      <p:sp>
        <p:nvSpPr>
          <p:cNvPr id="771" name="Google Shape;771;p39"/>
          <p:cNvSpPr txBox="1"/>
          <p:nvPr/>
        </p:nvSpPr>
        <p:spPr>
          <a:xfrm>
            <a:off x="2460445" y="4354167"/>
            <a:ext cx="4902653" cy="253916"/>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200">
                <a:solidFill>
                  <a:srgbClr val="3F3F3F"/>
                </a:solidFill>
                <a:latin typeface="Century Gothic"/>
                <a:ea typeface="Century Gothic"/>
                <a:cs typeface="Century Gothic"/>
                <a:sym typeface="Century Gothic"/>
              </a:rPr>
              <a:t>www.googleslides.org</a:t>
            </a:r>
            <a:endParaRPr sz="1200">
              <a:solidFill>
                <a:srgbClr val="3F3F3F"/>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754"/>
                                        </p:tgtEl>
                                        <p:attrNameLst>
                                          <p:attrName>r</p:attrName>
                                        </p:attrNameLst>
                                      </p:cBhvr>
                                    </p:animRot>
                                  </p:childTnLst>
                                </p:cTn>
                              </p:par>
                              <p:par>
                                <p:cTn fill="hold" nodeType="withEffect" presetClass="emph" presetID="8" presetSubtype="0">
                                  <p:stCondLst>
                                    <p:cond delay="0"/>
                                  </p:stCondLst>
                                  <p:childTnLst>
                                    <p:animRot by="-21600000">
                                      <p:cBhvr>
                                        <p:cTn dur="4000" fill="hold"/>
                                        <p:tgtEl>
                                          <p:spTgt spid="760"/>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250"/>
                                        <p:tgtEl>
                                          <p:spTgt spid="748"/>
                                        </p:tgtEl>
                                        <p:attrNameLst>
                                          <p:attrName>ppt_w</p:attrName>
                                        </p:attrNameLst>
                                      </p:cBhvr>
                                      <p:tavLst>
                                        <p:tav fmla="" tm="0">
                                          <p:val>
                                            <p:strVal val="0"/>
                                          </p:val>
                                        </p:tav>
                                        <p:tav fmla="" tm="100000">
                                          <p:val>
                                            <p:strVal val="#ppt_w"/>
                                          </p:val>
                                        </p:tav>
                                      </p:tavLst>
                                    </p:anim>
                                    <p:anim calcmode="lin" valueType="num">
                                      <p:cBhvr additive="base">
                                        <p:cTn dur="250"/>
                                        <p:tgtEl>
                                          <p:spTgt spid="74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752"/>
                                        </p:tgtEl>
                                        <p:attrNameLst>
                                          <p:attrName>style.visibility</p:attrName>
                                        </p:attrNameLst>
                                      </p:cBhvr>
                                      <p:to>
                                        <p:strVal val="visible"/>
                                      </p:to>
                                    </p:set>
                                    <p:anim calcmode="lin" valueType="num">
                                      <p:cBhvr additive="base">
                                        <p:cTn dur="250"/>
                                        <p:tgtEl>
                                          <p:spTgt spid="752"/>
                                        </p:tgtEl>
                                        <p:attrNameLst>
                                          <p:attrName>ppt_w</p:attrName>
                                        </p:attrNameLst>
                                      </p:cBhvr>
                                      <p:tavLst>
                                        <p:tav fmla="" tm="0">
                                          <p:val>
                                            <p:strVal val="0"/>
                                          </p:val>
                                        </p:tav>
                                        <p:tav fmla="" tm="100000">
                                          <p:val>
                                            <p:strVal val="#ppt_w"/>
                                          </p:val>
                                        </p:tav>
                                      </p:tavLst>
                                    </p:anim>
                                    <p:anim calcmode="lin" valueType="num">
                                      <p:cBhvr additive="base">
                                        <p:cTn dur="250"/>
                                        <p:tgtEl>
                                          <p:spTgt spid="7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69"/>
                                        </p:tgtEl>
                                        <p:attrNameLst>
                                          <p:attrName>style.visibility</p:attrName>
                                        </p:attrNameLst>
                                      </p:cBhvr>
                                      <p:to>
                                        <p:strVal val="visible"/>
                                      </p:to>
                                    </p:set>
                                    <p:anim calcmode="lin" valueType="num">
                                      <p:cBhvr additive="base">
                                        <p:cTn dur="250"/>
                                        <p:tgtEl>
                                          <p:spTgt spid="769"/>
                                        </p:tgtEl>
                                        <p:attrNameLst>
                                          <p:attrName>ppt_w</p:attrName>
                                        </p:attrNameLst>
                                      </p:cBhvr>
                                      <p:tavLst>
                                        <p:tav fmla="" tm="0">
                                          <p:val>
                                            <p:strVal val="0"/>
                                          </p:val>
                                        </p:tav>
                                        <p:tav fmla="" tm="100000">
                                          <p:val>
                                            <p:strVal val="#ppt_w"/>
                                          </p:val>
                                        </p:tav>
                                      </p:tavLst>
                                    </p:anim>
                                    <p:anim calcmode="lin" valueType="num">
                                      <p:cBhvr additive="base">
                                        <p:cTn dur="250"/>
                                        <p:tgtEl>
                                          <p:spTgt spid="7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749"/>
                                        </p:tgtEl>
                                        <p:attrNameLst>
                                          <p:attrName>style.visibility</p:attrName>
                                        </p:attrNameLst>
                                      </p:cBhvr>
                                      <p:to>
                                        <p:strVal val="visible"/>
                                      </p:to>
                                    </p:set>
                                    <p:anim calcmode="lin" valueType="num">
                                      <p:cBhvr additive="base">
                                        <p:cTn dur="250"/>
                                        <p:tgtEl>
                                          <p:spTgt spid="749"/>
                                        </p:tgtEl>
                                        <p:attrNameLst>
                                          <p:attrName>ppt_w</p:attrName>
                                        </p:attrNameLst>
                                      </p:cBhvr>
                                      <p:tavLst>
                                        <p:tav fmla="" tm="0">
                                          <p:val>
                                            <p:strVal val="0"/>
                                          </p:val>
                                        </p:tav>
                                        <p:tav fmla="" tm="100000">
                                          <p:val>
                                            <p:strVal val="#ppt_w"/>
                                          </p:val>
                                        </p:tav>
                                      </p:tavLst>
                                    </p:anim>
                                    <p:anim calcmode="lin" valueType="num">
                                      <p:cBhvr additive="base">
                                        <p:cTn dur="250"/>
                                        <p:tgtEl>
                                          <p:spTgt spid="7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750"/>
                                        </p:tgtEl>
                                        <p:attrNameLst>
                                          <p:attrName>style.visibility</p:attrName>
                                        </p:attrNameLst>
                                      </p:cBhvr>
                                      <p:to>
                                        <p:strVal val="visible"/>
                                      </p:to>
                                    </p:set>
                                    <p:anim calcmode="lin" valueType="num">
                                      <p:cBhvr additive="base">
                                        <p:cTn dur="250"/>
                                        <p:tgtEl>
                                          <p:spTgt spid="750"/>
                                        </p:tgtEl>
                                        <p:attrNameLst>
                                          <p:attrName>ppt_w</p:attrName>
                                        </p:attrNameLst>
                                      </p:cBhvr>
                                      <p:tavLst>
                                        <p:tav fmla="" tm="0">
                                          <p:val>
                                            <p:strVal val="0"/>
                                          </p:val>
                                        </p:tav>
                                        <p:tav fmla="" tm="100000">
                                          <p:val>
                                            <p:strVal val="#ppt_w"/>
                                          </p:val>
                                        </p:tav>
                                      </p:tavLst>
                                    </p:anim>
                                    <p:anim calcmode="lin" valueType="num">
                                      <p:cBhvr additive="base">
                                        <p:cTn dur="250"/>
                                        <p:tgtEl>
                                          <p:spTgt spid="75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50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50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50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par>
                                <p:cTn fill="hold" nodeType="withEffect" presetClass="entr" presetID="10" presetSubtype="0">
                                  <p:stCondLst>
                                    <p:cond delay="50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par>
                                <p:cTn fill="hold" nodeType="withEffect" presetClass="entr" presetID="10" presetSubtype="0">
                                  <p:stCondLst>
                                    <p:cond delay="50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40"/>
          <p:cNvSpPr/>
          <p:nvPr/>
        </p:nvSpPr>
        <p:spPr>
          <a:xfrm>
            <a:off x="931114" y="2532316"/>
            <a:ext cx="8033374" cy="2185618"/>
          </a:xfrm>
          <a:prstGeom prst="rect">
            <a:avLst/>
          </a:prstGeom>
          <a:no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Free Powerpoint Templates:			</a:t>
            </a:r>
            <a:r>
              <a:rPr lang="tr-TR" sz="675" u="sng">
                <a:solidFill>
                  <a:schemeClr val="hlink"/>
                </a:solidFill>
                <a:latin typeface="Helvetica Neue"/>
                <a:ea typeface="Helvetica Neue"/>
                <a:cs typeface="Helvetica Neue"/>
                <a:sym typeface="Helvetica Neue"/>
                <a:hlinkClick r:id="rId3"/>
              </a:rPr>
              <a:t>https://googleslides.org/free-templates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Abstract Google Slides:			</a:t>
            </a:r>
            <a:r>
              <a:rPr lang="tr-TR" sz="675" u="sng">
                <a:solidFill>
                  <a:schemeClr val="hlink"/>
                </a:solidFill>
                <a:latin typeface="Helvetica Neue"/>
                <a:ea typeface="Helvetica Neue"/>
                <a:cs typeface="Helvetica Neue"/>
                <a:sym typeface="Helvetica Neue"/>
                <a:hlinkClick r:id="rId4"/>
              </a:rPr>
              <a:t>https://googleslides.org/free-templates/abstract-google-slides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Animal and Wildlife Presentation:			</a:t>
            </a:r>
            <a:r>
              <a:rPr lang="tr-TR" sz="675" u="sng">
                <a:solidFill>
                  <a:schemeClr val="hlink"/>
                </a:solidFill>
                <a:latin typeface="Helvetica Neue"/>
                <a:ea typeface="Helvetica Neue"/>
                <a:cs typeface="Helvetica Neue"/>
                <a:sym typeface="Helvetica Neue"/>
                <a:hlinkClick r:id="rId5"/>
              </a:rPr>
              <a:t>https://googleslides.org/free-templates/animal-wildlife-presentation-template</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Biology Powerpoint Templates:			</a:t>
            </a:r>
            <a:r>
              <a:rPr lang="tr-TR" sz="675" u="sng">
                <a:solidFill>
                  <a:schemeClr val="hlink"/>
                </a:solidFill>
                <a:latin typeface="Helvetica Neue"/>
                <a:ea typeface="Helvetica Neue"/>
                <a:cs typeface="Helvetica Neue"/>
                <a:sym typeface="Helvetica Neue"/>
                <a:hlinkClick r:id="rId6"/>
              </a:rPr>
              <a:t>https://googleslides.org/free-templates/biology-presentation-slides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Business &amp; Finance Google Slides:			</a:t>
            </a:r>
            <a:r>
              <a:rPr lang="tr-TR" sz="675" u="sng">
                <a:solidFill>
                  <a:schemeClr val="hlink"/>
                </a:solidFill>
                <a:latin typeface="Helvetica Neue"/>
                <a:ea typeface="Helvetica Neue"/>
                <a:cs typeface="Helvetica Neue"/>
                <a:sym typeface="Helvetica Neue"/>
                <a:hlinkClick r:id="rId7"/>
              </a:rPr>
              <a:t>https://googleslides.org/free-templates/business-finance-templates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Chemistry Powerpoint Slides:			</a:t>
            </a:r>
            <a:r>
              <a:rPr lang="tr-TR" sz="675" u="sng">
                <a:solidFill>
                  <a:schemeClr val="hlink"/>
                </a:solidFill>
                <a:latin typeface="Helvetica Neue"/>
                <a:ea typeface="Helvetica Neue"/>
                <a:cs typeface="Helvetica Neue"/>
                <a:sym typeface="Helvetica Neue"/>
                <a:hlinkClick r:id="rId8"/>
              </a:rPr>
              <a:t>https://googleslides.org/free-templates/chemistry-google-slides-template</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Christmas Google Slides:			</a:t>
            </a:r>
            <a:r>
              <a:rPr lang="tr-TR" sz="675" u="sng">
                <a:solidFill>
                  <a:schemeClr val="hlink"/>
                </a:solidFill>
                <a:latin typeface="Helvetica Neue"/>
                <a:ea typeface="Helvetica Neue"/>
                <a:cs typeface="Helvetica Neue"/>
                <a:sym typeface="Helvetica Neue"/>
                <a:hlinkClick r:id="rId9"/>
              </a:rPr>
              <a:t>https://googleslides.org/free-templates/christmas-new-year-templates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Education Google Slides:			</a:t>
            </a:r>
            <a:r>
              <a:rPr lang="tr-TR" sz="675" u="sng">
                <a:solidFill>
                  <a:schemeClr val="hlink"/>
                </a:solidFill>
                <a:latin typeface="Helvetica Neue"/>
                <a:ea typeface="Helvetica Neue"/>
                <a:cs typeface="Helvetica Neue"/>
                <a:sym typeface="Helvetica Neue"/>
                <a:hlinkClick r:id="rId10"/>
              </a:rPr>
              <a:t>https://googleslides.org/free-templates/education-google-slides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Flowers Powerpoint Templates:			</a:t>
            </a:r>
            <a:r>
              <a:rPr lang="tr-TR" sz="675" u="sng">
                <a:solidFill>
                  <a:schemeClr val="hlink"/>
                </a:solidFill>
                <a:latin typeface="Helvetica Neue"/>
                <a:ea typeface="Helvetica Neue"/>
                <a:cs typeface="Helvetica Neue"/>
                <a:sym typeface="Helvetica Neue"/>
                <a:hlinkClick r:id="rId11"/>
              </a:rPr>
              <a:t>https://googleslides.org/free-templates/flowers-powerpoint-templates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Food and Drinks Slides:			</a:t>
            </a:r>
            <a:r>
              <a:rPr lang="tr-TR" sz="675" u="sng">
                <a:solidFill>
                  <a:schemeClr val="hlink"/>
                </a:solidFill>
                <a:latin typeface="Helvetica Neue"/>
                <a:ea typeface="Helvetica Neue"/>
                <a:cs typeface="Helvetica Neue"/>
                <a:sym typeface="Helvetica Neue"/>
                <a:hlinkClick r:id="rId12"/>
              </a:rPr>
              <a:t>https://googleslides.org/free-templates/food-drinks-powerpoint-templates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Games Powerpoint Templates:			</a:t>
            </a:r>
            <a:r>
              <a:rPr lang="tr-TR" sz="675" u="sng">
                <a:solidFill>
                  <a:schemeClr val="hlink"/>
                </a:solidFill>
                <a:latin typeface="Helvetica Neue"/>
                <a:ea typeface="Helvetica Neue"/>
                <a:cs typeface="Helvetica Neue"/>
                <a:sym typeface="Helvetica Neue"/>
                <a:hlinkClick r:id="rId13"/>
              </a:rPr>
              <a:t>https://googleslides.org/free-templates/games-powerpoint-templates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Medical Google Slides:			</a:t>
            </a:r>
            <a:r>
              <a:rPr lang="tr-TR" sz="675" u="sng">
                <a:solidFill>
                  <a:schemeClr val="hlink"/>
                </a:solidFill>
                <a:latin typeface="Helvetica Neue"/>
                <a:ea typeface="Helvetica Neue"/>
                <a:cs typeface="Helvetica Neue"/>
                <a:sym typeface="Helvetica Neue"/>
                <a:hlinkClick r:id="rId14"/>
              </a:rPr>
              <a:t>https://googleslides.org/free-templates/medical-powerpoint-templates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Nature Powerpoint Templates:			</a:t>
            </a:r>
            <a:r>
              <a:rPr lang="tr-TR" sz="675" u="sng">
                <a:solidFill>
                  <a:schemeClr val="hlink"/>
                </a:solidFill>
                <a:latin typeface="Helvetica Neue"/>
                <a:ea typeface="Helvetica Neue"/>
                <a:cs typeface="Helvetica Neue"/>
                <a:sym typeface="Helvetica Neue"/>
                <a:hlinkClick r:id="rId15"/>
              </a:rPr>
              <a:t>https://googleslides.org/free-templates/nature-google-slide-templates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Religious Google Slides:			</a:t>
            </a:r>
            <a:r>
              <a:rPr lang="tr-TR" sz="675" u="sng">
                <a:solidFill>
                  <a:schemeClr val="hlink"/>
                </a:solidFill>
                <a:latin typeface="Helvetica Neue"/>
                <a:ea typeface="Helvetica Neue"/>
                <a:cs typeface="Helvetica Neue"/>
                <a:sym typeface="Helvetica Neue"/>
                <a:hlinkClick r:id="rId16"/>
              </a:rPr>
              <a:t>https://googleslides.org/free-templates/religion-powerpoint-templates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Sports Powerpoint Slides:			</a:t>
            </a:r>
            <a:r>
              <a:rPr lang="tr-TR" sz="675" u="sng">
                <a:solidFill>
                  <a:schemeClr val="hlink"/>
                </a:solidFill>
                <a:latin typeface="Helvetica Neue"/>
                <a:ea typeface="Helvetica Neue"/>
                <a:cs typeface="Helvetica Neue"/>
                <a:sym typeface="Helvetica Neue"/>
                <a:hlinkClick r:id="rId17"/>
              </a:rPr>
              <a:t>https://googleslides.org/free-templates/sports-presentation-slides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Technology Google Slides:			</a:t>
            </a:r>
            <a:r>
              <a:rPr lang="tr-TR" sz="675" u="sng">
                <a:solidFill>
                  <a:schemeClr val="hlink"/>
                </a:solidFill>
                <a:latin typeface="Helvetica Neue"/>
                <a:ea typeface="Helvetica Neue"/>
                <a:cs typeface="Helvetica Neue"/>
                <a:sym typeface="Helvetica Neue"/>
                <a:hlinkClick r:id="rId18"/>
              </a:rPr>
              <a:t>https://googleslides.org/free-templates/technology-powerpoint-templates</a:t>
            </a:r>
            <a:endParaRPr sz="675">
              <a:solidFill>
                <a:srgbClr val="494429"/>
              </a:solidFill>
              <a:latin typeface="Helvetica Neue"/>
              <a:ea typeface="Helvetica Neue"/>
              <a:cs typeface="Helvetica Neue"/>
              <a:sym typeface="Helvetica Neue"/>
            </a:endParaRPr>
          </a:p>
          <a:p>
            <a:pPr indent="0" lvl="0" marL="0" marR="0" rtl="0" algn="l">
              <a:spcBef>
                <a:spcPts val="0"/>
              </a:spcBef>
              <a:spcAft>
                <a:spcPts val="0"/>
              </a:spcAft>
              <a:buNone/>
            </a:pPr>
            <a:r>
              <a:rPr lang="tr-TR" sz="675">
                <a:solidFill>
                  <a:srgbClr val="494429"/>
                </a:solidFill>
                <a:latin typeface="Helvetica Neue"/>
                <a:ea typeface="Helvetica Neue"/>
                <a:cs typeface="Helvetica Neue"/>
                <a:sym typeface="Helvetica Neue"/>
              </a:rPr>
              <a:t>Transportation Powerpoint Templates:		</a:t>
            </a:r>
            <a:r>
              <a:rPr lang="tr-TR" sz="675" u="sng">
                <a:solidFill>
                  <a:schemeClr val="hlink"/>
                </a:solidFill>
                <a:latin typeface="Helvetica Neue"/>
                <a:ea typeface="Helvetica Neue"/>
                <a:cs typeface="Helvetica Neue"/>
                <a:sym typeface="Helvetica Neue"/>
                <a:hlinkClick r:id="rId19"/>
              </a:rPr>
              <a:t>https://googleslides.org/free-templates/transportation-google-slides</a:t>
            </a:r>
            <a:endParaRPr sz="675">
              <a:solidFill>
                <a:srgbClr val="494429"/>
              </a:solidFill>
              <a:latin typeface="Helvetica Neue"/>
              <a:ea typeface="Helvetica Neue"/>
              <a:cs typeface="Helvetica Neue"/>
              <a:sym typeface="Helvetica Neue"/>
            </a:endParaRPr>
          </a:p>
        </p:txBody>
      </p:sp>
      <p:sp>
        <p:nvSpPr>
          <p:cNvPr id="777" name="Google Shape;777;p40"/>
          <p:cNvSpPr/>
          <p:nvPr/>
        </p:nvSpPr>
        <p:spPr>
          <a:xfrm>
            <a:off x="1190" y="1442516"/>
            <a:ext cx="9141620" cy="1069600"/>
          </a:xfrm>
          <a:prstGeom prst="rect">
            <a:avLst/>
          </a:prstGeom>
          <a:solidFill>
            <a:srgbClr val="C00000"/>
          </a:solidFill>
          <a:ln>
            <a:noFill/>
          </a:ln>
        </p:spPr>
        <p:txBody>
          <a:bodyPr anchorCtr="0" anchor="ctr" bIns="34250" lIns="68550" spcFirstLastPara="1" rIns="68550" wrap="square" tIns="34250">
            <a:noAutofit/>
          </a:bodyPr>
          <a:lstStyle/>
          <a:p>
            <a:pPr indent="0" lvl="0" marL="0" marR="0" rtl="0" algn="l">
              <a:spcBef>
                <a:spcPts val="0"/>
              </a:spcBef>
              <a:spcAft>
                <a:spcPts val="0"/>
              </a:spcAft>
              <a:buNone/>
            </a:pPr>
            <a:r>
              <a:t/>
            </a:r>
            <a:endParaRPr sz="1349">
              <a:solidFill>
                <a:srgbClr val="47984B"/>
              </a:solidFill>
              <a:highlight>
                <a:srgbClr val="47984B"/>
              </a:highlight>
              <a:latin typeface="Arial"/>
              <a:ea typeface="Arial"/>
              <a:cs typeface="Arial"/>
              <a:sym typeface="Arial"/>
            </a:endParaRPr>
          </a:p>
        </p:txBody>
      </p:sp>
      <p:sp>
        <p:nvSpPr>
          <p:cNvPr id="778" name="Google Shape;778;p40"/>
          <p:cNvSpPr/>
          <p:nvPr/>
        </p:nvSpPr>
        <p:spPr>
          <a:xfrm>
            <a:off x="707729" y="1598256"/>
            <a:ext cx="3975118" cy="740975"/>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499">
                <a:solidFill>
                  <a:srgbClr val="FFFFFF"/>
                </a:solidFill>
                <a:latin typeface="Helvetica Neue"/>
                <a:ea typeface="Helvetica Neue"/>
                <a:cs typeface="Helvetica Neue"/>
                <a:sym typeface="Helvetica Neue"/>
              </a:rPr>
              <a:t>Google Slides</a:t>
            </a:r>
            <a:endParaRPr b="1" sz="9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Select slide and edit your presentation</a:t>
            </a:r>
            <a:endParaRPr sz="9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You can download and share your presentation!</a:t>
            </a:r>
            <a:endParaRPr sz="900">
              <a:solidFill>
                <a:srgbClr val="FFFFFF"/>
              </a:solidFill>
              <a:latin typeface="Helvetica Neue"/>
              <a:ea typeface="Helvetica Neue"/>
              <a:cs typeface="Helvetica Neue"/>
              <a:sym typeface="Helvetica Neue"/>
            </a:endParaRPr>
          </a:p>
        </p:txBody>
      </p:sp>
      <p:sp>
        <p:nvSpPr>
          <p:cNvPr id="779" name="Google Shape;779;p40"/>
          <p:cNvSpPr/>
          <p:nvPr/>
        </p:nvSpPr>
        <p:spPr>
          <a:xfrm>
            <a:off x="5040190" y="1616929"/>
            <a:ext cx="3975119" cy="740975"/>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1499">
                <a:solidFill>
                  <a:srgbClr val="FFFFFF"/>
                </a:solidFill>
                <a:latin typeface="Helvetica Neue"/>
                <a:ea typeface="Helvetica Neue"/>
                <a:cs typeface="Helvetica Neue"/>
                <a:sym typeface="Helvetica Neue"/>
              </a:rPr>
              <a:t>Powerpoint Templates</a:t>
            </a:r>
            <a:endParaRPr b="1" sz="788">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Free Powerpoint Presentation Template (.pptx)</a:t>
            </a:r>
            <a:endParaRPr sz="900">
              <a:solidFill>
                <a:srgbClr val="FFFFFF"/>
              </a:solidFill>
              <a:latin typeface="Helvetica Neue"/>
              <a:ea typeface="Helvetica Neue"/>
              <a:cs typeface="Helvetica Neue"/>
              <a:sym typeface="Helvetica Neue"/>
            </a:endParaRPr>
          </a:p>
          <a:p>
            <a:pPr indent="-76200" lvl="0" marL="0" marR="0" rtl="0" algn="l">
              <a:lnSpc>
                <a:spcPct val="150000"/>
              </a:lnSpc>
              <a:spcBef>
                <a:spcPts val="0"/>
              </a:spcBef>
              <a:spcAft>
                <a:spcPts val="0"/>
              </a:spcAft>
              <a:buClr>
                <a:srgbClr val="5B8CC1"/>
              </a:buClr>
              <a:buSzPts val="1200"/>
              <a:buFont typeface="Noto Sans Symbols"/>
              <a:buChar char="■"/>
            </a:pPr>
            <a:r>
              <a:rPr lang="tr-TR" sz="900">
                <a:solidFill>
                  <a:srgbClr val="FFFFFF"/>
                </a:solidFill>
                <a:latin typeface="Helvetica Neue"/>
                <a:ea typeface="Helvetica Neue"/>
                <a:cs typeface="Helvetica Neue"/>
                <a:sym typeface="Helvetica Neue"/>
              </a:rPr>
              <a:t> You can upload Google Slides..</a:t>
            </a:r>
            <a:endParaRPr sz="900">
              <a:solidFill>
                <a:srgbClr val="FFFFFF"/>
              </a:solidFill>
              <a:latin typeface="Helvetica Neue"/>
              <a:ea typeface="Helvetica Neue"/>
              <a:cs typeface="Helvetica Neue"/>
              <a:sym typeface="Helvetica Neue"/>
            </a:endParaRPr>
          </a:p>
        </p:txBody>
      </p:sp>
      <p:sp>
        <p:nvSpPr>
          <p:cNvPr id="780" name="Google Shape;780;p40"/>
          <p:cNvSpPr txBox="1"/>
          <p:nvPr/>
        </p:nvSpPr>
        <p:spPr>
          <a:xfrm>
            <a:off x="2010552" y="444965"/>
            <a:ext cx="4816411" cy="761549"/>
          </a:xfrm>
          <a:prstGeom prst="rect">
            <a:avLst/>
          </a:prstGeom>
          <a:noFill/>
          <a:ln>
            <a:noFill/>
          </a:ln>
        </p:spPr>
        <p:txBody>
          <a:bodyPr anchorCtr="0" anchor="t" bIns="34250" lIns="68550" spcFirstLastPara="1" rIns="68550" wrap="square" tIns="34250">
            <a:noAutofit/>
          </a:bodyPr>
          <a:lstStyle/>
          <a:p>
            <a:pPr indent="0" lvl="0" marL="0" marR="0" rtl="0" algn="l">
              <a:spcBef>
                <a:spcPts val="0"/>
              </a:spcBef>
              <a:spcAft>
                <a:spcPts val="0"/>
              </a:spcAft>
              <a:buNone/>
            </a:pPr>
            <a:r>
              <a:rPr b="1" lang="tr-TR" sz="4499">
                <a:solidFill>
                  <a:schemeClr val="dk1"/>
                </a:solidFill>
                <a:latin typeface="Helvetica Neue"/>
                <a:ea typeface="Helvetica Neue"/>
                <a:cs typeface="Helvetica Neue"/>
                <a:sym typeface="Helvetica Neue"/>
              </a:rPr>
              <a:t>GoogleSlides</a:t>
            </a:r>
            <a:r>
              <a:rPr lang="tr-TR" sz="4499">
                <a:solidFill>
                  <a:schemeClr val="dk1"/>
                </a:solidFill>
                <a:latin typeface="Helvetica Neue"/>
                <a:ea typeface="Helvetica Neue"/>
                <a:cs typeface="Helvetica Neue"/>
                <a:sym typeface="Helvetica Neue"/>
              </a:rPr>
              <a:t>.org</a:t>
            </a:r>
            <a:endParaRPr sz="4499">
              <a:solidFill>
                <a:schemeClr val="dk1"/>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80"/>
                                        </p:tgtEl>
                                        <p:attrNameLst>
                                          <p:attrName>style.visibility</p:attrName>
                                        </p:attrNameLst>
                                      </p:cBhvr>
                                      <p:to>
                                        <p:strVal val="visible"/>
                                      </p:to>
                                    </p:set>
                                    <p:anim calcmode="lin" valueType="num">
                                      <p:cBhvr additive="base">
                                        <p:cTn dur="500"/>
                                        <p:tgtEl>
                                          <p:spTgt spid="7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16"/>
          <p:cNvGrpSpPr/>
          <p:nvPr/>
        </p:nvGrpSpPr>
        <p:grpSpPr>
          <a:xfrm>
            <a:off x="1149760" y="1340984"/>
            <a:ext cx="2033588" cy="2033588"/>
            <a:chOff x="-1266371" y="4076700"/>
            <a:chExt cx="4165600" cy="4165600"/>
          </a:xfrm>
        </p:grpSpPr>
        <p:sp>
          <p:nvSpPr>
            <p:cNvPr id="162" name="Google Shape;162;p16"/>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163" name="Google Shape;163;p16"/>
            <p:cNvGrpSpPr/>
            <p:nvPr/>
          </p:nvGrpSpPr>
          <p:grpSpPr>
            <a:xfrm>
              <a:off x="-1266371" y="4076700"/>
              <a:ext cx="4165600" cy="4165600"/>
              <a:chOff x="-1266371" y="4076700"/>
              <a:chExt cx="4165600" cy="4165600"/>
            </a:xfrm>
          </p:grpSpPr>
          <p:sp>
            <p:nvSpPr>
              <p:cNvPr id="164" name="Google Shape;164;p16"/>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65" name="Google Shape;165;p16"/>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66" name="Google Shape;166;p16"/>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
        <p:nvSpPr>
          <p:cNvPr id="167" name="Google Shape;167;p16"/>
          <p:cNvSpPr txBox="1"/>
          <p:nvPr/>
        </p:nvSpPr>
        <p:spPr>
          <a:xfrm>
            <a:off x="1482774" y="1902319"/>
            <a:ext cx="1367561" cy="28469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400">
                <a:solidFill>
                  <a:schemeClr val="lt1"/>
                </a:solidFill>
                <a:latin typeface="Century Gothic"/>
                <a:ea typeface="Century Gothic"/>
                <a:cs typeface="Century Gothic"/>
                <a:sym typeface="Century Gothic"/>
              </a:rPr>
              <a:t>PART ONE </a:t>
            </a:r>
            <a:endParaRPr sz="1400">
              <a:solidFill>
                <a:schemeClr val="lt1"/>
              </a:solidFill>
              <a:latin typeface="Century Gothic"/>
              <a:ea typeface="Century Gothic"/>
              <a:cs typeface="Century Gothic"/>
              <a:sym typeface="Century Gothic"/>
            </a:endParaRPr>
          </a:p>
        </p:txBody>
      </p:sp>
      <p:sp>
        <p:nvSpPr>
          <p:cNvPr id="168" name="Google Shape;168;p16"/>
          <p:cNvSpPr txBox="1"/>
          <p:nvPr/>
        </p:nvSpPr>
        <p:spPr>
          <a:xfrm>
            <a:off x="1722885" y="2185103"/>
            <a:ext cx="887341" cy="8309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5000">
                <a:solidFill>
                  <a:schemeClr val="lt1"/>
                </a:solidFill>
                <a:latin typeface="Century Gothic"/>
                <a:ea typeface="Century Gothic"/>
                <a:cs typeface="Century Gothic"/>
                <a:sym typeface="Century Gothic"/>
              </a:rPr>
              <a:t>01</a:t>
            </a:r>
            <a:endParaRPr b="1" sz="5000">
              <a:solidFill>
                <a:schemeClr val="lt1"/>
              </a:solidFill>
              <a:latin typeface="Century Gothic"/>
              <a:ea typeface="Century Gothic"/>
              <a:cs typeface="Century Gothic"/>
              <a:sym typeface="Century Gothic"/>
            </a:endParaRPr>
          </a:p>
        </p:txBody>
      </p:sp>
      <p:sp>
        <p:nvSpPr>
          <p:cNvPr id="169" name="Google Shape;169;p16"/>
          <p:cNvSpPr txBox="1"/>
          <p:nvPr/>
        </p:nvSpPr>
        <p:spPr>
          <a:xfrm>
            <a:off x="3551164" y="1630627"/>
            <a:ext cx="4417187" cy="623248"/>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3600">
                <a:solidFill>
                  <a:srgbClr val="C00000"/>
                </a:solidFill>
                <a:latin typeface="Century Gothic"/>
                <a:ea typeface="Century Gothic"/>
                <a:cs typeface="Century Gothic"/>
                <a:sym typeface="Century Gothic"/>
              </a:rPr>
              <a:t>CHECK</a:t>
            </a:r>
            <a:endParaRPr b="1" sz="3600">
              <a:solidFill>
                <a:srgbClr val="7F7F7F"/>
              </a:solidFill>
              <a:latin typeface="Century Gothic"/>
              <a:ea typeface="Century Gothic"/>
              <a:cs typeface="Century Gothic"/>
              <a:sym typeface="Century Gothic"/>
            </a:endParaRPr>
          </a:p>
        </p:txBody>
      </p:sp>
      <p:sp>
        <p:nvSpPr>
          <p:cNvPr id="170" name="Google Shape;170;p16"/>
          <p:cNvSpPr/>
          <p:nvPr/>
        </p:nvSpPr>
        <p:spPr>
          <a:xfrm>
            <a:off x="3542215" y="2283223"/>
            <a:ext cx="4505293" cy="130664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rgbClr val="D8D8D8"/>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D8D8D8"/>
              </a:solidFill>
              <a:latin typeface="Century Gothic"/>
              <a:ea typeface="Century Gothic"/>
              <a:cs typeface="Century Gothic"/>
              <a:sym typeface="Century Gothic"/>
            </a:endParaRPr>
          </a:p>
          <a:p>
            <a:pPr indent="0" lvl="0" marL="0" marR="0" rtl="0" algn="l">
              <a:lnSpc>
                <a:spcPct val="150000"/>
              </a:lnSpc>
              <a:spcBef>
                <a:spcPts val="0"/>
              </a:spcBef>
              <a:spcAft>
                <a:spcPts val="0"/>
              </a:spcAft>
              <a:buNone/>
            </a:pPr>
            <a:r>
              <a:t/>
            </a:r>
            <a:endParaRPr sz="1100">
              <a:solidFill>
                <a:srgbClr val="D8D8D8"/>
              </a:solidFill>
              <a:latin typeface="Century Gothic"/>
              <a:ea typeface="Century Gothic"/>
              <a:cs typeface="Century Gothic"/>
              <a:sym typeface="Century Gothic"/>
            </a:endParaRPr>
          </a:p>
        </p:txBody>
      </p:sp>
      <p:sp>
        <p:nvSpPr>
          <p:cNvPr id="171" name="Google Shape;171;p16"/>
          <p:cNvSpPr/>
          <p:nvPr/>
        </p:nvSpPr>
        <p:spPr>
          <a:xfrm flipH="1" rot="10800000">
            <a:off x="7249903" y="-757672"/>
            <a:ext cx="1436897" cy="143689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72" name="Google Shape;172;p16"/>
          <p:cNvSpPr/>
          <p:nvPr/>
        </p:nvSpPr>
        <p:spPr>
          <a:xfrm flipH="1" rot="10800000">
            <a:off x="6939105" y="4609823"/>
            <a:ext cx="1442895" cy="1442895"/>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73" name="Google Shape;173;p16"/>
          <p:cNvSpPr/>
          <p:nvPr/>
        </p:nvSpPr>
        <p:spPr>
          <a:xfrm flipH="1" rot="10800000">
            <a:off x="3494315" y="972712"/>
            <a:ext cx="330450" cy="33045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74" name="Google Shape;174;p16"/>
          <p:cNvSpPr/>
          <p:nvPr/>
        </p:nvSpPr>
        <p:spPr>
          <a:xfrm flipH="1" rot="10800000">
            <a:off x="5317016" y="3907550"/>
            <a:ext cx="305943" cy="305943"/>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75" name="Google Shape;175;p16"/>
          <p:cNvSpPr/>
          <p:nvPr/>
        </p:nvSpPr>
        <p:spPr>
          <a:xfrm flipH="1" rot="10800000">
            <a:off x="1267560" y="4125686"/>
            <a:ext cx="175614" cy="1756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176" name="Google Shape;176;p16"/>
          <p:cNvGrpSpPr/>
          <p:nvPr/>
        </p:nvGrpSpPr>
        <p:grpSpPr>
          <a:xfrm>
            <a:off x="3654103" y="2185104"/>
            <a:ext cx="4260056" cy="34289"/>
            <a:chOff x="5029200" y="2769580"/>
            <a:chExt cx="5680075" cy="45719"/>
          </a:xfrm>
        </p:grpSpPr>
        <p:sp>
          <p:nvSpPr>
            <p:cNvPr id="177" name="Google Shape;177;p16"/>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178" name="Google Shape;178;p16"/>
            <p:cNvCxnSpPr/>
            <p:nvPr/>
          </p:nvCxnSpPr>
          <p:spPr>
            <a:xfrm>
              <a:off x="5711825" y="2792439"/>
              <a:ext cx="4997450" cy="0"/>
            </a:xfrm>
            <a:prstGeom prst="straightConnector1">
              <a:avLst/>
            </a:prstGeom>
            <a:noFill/>
            <a:ln cap="flat" cmpd="sng" w="9525">
              <a:solidFill>
                <a:srgbClr val="C00000"/>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161"/>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173"/>
                                        </p:tgtEl>
                                        <p:attrNameLst>
                                          <p:attrName>style.visibility</p:attrName>
                                        </p:attrNameLst>
                                      </p:cBhvr>
                                      <p:to>
                                        <p:strVal val="visible"/>
                                      </p:to>
                                    </p:set>
                                    <p:anim calcmode="lin" valueType="num">
                                      <p:cBhvr additive="base">
                                        <p:cTn dur="500"/>
                                        <p:tgtEl>
                                          <p:spTgt spid="173"/>
                                        </p:tgtEl>
                                        <p:attrNameLst>
                                          <p:attrName>ppt_w</p:attrName>
                                        </p:attrNameLst>
                                      </p:cBhvr>
                                      <p:tavLst>
                                        <p:tav fmla="" tm="0">
                                          <p:val>
                                            <p:strVal val="0"/>
                                          </p:val>
                                        </p:tav>
                                        <p:tav fmla="" tm="100000">
                                          <p:val>
                                            <p:strVal val="#ppt_w"/>
                                          </p:val>
                                        </p:tav>
                                      </p:tavLst>
                                    </p:anim>
                                    <p:anim calcmode="lin" valueType="num">
                                      <p:cBhvr additive="base">
                                        <p:cTn dur="500"/>
                                        <p:tgtEl>
                                          <p:spTgt spid="17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75"/>
                                        </p:tgtEl>
                                        <p:attrNameLst>
                                          <p:attrName>style.visibility</p:attrName>
                                        </p:attrNameLst>
                                      </p:cBhvr>
                                      <p:to>
                                        <p:strVal val="visible"/>
                                      </p:to>
                                    </p:set>
                                    <p:anim calcmode="lin" valueType="num">
                                      <p:cBhvr additive="base">
                                        <p:cTn dur="500"/>
                                        <p:tgtEl>
                                          <p:spTgt spid="175"/>
                                        </p:tgtEl>
                                        <p:attrNameLst>
                                          <p:attrName>ppt_w</p:attrName>
                                        </p:attrNameLst>
                                      </p:cBhvr>
                                      <p:tavLst>
                                        <p:tav fmla="" tm="0">
                                          <p:val>
                                            <p:strVal val="0"/>
                                          </p:val>
                                        </p:tav>
                                        <p:tav fmla="" tm="100000">
                                          <p:val>
                                            <p:strVal val="#ppt_w"/>
                                          </p:val>
                                        </p:tav>
                                      </p:tavLst>
                                    </p:anim>
                                    <p:anim calcmode="lin" valueType="num">
                                      <p:cBhvr additive="base">
                                        <p:cTn dur="500"/>
                                        <p:tgtEl>
                                          <p:spTgt spid="1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ppt_w</p:attrName>
                                        </p:attrNameLst>
                                      </p:cBhvr>
                                      <p:tavLst>
                                        <p:tav fmla="" tm="0">
                                          <p:val>
                                            <p:strVal val="0"/>
                                          </p:val>
                                        </p:tav>
                                        <p:tav fmla="" tm="100000">
                                          <p:val>
                                            <p:strVal val="#ppt_w"/>
                                          </p:val>
                                        </p:tav>
                                      </p:tavLst>
                                    </p:anim>
                                    <p:anim calcmode="lin" valueType="num">
                                      <p:cBhvr additive="base">
                                        <p:cTn dur="500"/>
                                        <p:tgtEl>
                                          <p:spTgt spid="1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172"/>
                                        </p:tgtEl>
                                        <p:attrNameLst>
                                          <p:attrName>style.visibility</p:attrName>
                                        </p:attrNameLst>
                                      </p:cBhvr>
                                      <p:to>
                                        <p:strVal val="visible"/>
                                      </p:to>
                                    </p:set>
                                    <p:anim calcmode="lin" valueType="num">
                                      <p:cBhvr additive="base">
                                        <p:cTn dur="500"/>
                                        <p:tgtEl>
                                          <p:spTgt spid="172"/>
                                        </p:tgtEl>
                                        <p:attrNameLst>
                                          <p:attrName>ppt_w</p:attrName>
                                        </p:attrNameLst>
                                      </p:cBhvr>
                                      <p:tavLst>
                                        <p:tav fmla="" tm="0">
                                          <p:val>
                                            <p:strVal val="0"/>
                                          </p:val>
                                        </p:tav>
                                        <p:tav fmla="" tm="100000">
                                          <p:val>
                                            <p:strVal val="#ppt_w"/>
                                          </p:val>
                                        </p:tav>
                                      </p:tavLst>
                                    </p:anim>
                                    <p:anim calcmode="lin" valueType="num">
                                      <p:cBhvr additive="base">
                                        <p:cTn dur="500"/>
                                        <p:tgtEl>
                                          <p:spTgt spid="1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171"/>
                                        </p:tgtEl>
                                        <p:attrNameLst>
                                          <p:attrName>style.visibility</p:attrName>
                                        </p:attrNameLst>
                                      </p:cBhvr>
                                      <p:to>
                                        <p:strVal val="visible"/>
                                      </p:to>
                                    </p:set>
                                    <p:anim calcmode="lin" valueType="num">
                                      <p:cBhvr additive="base">
                                        <p:cTn dur="500"/>
                                        <p:tgtEl>
                                          <p:spTgt spid="171"/>
                                        </p:tgtEl>
                                        <p:attrNameLst>
                                          <p:attrName>ppt_w</p:attrName>
                                        </p:attrNameLst>
                                      </p:cBhvr>
                                      <p:tavLst>
                                        <p:tav fmla="" tm="0">
                                          <p:val>
                                            <p:strVal val="0"/>
                                          </p:val>
                                        </p:tav>
                                        <p:tav fmla="" tm="100000">
                                          <p:val>
                                            <p:strVal val="#ppt_w"/>
                                          </p:val>
                                        </p:tav>
                                      </p:tavLst>
                                    </p:anim>
                                    <p:anim calcmode="lin" valueType="num">
                                      <p:cBhvr additive="base">
                                        <p:cTn dur="500"/>
                                        <p:tgtEl>
                                          <p:spTgt spid="1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ppt_w</p:attrName>
                                        </p:attrNameLst>
                                      </p:cBhvr>
                                      <p:tavLst>
                                        <p:tav fmla="" tm="0">
                                          <p:val>
                                            <p:strVal val="0"/>
                                          </p:val>
                                        </p:tav>
                                        <p:tav fmla="" tm="100000">
                                          <p:val>
                                            <p:strVal val="#ppt_w"/>
                                          </p:val>
                                        </p:tav>
                                      </p:tavLst>
                                    </p:anim>
                                    <p:anim calcmode="lin" valueType="num">
                                      <p:cBhvr additive="base">
                                        <p:cTn dur="500"/>
                                        <p:tgtEl>
                                          <p:spTgt spid="1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par>
                                <p:cTn fill="hold" nodeType="withEffect" presetClass="entr" presetID="10" presetSubtype="0">
                                  <p:stCondLst>
                                    <p:cond delay="25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7"/>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85" name="Google Shape;185;p17"/>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186" name="Google Shape;186;p17"/>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01</a:t>
            </a:r>
            <a:endParaRPr sz="1800">
              <a:solidFill>
                <a:schemeClr val="lt1"/>
              </a:solidFill>
              <a:latin typeface="Century Gothic"/>
              <a:ea typeface="Century Gothic"/>
              <a:cs typeface="Century Gothic"/>
              <a:sym typeface="Century Gothic"/>
            </a:endParaRPr>
          </a:p>
        </p:txBody>
      </p:sp>
      <p:sp>
        <p:nvSpPr>
          <p:cNvPr id="187" name="Google Shape;187;p17"/>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grpSp>
        <p:nvGrpSpPr>
          <p:cNvPr id="188" name="Google Shape;188;p17"/>
          <p:cNvGrpSpPr/>
          <p:nvPr/>
        </p:nvGrpSpPr>
        <p:grpSpPr>
          <a:xfrm>
            <a:off x="5115636" y="-522515"/>
            <a:ext cx="6004276" cy="6004276"/>
            <a:chOff x="6820847" y="-696687"/>
            <a:chExt cx="8005701" cy="8005701"/>
          </a:xfrm>
        </p:grpSpPr>
        <p:sp>
          <p:nvSpPr>
            <p:cNvPr id="189" name="Google Shape;189;p17"/>
            <p:cNvSpPr/>
            <p:nvPr/>
          </p:nvSpPr>
          <p:spPr>
            <a:xfrm>
              <a:off x="6820847" y="-696687"/>
              <a:ext cx="8005701" cy="800570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pic>
          <p:nvPicPr>
            <p:cNvPr id="190" name="Google Shape;190;p17"/>
            <p:cNvPicPr preferRelativeResize="0"/>
            <p:nvPr/>
          </p:nvPicPr>
          <p:blipFill rotWithShape="1">
            <a:blip r:embed="rId3">
              <a:alphaModFix/>
            </a:blip>
            <a:srcRect b="0" l="0" r="0" t="0"/>
            <a:stretch/>
          </p:blipFill>
          <p:spPr>
            <a:xfrm>
              <a:off x="7054301" y="-116827"/>
              <a:ext cx="7633250" cy="6990414"/>
            </a:xfrm>
            <a:custGeom>
              <a:rect b="b" l="l" r="r" t="t"/>
              <a:pathLst>
                <a:path extrusionOk="0" h="6990414" w="7633250">
                  <a:moveTo>
                    <a:pt x="2083447" y="0"/>
                  </a:moveTo>
                  <a:lnTo>
                    <a:pt x="5549804" y="0"/>
                  </a:lnTo>
                  <a:lnTo>
                    <a:pt x="5635855" y="44073"/>
                  </a:lnTo>
                  <a:cubicBezTo>
                    <a:pt x="6825593" y="690378"/>
                    <a:pt x="7633250" y="1950896"/>
                    <a:pt x="7633250" y="3400052"/>
                  </a:cubicBezTo>
                  <a:cubicBezTo>
                    <a:pt x="7633250" y="5046821"/>
                    <a:pt x="6590305" y="6449997"/>
                    <a:pt x="5128909" y="6985085"/>
                  </a:cubicBezTo>
                  <a:lnTo>
                    <a:pt x="5113160" y="6990414"/>
                  </a:lnTo>
                  <a:lnTo>
                    <a:pt x="2520090" y="6990414"/>
                  </a:lnTo>
                  <a:lnTo>
                    <a:pt x="2504342" y="6985085"/>
                  </a:lnTo>
                  <a:cubicBezTo>
                    <a:pt x="1042945" y="6449997"/>
                    <a:pt x="0" y="5046821"/>
                    <a:pt x="0" y="3400052"/>
                  </a:cubicBezTo>
                  <a:cubicBezTo>
                    <a:pt x="0" y="1950896"/>
                    <a:pt x="807657" y="690378"/>
                    <a:pt x="1997395" y="44073"/>
                  </a:cubicBezTo>
                  <a:close/>
                </a:path>
              </a:pathLst>
            </a:custGeom>
            <a:noFill/>
            <a:ln>
              <a:noFill/>
            </a:ln>
          </p:spPr>
        </p:pic>
      </p:grpSp>
      <p:sp>
        <p:nvSpPr>
          <p:cNvPr id="191" name="Google Shape;191;p17"/>
          <p:cNvSpPr txBox="1"/>
          <p:nvPr/>
        </p:nvSpPr>
        <p:spPr>
          <a:xfrm>
            <a:off x="662668" y="2010403"/>
            <a:ext cx="3354161" cy="30008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rgbClr val="C00000"/>
                </a:solidFill>
                <a:latin typeface="Century Gothic"/>
                <a:ea typeface="Century Gothic"/>
                <a:cs typeface="Century Gothic"/>
                <a:sym typeface="Century Gothic"/>
              </a:rPr>
              <a:t>CLICK TO ADD CAPTION TEXT</a:t>
            </a:r>
            <a:endParaRPr b="1" sz="1500">
              <a:solidFill>
                <a:srgbClr val="7F7F7F"/>
              </a:solidFill>
              <a:latin typeface="Century Gothic"/>
              <a:ea typeface="Century Gothic"/>
              <a:cs typeface="Century Gothic"/>
              <a:sym typeface="Century Gothic"/>
            </a:endParaRPr>
          </a:p>
        </p:txBody>
      </p:sp>
      <p:sp>
        <p:nvSpPr>
          <p:cNvPr id="192" name="Google Shape;192;p17"/>
          <p:cNvSpPr/>
          <p:nvPr/>
        </p:nvSpPr>
        <p:spPr>
          <a:xfrm>
            <a:off x="662668" y="2500937"/>
            <a:ext cx="3354161" cy="1592744"/>
          </a:xfrm>
          <a:prstGeom prst="rect">
            <a:avLst/>
          </a:prstGeom>
          <a:noFill/>
          <a:ln>
            <a:noFill/>
          </a:ln>
        </p:spPr>
        <p:txBody>
          <a:bodyPr anchorCtr="0" anchor="t" bIns="34275" lIns="68575" spcFirstLastPara="1" rIns="68575" wrap="square" tIns="34275">
            <a:noAutofit/>
          </a:bodyPr>
          <a:lstStyle/>
          <a:p>
            <a:pPr indent="0" lvl="0" marL="0" marR="0" rtl="0" algn="just">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595959"/>
              </a:solidFill>
              <a:latin typeface="Century Gothic"/>
              <a:ea typeface="Century Gothic"/>
              <a:cs typeface="Century Gothic"/>
              <a:sym typeface="Century Gothic"/>
            </a:endParaRPr>
          </a:p>
          <a:p>
            <a:pPr indent="0" lvl="0" marL="0" marR="0" rtl="0" algn="just">
              <a:lnSpc>
                <a:spcPct val="150000"/>
              </a:lnSpc>
              <a:spcBef>
                <a:spcPts val="0"/>
              </a:spcBef>
              <a:spcAft>
                <a:spcPts val="0"/>
              </a:spcAft>
              <a:buNone/>
            </a:pPr>
            <a:r>
              <a:t/>
            </a:r>
            <a:endParaRPr sz="1100">
              <a:solidFill>
                <a:srgbClr val="595959"/>
              </a:solidFill>
              <a:latin typeface="Century Gothic"/>
              <a:ea typeface="Century Gothic"/>
              <a:cs typeface="Century Gothic"/>
              <a:sym typeface="Century Gothic"/>
            </a:endParaRPr>
          </a:p>
        </p:txBody>
      </p:sp>
      <p:grpSp>
        <p:nvGrpSpPr>
          <p:cNvPr id="193" name="Google Shape;193;p17"/>
          <p:cNvGrpSpPr/>
          <p:nvPr/>
        </p:nvGrpSpPr>
        <p:grpSpPr>
          <a:xfrm>
            <a:off x="774555" y="2402818"/>
            <a:ext cx="3340245" cy="34289"/>
            <a:chOff x="5029200" y="2769580"/>
            <a:chExt cx="4453660" cy="45719"/>
          </a:xfrm>
        </p:grpSpPr>
        <p:sp>
          <p:nvSpPr>
            <p:cNvPr id="194" name="Google Shape;194;p17"/>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195" name="Google Shape;195;p17"/>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88"/>
                                        </p:tgtEl>
                                        <p:attrNameLst>
                                          <p:attrName>style.visibility</p:attrName>
                                        </p:attrNameLst>
                                      </p:cBhvr>
                                      <p:to>
                                        <p:strVal val="visible"/>
                                      </p:to>
                                    </p:set>
                                    <p:anim calcmode="lin" valueType="num">
                                      <p:cBhvr additive="base">
                                        <p:cTn dur="500"/>
                                        <p:tgtEl>
                                          <p:spTgt spid="188"/>
                                        </p:tgtEl>
                                        <p:attrNameLst>
                                          <p:attrName>ppt_w</p:attrName>
                                        </p:attrNameLst>
                                      </p:cBhvr>
                                      <p:tavLst>
                                        <p:tav fmla="" tm="0">
                                          <p:val>
                                            <p:strVal val="0"/>
                                          </p:val>
                                        </p:tav>
                                        <p:tav fmla="" tm="100000">
                                          <p:val>
                                            <p:strVal val="#ppt_w"/>
                                          </p:val>
                                        </p:tav>
                                      </p:tavLst>
                                    </p:anim>
                                    <p:anim calcmode="lin" valueType="num">
                                      <p:cBhvr additive="base">
                                        <p:cTn dur="500"/>
                                        <p:tgtEl>
                                          <p:spTgt spid="18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8"/>
          <p:cNvSpPr/>
          <p:nvPr/>
        </p:nvSpPr>
        <p:spPr>
          <a:xfrm flipH="1" rot="10800000">
            <a:off x="466726" y="176150"/>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02" name="Google Shape;202;p18"/>
          <p:cNvSpPr/>
          <p:nvPr/>
        </p:nvSpPr>
        <p:spPr>
          <a:xfrm flipH="1" rot="10800000">
            <a:off x="-248430" y="-320711"/>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03" name="Google Shape;203;p18"/>
          <p:cNvSpPr txBox="1"/>
          <p:nvPr/>
        </p:nvSpPr>
        <p:spPr>
          <a:xfrm>
            <a:off x="517512" y="251455"/>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Impact"/>
                <a:ea typeface="Impact"/>
                <a:cs typeface="Impact"/>
                <a:sym typeface="Impact"/>
              </a:rPr>
              <a:t>01</a:t>
            </a:r>
            <a:endParaRPr sz="1800">
              <a:solidFill>
                <a:schemeClr val="lt1"/>
              </a:solidFill>
              <a:latin typeface="Impact"/>
              <a:ea typeface="Impact"/>
              <a:cs typeface="Impact"/>
              <a:sym typeface="Impact"/>
            </a:endParaRPr>
          </a:p>
        </p:txBody>
      </p:sp>
      <p:grpSp>
        <p:nvGrpSpPr>
          <p:cNvPr id="204" name="Google Shape;204;p18"/>
          <p:cNvGrpSpPr/>
          <p:nvPr/>
        </p:nvGrpSpPr>
        <p:grpSpPr>
          <a:xfrm>
            <a:off x="787710" y="1340373"/>
            <a:ext cx="1334314" cy="1334314"/>
            <a:chOff x="785355" y="3394392"/>
            <a:chExt cx="1779085" cy="1779085"/>
          </a:xfrm>
        </p:grpSpPr>
        <p:pic>
          <p:nvPicPr>
            <p:cNvPr id="205" name="Google Shape;205;p18"/>
            <p:cNvPicPr preferRelativeResize="0"/>
            <p:nvPr/>
          </p:nvPicPr>
          <p:blipFill rotWithShape="1">
            <a:blip r:embed="rId3">
              <a:alphaModFix/>
            </a:blip>
            <a:srcRect b="0" l="0" r="0" t="0"/>
            <a:stretch/>
          </p:blipFill>
          <p:spPr>
            <a:xfrm>
              <a:off x="875797" y="3483398"/>
              <a:ext cx="1623600" cy="1623600"/>
            </a:xfrm>
            <a:custGeom>
              <a:rect b="b" l="l" r="r" t="t"/>
              <a:pathLst>
                <a:path extrusionOk="0" h="2160000" w="2160000">
                  <a:moveTo>
                    <a:pt x="1080000" y="0"/>
                  </a:moveTo>
                  <a:cubicBezTo>
                    <a:pt x="1676468" y="0"/>
                    <a:pt x="2160000" y="483532"/>
                    <a:pt x="2160000" y="1080000"/>
                  </a:cubicBezTo>
                  <a:cubicBezTo>
                    <a:pt x="2160000" y="1676468"/>
                    <a:pt x="1676468" y="2160000"/>
                    <a:pt x="1080000" y="2160000"/>
                  </a:cubicBezTo>
                  <a:cubicBezTo>
                    <a:pt x="483532" y="2160000"/>
                    <a:pt x="0" y="1676468"/>
                    <a:pt x="0" y="1080000"/>
                  </a:cubicBezTo>
                  <a:cubicBezTo>
                    <a:pt x="0" y="483532"/>
                    <a:pt x="483532" y="0"/>
                    <a:pt x="1080000" y="0"/>
                  </a:cubicBezTo>
                  <a:close/>
                </a:path>
              </a:pathLst>
            </a:custGeom>
            <a:noFill/>
            <a:ln>
              <a:noFill/>
            </a:ln>
          </p:spPr>
        </p:pic>
        <p:grpSp>
          <p:nvGrpSpPr>
            <p:cNvPr id="206" name="Google Shape;206;p18"/>
            <p:cNvGrpSpPr/>
            <p:nvPr/>
          </p:nvGrpSpPr>
          <p:grpSpPr>
            <a:xfrm>
              <a:off x="785355" y="3394392"/>
              <a:ext cx="1779085" cy="1779085"/>
              <a:chOff x="785355" y="3394392"/>
              <a:chExt cx="1779085" cy="1779085"/>
            </a:xfrm>
          </p:grpSpPr>
          <p:sp>
            <p:nvSpPr>
              <p:cNvPr id="207" name="Google Shape;207;p18"/>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08" name="Google Shape;208;p18"/>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209" name="Google Shape;209;p18"/>
          <p:cNvGrpSpPr/>
          <p:nvPr/>
        </p:nvGrpSpPr>
        <p:grpSpPr>
          <a:xfrm>
            <a:off x="2865799" y="3028959"/>
            <a:ext cx="1334314" cy="1334314"/>
            <a:chOff x="3602006" y="1628057"/>
            <a:chExt cx="1779085" cy="1779085"/>
          </a:xfrm>
        </p:grpSpPr>
        <p:pic>
          <p:nvPicPr>
            <p:cNvPr id="210" name="Google Shape;210;p18"/>
            <p:cNvPicPr preferRelativeResize="0"/>
            <p:nvPr/>
          </p:nvPicPr>
          <p:blipFill rotWithShape="1">
            <a:blip r:embed="rId4">
              <a:alphaModFix/>
            </a:blip>
            <a:srcRect b="0" l="0" r="0" t="0"/>
            <a:stretch/>
          </p:blipFill>
          <p:spPr>
            <a:xfrm>
              <a:off x="3700230" y="1705800"/>
              <a:ext cx="1582638" cy="1623600"/>
            </a:xfrm>
            <a:custGeom>
              <a:rect b="b" l="l" r="r" t="t"/>
              <a:pathLst>
                <a:path extrusionOk="0" h="2160000" w="2105506">
                  <a:moveTo>
                    <a:pt x="1025506" y="0"/>
                  </a:moveTo>
                  <a:cubicBezTo>
                    <a:pt x="1621974" y="0"/>
                    <a:pt x="2105506" y="483532"/>
                    <a:pt x="2105506" y="1080000"/>
                  </a:cubicBezTo>
                  <a:cubicBezTo>
                    <a:pt x="2105506" y="1676468"/>
                    <a:pt x="1621974" y="2160000"/>
                    <a:pt x="1025506" y="2160000"/>
                  </a:cubicBezTo>
                  <a:cubicBezTo>
                    <a:pt x="578155" y="2160000"/>
                    <a:pt x="194331" y="1888014"/>
                    <a:pt x="30378" y="1500385"/>
                  </a:cubicBezTo>
                  <a:lnTo>
                    <a:pt x="0" y="1417387"/>
                  </a:lnTo>
                  <a:lnTo>
                    <a:pt x="0" y="742613"/>
                  </a:lnTo>
                  <a:lnTo>
                    <a:pt x="30378" y="659615"/>
                  </a:lnTo>
                  <a:cubicBezTo>
                    <a:pt x="194331" y="271987"/>
                    <a:pt x="578155" y="0"/>
                    <a:pt x="1025506" y="0"/>
                  </a:cubicBezTo>
                  <a:close/>
                </a:path>
              </a:pathLst>
            </a:custGeom>
            <a:noFill/>
            <a:ln>
              <a:noFill/>
            </a:ln>
          </p:spPr>
        </p:pic>
        <p:grpSp>
          <p:nvGrpSpPr>
            <p:cNvPr id="211" name="Google Shape;211;p18"/>
            <p:cNvGrpSpPr/>
            <p:nvPr/>
          </p:nvGrpSpPr>
          <p:grpSpPr>
            <a:xfrm>
              <a:off x="3602006" y="1628057"/>
              <a:ext cx="1779085" cy="1779085"/>
              <a:chOff x="785355" y="3394392"/>
              <a:chExt cx="1779085" cy="1779085"/>
            </a:xfrm>
          </p:grpSpPr>
          <p:sp>
            <p:nvSpPr>
              <p:cNvPr id="212" name="Google Shape;212;p18"/>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13" name="Google Shape;213;p18"/>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214" name="Google Shape;214;p18"/>
          <p:cNvGrpSpPr/>
          <p:nvPr/>
        </p:nvGrpSpPr>
        <p:grpSpPr>
          <a:xfrm>
            <a:off x="4943888" y="1340373"/>
            <a:ext cx="1334314" cy="1334314"/>
            <a:chOff x="6480614" y="2705090"/>
            <a:chExt cx="1779085" cy="1779085"/>
          </a:xfrm>
        </p:grpSpPr>
        <p:pic>
          <p:nvPicPr>
            <p:cNvPr id="215" name="Google Shape;215;p18"/>
            <p:cNvPicPr preferRelativeResize="0"/>
            <p:nvPr/>
          </p:nvPicPr>
          <p:blipFill rotWithShape="1">
            <a:blip r:embed="rId5">
              <a:alphaModFix/>
            </a:blip>
            <a:srcRect b="0" l="0" r="0" t="0"/>
            <a:stretch/>
          </p:blipFill>
          <p:spPr>
            <a:xfrm>
              <a:off x="6558357" y="2782833"/>
              <a:ext cx="1623600" cy="1623600"/>
            </a:xfrm>
            <a:custGeom>
              <a:rect b="b" l="l" r="r" t="t"/>
              <a:pathLst>
                <a:path extrusionOk="0" h="2160000" w="2160000">
                  <a:moveTo>
                    <a:pt x="1080000" y="0"/>
                  </a:moveTo>
                  <a:cubicBezTo>
                    <a:pt x="1676468" y="0"/>
                    <a:pt x="2160000" y="483532"/>
                    <a:pt x="2160000" y="1080000"/>
                  </a:cubicBezTo>
                  <a:cubicBezTo>
                    <a:pt x="2160000" y="1676468"/>
                    <a:pt x="1676468" y="2160000"/>
                    <a:pt x="1080000" y="2160000"/>
                  </a:cubicBezTo>
                  <a:cubicBezTo>
                    <a:pt x="483532" y="2160000"/>
                    <a:pt x="0" y="1676468"/>
                    <a:pt x="0" y="1080000"/>
                  </a:cubicBezTo>
                  <a:cubicBezTo>
                    <a:pt x="0" y="483532"/>
                    <a:pt x="483532" y="0"/>
                    <a:pt x="1080000" y="0"/>
                  </a:cubicBezTo>
                  <a:close/>
                </a:path>
              </a:pathLst>
            </a:custGeom>
            <a:noFill/>
            <a:ln>
              <a:noFill/>
            </a:ln>
          </p:spPr>
        </p:pic>
        <p:grpSp>
          <p:nvGrpSpPr>
            <p:cNvPr id="216" name="Google Shape;216;p18"/>
            <p:cNvGrpSpPr/>
            <p:nvPr/>
          </p:nvGrpSpPr>
          <p:grpSpPr>
            <a:xfrm>
              <a:off x="6480614" y="2705090"/>
              <a:ext cx="1779085" cy="1779085"/>
              <a:chOff x="785355" y="3394392"/>
              <a:chExt cx="1779085" cy="1779085"/>
            </a:xfrm>
          </p:grpSpPr>
          <p:sp>
            <p:nvSpPr>
              <p:cNvPr id="217" name="Google Shape;217;p18"/>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18" name="Google Shape;218;p18"/>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grpSp>
        <p:nvGrpSpPr>
          <p:cNvPr id="219" name="Google Shape;219;p18"/>
          <p:cNvGrpSpPr/>
          <p:nvPr/>
        </p:nvGrpSpPr>
        <p:grpSpPr>
          <a:xfrm>
            <a:off x="7021977" y="3028959"/>
            <a:ext cx="1334314" cy="1334314"/>
            <a:chOff x="8775709" y="3246640"/>
            <a:chExt cx="1779085" cy="1779085"/>
          </a:xfrm>
        </p:grpSpPr>
        <p:pic>
          <p:nvPicPr>
            <p:cNvPr id="220" name="Google Shape;220;p18"/>
            <p:cNvPicPr preferRelativeResize="0"/>
            <p:nvPr/>
          </p:nvPicPr>
          <p:blipFill rotWithShape="1">
            <a:blip r:embed="rId6">
              <a:alphaModFix/>
            </a:blip>
            <a:srcRect b="0" l="0" r="0" t="0"/>
            <a:stretch/>
          </p:blipFill>
          <p:spPr>
            <a:xfrm>
              <a:off x="8853452" y="3329400"/>
              <a:ext cx="1623600" cy="1623600"/>
            </a:xfrm>
            <a:custGeom>
              <a:rect b="b" l="l" r="r" t="t"/>
              <a:pathLst>
                <a:path extrusionOk="0" h="2160000" w="2160000">
                  <a:moveTo>
                    <a:pt x="1080000" y="0"/>
                  </a:moveTo>
                  <a:cubicBezTo>
                    <a:pt x="1676468" y="0"/>
                    <a:pt x="2160000" y="483532"/>
                    <a:pt x="2160000" y="1080000"/>
                  </a:cubicBezTo>
                  <a:cubicBezTo>
                    <a:pt x="2160000" y="1676468"/>
                    <a:pt x="1676468" y="2160000"/>
                    <a:pt x="1080000" y="2160000"/>
                  </a:cubicBezTo>
                  <a:cubicBezTo>
                    <a:pt x="483532" y="2160000"/>
                    <a:pt x="0" y="1676468"/>
                    <a:pt x="0" y="1080000"/>
                  </a:cubicBezTo>
                  <a:cubicBezTo>
                    <a:pt x="0" y="483532"/>
                    <a:pt x="483532" y="0"/>
                    <a:pt x="1080000" y="0"/>
                  </a:cubicBezTo>
                  <a:close/>
                </a:path>
              </a:pathLst>
            </a:custGeom>
            <a:noFill/>
            <a:ln>
              <a:noFill/>
            </a:ln>
          </p:spPr>
        </p:pic>
        <p:grpSp>
          <p:nvGrpSpPr>
            <p:cNvPr id="221" name="Google Shape;221;p18"/>
            <p:cNvGrpSpPr/>
            <p:nvPr/>
          </p:nvGrpSpPr>
          <p:grpSpPr>
            <a:xfrm>
              <a:off x="8775709" y="3246640"/>
              <a:ext cx="1779085" cy="1779085"/>
              <a:chOff x="785355" y="3394392"/>
              <a:chExt cx="1779085" cy="1779085"/>
            </a:xfrm>
          </p:grpSpPr>
          <p:sp>
            <p:nvSpPr>
              <p:cNvPr id="222" name="Google Shape;222;p18"/>
              <p:cNvSpPr/>
              <p:nvPr/>
            </p:nvSpPr>
            <p:spPr>
              <a:xfrm>
                <a:off x="785355" y="3394392"/>
                <a:ext cx="1779085" cy="1779085"/>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23" name="Google Shape;223;p18"/>
              <p:cNvSpPr/>
              <p:nvPr/>
            </p:nvSpPr>
            <p:spPr>
              <a:xfrm>
                <a:off x="2163764" y="4953000"/>
                <a:ext cx="119950" cy="11995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
        <p:nvSpPr>
          <p:cNvPr id="224" name="Google Shape;224;p18"/>
          <p:cNvSpPr txBox="1"/>
          <p:nvPr/>
        </p:nvSpPr>
        <p:spPr>
          <a:xfrm>
            <a:off x="2189856" y="1652938"/>
            <a:ext cx="2432151" cy="253916"/>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1200">
                <a:solidFill>
                  <a:srgbClr val="C00000"/>
                </a:solidFill>
                <a:latin typeface="Arial"/>
                <a:ea typeface="Arial"/>
                <a:cs typeface="Arial"/>
                <a:sym typeface="Arial"/>
              </a:rPr>
              <a:t>OPTION HERE</a:t>
            </a:r>
            <a:endParaRPr b="1" sz="1200">
              <a:solidFill>
                <a:srgbClr val="7F7F7F"/>
              </a:solidFill>
              <a:latin typeface="Arial"/>
              <a:ea typeface="Arial"/>
              <a:cs typeface="Arial"/>
              <a:sym typeface="Arial"/>
            </a:endParaRPr>
          </a:p>
        </p:txBody>
      </p:sp>
      <p:sp>
        <p:nvSpPr>
          <p:cNvPr id="225" name="Google Shape;225;p18"/>
          <p:cNvSpPr/>
          <p:nvPr/>
        </p:nvSpPr>
        <p:spPr>
          <a:xfrm>
            <a:off x="2189856" y="1946886"/>
            <a:ext cx="2173135" cy="43858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1200">
                <a:solidFill>
                  <a:srgbClr val="A5A5A5"/>
                </a:solidFill>
                <a:latin typeface="Century Gothic"/>
                <a:ea typeface="Century Gothic"/>
                <a:cs typeface="Century Gothic"/>
                <a:sym typeface="Century Gothic"/>
              </a:rPr>
              <a:t>Go ahead and replace it with your own text.</a:t>
            </a:r>
            <a:endParaRPr sz="1200">
              <a:solidFill>
                <a:srgbClr val="A5A5A5"/>
              </a:solidFill>
              <a:latin typeface="Century Gothic"/>
              <a:ea typeface="Century Gothic"/>
              <a:cs typeface="Century Gothic"/>
              <a:sym typeface="Century Gothic"/>
            </a:endParaRPr>
          </a:p>
        </p:txBody>
      </p:sp>
      <p:sp>
        <p:nvSpPr>
          <p:cNvPr id="226" name="Google Shape;226;p18"/>
          <p:cNvSpPr txBox="1"/>
          <p:nvPr/>
        </p:nvSpPr>
        <p:spPr>
          <a:xfrm>
            <a:off x="6404680" y="1652938"/>
            <a:ext cx="2432151" cy="253916"/>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tr-TR" sz="1200">
                <a:solidFill>
                  <a:srgbClr val="C00000"/>
                </a:solidFill>
                <a:latin typeface="Arial"/>
                <a:ea typeface="Arial"/>
                <a:cs typeface="Arial"/>
                <a:sym typeface="Arial"/>
              </a:rPr>
              <a:t>OPTION HERE</a:t>
            </a:r>
            <a:endParaRPr b="1" sz="1200">
              <a:solidFill>
                <a:srgbClr val="7F7F7F"/>
              </a:solidFill>
              <a:latin typeface="Arial"/>
              <a:ea typeface="Arial"/>
              <a:cs typeface="Arial"/>
              <a:sym typeface="Arial"/>
            </a:endParaRPr>
          </a:p>
        </p:txBody>
      </p:sp>
      <p:sp>
        <p:nvSpPr>
          <p:cNvPr id="227" name="Google Shape;227;p18"/>
          <p:cNvSpPr/>
          <p:nvPr/>
        </p:nvSpPr>
        <p:spPr>
          <a:xfrm>
            <a:off x="6404679" y="1946886"/>
            <a:ext cx="2173135" cy="438582"/>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tr-TR" sz="1200">
                <a:solidFill>
                  <a:srgbClr val="A5A5A5"/>
                </a:solidFill>
                <a:latin typeface="Century Gothic"/>
                <a:ea typeface="Century Gothic"/>
                <a:cs typeface="Century Gothic"/>
                <a:sym typeface="Century Gothic"/>
              </a:rPr>
              <a:t>Go ahead and replace it with your own text.</a:t>
            </a:r>
            <a:endParaRPr sz="1200">
              <a:solidFill>
                <a:srgbClr val="A5A5A5"/>
              </a:solidFill>
              <a:latin typeface="Century Gothic"/>
              <a:ea typeface="Century Gothic"/>
              <a:cs typeface="Century Gothic"/>
              <a:sym typeface="Century Gothic"/>
            </a:endParaRPr>
          </a:p>
        </p:txBody>
      </p:sp>
      <p:sp>
        <p:nvSpPr>
          <p:cNvPr id="228" name="Google Shape;228;p18"/>
          <p:cNvSpPr txBox="1"/>
          <p:nvPr/>
        </p:nvSpPr>
        <p:spPr>
          <a:xfrm>
            <a:off x="312459" y="3503137"/>
            <a:ext cx="2432151" cy="253916"/>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tr-TR" sz="1200">
                <a:solidFill>
                  <a:srgbClr val="C00000"/>
                </a:solidFill>
                <a:latin typeface="Arial"/>
                <a:ea typeface="Arial"/>
                <a:cs typeface="Arial"/>
                <a:sym typeface="Arial"/>
              </a:rPr>
              <a:t>OPTION HERE</a:t>
            </a:r>
            <a:endParaRPr b="1" sz="1200">
              <a:solidFill>
                <a:srgbClr val="7F7F7F"/>
              </a:solidFill>
              <a:latin typeface="Arial"/>
              <a:ea typeface="Arial"/>
              <a:cs typeface="Arial"/>
              <a:sym typeface="Arial"/>
            </a:endParaRPr>
          </a:p>
        </p:txBody>
      </p:sp>
      <p:sp>
        <p:nvSpPr>
          <p:cNvPr id="229" name="Google Shape;229;p18"/>
          <p:cNvSpPr/>
          <p:nvPr/>
        </p:nvSpPr>
        <p:spPr>
          <a:xfrm>
            <a:off x="571475" y="3797086"/>
            <a:ext cx="2173135" cy="438582"/>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lang="tr-TR" sz="1200">
                <a:solidFill>
                  <a:srgbClr val="A5A5A5"/>
                </a:solidFill>
                <a:latin typeface="Century Gothic"/>
                <a:ea typeface="Century Gothic"/>
                <a:cs typeface="Century Gothic"/>
                <a:sym typeface="Century Gothic"/>
              </a:rPr>
              <a:t>Go ahead and replace it with your own text.</a:t>
            </a:r>
            <a:endParaRPr sz="1200">
              <a:solidFill>
                <a:srgbClr val="A5A5A5"/>
              </a:solidFill>
              <a:latin typeface="Century Gothic"/>
              <a:ea typeface="Century Gothic"/>
              <a:cs typeface="Century Gothic"/>
              <a:sym typeface="Century Gothic"/>
            </a:endParaRPr>
          </a:p>
        </p:txBody>
      </p:sp>
      <p:sp>
        <p:nvSpPr>
          <p:cNvPr id="230" name="Google Shape;230;p18"/>
          <p:cNvSpPr txBox="1"/>
          <p:nvPr/>
        </p:nvSpPr>
        <p:spPr>
          <a:xfrm>
            <a:off x="4443468" y="3503137"/>
            <a:ext cx="2432151" cy="253916"/>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b="1" lang="tr-TR" sz="1200">
                <a:solidFill>
                  <a:srgbClr val="C00000"/>
                </a:solidFill>
                <a:latin typeface="Arial"/>
                <a:ea typeface="Arial"/>
                <a:cs typeface="Arial"/>
                <a:sym typeface="Arial"/>
              </a:rPr>
              <a:t>OPTION HERE</a:t>
            </a:r>
            <a:endParaRPr b="1" sz="1200">
              <a:solidFill>
                <a:srgbClr val="7F7F7F"/>
              </a:solidFill>
              <a:latin typeface="Arial"/>
              <a:ea typeface="Arial"/>
              <a:cs typeface="Arial"/>
              <a:sym typeface="Arial"/>
            </a:endParaRPr>
          </a:p>
        </p:txBody>
      </p:sp>
      <p:sp>
        <p:nvSpPr>
          <p:cNvPr id="231" name="Google Shape;231;p18"/>
          <p:cNvSpPr/>
          <p:nvPr/>
        </p:nvSpPr>
        <p:spPr>
          <a:xfrm>
            <a:off x="4702485" y="3797086"/>
            <a:ext cx="2173135" cy="438582"/>
          </a:xfrm>
          <a:prstGeom prst="rect">
            <a:avLst/>
          </a:prstGeom>
          <a:noFill/>
          <a:ln>
            <a:noFill/>
          </a:ln>
        </p:spPr>
        <p:txBody>
          <a:bodyPr anchorCtr="0" anchor="t" bIns="34275" lIns="68575" spcFirstLastPara="1" rIns="68575" wrap="square" tIns="34275">
            <a:noAutofit/>
          </a:bodyPr>
          <a:lstStyle/>
          <a:p>
            <a:pPr indent="0" lvl="0" marL="0" marR="0" rtl="0" algn="r">
              <a:spcBef>
                <a:spcPts val="0"/>
              </a:spcBef>
              <a:spcAft>
                <a:spcPts val="0"/>
              </a:spcAft>
              <a:buNone/>
            </a:pPr>
            <a:r>
              <a:rPr lang="tr-TR" sz="1200">
                <a:solidFill>
                  <a:srgbClr val="A5A5A5"/>
                </a:solidFill>
                <a:latin typeface="Century Gothic"/>
                <a:ea typeface="Century Gothic"/>
                <a:cs typeface="Century Gothic"/>
                <a:sym typeface="Century Gothic"/>
              </a:rPr>
              <a:t>Go ahead and replace it with your own text.</a:t>
            </a:r>
            <a:endParaRPr sz="1200">
              <a:solidFill>
                <a:srgbClr val="A5A5A5"/>
              </a:solidFill>
              <a:latin typeface="Century Gothic"/>
              <a:ea typeface="Century Gothic"/>
              <a:cs typeface="Century Gothic"/>
              <a:sym typeface="Century Gothic"/>
            </a:endParaRPr>
          </a:p>
        </p:txBody>
      </p:sp>
      <p:sp>
        <p:nvSpPr>
          <p:cNvPr id="232" name="Google Shape;232;p18"/>
          <p:cNvSpPr txBox="1"/>
          <p:nvPr/>
        </p:nvSpPr>
        <p:spPr>
          <a:xfrm>
            <a:off x="1014372" y="176150"/>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4"/>
                                        </p:tgtEl>
                                        <p:attrNameLst>
                                          <p:attrName>style.visibility</p:attrName>
                                        </p:attrNameLst>
                                      </p:cBhvr>
                                      <p:to>
                                        <p:strVal val="visible"/>
                                      </p:to>
                                    </p:set>
                                    <p:anim calcmode="lin" valueType="num">
                                      <p:cBhvr additive="base">
                                        <p:cTn dur="500"/>
                                        <p:tgtEl>
                                          <p:spTgt spid="204"/>
                                        </p:tgtEl>
                                        <p:attrNameLst>
                                          <p:attrName>ppt_w</p:attrName>
                                        </p:attrNameLst>
                                      </p:cBhvr>
                                      <p:tavLst>
                                        <p:tav fmla="" tm="0">
                                          <p:val>
                                            <p:strVal val="0"/>
                                          </p:val>
                                        </p:tav>
                                        <p:tav fmla="" tm="100000">
                                          <p:val>
                                            <p:strVal val="#ppt_w"/>
                                          </p:val>
                                        </p:tav>
                                      </p:tavLst>
                                    </p:anim>
                                    <p:anim calcmode="lin" valueType="num">
                                      <p:cBhvr additive="base">
                                        <p:cTn dur="500"/>
                                        <p:tgtEl>
                                          <p:spTgt spid="20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4"/>
                                        </p:tgtEl>
                                        <p:attrNameLst>
                                          <p:attrName>style.visibility</p:attrName>
                                        </p:attrNameLst>
                                      </p:cBhvr>
                                      <p:to>
                                        <p:strVal val="visible"/>
                                      </p:to>
                                    </p:set>
                                    <p:anim calcmode="lin" valueType="num">
                                      <p:cBhvr additive="base">
                                        <p:cTn dur="500"/>
                                        <p:tgtEl>
                                          <p:spTgt spid="214"/>
                                        </p:tgtEl>
                                        <p:attrNameLst>
                                          <p:attrName>ppt_w</p:attrName>
                                        </p:attrNameLst>
                                      </p:cBhvr>
                                      <p:tavLst>
                                        <p:tav fmla="" tm="0">
                                          <p:val>
                                            <p:strVal val="0"/>
                                          </p:val>
                                        </p:tav>
                                        <p:tav fmla="" tm="100000">
                                          <p:val>
                                            <p:strVal val="#ppt_w"/>
                                          </p:val>
                                        </p:tav>
                                      </p:tavLst>
                                    </p:anim>
                                    <p:anim calcmode="lin" valueType="num">
                                      <p:cBhvr additive="base">
                                        <p:cTn dur="500"/>
                                        <p:tgtEl>
                                          <p:spTgt spid="21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5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500"/>
                                        <p:tgtEl>
                                          <p:spTgt spid="209"/>
                                        </p:tgtEl>
                                        <p:attrNameLst>
                                          <p:attrName>ppt_w</p:attrName>
                                        </p:attrNameLst>
                                      </p:cBhvr>
                                      <p:tavLst>
                                        <p:tav fmla="" tm="0">
                                          <p:val>
                                            <p:strVal val="0"/>
                                          </p:val>
                                        </p:tav>
                                        <p:tav fmla="" tm="100000">
                                          <p:val>
                                            <p:strVal val="#ppt_w"/>
                                          </p:val>
                                        </p:tav>
                                      </p:tavLst>
                                    </p:anim>
                                    <p:anim calcmode="lin" valueType="num">
                                      <p:cBhvr additive="base">
                                        <p:cTn dur="500"/>
                                        <p:tgtEl>
                                          <p:spTgt spid="20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500"/>
                                        <p:tgtEl>
                                          <p:spTgt spid="219"/>
                                        </p:tgtEl>
                                        <p:attrNameLst>
                                          <p:attrName>ppt_w</p:attrName>
                                        </p:attrNameLst>
                                      </p:cBhvr>
                                      <p:tavLst>
                                        <p:tav fmla="" tm="0">
                                          <p:val>
                                            <p:strVal val="0"/>
                                          </p:val>
                                        </p:tav>
                                        <p:tav fmla="" tm="100000">
                                          <p:val>
                                            <p:strVal val="#ppt_w"/>
                                          </p:val>
                                        </p:tav>
                                      </p:tavLst>
                                    </p:anim>
                                    <p:anim calcmode="lin" valueType="num">
                                      <p:cBhvr additive="base">
                                        <p:cTn dur="500"/>
                                        <p:tgtEl>
                                          <p:spTgt spid="21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9"/>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39" name="Google Shape;239;p19"/>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40" name="Google Shape;240;p19"/>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01</a:t>
            </a:r>
            <a:endParaRPr sz="1800">
              <a:solidFill>
                <a:schemeClr val="lt1"/>
              </a:solidFill>
              <a:latin typeface="Century Gothic"/>
              <a:ea typeface="Century Gothic"/>
              <a:cs typeface="Century Gothic"/>
              <a:sym typeface="Century Gothic"/>
            </a:endParaRPr>
          </a:p>
        </p:txBody>
      </p:sp>
      <p:grpSp>
        <p:nvGrpSpPr>
          <p:cNvPr id="241" name="Google Shape;241;p19"/>
          <p:cNvGrpSpPr/>
          <p:nvPr/>
        </p:nvGrpSpPr>
        <p:grpSpPr>
          <a:xfrm>
            <a:off x="667162" y="1682556"/>
            <a:ext cx="434495" cy="434495"/>
            <a:chOff x="828266" y="2176574"/>
            <a:chExt cx="579326" cy="579326"/>
          </a:xfrm>
        </p:grpSpPr>
        <p:sp>
          <p:nvSpPr>
            <p:cNvPr id="242" name="Google Shape;242;p19"/>
            <p:cNvSpPr/>
            <p:nvPr/>
          </p:nvSpPr>
          <p:spPr>
            <a:xfrm>
              <a:off x="863403"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43" name="Google Shape;243;p19"/>
            <p:cNvSpPr/>
            <p:nvPr/>
          </p:nvSpPr>
          <p:spPr>
            <a:xfrm>
              <a:off x="828266"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44" name="Google Shape;244;p19"/>
            <p:cNvSpPr/>
            <p:nvPr/>
          </p:nvSpPr>
          <p:spPr>
            <a:xfrm>
              <a:off x="1021972" y="2345028"/>
              <a:ext cx="191914" cy="242418"/>
            </a:xfrm>
            <a:custGeom>
              <a:rect b="b" l="l" r="r" t="t"/>
              <a:pathLst>
                <a:path extrusionOk="0" h="6032500" w="4772887">
                  <a:moveTo>
                    <a:pt x="1837010" y="5450128"/>
                  </a:moveTo>
                  <a:lnTo>
                    <a:pt x="2935877" y="5450128"/>
                  </a:lnTo>
                  <a:lnTo>
                    <a:pt x="2938893" y="5480050"/>
                  </a:lnTo>
                  <a:cubicBezTo>
                    <a:pt x="2938893" y="5785160"/>
                    <a:pt x="2691553" y="6032500"/>
                    <a:pt x="2386443" y="6032500"/>
                  </a:cubicBezTo>
                  <a:cubicBezTo>
                    <a:pt x="2081333" y="6032500"/>
                    <a:pt x="1833993" y="5785160"/>
                    <a:pt x="1833993" y="5480050"/>
                  </a:cubicBezTo>
                  <a:close/>
                  <a:moveTo>
                    <a:pt x="2386443" y="0"/>
                  </a:moveTo>
                  <a:cubicBezTo>
                    <a:pt x="2691553" y="0"/>
                    <a:pt x="2938893" y="247340"/>
                    <a:pt x="2938893" y="552450"/>
                  </a:cubicBezTo>
                  <a:lnTo>
                    <a:pt x="2938893" y="667402"/>
                  </a:lnTo>
                  <a:lnTo>
                    <a:pt x="3023664" y="689199"/>
                  </a:lnTo>
                  <a:cubicBezTo>
                    <a:pt x="3629391" y="877599"/>
                    <a:pt x="4069193" y="1442600"/>
                    <a:pt x="4069193" y="2110322"/>
                  </a:cubicBezTo>
                  <a:lnTo>
                    <a:pt x="4069193" y="3439578"/>
                  </a:lnTo>
                  <a:cubicBezTo>
                    <a:pt x="4069193" y="3593668"/>
                    <a:pt x="4045772" y="3742287"/>
                    <a:pt x="4002295" y="3882070"/>
                  </a:cubicBezTo>
                  <a:lnTo>
                    <a:pt x="3986838" y="3924300"/>
                  </a:lnTo>
                  <a:lnTo>
                    <a:pt x="4207737" y="3924300"/>
                  </a:lnTo>
                  <a:cubicBezTo>
                    <a:pt x="4519861" y="3924300"/>
                    <a:pt x="4772887" y="4177326"/>
                    <a:pt x="4772887" y="4489450"/>
                  </a:cubicBezTo>
                  <a:lnTo>
                    <a:pt x="4772887" y="4914895"/>
                  </a:lnTo>
                  <a:cubicBezTo>
                    <a:pt x="4772887" y="4992052"/>
                    <a:pt x="4710339" y="5054600"/>
                    <a:pt x="4633182" y="5054600"/>
                  </a:cubicBezTo>
                  <a:lnTo>
                    <a:pt x="139705" y="5054600"/>
                  </a:lnTo>
                  <a:cubicBezTo>
                    <a:pt x="62548" y="5054600"/>
                    <a:pt x="0" y="4992052"/>
                    <a:pt x="0" y="4914895"/>
                  </a:cubicBezTo>
                  <a:lnTo>
                    <a:pt x="0" y="4489450"/>
                  </a:lnTo>
                  <a:cubicBezTo>
                    <a:pt x="0" y="4177326"/>
                    <a:pt x="253026" y="3924300"/>
                    <a:pt x="565150" y="3924300"/>
                  </a:cubicBezTo>
                  <a:lnTo>
                    <a:pt x="786048" y="3924300"/>
                  </a:lnTo>
                  <a:lnTo>
                    <a:pt x="770591" y="3882070"/>
                  </a:lnTo>
                  <a:cubicBezTo>
                    <a:pt x="727114" y="3742287"/>
                    <a:pt x="703693" y="3593668"/>
                    <a:pt x="703693" y="3439578"/>
                  </a:cubicBezTo>
                  <a:lnTo>
                    <a:pt x="703693" y="2110322"/>
                  </a:lnTo>
                  <a:cubicBezTo>
                    <a:pt x="703693" y="1442600"/>
                    <a:pt x="1143496" y="877599"/>
                    <a:pt x="1749223" y="689199"/>
                  </a:cubicBezTo>
                  <a:lnTo>
                    <a:pt x="1833993" y="667402"/>
                  </a:lnTo>
                  <a:lnTo>
                    <a:pt x="1833993" y="552450"/>
                  </a:lnTo>
                  <a:cubicBezTo>
                    <a:pt x="1833993" y="247340"/>
                    <a:pt x="2081333" y="0"/>
                    <a:pt x="238644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nvGrpSpPr>
          <p:cNvPr id="245" name="Google Shape;245;p19"/>
          <p:cNvGrpSpPr/>
          <p:nvPr/>
        </p:nvGrpSpPr>
        <p:grpSpPr>
          <a:xfrm>
            <a:off x="2715700" y="1682556"/>
            <a:ext cx="434495" cy="434495"/>
            <a:chOff x="3436460" y="2176574"/>
            <a:chExt cx="579326" cy="579326"/>
          </a:xfrm>
        </p:grpSpPr>
        <p:sp>
          <p:nvSpPr>
            <p:cNvPr id="246" name="Google Shape;246;p19"/>
            <p:cNvSpPr/>
            <p:nvPr/>
          </p:nvSpPr>
          <p:spPr>
            <a:xfrm>
              <a:off x="3471597"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47" name="Google Shape;247;p19"/>
            <p:cNvSpPr/>
            <p:nvPr/>
          </p:nvSpPr>
          <p:spPr>
            <a:xfrm>
              <a:off x="3436460"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48" name="Google Shape;248;p19"/>
            <p:cNvSpPr/>
            <p:nvPr/>
          </p:nvSpPr>
          <p:spPr>
            <a:xfrm>
              <a:off x="3596698" y="2371964"/>
              <a:ext cx="267679" cy="215482"/>
            </a:xfrm>
            <a:custGeom>
              <a:rect b="b" l="l" r="r" t="t"/>
              <a:pathLst>
                <a:path extrusionOk="0" h="3973" w="4940">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grpSp>
        <p:nvGrpSpPr>
          <p:cNvPr id="249" name="Google Shape;249;p19"/>
          <p:cNvGrpSpPr/>
          <p:nvPr/>
        </p:nvGrpSpPr>
        <p:grpSpPr>
          <a:xfrm>
            <a:off x="1691431" y="1682556"/>
            <a:ext cx="434495" cy="434495"/>
            <a:chOff x="2132363" y="2176574"/>
            <a:chExt cx="579326" cy="579326"/>
          </a:xfrm>
        </p:grpSpPr>
        <p:sp>
          <p:nvSpPr>
            <p:cNvPr id="250" name="Google Shape;250;p19"/>
            <p:cNvSpPr/>
            <p:nvPr/>
          </p:nvSpPr>
          <p:spPr>
            <a:xfrm>
              <a:off x="2167501" y="2211711"/>
              <a:ext cx="509051" cy="509051"/>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51" name="Google Shape;251;p19"/>
            <p:cNvSpPr/>
            <p:nvPr/>
          </p:nvSpPr>
          <p:spPr>
            <a:xfrm>
              <a:off x="2132363" y="2176574"/>
              <a:ext cx="579326" cy="579326"/>
            </a:xfrm>
            <a:prstGeom prst="ellipse">
              <a:avLst/>
            </a:prstGeom>
            <a:noFill/>
            <a:ln cap="flat" cmpd="sng" w="9525">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52" name="Google Shape;252;p19"/>
            <p:cNvSpPr/>
            <p:nvPr/>
          </p:nvSpPr>
          <p:spPr>
            <a:xfrm>
              <a:off x="2246897" y="2365482"/>
              <a:ext cx="350259" cy="206069"/>
            </a:xfrm>
            <a:custGeom>
              <a:rect b="b" l="l" r="r" t="t"/>
              <a:pathLst>
                <a:path extrusionOk="0" h="3908" w="6649">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Century Gothic"/>
                <a:ea typeface="Century Gothic"/>
                <a:cs typeface="Century Gothic"/>
                <a:sym typeface="Century Gothic"/>
              </a:endParaRPr>
            </a:p>
          </p:txBody>
        </p:sp>
      </p:grpSp>
      <p:sp>
        <p:nvSpPr>
          <p:cNvPr id="253" name="Google Shape;253;p19"/>
          <p:cNvSpPr txBox="1"/>
          <p:nvPr/>
        </p:nvSpPr>
        <p:spPr>
          <a:xfrm>
            <a:off x="555276" y="2256691"/>
            <a:ext cx="3354161" cy="300082"/>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500">
                <a:solidFill>
                  <a:srgbClr val="C00000"/>
                </a:solidFill>
                <a:latin typeface="Century Gothic"/>
                <a:ea typeface="Century Gothic"/>
                <a:cs typeface="Century Gothic"/>
                <a:sym typeface="Century Gothic"/>
              </a:rPr>
              <a:t>OPTION HERE</a:t>
            </a:r>
            <a:endParaRPr b="1" sz="1500">
              <a:solidFill>
                <a:srgbClr val="7F7F7F"/>
              </a:solidFill>
              <a:latin typeface="Century Gothic"/>
              <a:ea typeface="Century Gothic"/>
              <a:cs typeface="Century Gothic"/>
              <a:sym typeface="Century Gothic"/>
            </a:endParaRPr>
          </a:p>
        </p:txBody>
      </p:sp>
      <p:sp>
        <p:nvSpPr>
          <p:cNvPr id="254" name="Google Shape;254;p19"/>
          <p:cNvSpPr/>
          <p:nvPr/>
        </p:nvSpPr>
        <p:spPr>
          <a:xfrm>
            <a:off x="555276" y="2747225"/>
            <a:ext cx="3354161" cy="1592744"/>
          </a:xfrm>
          <a:prstGeom prst="rect">
            <a:avLst/>
          </a:prstGeom>
          <a:noFill/>
          <a:ln>
            <a:noFill/>
          </a:ln>
        </p:spPr>
        <p:txBody>
          <a:bodyPr anchorCtr="0" anchor="t" bIns="34275" lIns="68575" spcFirstLastPara="1" rIns="68575" wrap="square" tIns="34275">
            <a:noAutofit/>
          </a:bodyPr>
          <a:lstStyle/>
          <a:p>
            <a:pPr indent="0" lvl="0" marL="0" marR="0" rtl="0" algn="just">
              <a:lnSpc>
                <a:spcPct val="150000"/>
              </a:lnSpc>
              <a:spcBef>
                <a:spcPts val="0"/>
              </a:spcBef>
              <a:spcAft>
                <a:spcPts val="0"/>
              </a:spcAft>
              <a:buNone/>
            </a:pPr>
            <a:r>
              <a:rPr lang="tr-TR" sz="1100">
                <a:solidFill>
                  <a:srgbClr val="595959"/>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595959"/>
              </a:solidFill>
              <a:latin typeface="Century Gothic"/>
              <a:ea typeface="Century Gothic"/>
              <a:cs typeface="Century Gothic"/>
              <a:sym typeface="Century Gothic"/>
            </a:endParaRPr>
          </a:p>
          <a:p>
            <a:pPr indent="0" lvl="0" marL="0" marR="0" rtl="0" algn="just">
              <a:lnSpc>
                <a:spcPct val="150000"/>
              </a:lnSpc>
              <a:spcBef>
                <a:spcPts val="0"/>
              </a:spcBef>
              <a:spcAft>
                <a:spcPts val="0"/>
              </a:spcAft>
              <a:buNone/>
            </a:pPr>
            <a:r>
              <a:t/>
            </a:r>
            <a:endParaRPr sz="1100">
              <a:solidFill>
                <a:srgbClr val="595959"/>
              </a:solidFill>
              <a:latin typeface="Century Gothic"/>
              <a:ea typeface="Century Gothic"/>
              <a:cs typeface="Century Gothic"/>
              <a:sym typeface="Century Gothic"/>
            </a:endParaRPr>
          </a:p>
        </p:txBody>
      </p:sp>
      <p:grpSp>
        <p:nvGrpSpPr>
          <p:cNvPr id="255" name="Google Shape;255;p19"/>
          <p:cNvGrpSpPr/>
          <p:nvPr/>
        </p:nvGrpSpPr>
        <p:grpSpPr>
          <a:xfrm>
            <a:off x="667163" y="2649107"/>
            <a:ext cx="3340245" cy="34289"/>
            <a:chOff x="5029200" y="2769580"/>
            <a:chExt cx="4453660" cy="45719"/>
          </a:xfrm>
        </p:grpSpPr>
        <p:sp>
          <p:nvSpPr>
            <p:cNvPr id="256" name="Google Shape;256;p19"/>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257" name="Google Shape;257;p19"/>
            <p:cNvCxnSpPr/>
            <p:nvPr/>
          </p:nvCxnSpPr>
          <p:spPr>
            <a:xfrm>
              <a:off x="5711825" y="2792439"/>
              <a:ext cx="3771035" cy="0"/>
            </a:xfrm>
            <a:prstGeom prst="straightConnector1">
              <a:avLst/>
            </a:prstGeom>
            <a:noFill/>
            <a:ln cap="flat" cmpd="sng" w="9525">
              <a:solidFill>
                <a:srgbClr val="C00000"/>
              </a:solidFill>
              <a:prstDash val="solid"/>
              <a:miter lim="800000"/>
              <a:headEnd len="sm" w="sm" type="none"/>
              <a:tailEnd len="sm" w="sm" type="none"/>
            </a:ln>
          </p:spPr>
        </p:cxnSp>
      </p:grpSp>
      <p:grpSp>
        <p:nvGrpSpPr>
          <p:cNvPr id="258" name="Google Shape;258;p19"/>
          <p:cNvGrpSpPr/>
          <p:nvPr/>
        </p:nvGrpSpPr>
        <p:grpSpPr>
          <a:xfrm>
            <a:off x="4514850" y="1771650"/>
            <a:ext cx="5972175" cy="1933575"/>
            <a:chOff x="6019800" y="2362200"/>
            <a:chExt cx="7962900" cy="2578100"/>
          </a:xfrm>
        </p:grpSpPr>
        <p:sp>
          <p:nvSpPr>
            <p:cNvPr id="259" name="Google Shape;259;p19"/>
            <p:cNvSpPr/>
            <p:nvPr/>
          </p:nvSpPr>
          <p:spPr>
            <a:xfrm>
              <a:off x="6019800" y="2362200"/>
              <a:ext cx="7962900" cy="2578100"/>
            </a:xfrm>
            <a:prstGeom prst="roundRect">
              <a:avLst>
                <a:gd fmla="val 50000" name="adj"/>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pic>
          <p:nvPicPr>
            <p:cNvPr id="260" name="Google Shape;260;p19"/>
            <p:cNvPicPr preferRelativeResize="0"/>
            <p:nvPr/>
          </p:nvPicPr>
          <p:blipFill rotWithShape="1">
            <a:blip r:embed="rId3">
              <a:alphaModFix/>
            </a:blip>
            <a:srcRect b="0" l="0" r="0" t="0"/>
            <a:stretch/>
          </p:blipFill>
          <p:spPr>
            <a:xfrm>
              <a:off x="6203134" y="2492850"/>
              <a:ext cx="2316800" cy="2316800"/>
            </a:xfrm>
            <a:custGeom>
              <a:rect b="b" l="l" r="r" t="t"/>
              <a:pathLst>
                <a:path extrusionOk="0" h="2160000" w="2160000">
                  <a:moveTo>
                    <a:pt x="1080000" y="0"/>
                  </a:moveTo>
                  <a:cubicBezTo>
                    <a:pt x="1676468" y="0"/>
                    <a:pt x="2160000" y="483532"/>
                    <a:pt x="2160000" y="1080000"/>
                  </a:cubicBezTo>
                  <a:cubicBezTo>
                    <a:pt x="2160000" y="1676468"/>
                    <a:pt x="1676468" y="2160000"/>
                    <a:pt x="1080000" y="2160000"/>
                  </a:cubicBezTo>
                  <a:cubicBezTo>
                    <a:pt x="483532" y="2160000"/>
                    <a:pt x="0" y="1676468"/>
                    <a:pt x="0" y="1080000"/>
                  </a:cubicBezTo>
                  <a:cubicBezTo>
                    <a:pt x="0" y="483532"/>
                    <a:pt x="483532" y="0"/>
                    <a:pt x="1080000" y="0"/>
                  </a:cubicBezTo>
                  <a:close/>
                </a:path>
              </a:pathLst>
            </a:custGeom>
            <a:noFill/>
            <a:ln>
              <a:noFill/>
            </a:ln>
          </p:spPr>
        </p:pic>
        <p:sp>
          <p:nvSpPr>
            <p:cNvPr id="261" name="Google Shape;261;p19"/>
            <p:cNvSpPr/>
            <p:nvPr/>
          </p:nvSpPr>
          <p:spPr>
            <a:xfrm>
              <a:off x="8919168" y="2878137"/>
              <a:ext cx="3272832" cy="1600439"/>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lang="tr-TR" sz="1200">
                  <a:solidFill>
                    <a:srgbClr val="D8D8D8"/>
                  </a:solidFill>
                  <a:latin typeface="Century Gothic"/>
                  <a:ea typeface="Century Gothic"/>
                  <a:cs typeface="Century Gothic"/>
                  <a:sym typeface="Century Gothic"/>
                </a:rPr>
                <a:t>You cannot positively influence your life when you are not emotionally strong. Strength comes from within. </a:t>
              </a:r>
              <a:endParaRPr sz="1200">
                <a:solidFill>
                  <a:schemeClr val="dk1"/>
                </a:solidFill>
                <a:latin typeface="Century Gothic"/>
                <a:ea typeface="Century Gothic"/>
                <a:cs typeface="Century Gothic"/>
                <a:sym typeface="Century Gothic"/>
              </a:endParaRPr>
            </a:p>
          </p:txBody>
        </p:sp>
      </p:grpSp>
      <p:sp>
        <p:nvSpPr>
          <p:cNvPr id="262" name="Google Shape;262;p19"/>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500"/>
                                        <p:tgtEl>
                                          <p:spTgt spid="241"/>
                                        </p:tgtEl>
                                        <p:attrNameLst>
                                          <p:attrName>ppt_w</p:attrName>
                                        </p:attrNameLst>
                                      </p:cBhvr>
                                      <p:tavLst>
                                        <p:tav fmla="" tm="0">
                                          <p:val>
                                            <p:strVal val="0"/>
                                          </p:val>
                                        </p:tav>
                                        <p:tav fmla="" tm="100000">
                                          <p:val>
                                            <p:strVal val="#ppt_w"/>
                                          </p:val>
                                        </p:tav>
                                      </p:tavLst>
                                    </p:anim>
                                    <p:anim calcmode="lin" valueType="num">
                                      <p:cBhvr additive="base">
                                        <p:cTn dur="500"/>
                                        <p:tgtEl>
                                          <p:spTgt spid="2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500"/>
                                        <p:tgtEl>
                                          <p:spTgt spid="249"/>
                                        </p:tgtEl>
                                        <p:attrNameLst>
                                          <p:attrName>ppt_w</p:attrName>
                                        </p:attrNameLst>
                                      </p:cBhvr>
                                      <p:tavLst>
                                        <p:tav fmla="" tm="0">
                                          <p:val>
                                            <p:strVal val="0"/>
                                          </p:val>
                                        </p:tav>
                                        <p:tav fmla="" tm="100000">
                                          <p:val>
                                            <p:strVal val="#ppt_w"/>
                                          </p:val>
                                        </p:tav>
                                      </p:tavLst>
                                    </p:anim>
                                    <p:anim calcmode="lin" valueType="num">
                                      <p:cBhvr additive="base">
                                        <p:cTn dur="500"/>
                                        <p:tgtEl>
                                          <p:spTgt spid="2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245"/>
                                        </p:tgtEl>
                                        <p:attrNameLst>
                                          <p:attrName>style.visibility</p:attrName>
                                        </p:attrNameLst>
                                      </p:cBhvr>
                                      <p:to>
                                        <p:strVal val="visible"/>
                                      </p:to>
                                    </p:set>
                                    <p:anim calcmode="lin" valueType="num">
                                      <p:cBhvr additive="base">
                                        <p:cTn dur="500"/>
                                        <p:tgtEl>
                                          <p:spTgt spid="245"/>
                                        </p:tgtEl>
                                        <p:attrNameLst>
                                          <p:attrName>ppt_w</p:attrName>
                                        </p:attrNameLst>
                                      </p:cBhvr>
                                      <p:tavLst>
                                        <p:tav fmla="" tm="0">
                                          <p:val>
                                            <p:strVal val="0"/>
                                          </p:val>
                                        </p:tav>
                                        <p:tav fmla="" tm="100000">
                                          <p:val>
                                            <p:strVal val="#ppt_w"/>
                                          </p:val>
                                        </p:tav>
                                      </p:tavLst>
                                    </p:anim>
                                    <p:anim calcmode="lin" valueType="num">
                                      <p:cBhvr additive="base">
                                        <p:cTn dur="500"/>
                                        <p:tgtEl>
                                          <p:spTgt spid="245"/>
                                        </p:tgtEl>
                                        <p:attrNameLst>
                                          <p:attrName>ppt_h</p:attrName>
                                        </p:attrNameLst>
                                      </p:cBhvr>
                                      <p:tavLst>
                                        <p:tav fmla="" tm="0">
                                          <p:val>
                                            <p:strVal val="0"/>
                                          </p:val>
                                        </p:tav>
                                        <p:tav fmla="" tm="100000">
                                          <p:val>
                                            <p:strVal val="#ppt_h"/>
                                          </p:val>
                                        </p:tav>
                                      </p:tavLst>
                                    </p:anim>
                                  </p:childTnLst>
                                </p:cTn>
                              </p:par>
                              <p:par>
                                <p:cTn fill="hold" nodeType="withEffect" presetClass="entr" presetID="2" presetSubtype="2">
                                  <p:stCondLst>
                                    <p:cond delay="100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750"/>
                                        <p:tgtEl>
                                          <p:spTgt spid="258"/>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50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69" name="Google Shape;269;p20"/>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70" name="Google Shape;270;p20"/>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01</a:t>
            </a:r>
            <a:endParaRPr sz="1800">
              <a:solidFill>
                <a:schemeClr val="lt1"/>
              </a:solidFill>
              <a:latin typeface="Century Gothic"/>
              <a:ea typeface="Century Gothic"/>
              <a:cs typeface="Century Gothic"/>
              <a:sym typeface="Century Gothic"/>
            </a:endParaRPr>
          </a:p>
        </p:txBody>
      </p:sp>
      <p:pic>
        <p:nvPicPr>
          <p:cNvPr id="271" name="Google Shape;271;p20"/>
          <p:cNvPicPr preferRelativeResize="0"/>
          <p:nvPr/>
        </p:nvPicPr>
        <p:blipFill rotWithShape="1">
          <a:blip r:embed="rId3">
            <a:alphaModFix/>
          </a:blip>
          <a:srcRect b="0" l="0" r="0" t="0"/>
          <a:stretch/>
        </p:blipFill>
        <p:spPr>
          <a:xfrm>
            <a:off x="3657600" y="1084574"/>
            <a:ext cx="1828800" cy="1828800"/>
          </a:xfrm>
          <a:prstGeom prst="rect">
            <a:avLst/>
          </a:prstGeom>
          <a:noFill/>
          <a:ln>
            <a:noFill/>
          </a:ln>
        </p:spPr>
      </p:pic>
      <p:pic>
        <p:nvPicPr>
          <p:cNvPr id="272" name="Google Shape;272;p20"/>
          <p:cNvPicPr preferRelativeResize="0"/>
          <p:nvPr/>
        </p:nvPicPr>
        <p:blipFill rotWithShape="1">
          <a:blip r:embed="rId4">
            <a:alphaModFix/>
          </a:blip>
          <a:srcRect b="0" l="0" r="0" t="0"/>
          <a:stretch/>
        </p:blipFill>
        <p:spPr>
          <a:xfrm>
            <a:off x="0" y="1084574"/>
            <a:ext cx="1828800" cy="1828800"/>
          </a:xfrm>
          <a:prstGeom prst="rect">
            <a:avLst/>
          </a:prstGeom>
          <a:noFill/>
          <a:ln>
            <a:noFill/>
          </a:ln>
        </p:spPr>
      </p:pic>
      <p:pic>
        <p:nvPicPr>
          <p:cNvPr id="273" name="Google Shape;273;p20"/>
          <p:cNvPicPr preferRelativeResize="0"/>
          <p:nvPr/>
        </p:nvPicPr>
        <p:blipFill rotWithShape="1">
          <a:blip r:embed="rId5">
            <a:alphaModFix/>
          </a:blip>
          <a:srcRect b="0" l="0" r="0" t="0"/>
          <a:stretch/>
        </p:blipFill>
        <p:spPr>
          <a:xfrm>
            <a:off x="5486400" y="2913374"/>
            <a:ext cx="1828800" cy="1828800"/>
          </a:xfrm>
          <a:prstGeom prst="rect">
            <a:avLst/>
          </a:prstGeom>
          <a:noFill/>
          <a:ln>
            <a:noFill/>
          </a:ln>
        </p:spPr>
      </p:pic>
      <p:pic>
        <p:nvPicPr>
          <p:cNvPr id="274" name="Google Shape;274;p20"/>
          <p:cNvPicPr preferRelativeResize="0"/>
          <p:nvPr/>
        </p:nvPicPr>
        <p:blipFill rotWithShape="1">
          <a:blip r:embed="rId6">
            <a:alphaModFix/>
          </a:blip>
          <a:srcRect b="0" l="0" r="0" t="0"/>
          <a:stretch/>
        </p:blipFill>
        <p:spPr>
          <a:xfrm>
            <a:off x="1828800" y="2913374"/>
            <a:ext cx="1828800" cy="1828800"/>
          </a:xfrm>
          <a:prstGeom prst="rect">
            <a:avLst/>
          </a:prstGeom>
          <a:noFill/>
          <a:ln>
            <a:noFill/>
          </a:ln>
        </p:spPr>
      </p:pic>
      <p:pic>
        <p:nvPicPr>
          <p:cNvPr id="275" name="Google Shape;275;p20"/>
          <p:cNvPicPr preferRelativeResize="0"/>
          <p:nvPr/>
        </p:nvPicPr>
        <p:blipFill rotWithShape="1">
          <a:blip r:embed="rId7">
            <a:alphaModFix/>
          </a:blip>
          <a:srcRect b="0" l="0" r="0" t="0"/>
          <a:stretch/>
        </p:blipFill>
        <p:spPr>
          <a:xfrm>
            <a:off x="7315200" y="1084574"/>
            <a:ext cx="1828800" cy="1828800"/>
          </a:xfrm>
          <a:prstGeom prst="rect">
            <a:avLst/>
          </a:prstGeom>
          <a:noFill/>
          <a:ln>
            <a:noFill/>
          </a:ln>
        </p:spPr>
      </p:pic>
      <p:grpSp>
        <p:nvGrpSpPr>
          <p:cNvPr id="276" name="Google Shape;276;p20"/>
          <p:cNvGrpSpPr/>
          <p:nvPr/>
        </p:nvGrpSpPr>
        <p:grpSpPr>
          <a:xfrm>
            <a:off x="1828800" y="1084574"/>
            <a:ext cx="1828800" cy="1828800"/>
            <a:chOff x="2438400" y="1446098"/>
            <a:chExt cx="2438400" cy="2438400"/>
          </a:xfrm>
        </p:grpSpPr>
        <p:sp>
          <p:nvSpPr>
            <p:cNvPr id="277" name="Google Shape;277;p20"/>
            <p:cNvSpPr/>
            <p:nvPr/>
          </p:nvSpPr>
          <p:spPr>
            <a:xfrm>
              <a:off x="2438400" y="1446098"/>
              <a:ext cx="2438400" cy="243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78" name="Google Shape;278;p20"/>
            <p:cNvSpPr txBox="1"/>
            <p:nvPr/>
          </p:nvSpPr>
          <p:spPr>
            <a:xfrm>
              <a:off x="2519447" y="1676586"/>
              <a:ext cx="2276307" cy="196977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entury Gothic"/>
                  <a:ea typeface="Century Gothic"/>
                  <a:cs typeface="Century Gothic"/>
                  <a:sym typeface="Century Gothic"/>
                </a:rPr>
                <a:t>We hope that this template will return to you as a time, money and reputation.</a:t>
              </a:r>
              <a:endParaRPr sz="1200">
                <a:solidFill>
                  <a:schemeClr val="lt1"/>
                </a:solidFill>
                <a:latin typeface="Century Gothic"/>
                <a:ea typeface="Century Gothic"/>
                <a:cs typeface="Century Gothic"/>
                <a:sym typeface="Century Gothic"/>
              </a:endParaRPr>
            </a:p>
          </p:txBody>
        </p:sp>
      </p:grpSp>
      <p:grpSp>
        <p:nvGrpSpPr>
          <p:cNvPr id="279" name="Google Shape;279;p20"/>
          <p:cNvGrpSpPr/>
          <p:nvPr/>
        </p:nvGrpSpPr>
        <p:grpSpPr>
          <a:xfrm>
            <a:off x="5486400" y="1084574"/>
            <a:ext cx="1828800" cy="1828800"/>
            <a:chOff x="7315200" y="1446098"/>
            <a:chExt cx="2438400" cy="2438400"/>
          </a:xfrm>
        </p:grpSpPr>
        <p:sp>
          <p:nvSpPr>
            <p:cNvPr id="280" name="Google Shape;280;p20"/>
            <p:cNvSpPr/>
            <p:nvPr/>
          </p:nvSpPr>
          <p:spPr>
            <a:xfrm>
              <a:off x="7315200" y="1446098"/>
              <a:ext cx="2438400" cy="243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81" name="Google Shape;281;p20"/>
            <p:cNvSpPr txBox="1"/>
            <p:nvPr/>
          </p:nvSpPr>
          <p:spPr>
            <a:xfrm>
              <a:off x="7396247" y="1728838"/>
              <a:ext cx="2276307" cy="196977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entury Gothic"/>
                  <a:ea typeface="Century Gothic"/>
                  <a:cs typeface="Century Gothic"/>
                  <a:sym typeface="Century Gothic"/>
                </a:rPr>
                <a:t>We hope that this template will return to you as a time, money and reputation.</a:t>
              </a:r>
              <a:endParaRPr sz="1200">
                <a:solidFill>
                  <a:schemeClr val="lt1"/>
                </a:solidFill>
                <a:latin typeface="Century Gothic"/>
                <a:ea typeface="Century Gothic"/>
                <a:cs typeface="Century Gothic"/>
                <a:sym typeface="Century Gothic"/>
              </a:endParaRPr>
            </a:p>
          </p:txBody>
        </p:sp>
      </p:grpSp>
      <p:grpSp>
        <p:nvGrpSpPr>
          <p:cNvPr id="282" name="Google Shape;282;p20"/>
          <p:cNvGrpSpPr/>
          <p:nvPr/>
        </p:nvGrpSpPr>
        <p:grpSpPr>
          <a:xfrm>
            <a:off x="3657600" y="2913374"/>
            <a:ext cx="1828800" cy="1828800"/>
            <a:chOff x="4876800" y="3884498"/>
            <a:chExt cx="2438400" cy="2438400"/>
          </a:xfrm>
        </p:grpSpPr>
        <p:sp>
          <p:nvSpPr>
            <p:cNvPr id="283" name="Google Shape;283;p20"/>
            <p:cNvSpPr/>
            <p:nvPr/>
          </p:nvSpPr>
          <p:spPr>
            <a:xfrm>
              <a:off x="4876800" y="3884498"/>
              <a:ext cx="2438400" cy="243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84" name="Google Shape;284;p20"/>
            <p:cNvSpPr txBox="1"/>
            <p:nvPr/>
          </p:nvSpPr>
          <p:spPr>
            <a:xfrm>
              <a:off x="4957847" y="4318869"/>
              <a:ext cx="2276307" cy="196977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entury Gothic"/>
                  <a:ea typeface="Century Gothic"/>
                  <a:cs typeface="Century Gothic"/>
                  <a:sym typeface="Century Gothic"/>
                </a:rPr>
                <a:t>We hope that this template will return to you as a time, money and reputation.</a:t>
              </a:r>
              <a:endParaRPr sz="1200">
                <a:solidFill>
                  <a:schemeClr val="lt1"/>
                </a:solidFill>
                <a:latin typeface="Century Gothic"/>
                <a:ea typeface="Century Gothic"/>
                <a:cs typeface="Century Gothic"/>
                <a:sym typeface="Century Gothic"/>
              </a:endParaRPr>
            </a:p>
          </p:txBody>
        </p:sp>
      </p:grpSp>
      <p:grpSp>
        <p:nvGrpSpPr>
          <p:cNvPr id="285" name="Google Shape;285;p20"/>
          <p:cNvGrpSpPr/>
          <p:nvPr/>
        </p:nvGrpSpPr>
        <p:grpSpPr>
          <a:xfrm>
            <a:off x="7315200" y="2913374"/>
            <a:ext cx="1828800" cy="1828800"/>
            <a:chOff x="9753600" y="3884498"/>
            <a:chExt cx="2438400" cy="2438400"/>
          </a:xfrm>
        </p:grpSpPr>
        <p:sp>
          <p:nvSpPr>
            <p:cNvPr id="286" name="Google Shape;286;p20"/>
            <p:cNvSpPr/>
            <p:nvPr/>
          </p:nvSpPr>
          <p:spPr>
            <a:xfrm>
              <a:off x="9753600" y="3884498"/>
              <a:ext cx="2438400" cy="243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87" name="Google Shape;287;p20"/>
            <p:cNvSpPr txBox="1"/>
            <p:nvPr/>
          </p:nvSpPr>
          <p:spPr>
            <a:xfrm>
              <a:off x="9834647" y="4318869"/>
              <a:ext cx="2276307" cy="196977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entury Gothic"/>
                  <a:ea typeface="Century Gothic"/>
                  <a:cs typeface="Century Gothic"/>
                  <a:sym typeface="Century Gothic"/>
                </a:rPr>
                <a:t>We hope that this template will return to you as a time, money and reputation.</a:t>
              </a:r>
              <a:endParaRPr sz="1200">
                <a:solidFill>
                  <a:schemeClr val="lt1"/>
                </a:solidFill>
                <a:latin typeface="Century Gothic"/>
                <a:ea typeface="Century Gothic"/>
                <a:cs typeface="Century Gothic"/>
                <a:sym typeface="Century Gothic"/>
              </a:endParaRPr>
            </a:p>
          </p:txBody>
        </p:sp>
      </p:grpSp>
      <p:grpSp>
        <p:nvGrpSpPr>
          <p:cNvPr id="288" name="Google Shape;288;p20"/>
          <p:cNvGrpSpPr/>
          <p:nvPr/>
        </p:nvGrpSpPr>
        <p:grpSpPr>
          <a:xfrm>
            <a:off x="0" y="2913374"/>
            <a:ext cx="1828800" cy="1828800"/>
            <a:chOff x="0" y="3884498"/>
            <a:chExt cx="2438400" cy="2438400"/>
          </a:xfrm>
        </p:grpSpPr>
        <p:sp>
          <p:nvSpPr>
            <p:cNvPr id="289" name="Google Shape;289;p20"/>
            <p:cNvSpPr/>
            <p:nvPr/>
          </p:nvSpPr>
          <p:spPr>
            <a:xfrm>
              <a:off x="0" y="3884498"/>
              <a:ext cx="2438400" cy="243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90" name="Google Shape;290;p20"/>
            <p:cNvSpPr txBox="1"/>
            <p:nvPr/>
          </p:nvSpPr>
          <p:spPr>
            <a:xfrm>
              <a:off x="81047" y="4318869"/>
              <a:ext cx="2276307" cy="1969771"/>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tr-TR" sz="1200">
                  <a:solidFill>
                    <a:schemeClr val="lt1"/>
                  </a:solidFill>
                  <a:latin typeface="Century Gothic"/>
                  <a:ea typeface="Century Gothic"/>
                  <a:cs typeface="Century Gothic"/>
                  <a:sym typeface="Century Gothic"/>
                </a:rPr>
                <a:t>We hope that this template will return to you as a time, money and reputation.</a:t>
              </a:r>
              <a:endParaRPr sz="1200">
                <a:solidFill>
                  <a:schemeClr val="lt1"/>
                </a:solidFill>
                <a:latin typeface="Century Gothic"/>
                <a:ea typeface="Century Gothic"/>
                <a:cs typeface="Century Gothic"/>
                <a:sym typeface="Century Gothic"/>
              </a:endParaRPr>
            </a:p>
          </p:txBody>
        </p:sp>
      </p:grpSp>
      <p:sp>
        <p:nvSpPr>
          <p:cNvPr id="291" name="Google Shape;291;p20"/>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500"/>
                                        <p:tgtEl>
                                          <p:spTgt spid="27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1"/>
          <p:cNvSpPr/>
          <p:nvPr/>
        </p:nvSpPr>
        <p:spPr>
          <a:xfrm flipH="1" rot="10800000">
            <a:off x="466726" y="228401"/>
            <a:ext cx="496860" cy="49686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98" name="Google Shape;298;p21"/>
          <p:cNvSpPr/>
          <p:nvPr/>
        </p:nvSpPr>
        <p:spPr>
          <a:xfrm flipH="1" rot="10800000">
            <a:off x="-248430" y="-268460"/>
            <a:ext cx="1058055" cy="1058055"/>
          </a:xfrm>
          <a:prstGeom prst="ellipse">
            <a:avLst/>
          </a:prstGeom>
          <a:noFill/>
          <a:ln cap="flat" cmpd="sng" w="12700">
            <a:solidFill>
              <a:srgbClr val="C0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299" name="Google Shape;299;p21"/>
          <p:cNvSpPr txBox="1"/>
          <p:nvPr/>
        </p:nvSpPr>
        <p:spPr>
          <a:xfrm>
            <a:off x="517512" y="303706"/>
            <a:ext cx="395287"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800">
                <a:solidFill>
                  <a:schemeClr val="lt1"/>
                </a:solidFill>
                <a:latin typeface="Century Gothic"/>
                <a:ea typeface="Century Gothic"/>
                <a:cs typeface="Century Gothic"/>
                <a:sym typeface="Century Gothic"/>
              </a:rPr>
              <a:t>01</a:t>
            </a:r>
            <a:endParaRPr sz="1800">
              <a:solidFill>
                <a:schemeClr val="lt1"/>
              </a:solidFill>
              <a:latin typeface="Century Gothic"/>
              <a:ea typeface="Century Gothic"/>
              <a:cs typeface="Century Gothic"/>
              <a:sym typeface="Century Gothic"/>
            </a:endParaRPr>
          </a:p>
        </p:txBody>
      </p:sp>
      <p:grpSp>
        <p:nvGrpSpPr>
          <p:cNvPr id="300" name="Google Shape;300;p21"/>
          <p:cNvGrpSpPr/>
          <p:nvPr/>
        </p:nvGrpSpPr>
        <p:grpSpPr>
          <a:xfrm>
            <a:off x="2925547" y="2033583"/>
            <a:ext cx="6218453" cy="1545772"/>
            <a:chOff x="3900730" y="2711443"/>
            <a:chExt cx="8291270" cy="2061029"/>
          </a:xfrm>
        </p:grpSpPr>
        <p:sp>
          <p:nvSpPr>
            <p:cNvPr id="301" name="Google Shape;301;p21"/>
            <p:cNvSpPr/>
            <p:nvPr/>
          </p:nvSpPr>
          <p:spPr>
            <a:xfrm>
              <a:off x="3900730" y="2711443"/>
              <a:ext cx="8291270" cy="206102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02" name="Google Shape;302;p21"/>
            <p:cNvSpPr txBox="1"/>
            <p:nvPr/>
          </p:nvSpPr>
          <p:spPr>
            <a:xfrm>
              <a:off x="4276859" y="2965739"/>
              <a:ext cx="4472214" cy="43088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tr-TR" sz="1500">
                  <a:solidFill>
                    <a:schemeClr val="lt1"/>
                  </a:solidFill>
                  <a:latin typeface="Century Gothic"/>
                  <a:ea typeface="Century Gothic"/>
                  <a:cs typeface="Century Gothic"/>
                  <a:sym typeface="Century Gothic"/>
                </a:rPr>
                <a:t>TITLE HERE</a:t>
              </a:r>
              <a:endParaRPr b="1" sz="1500">
                <a:solidFill>
                  <a:schemeClr val="lt1"/>
                </a:solidFill>
                <a:latin typeface="Century Gothic"/>
                <a:ea typeface="Century Gothic"/>
                <a:cs typeface="Century Gothic"/>
                <a:sym typeface="Century Gothic"/>
              </a:endParaRPr>
            </a:p>
          </p:txBody>
        </p:sp>
        <p:sp>
          <p:nvSpPr>
            <p:cNvPr id="303" name="Google Shape;303;p21"/>
            <p:cNvSpPr/>
            <p:nvPr/>
          </p:nvSpPr>
          <p:spPr>
            <a:xfrm>
              <a:off x="4276858" y="3421611"/>
              <a:ext cx="7580179" cy="1185538"/>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tr-TR" sz="1200">
                  <a:solidFill>
                    <a:schemeClr val="lt1"/>
                  </a:solidFill>
                  <a:latin typeface="Century Gothic"/>
                  <a:ea typeface="Century Gothic"/>
                  <a:cs typeface="Century Gothic"/>
                  <a:sym typeface="Century Gothic"/>
                </a:rPr>
                <a:t>We use well-known development methodologies to create a customized approach for each of the projects. This allows us to achieve high quality outcomes and full transparency towards.</a:t>
              </a:r>
              <a:endParaRPr sz="1200">
                <a:solidFill>
                  <a:schemeClr val="lt1"/>
                </a:solidFill>
                <a:latin typeface="Century Gothic"/>
                <a:ea typeface="Century Gothic"/>
                <a:cs typeface="Century Gothic"/>
                <a:sym typeface="Century Gothic"/>
              </a:endParaRPr>
            </a:p>
          </p:txBody>
        </p:sp>
      </p:grpSp>
      <p:grpSp>
        <p:nvGrpSpPr>
          <p:cNvPr id="304" name="Google Shape;304;p21"/>
          <p:cNvGrpSpPr/>
          <p:nvPr/>
        </p:nvGrpSpPr>
        <p:grpSpPr>
          <a:xfrm>
            <a:off x="-834633" y="1486481"/>
            <a:ext cx="4319961" cy="2639976"/>
            <a:chOff x="3139200" y="1060126"/>
            <a:chExt cx="5759948" cy="3519968"/>
          </a:xfrm>
        </p:grpSpPr>
        <p:pic>
          <p:nvPicPr>
            <p:cNvPr id="305" name="Google Shape;305;p21"/>
            <p:cNvPicPr preferRelativeResize="0"/>
            <p:nvPr/>
          </p:nvPicPr>
          <p:blipFill rotWithShape="1">
            <a:blip r:embed="rId3">
              <a:alphaModFix/>
            </a:blip>
            <a:srcRect b="0" l="0" r="0" t="0"/>
            <a:stretch/>
          </p:blipFill>
          <p:spPr>
            <a:xfrm>
              <a:off x="3885574" y="1418602"/>
              <a:ext cx="4267200" cy="2762250"/>
            </a:xfrm>
            <a:custGeom>
              <a:rect b="b" l="l" r="r" t="t"/>
              <a:pathLst>
                <a:path extrusionOk="0" h="2762250" w="4267200">
                  <a:moveTo>
                    <a:pt x="0" y="0"/>
                  </a:moveTo>
                  <a:lnTo>
                    <a:pt x="4267200" y="0"/>
                  </a:lnTo>
                  <a:lnTo>
                    <a:pt x="4267200" y="2762250"/>
                  </a:lnTo>
                  <a:lnTo>
                    <a:pt x="0" y="2762250"/>
                  </a:lnTo>
                  <a:close/>
                </a:path>
              </a:pathLst>
            </a:custGeom>
            <a:noFill/>
            <a:ln>
              <a:noFill/>
            </a:ln>
          </p:spPr>
        </p:pic>
        <p:pic>
          <p:nvPicPr>
            <p:cNvPr id="306" name="Google Shape;306;p21"/>
            <p:cNvPicPr preferRelativeResize="0"/>
            <p:nvPr/>
          </p:nvPicPr>
          <p:blipFill rotWithShape="1">
            <a:blip r:embed="rId4">
              <a:alphaModFix/>
            </a:blip>
            <a:srcRect b="0" l="0" r="0" t="0"/>
            <a:stretch/>
          </p:blipFill>
          <p:spPr>
            <a:xfrm>
              <a:off x="3139200" y="1060126"/>
              <a:ext cx="5759948" cy="3519968"/>
            </a:xfrm>
            <a:prstGeom prst="rect">
              <a:avLst/>
            </a:prstGeom>
            <a:noFill/>
            <a:ln>
              <a:noFill/>
            </a:ln>
          </p:spPr>
        </p:pic>
      </p:grpSp>
      <p:sp>
        <p:nvSpPr>
          <p:cNvPr id="307" name="Google Shape;307;p21"/>
          <p:cNvSpPr txBox="1"/>
          <p:nvPr/>
        </p:nvSpPr>
        <p:spPr>
          <a:xfrm>
            <a:off x="1014372" y="228401"/>
            <a:ext cx="2470956" cy="346249"/>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1800">
                <a:solidFill>
                  <a:srgbClr val="C00000"/>
                </a:solidFill>
                <a:latin typeface="Century Gothic"/>
                <a:ea typeface="Century Gothic"/>
                <a:cs typeface="Century Gothic"/>
                <a:sym typeface="Century Gothic"/>
              </a:rPr>
              <a:t>STEP HERE</a:t>
            </a:r>
            <a:endParaRPr b="1" sz="1800">
              <a:solidFill>
                <a:srgbClr val="C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grpSp>
        <p:nvGrpSpPr>
          <p:cNvPr id="313" name="Google Shape;313;p22"/>
          <p:cNvGrpSpPr/>
          <p:nvPr/>
        </p:nvGrpSpPr>
        <p:grpSpPr>
          <a:xfrm>
            <a:off x="1149760" y="1340984"/>
            <a:ext cx="2033588" cy="2033588"/>
            <a:chOff x="-1266371" y="4076700"/>
            <a:chExt cx="4165600" cy="4165600"/>
          </a:xfrm>
        </p:grpSpPr>
        <p:sp>
          <p:nvSpPr>
            <p:cNvPr id="314" name="Google Shape;314;p22"/>
            <p:cNvSpPr/>
            <p:nvPr/>
          </p:nvSpPr>
          <p:spPr>
            <a:xfrm>
              <a:off x="-1025071" y="4318000"/>
              <a:ext cx="3683000" cy="368300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315" name="Google Shape;315;p22"/>
            <p:cNvGrpSpPr/>
            <p:nvPr/>
          </p:nvGrpSpPr>
          <p:grpSpPr>
            <a:xfrm>
              <a:off x="-1266371" y="4076700"/>
              <a:ext cx="4165600" cy="4165600"/>
              <a:chOff x="-1266371" y="4076700"/>
              <a:chExt cx="4165600" cy="4165600"/>
            </a:xfrm>
          </p:grpSpPr>
          <p:sp>
            <p:nvSpPr>
              <p:cNvPr id="316" name="Google Shape;316;p22"/>
              <p:cNvSpPr/>
              <p:nvPr/>
            </p:nvSpPr>
            <p:spPr>
              <a:xfrm>
                <a:off x="2697616" y="5348316"/>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17" name="Google Shape;317;p22"/>
              <p:cNvSpPr/>
              <p:nvPr/>
            </p:nvSpPr>
            <p:spPr>
              <a:xfrm>
                <a:off x="-1266371" y="4076700"/>
                <a:ext cx="4165600" cy="4165600"/>
              </a:xfrm>
              <a:prstGeom prst="ellipse">
                <a:avLst/>
              </a:prstGeom>
              <a:no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18" name="Google Shape;318;p22"/>
              <p:cNvSpPr/>
              <p:nvPr/>
            </p:nvSpPr>
            <p:spPr>
              <a:xfrm>
                <a:off x="-920228" y="7346082"/>
                <a:ext cx="161925" cy="161925"/>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grpSp>
      <p:sp>
        <p:nvSpPr>
          <p:cNvPr id="319" name="Google Shape;319;p22"/>
          <p:cNvSpPr txBox="1"/>
          <p:nvPr/>
        </p:nvSpPr>
        <p:spPr>
          <a:xfrm>
            <a:off x="1482774" y="1902319"/>
            <a:ext cx="1367561" cy="284693"/>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lang="tr-TR" sz="1400">
                <a:solidFill>
                  <a:schemeClr val="lt1"/>
                </a:solidFill>
                <a:latin typeface="Century Gothic"/>
                <a:ea typeface="Century Gothic"/>
                <a:cs typeface="Century Gothic"/>
                <a:sym typeface="Century Gothic"/>
              </a:rPr>
              <a:t>PART TWO </a:t>
            </a:r>
            <a:endParaRPr sz="1400">
              <a:solidFill>
                <a:schemeClr val="lt1"/>
              </a:solidFill>
              <a:latin typeface="Century Gothic"/>
              <a:ea typeface="Century Gothic"/>
              <a:cs typeface="Century Gothic"/>
              <a:sym typeface="Century Gothic"/>
            </a:endParaRPr>
          </a:p>
        </p:txBody>
      </p:sp>
      <p:sp>
        <p:nvSpPr>
          <p:cNvPr id="320" name="Google Shape;320;p22"/>
          <p:cNvSpPr txBox="1"/>
          <p:nvPr/>
        </p:nvSpPr>
        <p:spPr>
          <a:xfrm>
            <a:off x="1722885" y="2185103"/>
            <a:ext cx="887341" cy="830997"/>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5000">
                <a:solidFill>
                  <a:schemeClr val="lt1"/>
                </a:solidFill>
                <a:latin typeface="Century Gothic"/>
                <a:ea typeface="Century Gothic"/>
                <a:cs typeface="Century Gothic"/>
                <a:sym typeface="Century Gothic"/>
              </a:rPr>
              <a:t>02</a:t>
            </a:r>
            <a:endParaRPr b="1" sz="5000">
              <a:solidFill>
                <a:schemeClr val="lt1"/>
              </a:solidFill>
              <a:latin typeface="Century Gothic"/>
              <a:ea typeface="Century Gothic"/>
              <a:cs typeface="Century Gothic"/>
              <a:sym typeface="Century Gothic"/>
            </a:endParaRPr>
          </a:p>
        </p:txBody>
      </p:sp>
      <p:sp>
        <p:nvSpPr>
          <p:cNvPr id="321" name="Google Shape;321;p22"/>
          <p:cNvSpPr txBox="1"/>
          <p:nvPr/>
        </p:nvSpPr>
        <p:spPr>
          <a:xfrm>
            <a:off x="3551164" y="1630627"/>
            <a:ext cx="4417187" cy="623248"/>
          </a:xfrm>
          <a:prstGeom prst="rect">
            <a:avLst/>
          </a:prstGeom>
          <a:noFill/>
          <a:ln>
            <a:noFill/>
          </a:ln>
        </p:spPr>
        <p:txBody>
          <a:bodyPr anchorCtr="0" anchor="t" bIns="34275" lIns="68575" spcFirstLastPara="1" rIns="68575" wrap="square" tIns="34275">
            <a:noAutofit/>
          </a:bodyPr>
          <a:lstStyle/>
          <a:p>
            <a:pPr indent="0" lvl="0" marL="0" marR="0" rtl="0" algn="just">
              <a:spcBef>
                <a:spcPts val="0"/>
              </a:spcBef>
              <a:spcAft>
                <a:spcPts val="0"/>
              </a:spcAft>
              <a:buNone/>
            </a:pPr>
            <a:r>
              <a:rPr b="1" lang="tr-TR" sz="3600">
                <a:solidFill>
                  <a:srgbClr val="C00000"/>
                </a:solidFill>
                <a:latin typeface="Century Gothic"/>
                <a:ea typeface="Century Gothic"/>
                <a:cs typeface="Century Gothic"/>
                <a:sym typeface="Century Gothic"/>
              </a:rPr>
              <a:t>MEET</a:t>
            </a:r>
            <a:endParaRPr b="1" sz="3600">
              <a:solidFill>
                <a:srgbClr val="7F7F7F"/>
              </a:solidFill>
              <a:latin typeface="Century Gothic"/>
              <a:ea typeface="Century Gothic"/>
              <a:cs typeface="Century Gothic"/>
              <a:sym typeface="Century Gothic"/>
            </a:endParaRPr>
          </a:p>
        </p:txBody>
      </p:sp>
      <p:sp>
        <p:nvSpPr>
          <p:cNvPr id="322" name="Google Shape;322;p22"/>
          <p:cNvSpPr/>
          <p:nvPr/>
        </p:nvSpPr>
        <p:spPr>
          <a:xfrm>
            <a:off x="3542215" y="2283223"/>
            <a:ext cx="4505293" cy="130664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lang="tr-TR" sz="1100">
                <a:solidFill>
                  <a:srgbClr val="D8D8D8"/>
                </a:solidFill>
                <a:latin typeface="Century Gothic"/>
                <a:ea typeface="Century Gothic"/>
                <a:cs typeface="Century Gothic"/>
                <a:sym typeface="Century Gothic"/>
              </a:rPr>
              <a:t>You cannot positively influence your life when you are not emotionally strong. Strength comes from within. Regardless of who your parents You cannot positively influence your life when you are not emotionally.</a:t>
            </a:r>
            <a:endParaRPr sz="1100">
              <a:solidFill>
                <a:srgbClr val="D8D8D8"/>
              </a:solidFill>
              <a:latin typeface="Century Gothic"/>
              <a:ea typeface="Century Gothic"/>
              <a:cs typeface="Century Gothic"/>
              <a:sym typeface="Century Gothic"/>
            </a:endParaRPr>
          </a:p>
          <a:p>
            <a:pPr indent="0" lvl="0" marL="0" marR="0" rtl="0" algn="l">
              <a:lnSpc>
                <a:spcPct val="150000"/>
              </a:lnSpc>
              <a:spcBef>
                <a:spcPts val="0"/>
              </a:spcBef>
              <a:spcAft>
                <a:spcPts val="0"/>
              </a:spcAft>
              <a:buNone/>
            </a:pPr>
            <a:r>
              <a:t/>
            </a:r>
            <a:endParaRPr sz="1100">
              <a:solidFill>
                <a:srgbClr val="D8D8D8"/>
              </a:solidFill>
              <a:latin typeface="Century Gothic"/>
              <a:ea typeface="Century Gothic"/>
              <a:cs typeface="Century Gothic"/>
              <a:sym typeface="Century Gothic"/>
            </a:endParaRPr>
          </a:p>
        </p:txBody>
      </p:sp>
      <p:sp>
        <p:nvSpPr>
          <p:cNvPr id="323" name="Google Shape;323;p22"/>
          <p:cNvSpPr/>
          <p:nvPr/>
        </p:nvSpPr>
        <p:spPr>
          <a:xfrm flipH="1" rot="10800000">
            <a:off x="7249903" y="-757672"/>
            <a:ext cx="1436897" cy="1436897"/>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24" name="Google Shape;324;p22"/>
          <p:cNvSpPr/>
          <p:nvPr/>
        </p:nvSpPr>
        <p:spPr>
          <a:xfrm flipH="1" rot="10800000">
            <a:off x="6939105" y="4609823"/>
            <a:ext cx="1442895" cy="1442895"/>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25" name="Google Shape;325;p22"/>
          <p:cNvSpPr/>
          <p:nvPr/>
        </p:nvSpPr>
        <p:spPr>
          <a:xfrm flipH="1" rot="10800000">
            <a:off x="3494315" y="972712"/>
            <a:ext cx="330450" cy="330450"/>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26" name="Google Shape;326;p22"/>
          <p:cNvSpPr/>
          <p:nvPr/>
        </p:nvSpPr>
        <p:spPr>
          <a:xfrm flipH="1" rot="10800000">
            <a:off x="5317016" y="3907550"/>
            <a:ext cx="305943" cy="305943"/>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sp>
        <p:nvSpPr>
          <p:cNvPr id="327" name="Google Shape;327;p22"/>
          <p:cNvSpPr/>
          <p:nvPr/>
        </p:nvSpPr>
        <p:spPr>
          <a:xfrm flipH="1" rot="10800000">
            <a:off x="1267560" y="4125686"/>
            <a:ext cx="175614" cy="175614"/>
          </a:xfrm>
          <a:prstGeom prst="ellipse">
            <a:avLst/>
          </a:prstGeom>
          <a:solidFill>
            <a:srgbClr val="C0000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grpSp>
        <p:nvGrpSpPr>
          <p:cNvPr id="328" name="Google Shape;328;p22"/>
          <p:cNvGrpSpPr/>
          <p:nvPr/>
        </p:nvGrpSpPr>
        <p:grpSpPr>
          <a:xfrm>
            <a:off x="3654103" y="2185104"/>
            <a:ext cx="4260056" cy="34289"/>
            <a:chOff x="5029200" y="2769580"/>
            <a:chExt cx="5680075" cy="45719"/>
          </a:xfrm>
        </p:grpSpPr>
        <p:sp>
          <p:nvSpPr>
            <p:cNvPr id="329" name="Google Shape;329;p22"/>
            <p:cNvSpPr/>
            <p:nvPr/>
          </p:nvSpPr>
          <p:spPr>
            <a:xfrm>
              <a:off x="5029200" y="2769580"/>
              <a:ext cx="723900" cy="45719"/>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Century Gothic"/>
                <a:ea typeface="Century Gothic"/>
                <a:cs typeface="Century Gothic"/>
                <a:sym typeface="Century Gothic"/>
              </a:endParaRPr>
            </a:p>
          </p:txBody>
        </p:sp>
        <p:cxnSp>
          <p:nvCxnSpPr>
            <p:cNvPr id="330" name="Google Shape;330;p22"/>
            <p:cNvCxnSpPr/>
            <p:nvPr/>
          </p:nvCxnSpPr>
          <p:spPr>
            <a:xfrm>
              <a:off x="5711825" y="2792439"/>
              <a:ext cx="4997450" cy="0"/>
            </a:xfrm>
            <a:prstGeom prst="straightConnector1">
              <a:avLst/>
            </a:prstGeom>
            <a:noFill/>
            <a:ln cap="flat" cmpd="sng" w="9525">
              <a:solidFill>
                <a:srgbClr val="C00000"/>
              </a:solidFill>
              <a:prstDash val="solid"/>
              <a:miter lim="800000"/>
              <a:headEnd len="sm" w="sm" type="none"/>
              <a:tailEnd len="sm" w="sm"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mph" presetID="8" presetSubtype="0">
                                  <p:stCondLst>
                                    <p:cond delay="0"/>
                                  </p:stCondLst>
                                  <p:childTnLst>
                                    <p:animRot by="-21600000">
                                      <p:cBhvr>
                                        <p:cTn dur="4000" fill="hold"/>
                                        <p:tgtEl>
                                          <p:spTgt spid="313"/>
                                        </p:tgtEl>
                                        <p:attrNameLst>
                                          <p:attrName>r</p:attrName>
                                        </p:attrNameLst>
                                      </p:cBhvr>
                                    </p:animRot>
                                  </p:childTnLst>
                                </p:cTn>
                              </p:par>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500"/>
                                        <p:tgtEl>
                                          <p:spTgt spid="327"/>
                                        </p:tgtEl>
                                        <p:attrNameLst>
                                          <p:attrName>ppt_w</p:attrName>
                                        </p:attrNameLst>
                                      </p:cBhvr>
                                      <p:tavLst>
                                        <p:tav fmla="" tm="0">
                                          <p:val>
                                            <p:strVal val="0"/>
                                          </p:val>
                                        </p:tav>
                                        <p:tav fmla="" tm="100000">
                                          <p:val>
                                            <p:strVal val="#ppt_w"/>
                                          </p:val>
                                        </p:tav>
                                      </p:tavLst>
                                    </p:anim>
                                    <p:anim calcmode="lin" valueType="num">
                                      <p:cBhvr additive="base">
                                        <p:cTn dur="500"/>
                                        <p:tgtEl>
                                          <p:spTgt spid="32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50"/>
                                  </p:stCondLst>
                                  <p:childTnLst>
                                    <p:set>
                                      <p:cBhvr>
                                        <p:cTn dur="1" fill="hold">
                                          <p:stCondLst>
                                            <p:cond delay="0"/>
                                          </p:stCondLst>
                                        </p:cTn>
                                        <p:tgtEl>
                                          <p:spTgt spid="324"/>
                                        </p:tgtEl>
                                        <p:attrNameLst>
                                          <p:attrName>style.visibility</p:attrName>
                                        </p:attrNameLst>
                                      </p:cBhvr>
                                      <p:to>
                                        <p:strVal val="visible"/>
                                      </p:to>
                                    </p:set>
                                    <p:anim calcmode="lin" valueType="num">
                                      <p:cBhvr additive="base">
                                        <p:cTn dur="500"/>
                                        <p:tgtEl>
                                          <p:spTgt spid="324"/>
                                        </p:tgtEl>
                                        <p:attrNameLst>
                                          <p:attrName>ppt_w</p:attrName>
                                        </p:attrNameLst>
                                      </p:cBhvr>
                                      <p:tavLst>
                                        <p:tav fmla="" tm="0">
                                          <p:val>
                                            <p:strVal val="0"/>
                                          </p:val>
                                        </p:tav>
                                        <p:tav fmla="" tm="100000">
                                          <p:val>
                                            <p:strVal val="#ppt_w"/>
                                          </p:val>
                                        </p:tav>
                                      </p:tavLst>
                                    </p:anim>
                                    <p:anim calcmode="lin" valueType="num">
                                      <p:cBhvr additive="base">
                                        <p:cTn dur="500"/>
                                        <p:tgtEl>
                                          <p:spTgt spid="32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ppt_w</p:attrName>
                                        </p:attrNameLst>
                                      </p:cBhvr>
                                      <p:tavLst>
                                        <p:tav fmla="" tm="0">
                                          <p:val>
                                            <p:strVal val="0"/>
                                          </p:val>
                                        </p:tav>
                                        <p:tav fmla="" tm="100000">
                                          <p:val>
                                            <p:strVal val="#ppt_w"/>
                                          </p:val>
                                        </p:tav>
                                      </p:tavLst>
                                    </p:anim>
                                    <p:anim calcmode="lin" valueType="num">
                                      <p:cBhvr additive="base">
                                        <p:cTn dur="500"/>
                                        <p:tgtEl>
                                          <p:spTgt spid="32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ppt_w</p:attrName>
                                        </p:attrNameLst>
                                      </p:cBhvr>
                                      <p:tavLst>
                                        <p:tav fmla="" tm="0">
                                          <p:val>
                                            <p:strVal val="0"/>
                                          </p:val>
                                        </p:tav>
                                        <p:tav fmla="" tm="100000">
                                          <p:val>
                                            <p:strVal val="#ppt_w"/>
                                          </p:val>
                                        </p:tav>
                                      </p:tavLst>
                                    </p:anim>
                                    <p:anim calcmode="lin" valueType="num">
                                      <p:cBhvr additive="base">
                                        <p:cTn dur="500"/>
                                        <p:tgtEl>
                                          <p:spTgt spid="31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500"/>
                                        <p:tgtEl>
                                          <p:spTgt spid="320"/>
                                        </p:tgtEl>
                                        <p:attrNameLst>
                                          <p:attrName>ppt_w</p:attrName>
                                        </p:attrNameLst>
                                      </p:cBhvr>
                                      <p:tavLst>
                                        <p:tav fmla="" tm="0">
                                          <p:val>
                                            <p:strVal val="0"/>
                                          </p:val>
                                        </p:tav>
                                        <p:tav fmla="" tm="100000">
                                          <p:val>
                                            <p:strVal val="#ppt_w"/>
                                          </p:val>
                                        </p:tav>
                                      </p:tavLst>
                                    </p:anim>
                                    <p:anim calcmode="lin" valueType="num">
                                      <p:cBhvr additive="base">
                                        <p:cTn dur="500"/>
                                        <p:tgtEl>
                                          <p:spTgt spid="320"/>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par>
                                <p:cTn fill="hold" nodeType="withEffect" presetClass="entr" presetID="10" presetSubtype="0">
                                  <p:stCondLst>
                                    <p:cond delay="250"/>
                                  </p:stCondLst>
                                  <p:childTnLst>
                                    <p:set>
                                      <p:cBhvr>
                                        <p:cTn dur="1" fill="hold">
                                          <p:stCondLst>
                                            <p:cond delay="0"/>
                                          </p:stCondLst>
                                        </p:cTn>
                                        <p:tgtEl>
                                          <p:spTgt spid="322"/>
                                        </p:tgtEl>
                                        <p:attrNameLst>
                                          <p:attrName>style.visibility</p:attrName>
                                        </p:attrNameLst>
                                      </p:cBhvr>
                                      <p:to>
                                        <p:strVal val="visible"/>
                                      </p:to>
                                    </p:set>
                                    <p:animEffect filter="fade" transition="in">
                                      <p:cBhvr>
                                        <p:cTn dur="500"/>
                                        <p:tgtEl>
                                          <p:spTgt spid="322"/>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ed White Presentation Template，GoogleSlides.org">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