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0287000" cx="18288000"/>
  <p:notesSz cx="10287000" cy="18288000"/>
  <p:embeddedFontLst>
    <p:embeddedFont>
      <p:font typeface="Patua One"/>
      <p:regular r:id="rId30"/>
    </p:embeddedFont>
    <p:embeddedFont>
      <p:font typeface="Inter"/>
      <p:regular r:id="rId31"/>
      <p:bold r:id="rId32"/>
      <p:italic r:id="rId33"/>
      <p:boldItalic r:id="rId34"/>
    </p:embeddedFont>
    <p:embeddedFont>
      <p:font typeface="Lato"/>
      <p:regular r:id="rId35"/>
      <p:bold r:id="rId36"/>
      <p:italic r:id="rId37"/>
      <p:boldItalic r:id="rId38"/>
    </p:embeddedFont>
    <p:embeddedFont>
      <p:font typeface="Montserrat"/>
      <p:regular r:id="rId39"/>
      <p:bold r:id="rId40"/>
      <p:italic r:id="rId41"/>
      <p:boldItalic r:id="rId42"/>
    </p:embeddedFont>
    <p:embeddedFont>
      <p:font typeface="Special Elite"/>
      <p:regular r:id="rId4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4" roundtripDataSignature="AMtx7mhKddiuIGH/3/UMK6U11qW1ldfpF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bold.fntdata"/><Relationship Id="rId20" Type="http://schemas.openxmlformats.org/officeDocument/2006/relationships/slide" Target="slides/slide16.xml"/><Relationship Id="rId42" Type="http://schemas.openxmlformats.org/officeDocument/2006/relationships/font" Target="fonts/Montserrat-boldItalic.fntdata"/><Relationship Id="rId41" Type="http://schemas.openxmlformats.org/officeDocument/2006/relationships/font" Target="fonts/Montserrat-italic.fntdata"/><Relationship Id="rId22" Type="http://schemas.openxmlformats.org/officeDocument/2006/relationships/slide" Target="slides/slide18.xml"/><Relationship Id="rId44" Type="http://customschemas.google.com/relationships/presentationmetadata" Target="metadata"/><Relationship Id="rId21" Type="http://schemas.openxmlformats.org/officeDocument/2006/relationships/slide" Target="slides/slide17.xml"/><Relationship Id="rId43" Type="http://schemas.openxmlformats.org/officeDocument/2006/relationships/font" Target="fonts/SpecialElite-regular.fntdata"/><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Inter-regular.fntdata"/><Relationship Id="rId30" Type="http://schemas.openxmlformats.org/officeDocument/2006/relationships/font" Target="fonts/PatuaOne-regular.fntdata"/><Relationship Id="rId11" Type="http://schemas.openxmlformats.org/officeDocument/2006/relationships/slide" Target="slides/slide7.xml"/><Relationship Id="rId33" Type="http://schemas.openxmlformats.org/officeDocument/2006/relationships/font" Target="fonts/Inter-italic.fntdata"/><Relationship Id="rId10" Type="http://schemas.openxmlformats.org/officeDocument/2006/relationships/slide" Target="slides/slide6.xml"/><Relationship Id="rId32" Type="http://schemas.openxmlformats.org/officeDocument/2006/relationships/font" Target="fonts/Inter-bold.fntdata"/><Relationship Id="rId13" Type="http://schemas.openxmlformats.org/officeDocument/2006/relationships/slide" Target="slides/slide9.xml"/><Relationship Id="rId35" Type="http://schemas.openxmlformats.org/officeDocument/2006/relationships/font" Target="fonts/Lato-regular.fntdata"/><Relationship Id="rId12" Type="http://schemas.openxmlformats.org/officeDocument/2006/relationships/slide" Target="slides/slide8.xml"/><Relationship Id="rId34" Type="http://schemas.openxmlformats.org/officeDocument/2006/relationships/font" Target="fonts/Inter-boldItalic.fntdata"/><Relationship Id="rId15" Type="http://schemas.openxmlformats.org/officeDocument/2006/relationships/slide" Target="slides/slide11.xml"/><Relationship Id="rId37" Type="http://schemas.openxmlformats.org/officeDocument/2006/relationships/font" Target="fonts/Lato-italic.fntdata"/><Relationship Id="rId14" Type="http://schemas.openxmlformats.org/officeDocument/2006/relationships/slide" Target="slides/slide10.xml"/><Relationship Id="rId36" Type="http://schemas.openxmlformats.org/officeDocument/2006/relationships/font" Target="fonts/Lato-bold.fntdata"/><Relationship Id="rId17" Type="http://schemas.openxmlformats.org/officeDocument/2006/relationships/slide" Target="slides/slide13.xml"/><Relationship Id="rId39" Type="http://schemas.openxmlformats.org/officeDocument/2006/relationships/font" Target="fonts/Montserrat-regular.fntdata"/><Relationship Id="rId16" Type="http://schemas.openxmlformats.org/officeDocument/2006/relationships/slide" Target="slides/slide12.xml"/><Relationship Id="rId38" Type="http://schemas.openxmlformats.org/officeDocument/2006/relationships/font" Target="fonts/Lato-bold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3ebeded06e2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3ebeded06e2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3ebeded06e2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3ebeded06e2_0_1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5" name="Google Shape;215;g3ebeded06e2_0_19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6" name="Google Shape;216;g3ebeded06e2_0_19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g3ebeded06e2_0_2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3" name="Google Shape;243;g3ebeded06e2_0_2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4" name="Google Shape;244;g3ebeded06e2_0_2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g3ebeded06e2_0_2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7" name="Google Shape;287;g3ebeded06e2_0_26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8" name="Google Shape;288;g3ebeded06e2_0_26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g3ebeded06e2_0_2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8" name="Google Shape;308;g3ebeded06e2_0_2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9" name="Google Shape;309;g3ebeded06e2_0_28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g3ebeded06e2_0_2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5" name="Google Shape;325;g3ebeded06e2_0_2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6" name="Google Shape;326;g3ebeded06e2_0_29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g3ebeded06e2_0_3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4" name="Google Shape;344;g3ebeded06e2_0_3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5" name="Google Shape;345;g3ebeded06e2_0_3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g3ebeded06e2_0_3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0" name="Google Shape;410;g3ebeded06e2_0_38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1" name="Google Shape;411;g3ebeded06e2_0_38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g3ebeded06e2_0_3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7" name="Google Shape;427;g3ebeded06e2_0_39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8" name="Google Shape;428;g3ebeded06e2_0_39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3" name="Shape 443"/>
        <p:cNvGrpSpPr/>
        <p:nvPr/>
      </p:nvGrpSpPr>
      <p:grpSpPr>
        <a:xfrm>
          <a:off x="0" y="0"/>
          <a:ext cx="0" cy="0"/>
          <a:chOff x="0" y="0"/>
          <a:chExt cx="0" cy="0"/>
        </a:xfrm>
      </p:grpSpPr>
      <p:sp>
        <p:nvSpPr>
          <p:cNvPr id="444" name="Google Shape;444;g3ebeded06e2_0_4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5" name="Google Shape;445;g3ebeded06e2_0_4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6" name="Google Shape;446;g3ebeded06e2_0_4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2" name="Shape 462"/>
        <p:cNvGrpSpPr/>
        <p:nvPr/>
      </p:nvGrpSpPr>
      <p:grpSpPr>
        <a:xfrm>
          <a:off x="0" y="0"/>
          <a:ext cx="0" cy="0"/>
          <a:chOff x="0" y="0"/>
          <a:chExt cx="0" cy="0"/>
        </a:xfrm>
      </p:grpSpPr>
      <p:sp>
        <p:nvSpPr>
          <p:cNvPr id="463" name="Google Shape;463;g3ebeded06e2_0_4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4" name="Google Shape;464;g3ebeded06e2_0_43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5" name="Google Shape;465;g3ebeded06e2_0_43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 name="Shape 25"/>
        <p:cNvGrpSpPr/>
        <p:nvPr/>
      </p:nvGrpSpPr>
      <p:grpSpPr>
        <a:xfrm>
          <a:off x="0" y="0"/>
          <a:ext cx="0" cy="0"/>
          <a:chOff x="0" y="0"/>
          <a:chExt cx="0" cy="0"/>
        </a:xfrm>
      </p:grpSpPr>
      <p:sp>
        <p:nvSpPr>
          <p:cNvPr id="26" name="Google Shape;26;g3ebeded06e2_0_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 name="Google Shape;27;g3ebeded06e2_0_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 name="Google Shape;28;g3ebeded06e2_0_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2" name="Shape 472"/>
        <p:cNvGrpSpPr/>
        <p:nvPr/>
      </p:nvGrpSpPr>
      <p:grpSpPr>
        <a:xfrm>
          <a:off x="0" y="0"/>
          <a:ext cx="0" cy="0"/>
          <a:chOff x="0" y="0"/>
          <a:chExt cx="0" cy="0"/>
        </a:xfrm>
      </p:grpSpPr>
      <p:sp>
        <p:nvSpPr>
          <p:cNvPr id="473" name="Google Shape;473;g3ebeded06e2_0_4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4" name="Google Shape;474;g3ebeded06e2_0_4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5" name="Google Shape;475;g3ebeded06e2_0_44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 name="Shape 494"/>
        <p:cNvGrpSpPr/>
        <p:nvPr/>
      </p:nvGrpSpPr>
      <p:grpSpPr>
        <a:xfrm>
          <a:off x="0" y="0"/>
          <a:ext cx="0" cy="0"/>
          <a:chOff x="0" y="0"/>
          <a:chExt cx="0" cy="0"/>
        </a:xfrm>
      </p:grpSpPr>
      <p:sp>
        <p:nvSpPr>
          <p:cNvPr id="495" name="Google Shape;495;g3ebeded06e2_0_4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6" name="Google Shape;496;g3ebeded06e2_0_46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7" name="Google Shape;497;g3ebeded06e2_0_46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6" name="Shape 536"/>
        <p:cNvGrpSpPr/>
        <p:nvPr/>
      </p:nvGrpSpPr>
      <p:grpSpPr>
        <a:xfrm>
          <a:off x="0" y="0"/>
          <a:ext cx="0" cy="0"/>
          <a:chOff x="0" y="0"/>
          <a:chExt cx="0" cy="0"/>
        </a:xfrm>
      </p:grpSpPr>
      <p:sp>
        <p:nvSpPr>
          <p:cNvPr id="537" name="Google Shape;537;g3ebeded06e2_0_5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8" name="Google Shape;538;g3ebeded06e2_0_50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9" name="Google Shape;539;g3ebeded06e2_0_50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3" name="Shape 563"/>
        <p:cNvGrpSpPr/>
        <p:nvPr/>
      </p:nvGrpSpPr>
      <p:grpSpPr>
        <a:xfrm>
          <a:off x="0" y="0"/>
          <a:ext cx="0" cy="0"/>
          <a:chOff x="0" y="0"/>
          <a:chExt cx="0" cy="0"/>
        </a:xfrm>
      </p:grpSpPr>
      <p:sp>
        <p:nvSpPr>
          <p:cNvPr id="564" name="Google Shape;564;g3ebeded06e2_0_5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5" name="Google Shape;565;g3ebeded06e2_0_5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6" name="Google Shape;566;g3ebeded06e2_0_53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6" name="Shape 586"/>
        <p:cNvGrpSpPr/>
        <p:nvPr/>
      </p:nvGrpSpPr>
      <p:grpSpPr>
        <a:xfrm>
          <a:off x="0" y="0"/>
          <a:ext cx="0" cy="0"/>
          <a:chOff x="0" y="0"/>
          <a:chExt cx="0" cy="0"/>
        </a:xfrm>
      </p:grpSpPr>
      <p:sp>
        <p:nvSpPr>
          <p:cNvPr id="587" name="Google Shape;587;g3ebeded06e2_0_5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8" name="Google Shape;588;g3ebeded06e2_0_55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9" name="Google Shape;589;g3ebeded06e2_0_55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3" name="Shape 653"/>
        <p:cNvGrpSpPr/>
        <p:nvPr/>
      </p:nvGrpSpPr>
      <p:grpSpPr>
        <a:xfrm>
          <a:off x="0" y="0"/>
          <a:ext cx="0" cy="0"/>
          <a:chOff x="0" y="0"/>
          <a:chExt cx="0" cy="0"/>
        </a:xfrm>
      </p:grpSpPr>
      <p:sp>
        <p:nvSpPr>
          <p:cNvPr id="654" name="Google Shape;654;g3ebeded06e2_0_6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5" name="Google Shape;655;g3ebeded06e2_0_6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6" name="Google Shape;656;g3ebeded06e2_0_6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 name="Shape 39"/>
        <p:cNvGrpSpPr/>
        <p:nvPr/>
      </p:nvGrpSpPr>
      <p:grpSpPr>
        <a:xfrm>
          <a:off x="0" y="0"/>
          <a:ext cx="0" cy="0"/>
          <a:chOff x="0" y="0"/>
          <a:chExt cx="0" cy="0"/>
        </a:xfrm>
      </p:grpSpPr>
      <p:sp>
        <p:nvSpPr>
          <p:cNvPr id="40" name="Google Shape;40;g3ebeded06e2_0_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 name="Google Shape;41;g3ebeded06e2_0_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 name="Google Shape;42;g3ebeded06e2_0_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3ebeded06e2_0_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0" name="Google Shape;90;g3ebeded06e2_0_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1" name="Google Shape;91;g3ebeded06e2_0_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3ebeded06e2_0_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5" name="Google Shape;105;g3ebeded06e2_0_8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 name="Google Shape;106;g3ebeded06e2_0_8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3ebeded06e2_0_10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7" name="Google Shape;127;g3ebeded06e2_0_10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8" name="Google Shape;128;g3ebeded06e2_0_10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3ebeded06e2_0_1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0" name="Google Shape;150;g3ebeded06e2_0_1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1" name="Google Shape;151;g3ebeded06e2_0_1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3ebeded06e2_0_1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6" name="Google Shape;166;g3ebeded06e2_0_14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7" name="Google Shape;167;g3ebeded06e2_0_14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3ebeded06e2_0_1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4" name="Google Shape;184;g3ebeded06e2_0_16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5" name="Google Shape;185;g3ebeded06e2_0_16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4.png"/><Relationship Id="rId4" Type="http://schemas.openxmlformats.org/officeDocument/2006/relationships/image" Target="../media/image3.png"/><Relationship Id="rId5" Type="http://schemas.openxmlformats.org/officeDocument/2006/relationships/image" Target="../media/image10.png"/><Relationship Id="rId6" Type="http://schemas.openxmlformats.org/officeDocument/2006/relationships/image" Target="../media/image20.png"/><Relationship Id="rId7" Type="http://schemas.openxmlformats.org/officeDocument/2006/relationships/image" Target="../media/image1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8.png"/><Relationship Id="rId4" Type="http://schemas.openxmlformats.org/officeDocument/2006/relationships/image" Target="../media/image6.png"/><Relationship Id="rId9" Type="http://schemas.openxmlformats.org/officeDocument/2006/relationships/image" Target="../media/image62.png"/><Relationship Id="rId5" Type="http://schemas.openxmlformats.org/officeDocument/2006/relationships/image" Target="../media/image12.png"/><Relationship Id="rId6" Type="http://schemas.openxmlformats.org/officeDocument/2006/relationships/image" Target="../media/image20.png"/><Relationship Id="rId7" Type="http://schemas.openxmlformats.org/officeDocument/2006/relationships/image" Target="../media/image54.png"/><Relationship Id="rId8" Type="http://schemas.openxmlformats.org/officeDocument/2006/relationships/image" Target="../media/image5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1.png"/><Relationship Id="rId4" Type="http://schemas.openxmlformats.org/officeDocument/2006/relationships/image" Target="../media/image34.png"/><Relationship Id="rId10" Type="http://schemas.openxmlformats.org/officeDocument/2006/relationships/image" Target="../media/image64.png"/><Relationship Id="rId9" Type="http://schemas.openxmlformats.org/officeDocument/2006/relationships/image" Target="../media/image104.png"/><Relationship Id="rId5" Type="http://schemas.openxmlformats.org/officeDocument/2006/relationships/image" Target="../media/image33.png"/><Relationship Id="rId6" Type="http://schemas.openxmlformats.org/officeDocument/2006/relationships/image" Target="../media/image20.png"/><Relationship Id="rId7" Type="http://schemas.openxmlformats.org/officeDocument/2006/relationships/image" Target="../media/image79.png"/><Relationship Id="rId8" Type="http://schemas.openxmlformats.org/officeDocument/2006/relationships/image" Target="../media/image7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4.png"/><Relationship Id="rId4" Type="http://schemas.openxmlformats.org/officeDocument/2006/relationships/image" Target="../media/image3.png"/><Relationship Id="rId5" Type="http://schemas.openxmlformats.org/officeDocument/2006/relationships/image" Target="../media/image10.png"/><Relationship Id="rId6" Type="http://schemas.openxmlformats.org/officeDocument/2006/relationships/image" Target="../media/image20.png"/><Relationship Id="rId7" Type="http://schemas.openxmlformats.org/officeDocument/2006/relationships/image" Target="../media/image7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5.png"/><Relationship Id="rId4" Type="http://schemas.openxmlformats.org/officeDocument/2006/relationships/image" Target="../media/image2.png"/><Relationship Id="rId5" Type="http://schemas.openxmlformats.org/officeDocument/2006/relationships/image" Target="../media/image9.png"/><Relationship Id="rId6" Type="http://schemas.openxmlformats.org/officeDocument/2006/relationships/image" Target="../media/image41.png"/><Relationship Id="rId7" Type="http://schemas.openxmlformats.org/officeDocument/2006/relationships/image" Target="../media/image2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8.png"/><Relationship Id="rId4" Type="http://schemas.openxmlformats.org/officeDocument/2006/relationships/image" Target="../media/image6.png"/><Relationship Id="rId5" Type="http://schemas.openxmlformats.org/officeDocument/2006/relationships/image" Target="../media/image12.png"/><Relationship Id="rId6" Type="http://schemas.openxmlformats.org/officeDocument/2006/relationships/image" Target="../media/image20.png"/></Relationships>
</file>

<file path=ppt/slides/_rels/slide15.xml.rels><?xml version="1.0" encoding="UTF-8" standalone="yes"?><Relationships xmlns="http://schemas.openxmlformats.org/package/2006/relationships"><Relationship Id="rId11" Type="http://schemas.openxmlformats.org/officeDocument/2006/relationships/image" Target="../media/image91.png"/><Relationship Id="rId10" Type="http://schemas.openxmlformats.org/officeDocument/2006/relationships/image" Target="../media/image112.png"/><Relationship Id="rId13" Type="http://schemas.openxmlformats.org/officeDocument/2006/relationships/image" Target="../media/image95.png"/><Relationship Id="rId12" Type="http://schemas.openxmlformats.org/officeDocument/2006/relationships/image" Target="../media/image88.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31.png"/><Relationship Id="rId4" Type="http://schemas.openxmlformats.org/officeDocument/2006/relationships/image" Target="../media/image34.png"/><Relationship Id="rId9" Type="http://schemas.openxmlformats.org/officeDocument/2006/relationships/image" Target="../media/image96.png"/><Relationship Id="rId15" Type="http://schemas.openxmlformats.org/officeDocument/2006/relationships/image" Target="../media/image103.png"/><Relationship Id="rId14" Type="http://schemas.openxmlformats.org/officeDocument/2006/relationships/image" Target="../media/image100.png"/><Relationship Id="rId17" Type="http://schemas.openxmlformats.org/officeDocument/2006/relationships/image" Target="../media/image107.png"/><Relationship Id="rId16" Type="http://schemas.openxmlformats.org/officeDocument/2006/relationships/image" Target="../media/image149.png"/><Relationship Id="rId5" Type="http://schemas.openxmlformats.org/officeDocument/2006/relationships/image" Target="../media/image33.png"/><Relationship Id="rId6" Type="http://schemas.openxmlformats.org/officeDocument/2006/relationships/image" Target="../media/image20.png"/><Relationship Id="rId7" Type="http://schemas.openxmlformats.org/officeDocument/2006/relationships/image" Target="../media/image82.png"/><Relationship Id="rId8" Type="http://schemas.openxmlformats.org/officeDocument/2006/relationships/image" Target="../media/image8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4.png"/><Relationship Id="rId4" Type="http://schemas.openxmlformats.org/officeDocument/2006/relationships/image" Target="../media/image3.png"/><Relationship Id="rId5" Type="http://schemas.openxmlformats.org/officeDocument/2006/relationships/image" Target="../media/image10.png"/><Relationship Id="rId6" Type="http://schemas.openxmlformats.org/officeDocument/2006/relationships/image" Target="../media/image20.png"/><Relationship Id="rId7" Type="http://schemas.openxmlformats.org/officeDocument/2006/relationships/image" Target="../media/image108.png"/><Relationship Id="rId8" Type="http://schemas.openxmlformats.org/officeDocument/2006/relationships/image" Target="../media/image11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8.png"/><Relationship Id="rId4" Type="http://schemas.openxmlformats.org/officeDocument/2006/relationships/image" Target="../media/image6.png"/><Relationship Id="rId5" Type="http://schemas.openxmlformats.org/officeDocument/2006/relationships/image" Target="../media/image12.png"/><Relationship Id="rId6" Type="http://schemas.openxmlformats.org/officeDocument/2006/relationships/image" Target="../media/image20.png"/><Relationship Id="rId7" Type="http://schemas.openxmlformats.org/officeDocument/2006/relationships/image" Target="../media/image122.png"/><Relationship Id="rId8" Type="http://schemas.openxmlformats.org/officeDocument/2006/relationships/image" Target="../media/image15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31.png"/><Relationship Id="rId4" Type="http://schemas.openxmlformats.org/officeDocument/2006/relationships/image" Target="../media/image34.png"/><Relationship Id="rId5" Type="http://schemas.openxmlformats.org/officeDocument/2006/relationships/image" Target="../media/image33.png"/><Relationship Id="rId6" Type="http://schemas.openxmlformats.org/officeDocument/2006/relationships/image" Target="../media/image20.png"/><Relationship Id="rId7" Type="http://schemas.openxmlformats.org/officeDocument/2006/relationships/image" Target="../media/image133.png"/><Relationship Id="rId8" Type="http://schemas.openxmlformats.org/officeDocument/2006/relationships/image" Target="../media/image12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39.png"/><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5.png"/><Relationship Id="rId4" Type="http://schemas.openxmlformats.org/officeDocument/2006/relationships/image" Target="../media/image2.png"/><Relationship Id="rId5" Type="http://schemas.openxmlformats.org/officeDocument/2006/relationships/image" Target="../media/image9.png"/><Relationship Id="rId6" Type="http://schemas.openxmlformats.org/officeDocument/2006/relationships/image" Target="../media/image41.png"/><Relationship Id="rId7" Type="http://schemas.openxmlformats.org/officeDocument/2006/relationships/image" Target="../media/image2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8.png"/><Relationship Id="rId4" Type="http://schemas.openxmlformats.org/officeDocument/2006/relationships/image" Target="../media/image6.png"/><Relationship Id="rId5" Type="http://schemas.openxmlformats.org/officeDocument/2006/relationships/image" Target="../media/image12.png"/><Relationship Id="rId6" Type="http://schemas.openxmlformats.org/officeDocument/2006/relationships/image" Target="../media/image20.png"/><Relationship Id="rId7" Type="http://schemas.openxmlformats.org/officeDocument/2006/relationships/image" Target="../media/image13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31.png"/><Relationship Id="rId4" Type="http://schemas.openxmlformats.org/officeDocument/2006/relationships/image" Target="../media/image34.png"/><Relationship Id="rId5" Type="http://schemas.openxmlformats.org/officeDocument/2006/relationships/image" Target="../media/image33.png"/><Relationship Id="rId6" Type="http://schemas.openxmlformats.org/officeDocument/2006/relationships/image" Target="../media/image2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4.png"/><Relationship Id="rId4" Type="http://schemas.openxmlformats.org/officeDocument/2006/relationships/image" Target="../media/image3.png"/><Relationship Id="rId9" Type="http://schemas.openxmlformats.org/officeDocument/2006/relationships/image" Target="../media/image146.png"/><Relationship Id="rId5" Type="http://schemas.openxmlformats.org/officeDocument/2006/relationships/image" Target="../media/image10.png"/><Relationship Id="rId6" Type="http://schemas.openxmlformats.org/officeDocument/2006/relationships/image" Target="../media/image20.png"/><Relationship Id="rId7" Type="http://schemas.openxmlformats.org/officeDocument/2006/relationships/image" Target="../media/image148.png"/><Relationship Id="rId8" Type="http://schemas.openxmlformats.org/officeDocument/2006/relationships/image" Target="../media/image140.png"/></Relationships>
</file>

<file path=ppt/slides/_rels/slide23.xml.rels><?xml version="1.0" encoding="UTF-8" standalone="yes"?><Relationships xmlns="http://schemas.openxmlformats.org/package/2006/relationships"><Relationship Id="rId11" Type="http://schemas.openxmlformats.org/officeDocument/2006/relationships/image" Target="../media/image20.png"/><Relationship Id="rId10" Type="http://schemas.openxmlformats.org/officeDocument/2006/relationships/image" Target="../media/image152.png"/><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41.png"/><Relationship Id="rId4" Type="http://schemas.openxmlformats.org/officeDocument/2006/relationships/image" Target="../media/image138.png"/><Relationship Id="rId9" Type="http://schemas.openxmlformats.org/officeDocument/2006/relationships/image" Target="../media/image156.png"/><Relationship Id="rId5" Type="http://schemas.openxmlformats.org/officeDocument/2006/relationships/image" Target="../media/image168.png"/><Relationship Id="rId6" Type="http://schemas.openxmlformats.org/officeDocument/2006/relationships/image" Target="../media/image164.png"/><Relationship Id="rId7" Type="http://schemas.openxmlformats.org/officeDocument/2006/relationships/image" Target="../media/image155.png"/><Relationship Id="rId8" Type="http://schemas.openxmlformats.org/officeDocument/2006/relationships/image" Target="../media/image147.png"/></Relationships>
</file>

<file path=ppt/slides/_rels/slide24.xml.rels><?xml version="1.0" encoding="UTF-8" standalone="yes"?><Relationships xmlns="http://schemas.openxmlformats.org/package/2006/relationships"><Relationship Id="rId11" Type="http://schemas.openxmlformats.org/officeDocument/2006/relationships/image" Target="../media/image166.png"/><Relationship Id="rId10" Type="http://schemas.openxmlformats.org/officeDocument/2006/relationships/image" Target="../media/image173.png"/><Relationship Id="rId13" Type="http://schemas.openxmlformats.org/officeDocument/2006/relationships/image" Target="../media/image172.png"/><Relationship Id="rId12" Type="http://schemas.openxmlformats.org/officeDocument/2006/relationships/image" Target="../media/image163.png"/><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4.png"/><Relationship Id="rId4" Type="http://schemas.openxmlformats.org/officeDocument/2006/relationships/image" Target="../media/image3.png"/><Relationship Id="rId9" Type="http://schemas.openxmlformats.org/officeDocument/2006/relationships/image" Target="../media/image167.png"/><Relationship Id="rId15" Type="http://schemas.openxmlformats.org/officeDocument/2006/relationships/image" Target="../media/image161.png"/><Relationship Id="rId14" Type="http://schemas.openxmlformats.org/officeDocument/2006/relationships/image" Target="../media/image165.png"/><Relationship Id="rId16" Type="http://schemas.openxmlformats.org/officeDocument/2006/relationships/hyperlink" Target="https://eatemp.com/powerpoint-org-chart-template/" TargetMode="External"/><Relationship Id="rId5" Type="http://schemas.openxmlformats.org/officeDocument/2006/relationships/image" Target="../media/image10.png"/><Relationship Id="rId6" Type="http://schemas.openxmlformats.org/officeDocument/2006/relationships/image" Target="../media/image20.png"/><Relationship Id="rId7" Type="http://schemas.openxmlformats.org/officeDocument/2006/relationships/image" Target="../media/image151.png"/><Relationship Id="rId8" Type="http://schemas.openxmlformats.org/officeDocument/2006/relationships/image" Target="../media/image15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image" Target="../media/image169.png"/><Relationship Id="rId5" Type="http://schemas.openxmlformats.org/officeDocument/2006/relationships/image" Target="../media/image9.png"/><Relationship Id="rId6" Type="http://schemas.openxmlformats.org/officeDocument/2006/relationships/image" Target="../media/image41.png"/><Relationship Id="rId7" Type="http://schemas.openxmlformats.org/officeDocument/2006/relationships/image" Target="../media/image20.png"/><Relationship Id="rId8"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8.png"/><Relationship Id="rId4" Type="http://schemas.openxmlformats.org/officeDocument/2006/relationships/image" Target="../media/image6.png"/><Relationship Id="rId5" Type="http://schemas.openxmlformats.org/officeDocument/2006/relationships/image" Target="../media/image12.png"/><Relationship Id="rId6" Type="http://schemas.openxmlformats.org/officeDocument/2006/relationships/image" Target="../media/image20.png"/><Relationship Id="rId7" Type="http://schemas.openxmlformats.org/officeDocument/2006/relationships/image" Target="../media/image2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7.png"/><Relationship Id="rId4" Type="http://schemas.openxmlformats.org/officeDocument/2006/relationships/image" Target="../media/image1.png"/><Relationship Id="rId5" Type="http://schemas.openxmlformats.org/officeDocument/2006/relationships/image" Target="../media/image4.png"/><Relationship Id="rId6" Type="http://schemas.openxmlformats.org/officeDocument/2006/relationships/image" Target="../media/image2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4.png"/><Relationship Id="rId4" Type="http://schemas.openxmlformats.org/officeDocument/2006/relationships/image" Target="../media/image39.png"/><Relationship Id="rId9" Type="http://schemas.openxmlformats.org/officeDocument/2006/relationships/image" Target="../media/image16.png"/><Relationship Id="rId5" Type="http://schemas.openxmlformats.org/officeDocument/2006/relationships/image" Target="../media/image10.png"/><Relationship Id="rId6" Type="http://schemas.openxmlformats.org/officeDocument/2006/relationships/image" Target="../media/image20.png"/><Relationship Id="rId7" Type="http://schemas.openxmlformats.org/officeDocument/2006/relationships/image" Target="../media/image25.png"/><Relationship Id="rId8" Type="http://schemas.openxmlformats.org/officeDocument/2006/relationships/image" Target="../media/image3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8.png"/><Relationship Id="rId4" Type="http://schemas.openxmlformats.org/officeDocument/2006/relationships/image" Target="../media/image6.png"/><Relationship Id="rId9" Type="http://schemas.openxmlformats.org/officeDocument/2006/relationships/image" Target="../media/image27.png"/><Relationship Id="rId5" Type="http://schemas.openxmlformats.org/officeDocument/2006/relationships/image" Target="../media/image12.png"/><Relationship Id="rId6" Type="http://schemas.openxmlformats.org/officeDocument/2006/relationships/image" Target="../media/image20.png"/><Relationship Id="rId7" Type="http://schemas.openxmlformats.org/officeDocument/2006/relationships/image" Target="../media/image56.png"/><Relationship Id="rId8" Type="http://schemas.openxmlformats.org/officeDocument/2006/relationships/image" Target="../media/image4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5.png"/><Relationship Id="rId4" Type="http://schemas.openxmlformats.org/officeDocument/2006/relationships/image" Target="../media/image2.png"/><Relationship Id="rId5" Type="http://schemas.openxmlformats.org/officeDocument/2006/relationships/image" Target="../media/image9.png"/><Relationship Id="rId6" Type="http://schemas.openxmlformats.org/officeDocument/2006/relationships/image" Target="../media/image41.png"/><Relationship Id="rId7" Type="http://schemas.openxmlformats.org/officeDocument/2006/relationships/image" Target="../media/image20.png"/><Relationship Id="rId8" Type="http://schemas.openxmlformats.org/officeDocument/2006/relationships/image" Target="../media/image3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1.png"/><Relationship Id="rId4" Type="http://schemas.openxmlformats.org/officeDocument/2006/relationships/image" Target="../media/image34.png"/><Relationship Id="rId5" Type="http://schemas.openxmlformats.org/officeDocument/2006/relationships/image" Target="../media/image33.png"/><Relationship Id="rId6" Type="http://schemas.openxmlformats.org/officeDocument/2006/relationships/image" Target="../media/image20.png"/><Relationship Id="rId7" Type="http://schemas.openxmlformats.org/officeDocument/2006/relationships/image" Target="../media/image4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4.png"/><Relationship Id="rId4" Type="http://schemas.openxmlformats.org/officeDocument/2006/relationships/image" Target="../media/image3.png"/><Relationship Id="rId9" Type="http://schemas.openxmlformats.org/officeDocument/2006/relationships/image" Target="../media/image20.png"/><Relationship Id="rId5" Type="http://schemas.openxmlformats.org/officeDocument/2006/relationships/image" Target="../media/image10.png"/><Relationship Id="rId6" Type="http://schemas.openxmlformats.org/officeDocument/2006/relationships/image" Target="../media/image44.png"/><Relationship Id="rId7" Type="http://schemas.openxmlformats.org/officeDocument/2006/relationships/image" Target="../media/image50.png"/><Relationship Id="rId8" Type="http://schemas.openxmlformats.org/officeDocument/2006/relationships/image" Target="../media/image5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FD8CE"/>
        </a:solidFill>
      </p:bgPr>
    </p:bg>
    <p:spTree>
      <p:nvGrpSpPr>
        <p:cNvPr id="15" name="Shape 15"/>
        <p:cNvGrpSpPr/>
        <p:nvPr/>
      </p:nvGrpSpPr>
      <p:grpSpPr>
        <a:xfrm>
          <a:off x="0" y="0"/>
          <a:ext cx="0" cy="0"/>
          <a:chOff x="0" y="0"/>
          <a:chExt cx="0" cy="0"/>
        </a:xfrm>
      </p:grpSpPr>
      <p:pic>
        <p:nvPicPr>
          <p:cNvPr descr="preencoded.png" id="16" name="Google Shape;16;g3ebeded06e2_0_0"/>
          <p:cNvPicPr preferRelativeResize="0"/>
          <p:nvPr/>
        </p:nvPicPr>
        <p:blipFill rotWithShape="1">
          <a:blip r:embed="rId3">
            <a:alphaModFix/>
          </a:blip>
          <a:srcRect b="0" l="0" r="0" t="0"/>
          <a:stretch/>
        </p:blipFill>
        <p:spPr>
          <a:xfrm>
            <a:off x="-104775" y="-219075"/>
            <a:ext cx="2314575" cy="1771650"/>
          </a:xfrm>
          <a:prstGeom prst="rect">
            <a:avLst/>
          </a:prstGeom>
          <a:noFill/>
          <a:ln>
            <a:noFill/>
          </a:ln>
        </p:spPr>
      </p:pic>
      <p:pic>
        <p:nvPicPr>
          <p:cNvPr descr="preencoded.png" id="17" name="Google Shape;17;g3ebeded06e2_0_0"/>
          <p:cNvPicPr preferRelativeResize="0"/>
          <p:nvPr/>
        </p:nvPicPr>
        <p:blipFill rotWithShape="1">
          <a:blip r:embed="rId4">
            <a:alphaModFix/>
          </a:blip>
          <a:srcRect b="0" l="0" r="0" t="0"/>
          <a:stretch/>
        </p:blipFill>
        <p:spPr>
          <a:xfrm rot="-1191978">
            <a:off x="14824648" y="7745874"/>
            <a:ext cx="3250167" cy="1795968"/>
          </a:xfrm>
          <a:prstGeom prst="rect">
            <a:avLst/>
          </a:prstGeom>
          <a:noFill/>
          <a:ln>
            <a:noFill/>
          </a:ln>
        </p:spPr>
      </p:pic>
      <p:pic>
        <p:nvPicPr>
          <p:cNvPr descr="preencoded.png" id="18" name="Google Shape;18;g3ebeded06e2_0_0"/>
          <p:cNvPicPr preferRelativeResize="0"/>
          <p:nvPr/>
        </p:nvPicPr>
        <p:blipFill rotWithShape="1">
          <a:blip r:embed="rId5">
            <a:alphaModFix/>
          </a:blip>
          <a:srcRect b="0" l="0" r="0" t="0"/>
          <a:stretch/>
        </p:blipFill>
        <p:spPr>
          <a:xfrm rot="10800000">
            <a:off x="-2047875" y="3324225"/>
            <a:ext cx="3895725" cy="3638550"/>
          </a:xfrm>
          <a:prstGeom prst="rect">
            <a:avLst/>
          </a:prstGeom>
          <a:noFill/>
          <a:ln>
            <a:noFill/>
          </a:ln>
        </p:spPr>
      </p:pic>
      <p:grpSp>
        <p:nvGrpSpPr>
          <p:cNvPr id="19" name="Google Shape;19;g3ebeded06e2_0_0"/>
          <p:cNvGrpSpPr/>
          <p:nvPr/>
        </p:nvGrpSpPr>
        <p:grpSpPr>
          <a:xfrm>
            <a:off x="17640300" y="7994925"/>
            <a:ext cx="596549" cy="2063476"/>
            <a:chOff x="17640300" y="7994925"/>
            <a:chExt cx="596549" cy="2063476"/>
          </a:xfrm>
        </p:grpSpPr>
        <p:pic>
          <p:nvPicPr>
            <p:cNvPr descr="preencoded.png" id="20" name="Google Shape;20;g3ebeded06e2_0_0"/>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21" name="Google Shape;21;g3ebeded06e2_0_0"/>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786956"/>
                </a:buClr>
                <a:buSzPts val="2710"/>
                <a:buFont typeface="Inter"/>
                <a:buNone/>
              </a:pPr>
              <a:r>
                <a:rPr b="1" i="0" lang="en-US" sz="2710" u="none" cap="none" strike="noStrike">
                  <a:solidFill>
                    <a:srgbClr val="786956"/>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22" name="Google Shape;22;g3ebeded06e2_0_0"/>
          <p:cNvSpPr/>
          <p:nvPr/>
        </p:nvSpPr>
        <p:spPr>
          <a:xfrm>
            <a:off x="7153275" y="1838325"/>
            <a:ext cx="10731000" cy="4989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72727"/>
              </a:buClr>
              <a:buSzPts val="14100"/>
              <a:buFont typeface="Patua One"/>
              <a:buNone/>
            </a:pPr>
            <a:r>
              <a:rPr b="0" i="0" lang="en-US" sz="14100" u="none" cap="none" strike="noStrike">
                <a:solidFill>
                  <a:srgbClr val="272727"/>
                </a:solidFill>
                <a:latin typeface="Patua One"/>
                <a:ea typeface="Patua One"/>
                <a:cs typeface="Patua One"/>
                <a:sym typeface="Patua One"/>
              </a:rPr>
              <a:t>William Shakespeare</a:t>
            </a:r>
            <a:endParaRPr b="0" i="0" sz="14100" u="none" cap="none" strike="noStrike">
              <a:solidFill>
                <a:schemeClr val="dk1"/>
              </a:solidFill>
              <a:latin typeface="Calibri"/>
              <a:ea typeface="Calibri"/>
              <a:cs typeface="Calibri"/>
              <a:sym typeface="Calibri"/>
            </a:endParaRPr>
          </a:p>
        </p:txBody>
      </p:sp>
      <p:sp>
        <p:nvSpPr>
          <p:cNvPr id="23" name="Google Shape;23;g3ebeded06e2_0_0"/>
          <p:cNvSpPr/>
          <p:nvPr/>
        </p:nvSpPr>
        <p:spPr>
          <a:xfrm>
            <a:off x="7153275" y="6638925"/>
            <a:ext cx="10075500" cy="1432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4800"/>
              <a:buFont typeface="Special Elite"/>
              <a:buNone/>
            </a:pPr>
            <a:r>
              <a:rPr b="0" i="0" lang="en-US" sz="4800" u="none" cap="none" strike="noStrike">
                <a:solidFill>
                  <a:srgbClr val="0E0E0E"/>
                </a:solidFill>
                <a:latin typeface="Special Elite"/>
                <a:ea typeface="Special Elite"/>
                <a:cs typeface="Special Elite"/>
                <a:sym typeface="Special Elite"/>
              </a:rPr>
              <a:t>FREE PRESENTATION TEMPLATE BY EATEMP</a:t>
            </a:r>
            <a:endParaRPr b="0" i="0" sz="4800" u="none" cap="none" strike="noStrike">
              <a:solidFill>
                <a:schemeClr val="dk1"/>
              </a:solidFill>
              <a:latin typeface="Calibri"/>
              <a:ea typeface="Calibri"/>
              <a:cs typeface="Calibri"/>
              <a:sym typeface="Calibri"/>
            </a:endParaRPr>
          </a:p>
        </p:txBody>
      </p:sp>
      <p:pic>
        <p:nvPicPr>
          <p:cNvPr descr="preencoded.png" id="24" name="Google Shape;24;g3ebeded06e2_0_0"/>
          <p:cNvPicPr preferRelativeResize="0"/>
          <p:nvPr/>
        </p:nvPicPr>
        <p:blipFill rotWithShape="1">
          <a:blip r:embed="rId7">
            <a:alphaModFix/>
          </a:blip>
          <a:srcRect b="0" l="0" r="0" t="0"/>
          <a:stretch/>
        </p:blipFill>
        <p:spPr>
          <a:xfrm>
            <a:off x="0" y="1409700"/>
            <a:ext cx="7153275" cy="74580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FD8CE"/>
        </a:solidFill>
      </p:bgPr>
    </p:bg>
    <p:spTree>
      <p:nvGrpSpPr>
        <p:cNvPr id="217" name="Shape 217"/>
        <p:cNvGrpSpPr/>
        <p:nvPr/>
      </p:nvGrpSpPr>
      <p:grpSpPr>
        <a:xfrm>
          <a:off x="0" y="0"/>
          <a:ext cx="0" cy="0"/>
          <a:chOff x="0" y="0"/>
          <a:chExt cx="0" cy="0"/>
        </a:xfrm>
      </p:grpSpPr>
      <p:pic>
        <p:nvPicPr>
          <p:cNvPr descr="preencoded.png" id="218" name="Google Shape;218;g3ebeded06e2_0_193"/>
          <p:cNvPicPr preferRelativeResize="0"/>
          <p:nvPr/>
        </p:nvPicPr>
        <p:blipFill rotWithShape="1">
          <a:blip r:embed="rId3">
            <a:alphaModFix/>
          </a:blip>
          <a:srcRect b="0" l="0" r="0" t="0"/>
          <a:stretch/>
        </p:blipFill>
        <p:spPr>
          <a:xfrm rot="885097">
            <a:off x="14649483" y="776236"/>
            <a:ext cx="3943350" cy="1857375"/>
          </a:xfrm>
          <a:prstGeom prst="rect">
            <a:avLst/>
          </a:prstGeom>
          <a:noFill/>
          <a:ln>
            <a:noFill/>
          </a:ln>
        </p:spPr>
      </p:pic>
      <p:pic>
        <p:nvPicPr>
          <p:cNvPr descr="preencoded.png" id="219" name="Google Shape;219;g3ebeded06e2_0_193"/>
          <p:cNvPicPr preferRelativeResize="0"/>
          <p:nvPr/>
        </p:nvPicPr>
        <p:blipFill rotWithShape="1">
          <a:blip r:embed="rId4">
            <a:alphaModFix/>
          </a:blip>
          <a:srcRect b="0" l="0" r="0" t="0"/>
          <a:stretch/>
        </p:blipFill>
        <p:spPr>
          <a:xfrm rot="-921938">
            <a:off x="33028" y="8915813"/>
            <a:ext cx="2600325" cy="600076"/>
          </a:xfrm>
          <a:prstGeom prst="rect">
            <a:avLst/>
          </a:prstGeom>
          <a:noFill/>
          <a:ln>
            <a:noFill/>
          </a:ln>
        </p:spPr>
      </p:pic>
      <p:pic>
        <p:nvPicPr>
          <p:cNvPr descr="preencoded.png" id="220" name="Google Shape;220;g3ebeded06e2_0_193"/>
          <p:cNvPicPr preferRelativeResize="0"/>
          <p:nvPr/>
        </p:nvPicPr>
        <p:blipFill rotWithShape="1">
          <a:blip r:embed="rId5">
            <a:alphaModFix/>
          </a:blip>
          <a:srcRect b="0" l="0" r="0" t="0"/>
          <a:stretch/>
        </p:blipFill>
        <p:spPr>
          <a:xfrm>
            <a:off x="15544800" y="6419850"/>
            <a:ext cx="5495925" cy="4314825"/>
          </a:xfrm>
          <a:prstGeom prst="rect">
            <a:avLst/>
          </a:prstGeom>
          <a:noFill/>
          <a:ln>
            <a:noFill/>
          </a:ln>
        </p:spPr>
      </p:pic>
      <p:grpSp>
        <p:nvGrpSpPr>
          <p:cNvPr id="221" name="Google Shape;221;g3ebeded06e2_0_193"/>
          <p:cNvGrpSpPr/>
          <p:nvPr/>
        </p:nvGrpSpPr>
        <p:grpSpPr>
          <a:xfrm>
            <a:off x="17640300" y="7994925"/>
            <a:ext cx="596549" cy="2063476"/>
            <a:chOff x="17640300" y="7994925"/>
            <a:chExt cx="596549" cy="2063476"/>
          </a:xfrm>
        </p:grpSpPr>
        <p:pic>
          <p:nvPicPr>
            <p:cNvPr descr="preencoded.png" id="222" name="Google Shape;222;g3ebeded06e2_0_193"/>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223" name="Google Shape;223;g3ebeded06e2_0_193"/>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786956"/>
                </a:buClr>
                <a:buSzPts val="2710"/>
                <a:buFont typeface="Inter"/>
                <a:buNone/>
              </a:pPr>
              <a:r>
                <a:rPr b="1" i="0" lang="en-US" sz="2710" u="none" cap="none" strike="noStrike">
                  <a:solidFill>
                    <a:srgbClr val="786956"/>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224" name="Google Shape;224;g3ebeded06e2_0_193"/>
          <p:cNvSpPr/>
          <p:nvPr/>
        </p:nvSpPr>
        <p:spPr>
          <a:xfrm>
            <a:off x="6829425" y="352425"/>
            <a:ext cx="4362600" cy="120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72727"/>
              </a:buClr>
              <a:buSzPts val="6000"/>
              <a:buFont typeface="Patua One"/>
              <a:buNone/>
            </a:pPr>
            <a:r>
              <a:rPr b="0" i="0" lang="en-US" sz="6000" u="none" cap="none" strike="noStrike">
                <a:solidFill>
                  <a:srgbClr val="272727"/>
                </a:solidFill>
                <a:latin typeface="Patua One"/>
                <a:ea typeface="Patua One"/>
                <a:cs typeface="Patua One"/>
                <a:sym typeface="Patua One"/>
              </a:rPr>
              <a:t>Pricing Plan</a:t>
            </a:r>
            <a:endParaRPr b="0" i="0" sz="6000" u="none" cap="none" strike="noStrike">
              <a:solidFill>
                <a:schemeClr val="dk1"/>
              </a:solidFill>
              <a:latin typeface="Calibri"/>
              <a:ea typeface="Calibri"/>
              <a:cs typeface="Calibri"/>
              <a:sym typeface="Calibri"/>
            </a:endParaRPr>
          </a:p>
        </p:txBody>
      </p:sp>
      <p:grpSp>
        <p:nvGrpSpPr>
          <p:cNvPr id="225" name="Google Shape;225;g3ebeded06e2_0_193"/>
          <p:cNvGrpSpPr/>
          <p:nvPr/>
        </p:nvGrpSpPr>
        <p:grpSpPr>
          <a:xfrm>
            <a:off x="1333500" y="1866900"/>
            <a:ext cx="15630450" cy="6077100"/>
            <a:chOff x="1333500" y="1866900"/>
            <a:chExt cx="15630450" cy="6077100"/>
          </a:xfrm>
        </p:grpSpPr>
        <p:sp>
          <p:nvSpPr>
            <p:cNvPr id="226" name="Google Shape;226;g3ebeded06e2_0_193"/>
            <p:cNvSpPr/>
            <p:nvPr/>
          </p:nvSpPr>
          <p:spPr>
            <a:xfrm>
              <a:off x="1333500" y="1866900"/>
              <a:ext cx="4829100" cy="6077100"/>
            </a:xfrm>
            <a:prstGeom prst="roundRect">
              <a:avLst>
                <a:gd fmla="val 1195" name="adj"/>
              </a:avLst>
            </a:prstGeom>
            <a:noFill/>
            <a:ln cap="flat" cmpd="sng" w="9525">
              <a:solidFill>
                <a:srgbClr val="78695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27" name="Google Shape;227;g3ebeded06e2_0_193"/>
            <p:cNvPicPr preferRelativeResize="0"/>
            <p:nvPr/>
          </p:nvPicPr>
          <p:blipFill rotWithShape="1">
            <a:blip r:embed="rId7">
              <a:alphaModFix/>
            </a:blip>
            <a:srcRect b="0" l="0" r="0" t="0"/>
            <a:stretch/>
          </p:blipFill>
          <p:spPr>
            <a:xfrm>
              <a:off x="3209925" y="2181229"/>
              <a:ext cx="1076325" cy="895342"/>
            </a:xfrm>
            <a:prstGeom prst="rect">
              <a:avLst/>
            </a:prstGeom>
            <a:noFill/>
            <a:ln>
              <a:noFill/>
            </a:ln>
          </p:spPr>
        </p:pic>
        <p:sp>
          <p:nvSpPr>
            <p:cNvPr id="228" name="Google Shape;228;g3ebeded06e2_0_193"/>
            <p:cNvSpPr/>
            <p:nvPr/>
          </p:nvSpPr>
          <p:spPr>
            <a:xfrm>
              <a:off x="6734175" y="1866900"/>
              <a:ext cx="4829100" cy="6077100"/>
            </a:xfrm>
            <a:prstGeom prst="roundRect">
              <a:avLst>
                <a:gd fmla="val 1195" name="adj"/>
              </a:avLst>
            </a:prstGeom>
            <a:noFill/>
            <a:ln cap="flat" cmpd="sng" w="9525">
              <a:solidFill>
                <a:srgbClr val="78695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29" name="Google Shape;229;g3ebeded06e2_0_193"/>
            <p:cNvPicPr preferRelativeResize="0"/>
            <p:nvPr/>
          </p:nvPicPr>
          <p:blipFill rotWithShape="1">
            <a:blip r:embed="rId8">
              <a:alphaModFix/>
            </a:blip>
            <a:srcRect b="0" l="0" r="0" t="0"/>
            <a:stretch/>
          </p:blipFill>
          <p:spPr>
            <a:xfrm>
              <a:off x="8739188" y="2181225"/>
              <a:ext cx="819150" cy="895350"/>
            </a:xfrm>
            <a:prstGeom prst="rect">
              <a:avLst/>
            </a:prstGeom>
            <a:noFill/>
            <a:ln>
              <a:noFill/>
            </a:ln>
          </p:spPr>
        </p:pic>
        <p:sp>
          <p:nvSpPr>
            <p:cNvPr id="230" name="Google Shape;230;g3ebeded06e2_0_193"/>
            <p:cNvSpPr/>
            <p:nvPr/>
          </p:nvSpPr>
          <p:spPr>
            <a:xfrm>
              <a:off x="12134850" y="1866900"/>
              <a:ext cx="4829100" cy="6077100"/>
            </a:xfrm>
            <a:prstGeom prst="roundRect">
              <a:avLst>
                <a:gd fmla="val 1195" name="adj"/>
              </a:avLst>
            </a:prstGeom>
            <a:noFill/>
            <a:ln cap="flat" cmpd="sng" w="9525">
              <a:solidFill>
                <a:srgbClr val="78695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31" name="Google Shape;231;g3ebeded06e2_0_193"/>
            <p:cNvPicPr preferRelativeResize="0"/>
            <p:nvPr/>
          </p:nvPicPr>
          <p:blipFill rotWithShape="1">
            <a:blip r:embed="rId9">
              <a:alphaModFix/>
            </a:blip>
            <a:srcRect b="0" l="0" r="0" t="0"/>
            <a:stretch/>
          </p:blipFill>
          <p:spPr>
            <a:xfrm>
              <a:off x="13892213" y="2181225"/>
              <a:ext cx="1314450" cy="895350"/>
            </a:xfrm>
            <a:prstGeom prst="rect">
              <a:avLst/>
            </a:prstGeom>
            <a:noFill/>
            <a:ln>
              <a:noFill/>
            </a:ln>
          </p:spPr>
        </p:pic>
        <p:sp>
          <p:nvSpPr>
            <p:cNvPr id="232" name="Google Shape;232;g3ebeded06e2_0_193"/>
            <p:cNvSpPr/>
            <p:nvPr/>
          </p:nvSpPr>
          <p:spPr>
            <a:xfrm>
              <a:off x="3134678" y="3276600"/>
              <a:ext cx="1226700" cy="7221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786956"/>
                </a:buClr>
                <a:buSzPts val="3600"/>
                <a:buFont typeface="Patua One"/>
                <a:buNone/>
              </a:pPr>
              <a:r>
                <a:rPr b="0" i="0" lang="en-US" sz="3600" u="none" cap="none" strike="noStrike">
                  <a:solidFill>
                    <a:srgbClr val="786956"/>
                  </a:solidFill>
                  <a:latin typeface="Patua One"/>
                  <a:ea typeface="Patua One"/>
                  <a:cs typeface="Patua One"/>
                  <a:sym typeface="Patua One"/>
                </a:rPr>
                <a:t>Basic</a:t>
              </a:r>
              <a:endParaRPr b="0" i="0" sz="3600" u="none" cap="none" strike="noStrike">
                <a:solidFill>
                  <a:schemeClr val="dk1"/>
                </a:solidFill>
                <a:latin typeface="Calibri"/>
                <a:ea typeface="Calibri"/>
                <a:cs typeface="Calibri"/>
                <a:sym typeface="Calibri"/>
              </a:endParaRPr>
            </a:p>
          </p:txBody>
        </p:sp>
        <p:sp>
          <p:nvSpPr>
            <p:cNvPr id="233" name="Google Shape;233;g3ebeded06e2_0_193"/>
            <p:cNvSpPr/>
            <p:nvPr/>
          </p:nvSpPr>
          <p:spPr>
            <a:xfrm>
              <a:off x="1676400" y="4067175"/>
              <a:ext cx="4204200" cy="2850000"/>
            </a:xfrm>
            <a:prstGeom prst="rect">
              <a:avLst/>
            </a:prstGeom>
            <a:noFill/>
            <a:ln>
              <a:noFill/>
            </a:ln>
          </p:spPr>
          <p:txBody>
            <a:bodyPr anchorCtr="0" anchor="t" bIns="0" lIns="0" spcFirstLastPara="1" rIns="0" wrap="square" tIns="0">
              <a:noAutofit/>
            </a:bodyPr>
            <a:lstStyle/>
            <a:p>
              <a:pPr indent="-342900" lvl="0" marL="342900" marR="0" rtl="0" algn="l">
                <a:lnSpc>
                  <a:spcPct val="100000"/>
                </a:lnSpc>
                <a:spcBef>
                  <a:spcPts val="0"/>
                </a:spcBef>
                <a:spcAft>
                  <a:spcPts val="0"/>
                </a:spcAft>
                <a:buClr>
                  <a:srgbClr val="0E0E0E"/>
                </a:buClr>
                <a:buSzPts val="2400"/>
                <a:buFont typeface="Special Elite"/>
                <a:buChar char="•"/>
              </a:pPr>
              <a:r>
                <a:rPr b="0" i="0" lang="en-US" sz="2400" u="none" cap="none" strike="noStrike">
                  <a:solidFill>
                    <a:srgbClr val="0E0E0E"/>
                  </a:solidFill>
                  <a:latin typeface="Special Elite"/>
                  <a:ea typeface="Special Elite"/>
                  <a:cs typeface="Special Elite"/>
                  <a:sym typeface="Special Elite"/>
                </a:rPr>
                <a:t>Access to the entry-level dungeons.</a:t>
              </a:r>
              <a:endParaRPr b="0" i="0" sz="2400" u="none" cap="none" strike="noStrike">
                <a:solidFill>
                  <a:schemeClr val="dk1"/>
                </a:solidFill>
                <a:latin typeface="Calibri"/>
                <a:ea typeface="Calibri"/>
                <a:cs typeface="Calibri"/>
                <a:sym typeface="Calibri"/>
              </a:endParaRPr>
            </a:p>
            <a:p>
              <a:pPr indent="-342900" lvl="0" marL="342900" marR="0" rtl="0" algn="l">
                <a:lnSpc>
                  <a:spcPct val="100000"/>
                </a:lnSpc>
                <a:spcBef>
                  <a:spcPts val="0"/>
                </a:spcBef>
                <a:spcAft>
                  <a:spcPts val="0"/>
                </a:spcAft>
                <a:buClr>
                  <a:srgbClr val="0E0E0E"/>
                </a:buClr>
                <a:buSzPts val="2400"/>
                <a:buFont typeface="Special Elite"/>
                <a:buChar char="•"/>
              </a:pPr>
              <a:r>
                <a:rPr b="0" i="0" lang="en-US" sz="2400" u="none" cap="none" strike="noStrike">
                  <a:solidFill>
                    <a:srgbClr val="0E0E0E"/>
                  </a:solidFill>
                  <a:latin typeface="Special Elite"/>
                  <a:ea typeface="Special Elite"/>
                  <a:cs typeface="Special Elite"/>
                  <a:sym typeface="Special Elite"/>
                </a:rPr>
                <a:t>A limited number of quests and battles per month.</a:t>
              </a:r>
              <a:endParaRPr b="0" i="0" sz="2400" u="none" cap="none" strike="noStrike">
                <a:solidFill>
                  <a:schemeClr val="dk1"/>
                </a:solidFill>
                <a:latin typeface="Calibri"/>
                <a:ea typeface="Calibri"/>
                <a:cs typeface="Calibri"/>
                <a:sym typeface="Calibri"/>
              </a:endParaRPr>
            </a:p>
            <a:p>
              <a:pPr indent="-342900" lvl="0" marL="342900" marR="0" rtl="0" algn="l">
                <a:lnSpc>
                  <a:spcPct val="100000"/>
                </a:lnSpc>
                <a:spcBef>
                  <a:spcPts val="0"/>
                </a:spcBef>
                <a:spcAft>
                  <a:spcPts val="0"/>
                </a:spcAft>
                <a:buClr>
                  <a:srgbClr val="0E0E0E"/>
                </a:buClr>
                <a:buSzPts val="2400"/>
                <a:buFont typeface="Special Elite"/>
                <a:buChar char="•"/>
              </a:pPr>
              <a:r>
                <a:rPr b="0" i="0" lang="en-US" sz="2400" u="none" cap="none" strike="noStrike">
                  <a:solidFill>
                    <a:srgbClr val="0E0E0E"/>
                  </a:solidFill>
                  <a:latin typeface="Special Elite"/>
                  <a:ea typeface="Special Elite"/>
                  <a:cs typeface="Special Elite"/>
                  <a:sym typeface="Special Elite"/>
                </a:rPr>
                <a:t>Ability to form a small party with fellow adventurers.</a:t>
              </a:r>
              <a:endParaRPr b="0" i="0" sz="2400" u="none" cap="none" strike="noStrike">
                <a:solidFill>
                  <a:schemeClr val="dk1"/>
                </a:solidFill>
                <a:latin typeface="Calibri"/>
                <a:ea typeface="Calibri"/>
                <a:cs typeface="Calibri"/>
                <a:sym typeface="Calibri"/>
              </a:endParaRPr>
            </a:p>
          </p:txBody>
        </p:sp>
        <p:sp>
          <p:nvSpPr>
            <p:cNvPr id="234" name="Google Shape;234;g3ebeded06e2_0_193"/>
            <p:cNvSpPr/>
            <p:nvPr/>
          </p:nvSpPr>
          <p:spPr>
            <a:xfrm>
              <a:off x="2567940" y="7038975"/>
              <a:ext cx="2360400" cy="7221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Patua One"/>
                <a:buNone/>
              </a:pPr>
              <a:r>
                <a:rPr b="0" i="0" lang="en-US" sz="3600" u="none" cap="none" strike="noStrike">
                  <a:solidFill>
                    <a:srgbClr val="0E0E0E"/>
                  </a:solidFill>
                  <a:latin typeface="Patua One"/>
                  <a:ea typeface="Patua One"/>
                  <a:cs typeface="Patua One"/>
                  <a:sym typeface="Patua One"/>
                </a:rPr>
                <a:t>$10/month</a:t>
              </a:r>
              <a:endParaRPr b="0" i="0" sz="3600" u="none" cap="none" strike="noStrike">
                <a:solidFill>
                  <a:schemeClr val="dk1"/>
                </a:solidFill>
                <a:latin typeface="Calibri"/>
                <a:ea typeface="Calibri"/>
                <a:cs typeface="Calibri"/>
                <a:sym typeface="Calibri"/>
              </a:endParaRPr>
            </a:p>
          </p:txBody>
        </p:sp>
        <p:sp>
          <p:nvSpPr>
            <p:cNvPr id="235" name="Google Shape;235;g3ebeded06e2_0_193"/>
            <p:cNvSpPr/>
            <p:nvPr/>
          </p:nvSpPr>
          <p:spPr>
            <a:xfrm>
              <a:off x="8616315" y="3276600"/>
              <a:ext cx="1065000" cy="7221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786956"/>
                </a:buClr>
                <a:buSzPts val="3600"/>
                <a:buFont typeface="Patua One"/>
                <a:buNone/>
              </a:pPr>
              <a:r>
                <a:rPr b="0" i="0" lang="en-US" sz="3600" u="none" cap="none" strike="noStrike">
                  <a:solidFill>
                    <a:srgbClr val="786956"/>
                  </a:solidFill>
                  <a:latin typeface="Patua One"/>
                  <a:ea typeface="Patua One"/>
                  <a:cs typeface="Patua One"/>
                  <a:sym typeface="Patua One"/>
                </a:rPr>
                <a:t>Elite</a:t>
              </a:r>
              <a:endParaRPr b="0" i="0" sz="3600" u="none" cap="none" strike="noStrike">
                <a:solidFill>
                  <a:schemeClr val="dk1"/>
                </a:solidFill>
                <a:latin typeface="Calibri"/>
                <a:ea typeface="Calibri"/>
                <a:cs typeface="Calibri"/>
                <a:sym typeface="Calibri"/>
              </a:endParaRPr>
            </a:p>
          </p:txBody>
        </p:sp>
        <p:sp>
          <p:nvSpPr>
            <p:cNvPr id="236" name="Google Shape;236;g3ebeded06e2_0_193"/>
            <p:cNvSpPr/>
            <p:nvPr/>
          </p:nvSpPr>
          <p:spPr>
            <a:xfrm>
              <a:off x="7077075" y="4067175"/>
              <a:ext cx="4204200" cy="2850000"/>
            </a:xfrm>
            <a:prstGeom prst="rect">
              <a:avLst/>
            </a:prstGeom>
            <a:noFill/>
            <a:ln>
              <a:noFill/>
            </a:ln>
          </p:spPr>
          <p:txBody>
            <a:bodyPr anchorCtr="0" anchor="t" bIns="0" lIns="0" spcFirstLastPara="1" rIns="0" wrap="square" tIns="0">
              <a:noAutofit/>
            </a:bodyPr>
            <a:lstStyle/>
            <a:p>
              <a:pPr indent="-342900" lvl="0" marL="342900" marR="0" rtl="0" algn="l">
                <a:lnSpc>
                  <a:spcPct val="100000"/>
                </a:lnSpc>
                <a:spcBef>
                  <a:spcPts val="0"/>
                </a:spcBef>
                <a:spcAft>
                  <a:spcPts val="0"/>
                </a:spcAft>
                <a:buClr>
                  <a:srgbClr val="0E0E0E"/>
                </a:buClr>
                <a:buSzPts val="2400"/>
                <a:buFont typeface="Special Elite"/>
                <a:buChar char="•"/>
              </a:pPr>
              <a:r>
                <a:rPr b="0" i="0" lang="en-US" sz="2400" u="none" cap="none" strike="noStrike">
                  <a:solidFill>
                    <a:srgbClr val="0E0E0E"/>
                  </a:solidFill>
                  <a:latin typeface="Special Elite"/>
                  <a:ea typeface="Special Elite"/>
                  <a:cs typeface="Special Elite"/>
                  <a:sym typeface="Special Elite"/>
                </a:rPr>
                <a:t>Access to the intermediate and advanced dungeons.</a:t>
              </a:r>
              <a:endParaRPr b="0" i="0" sz="2400" u="none" cap="none" strike="noStrike">
                <a:solidFill>
                  <a:schemeClr val="dk1"/>
                </a:solidFill>
                <a:latin typeface="Calibri"/>
                <a:ea typeface="Calibri"/>
                <a:cs typeface="Calibri"/>
                <a:sym typeface="Calibri"/>
              </a:endParaRPr>
            </a:p>
            <a:p>
              <a:pPr indent="-342900" lvl="0" marL="342900" marR="0" rtl="0" algn="l">
                <a:lnSpc>
                  <a:spcPct val="100000"/>
                </a:lnSpc>
                <a:spcBef>
                  <a:spcPts val="0"/>
                </a:spcBef>
                <a:spcAft>
                  <a:spcPts val="0"/>
                </a:spcAft>
                <a:buClr>
                  <a:srgbClr val="0E0E0E"/>
                </a:buClr>
                <a:buSzPts val="2400"/>
                <a:buFont typeface="Special Elite"/>
                <a:buChar char="•"/>
              </a:pPr>
              <a:r>
                <a:rPr b="0" i="0" lang="en-US" sz="2400" u="none" cap="none" strike="noStrike">
                  <a:solidFill>
                    <a:srgbClr val="0E0E0E"/>
                  </a:solidFill>
                  <a:latin typeface="Special Elite"/>
                  <a:ea typeface="Special Elite"/>
                  <a:cs typeface="Special Elite"/>
                  <a:sym typeface="Special Elite"/>
                </a:rPr>
                <a:t>A greater number of quests and battles</a:t>
              </a:r>
              <a:endParaRPr b="0" i="0" sz="2400" u="none" cap="none" strike="noStrike">
                <a:solidFill>
                  <a:schemeClr val="dk1"/>
                </a:solidFill>
                <a:latin typeface="Calibri"/>
                <a:ea typeface="Calibri"/>
                <a:cs typeface="Calibri"/>
                <a:sym typeface="Calibri"/>
              </a:endParaRPr>
            </a:p>
            <a:p>
              <a:pPr indent="-342900" lvl="0" marL="342900" marR="0" rtl="0" algn="l">
                <a:lnSpc>
                  <a:spcPct val="100000"/>
                </a:lnSpc>
                <a:spcBef>
                  <a:spcPts val="0"/>
                </a:spcBef>
                <a:spcAft>
                  <a:spcPts val="0"/>
                </a:spcAft>
                <a:buClr>
                  <a:srgbClr val="0E0E0E"/>
                </a:buClr>
                <a:buSzPts val="2400"/>
                <a:buFont typeface="Special Elite"/>
                <a:buChar char="•"/>
              </a:pPr>
              <a:r>
                <a:rPr b="0" i="0" lang="en-US" sz="2400" u="none" cap="none" strike="noStrike">
                  <a:solidFill>
                    <a:srgbClr val="0E0E0E"/>
                  </a:solidFill>
                  <a:latin typeface="Special Elite"/>
                  <a:ea typeface="Special Elite"/>
                  <a:cs typeface="Special Elite"/>
                  <a:sym typeface="Special Elite"/>
                </a:rPr>
                <a:t>Ability to form larger parties with fellow adventurers.</a:t>
              </a:r>
              <a:endParaRPr b="0" i="0" sz="2400" u="none" cap="none" strike="noStrike">
                <a:solidFill>
                  <a:schemeClr val="dk1"/>
                </a:solidFill>
                <a:latin typeface="Calibri"/>
                <a:ea typeface="Calibri"/>
                <a:cs typeface="Calibri"/>
                <a:sym typeface="Calibri"/>
              </a:endParaRPr>
            </a:p>
          </p:txBody>
        </p:sp>
        <p:sp>
          <p:nvSpPr>
            <p:cNvPr id="237" name="Google Shape;237;g3ebeded06e2_0_193"/>
            <p:cNvSpPr/>
            <p:nvPr/>
          </p:nvSpPr>
          <p:spPr>
            <a:xfrm>
              <a:off x="7935278" y="7038975"/>
              <a:ext cx="2427000" cy="7221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Patua One"/>
                <a:buNone/>
              </a:pPr>
              <a:r>
                <a:rPr b="0" i="0" lang="en-US" sz="3600" u="none" cap="none" strike="noStrike">
                  <a:solidFill>
                    <a:srgbClr val="0E0E0E"/>
                  </a:solidFill>
                  <a:latin typeface="Patua One"/>
                  <a:ea typeface="Patua One"/>
                  <a:cs typeface="Patua One"/>
                  <a:sym typeface="Patua One"/>
                </a:rPr>
                <a:t>$50/month</a:t>
              </a:r>
              <a:endParaRPr b="0" i="0" sz="3600" u="none" cap="none" strike="noStrike">
                <a:solidFill>
                  <a:schemeClr val="dk1"/>
                </a:solidFill>
                <a:latin typeface="Calibri"/>
                <a:ea typeface="Calibri"/>
                <a:cs typeface="Calibri"/>
                <a:sym typeface="Calibri"/>
              </a:endParaRPr>
            </a:p>
          </p:txBody>
        </p:sp>
        <p:sp>
          <p:nvSpPr>
            <p:cNvPr id="238" name="Google Shape;238;g3ebeded06e2_0_193"/>
            <p:cNvSpPr/>
            <p:nvPr/>
          </p:nvSpPr>
          <p:spPr>
            <a:xfrm>
              <a:off x="13412152" y="3276600"/>
              <a:ext cx="2274600" cy="7221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786956"/>
                </a:buClr>
                <a:buSzPts val="3600"/>
                <a:buFont typeface="Patua One"/>
                <a:buNone/>
              </a:pPr>
              <a:r>
                <a:rPr b="0" i="0" lang="en-US" sz="3600" u="none" cap="none" strike="noStrike">
                  <a:solidFill>
                    <a:srgbClr val="786956"/>
                  </a:solidFill>
                  <a:latin typeface="Patua One"/>
                  <a:ea typeface="Patua One"/>
                  <a:cs typeface="Patua One"/>
                  <a:sym typeface="Patua One"/>
                </a:rPr>
                <a:t>Legendary</a:t>
              </a:r>
              <a:endParaRPr b="0" i="0" sz="3600" u="none" cap="none" strike="noStrike">
                <a:solidFill>
                  <a:schemeClr val="dk1"/>
                </a:solidFill>
                <a:latin typeface="Calibri"/>
                <a:ea typeface="Calibri"/>
                <a:cs typeface="Calibri"/>
                <a:sym typeface="Calibri"/>
              </a:endParaRPr>
            </a:p>
          </p:txBody>
        </p:sp>
        <p:sp>
          <p:nvSpPr>
            <p:cNvPr id="239" name="Google Shape;239;g3ebeded06e2_0_193"/>
            <p:cNvSpPr/>
            <p:nvPr/>
          </p:nvSpPr>
          <p:spPr>
            <a:xfrm>
              <a:off x="12477750" y="4067175"/>
              <a:ext cx="4204200" cy="2850000"/>
            </a:xfrm>
            <a:prstGeom prst="rect">
              <a:avLst/>
            </a:prstGeom>
            <a:noFill/>
            <a:ln>
              <a:noFill/>
            </a:ln>
          </p:spPr>
          <p:txBody>
            <a:bodyPr anchorCtr="0" anchor="t" bIns="0" lIns="0" spcFirstLastPara="1" rIns="0" wrap="square" tIns="0">
              <a:noAutofit/>
            </a:bodyPr>
            <a:lstStyle/>
            <a:p>
              <a:pPr indent="-342900" lvl="0" marL="342900" marR="0" rtl="0" algn="l">
                <a:lnSpc>
                  <a:spcPct val="100000"/>
                </a:lnSpc>
                <a:spcBef>
                  <a:spcPts val="0"/>
                </a:spcBef>
                <a:spcAft>
                  <a:spcPts val="0"/>
                </a:spcAft>
                <a:buClr>
                  <a:srgbClr val="0E0E0E"/>
                </a:buClr>
                <a:buSzPts val="2400"/>
                <a:buFont typeface="Special Elite"/>
                <a:buChar char="•"/>
              </a:pPr>
              <a:r>
                <a:rPr b="0" i="0" lang="en-US" sz="2400" u="none" cap="none" strike="noStrike">
                  <a:solidFill>
                    <a:srgbClr val="0E0E0E"/>
                  </a:solidFill>
                  <a:latin typeface="Special Elite"/>
                  <a:ea typeface="Special Elite"/>
                  <a:cs typeface="Special Elite"/>
                  <a:sym typeface="Special Elite"/>
                </a:rPr>
                <a:t>Access to the most challenging dungeons and encounters.</a:t>
              </a:r>
              <a:endParaRPr b="0" i="0" sz="2400" u="none" cap="none" strike="noStrike">
                <a:solidFill>
                  <a:schemeClr val="dk1"/>
                </a:solidFill>
                <a:latin typeface="Calibri"/>
                <a:ea typeface="Calibri"/>
                <a:cs typeface="Calibri"/>
                <a:sym typeface="Calibri"/>
              </a:endParaRPr>
            </a:p>
            <a:p>
              <a:pPr indent="-342900" lvl="0" marL="342900" marR="0" rtl="0" algn="l">
                <a:lnSpc>
                  <a:spcPct val="100000"/>
                </a:lnSpc>
                <a:spcBef>
                  <a:spcPts val="0"/>
                </a:spcBef>
                <a:spcAft>
                  <a:spcPts val="0"/>
                </a:spcAft>
                <a:buClr>
                  <a:srgbClr val="0E0E0E"/>
                </a:buClr>
                <a:buSzPts val="2400"/>
                <a:buFont typeface="Special Elite"/>
                <a:buChar char="•"/>
              </a:pPr>
              <a:r>
                <a:rPr b="0" i="0" lang="en-US" sz="2400" u="none" cap="none" strike="noStrike">
                  <a:solidFill>
                    <a:srgbClr val="0E0E0E"/>
                  </a:solidFill>
                  <a:latin typeface="Special Elite"/>
                  <a:ea typeface="Special Elite"/>
                  <a:cs typeface="Special Elite"/>
                  <a:sym typeface="Special Elite"/>
                </a:rPr>
                <a:t>Unlimited quests and battles per month.</a:t>
              </a:r>
              <a:endParaRPr b="0" i="0" sz="2400" u="none" cap="none" strike="noStrike">
                <a:solidFill>
                  <a:schemeClr val="dk1"/>
                </a:solidFill>
                <a:latin typeface="Calibri"/>
                <a:ea typeface="Calibri"/>
                <a:cs typeface="Calibri"/>
                <a:sym typeface="Calibri"/>
              </a:endParaRPr>
            </a:p>
            <a:p>
              <a:pPr indent="-342900" lvl="0" marL="342900" marR="0" rtl="0" algn="l">
                <a:lnSpc>
                  <a:spcPct val="100000"/>
                </a:lnSpc>
                <a:spcBef>
                  <a:spcPts val="0"/>
                </a:spcBef>
                <a:spcAft>
                  <a:spcPts val="0"/>
                </a:spcAft>
                <a:buClr>
                  <a:srgbClr val="0E0E0E"/>
                </a:buClr>
                <a:buSzPts val="2400"/>
                <a:buFont typeface="Special Elite"/>
                <a:buChar char="•"/>
              </a:pPr>
              <a:r>
                <a:rPr b="0" i="0" lang="en-US" sz="2400" u="none" cap="none" strike="noStrike">
                  <a:solidFill>
                    <a:srgbClr val="0E0E0E"/>
                  </a:solidFill>
                  <a:latin typeface="Special Elite"/>
                  <a:ea typeface="Special Elite"/>
                  <a:cs typeface="Special Elite"/>
                  <a:sym typeface="Special Elite"/>
                </a:rPr>
                <a:t>The ability to form the largest parties with fellow adventurers.</a:t>
              </a:r>
              <a:endParaRPr b="0" i="0" sz="2400" u="none" cap="none" strike="noStrike">
                <a:solidFill>
                  <a:schemeClr val="dk1"/>
                </a:solidFill>
                <a:latin typeface="Calibri"/>
                <a:ea typeface="Calibri"/>
                <a:cs typeface="Calibri"/>
                <a:sym typeface="Calibri"/>
              </a:endParaRPr>
            </a:p>
          </p:txBody>
        </p:sp>
        <p:sp>
          <p:nvSpPr>
            <p:cNvPr id="240" name="Google Shape;240;g3ebeded06e2_0_193"/>
            <p:cNvSpPr/>
            <p:nvPr/>
          </p:nvSpPr>
          <p:spPr>
            <a:xfrm>
              <a:off x="13235940" y="7038975"/>
              <a:ext cx="2627100" cy="7221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Patua One"/>
                <a:buNone/>
              </a:pPr>
              <a:r>
                <a:rPr b="0" i="0" lang="en-US" sz="3600" u="none" cap="none" strike="noStrike">
                  <a:solidFill>
                    <a:srgbClr val="0E0E0E"/>
                  </a:solidFill>
                  <a:latin typeface="Patua One"/>
                  <a:ea typeface="Patua One"/>
                  <a:cs typeface="Patua One"/>
                  <a:sym typeface="Patua One"/>
                </a:rPr>
                <a:t>$100/month</a:t>
              </a:r>
              <a:endParaRPr b="0" i="0" sz="3600" u="none" cap="none" strike="noStrike">
                <a:solidFill>
                  <a:schemeClr val="dk1"/>
                </a:solidFill>
                <a:latin typeface="Calibri"/>
                <a:ea typeface="Calibri"/>
                <a:cs typeface="Calibri"/>
                <a:sym typeface="Calibri"/>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FD8CE"/>
        </a:solidFill>
      </p:bgPr>
    </p:bg>
    <p:spTree>
      <p:nvGrpSpPr>
        <p:cNvPr id="245" name="Shape 245"/>
        <p:cNvGrpSpPr/>
        <p:nvPr/>
      </p:nvGrpSpPr>
      <p:grpSpPr>
        <a:xfrm>
          <a:off x="0" y="0"/>
          <a:ext cx="0" cy="0"/>
          <a:chOff x="0" y="0"/>
          <a:chExt cx="0" cy="0"/>
        </a:xfrm>
      </p:grpSpPr>
      <p:pic>
        <p:nvPicPr>
          <p:cNvPr descr="preencoded.png" id="246" name="Google Shape;246;g3ebeded06e2_0_220"/>
          <p:cNvPicPr preferRelativeResize="0"/>
          <p:nvPr/>
        </p:nvPicPr>
        <p:blipFill rotWithShape="1">
          <a:blip r:embed="rId3">
            <a:alphaModFix/>
          </a:blip>
          <a:srcRect b="0" l="0" r="0" t="0"/>
          <a:stretch/>
        </p:blipFill>
        <p:spPr>
          <a:xfrm>
            <a:off x="409575" y="571500"/>
            <a:ext cx="2152650" cy="2038350"/>
          </a:xfrm>
          <a:prstGeom prst="rect">
            <a:avLst/>
          </a:prstGeom>
          <a:noFill/>
          <a:ln>
            <a:noFill/>
          </a:ln>
        </p:spPr>
      </p:pic>
      <p:pic>
        <p:nvPicPr>
          <p:cNvPr descr="preencoded.png" id="247" name="Google Shape;247;g3ebeded06e2_0_220"/>
          <p:cNvPicPr preferRelativeResize="0"/>
          <p:nvPr/>
        </p:nvPicPr>
        <p:blipFill rotWithShape="1">
          <a:blip r:embed="rId4">
            <a:alphaModFix/>
          </a:blip>
          <a:srcRect b="0" l="0" r="0" t="0"/>
          <a:stretch/>
        </p:blipFill>
        <p:spPr>
          <a:xfrm>
            <a:off x="15849600" y="8124825"/>
            <a:ext cx="1443419" cy="1333501"/>
          </a:xfrm>
          <a:prstGeom prst="rect">
            <a:avLst/>
          </a:prstGeom>
          <a:noFill/>
          <a:ln>
            <a:noFill/>
          </a:ln>
        </p:spPr>
      </p:pic>
      <p:pic>
        <p:nvPicPr>
          <p:cNvPr descr="preencoded.png" id="248" name="Google Shape;248;g3ebeded06e2_0_220"/>
          <p:cNvPicPr preferRelativeResize="0"/>
          <p:nvPr/>
        </p:nvPicPr>
        <p:blipFill rotWithShape="1">
          <a:blip r:embed="rId5">
            <a:alphaModFix/>
          </a:blip>
          <a:srcRect b="0" l="0" r="0" t="0"/>
          <a:stretch/>
        </p:blipFill>
        <p:spPr>
          <a:xfrm>
            <a:off x="11258550" y="-2095500"/>
            <a:ext cx="4591050" cy="4705350"/>
          </a:xfrm>
          <a:prstGeom prst="rect">
            <a:avLst/>
          </a:prstGeom>
          <a:noFill/>
          <a:ln>
            <a:noFill/>
          </a:ln>
        </p:spPr>
      </p:pic>
      <p:grpSp>
        <p:nvGrpSpPr>
          <p:cNvPr id="249" name="Google Shape;249;g3ebeded06e2_0_220"/>
          <p:cNvGrpSpPr/>
          <p:nvPr/>
        </p:nvGrpSpPr>
        <p:grpSpPr>
          <a:xfrm>
            <a:off x="17640300" y="7994925"/>
            <a:ext cx="596549" cy="2063476"/>
            <a:chOff x="17640300" y="7994925"/>
            <a:chExt cx="596549" cy="2063476"/>
          </a:xfrm>
        </p:grpSpPr>
        <p:pic>
          <p:nvPicPr>
            <p:cNvPr descr="preencoded.png" id="250" name="Google Shape;250;g3ebeded06e2_0_220"/>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251" name="Google Shape;251;g3ebeded06e2_0_220"/>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786956"/>
                </a:buClr>
                <a:buSzPts val="2710"/>
                <a:buFont typeface="Inter"/>
                <a:buNone/>
              </a:pPr>
              <a:r>
                <a:rPr b="1" i="0" lang="en-US" sz="2710" u="none" cap="none" strike="noStrike">
                  <a:solidFill>
                    <a:srgbClr val="786956"/>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252" name="Google Shape;252;g3ebeded06e2_0_220"/>
          <p:cNvGrpSpPr/>
          <p:nvPr/>
        </p:nvGrpSpPr>
        <p:grpSpPr>
          <a:xfrm>
            <a:off x="742950" y="1181100"/>
            <a:ext cx="16811625" cy="7641075"/>
            <a:chOff x="742950" y="1181100"/>
            <a:chExt cx="16811625" cy="7641075"/>
          </a:xfrm>
        </p:grpSpPr>
        <p:sp>
          <p:nvSpPr>
            <p:cNvPr id="253" name="Google Shape;253;g3ebeded06e2_0_220"/>
            <p:cNvSpPr/>
            <p:nvPr/>
          </p:nvSpPr>
          <p:spPr>
            <a:xfrm>
              <a:off x="952500" y="1181100"/>
              <a:ext cx="4229100" cy="4229100"/>
            </a:xfrm>
            <a:prstGeom prst="ellipse">
              <a:avLst/>
            </a:prstGeom>
            <a:noFill/>
            <a:ln cap="flat" cmpd="sng" w="104775">
              <a:solidFill>
                <a:srgbClr val="CEB18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54" name="Google Shape;254;g3ebeded06e2_0_220"/>
            <p:cNvPicPr preferRelativeResize="0"/>
            <p:nvPr/>
          </p:nvPicPr>
          <p:blipFill rotWithShape="1">
            <a:blip r:embed="rId7">
              <a:alphaModFix/>
            </a:blip>
            <a:srcRect b="0" l="0" r="0" t="0"/>
            <a:stretch/>
          </p:blipFill>
          <p:spPr>
            <a:xfrm>
              <a:off x="2520960" y="2749562"/>
              <a:ext cx="1092180" cy="1092182"/>
            </a:xfrm>
            <a:prstGeom prst="rect">
              <a:avLst/>
            </a:prstGeom>
            <a:noFill/>
            <a:ln>
              <a:noFill/>
            </a:ln>
          </p:spPr>
        </p:pic>
        <p:sp>
          <p:nvSpPr>
            <p:cNvPr id="255" name="Google Shape;255;g3ebeded06e2_0_220"/>
            <p:cNvSpPr/>
            <p:nvPr/>
          </p:nvSpPr>
          <p:spPr>
            <a:xfrm>
              <a:off x="5076825" y="1181100"/>
              <a:ext cx="4229100" cy="4229100"/>
            </a:xfrm>
            <a:prstGeom prst="ellipse">
              <a:avLst/>
            </a:prstGeom>
            <a:noFill/>
            <a:ln cap="flat" cmpd="sng" w="104775">
              <a:solidFill>
                <a:srgbClr val="CEB18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56" name="Google Shape;256;g3ebeded06e2_0_220"/>
            <p:cNvPicPr preferRelativeResize="0"/>
            <p:nvPr/>
          </p:nvPicPr>
          <p:blipFill rotWithShape="1">
            <a:blip r:embed="rId8">
              <a:alphaModFix/>
            </a:blip>
            <a:srcRect b="0" l="0" r="0" t="0"/>
            <a:stretch/>
          </p:blipFill>
          <p:spPr>
            <a:xfrm>
              <a:off x="6734175" y="2838450"/>
              <a:ext cx="894080" cy="892810"/>
            </a:xfrm>
            <a:prstGeom prst="rect">
              <a:avLst/>
            </a:prstGeom>
            <a:noFill/>
            <a:ln>
              <a:noFill/>
            </a:ln>
          </p:spPr>
        </p:pic>
        <p:sp>
          <p:nvSpPr>
            <p:cNvPr id="257" name="Google Shape;257;g3ebeded06e2_0_220"/>
            <p:cNvSpPr/>
            <p:nvPr/>
          </p:nvSpPr>
          <p:spPr>
            <a:xfrm>
              <a:off x="9201150" y="1181100"/>
              <a:ext cx="4229100" cy="4229100"/>
            </a:xfrm>
            <a:prstGeom prst="ellipse">
              <a:avLst/>
            </a:prstGeom>
            <a:noFill/>
            <a:ln cap="flat" cmpd="sng" w="104775">
              <a:solidFill>
                <a:srgbClr val="CEB18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58" name="Google Shape;258;g3ebeded06e2_0_220"/>
            <p:cNvPicPr preferRelativeResize="0"/>
            <p:nvPr/>
          </p:nvPicPr>
          <p:blipFill rotWithShape="1">
            <a:blip r:embed="rId9">
              <a:alphaModFix/>
            </a:blip>
            <a:srcRect b="0" l="0" r="0" t="0"/>
            <a:stretch/>
          </p:blipFill>
          <p:spPr>
            <a:xfrm>
              <a:off x="10782281" y="2689622"/>
              <a:ext cx="1139446" cy="1139446"/>
            </a:xfrm>
            <a:prstGeom prst="rect">
              <a:avLst/>
            </a:prstGeom>
            <a:noFill/>
            <a:ln>
              <a:noFill/>
            </a:ln>
          </p:spPr>
        </p:pic>
        <p:sp>
          <p:nvSpPr>
            <p:cNvPr id="259" name="Google Shape;259;g3ebeded06e2_0_220"/>
            <p:cNvSpPr/>
            <p:nvPr/>
          </p:nvSpPr>
          <p:spPr>
            <a:xfrm>
              <a:off x="13325475" y="1181100"/>
              <a:ext cx="4229100" cy="4229100"/>
            </a:xfrm>
            <a:prstGeom prst="ellipse">
              <a:avLst/>
            </a:prstGeom>
            <a:noFill/>
            <a:ln cap="flat" cmpd="sng" w="104775">
              <a:solidFill>
                <a:srgbClr val="CEB18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60" name="Google Shape;260;g3ebeded06e2_0_220"/>
            <p:cNvPicPr preferRelativeResize="0"/>
            <p:nvPr/>
          </p:nvPicPr>
          <p:blipFill rotWithShape="1">
            <a:blip r:embed="rId10">
              <a:alphaModFix/>
            </a:blip>
            <a:srcRect b="0" l="0" r="0" t="0"/>
            <a:stretch/>
          </p:blipFill>
          <p:spPr>
            <a:xfrm>
              <a:off x="14906626" y="2686047"/>
              <a:ext cx="1117600" cy="1219200"/>
            </a:xfrm>
            <a:prstGeom prst="rect">
              <a:avLst/>
            </a:prstGeom>
            <a:noFill/>
            <a:ln>
              <a:noFill/>
            </a:ln>
          </p:spPr>
        </p:pic>
        <p:sp>
          <p:nvSpPr>
            <p:cNvPr id="261" name="Google Shape;261;g3ebeded06e2_0_220"/>
            <p:cNvSpPr/>
            <p:nvPr/>
          </p:nvSpPr>
          <p:spPr>
            <a:xfrm>
              <a:off x="742950" y="2876550"/>
              <a:ext cx="838200" cy="838200"/>
            </a:xfrm>
            <a:prstGeom prst="ellipse">
              <a:avLst/>
            </a:prstGeom>
            <a:solidFill>
              <a:srgbClr val="7869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3ebeded06e2_0_220"/>
            <p:cNvSpPr/>
            <p:nvPr/>
          </p:nvSpPr>
          <p:spPr>
            <a:xfrm>
              <a:off x="4819650" y="2876550"/>
              <a:ext cx="838200" cy="838200"/>
            </a:xfrm>
            <a:prstGeom prst="ellipse">
              <a:avLst/>
            </a:prstGeom>
            <a:solidFill>
              <a:srgbClr val="7869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g3ebeded06e2_0_220"/>
            <p:cNvSpPr/>
            <p:nvPr/>
          </p:nvSpPr>
          <p:spPr>
            <a:xfrm>
              <a:off x="8896350" y="2876550"/>
              <a:ext cx="838200" cy="838200"/>
            </a:xfrm>
            <a:prstGeom prst="ellipse">
              <a:avLst/>
            </a:prstGeom>
            <a:solidFill>
              <a:srgbClr val="7869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g3ebeded06e2_0_220"/>
            <p:cNvSpPr/>
            <p:nvPr/>
          </p:nvSpPr>
          <p:spPr>
            <a:xfrm>
              <a:off x="12973050" y="2876550"/>
              <a:ext cx="838200" cy="838200"/>
            </a:xfrm>
            <a:prstGeom prst="ellipse">
              <a:avLst/>
            </a:prstGeom>
            <a:solidFill>
              <a:srgbClr val="7869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g3ebeded06e2_0_220"/>
            <p:cNvSpPr/>
            <p:nvPr/>
          </p:nvSpPr>
          <p:spPr>
            <a:xfrm>
              <a:off x="952500" y="2828925"/>
              <a:ext cx="685800" cy="120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6000"/>
                <a:buFont typeface="Patua One"/>
                <a:buNone/>
              </a:pPr>
              <a:r>
                <a:rPr b="0" i="0" lang="en-US" sz="6000" u="none" cap="none" strike="noStrike">
                  <a:solidFill>
                    <a:srgbClr val="FFFFFF"/>
                  </a:solidFill>
                  <a:latin typeface="Patua One"/>
                  <a:ea typeface="Patua One"/>
                  <a:cs typeface="Patua One"/>
                  <a:sym typeface="Patua One"/>
                </a:rPr>
                <a:t>S</a:t>
              </a:r>
              <a:endParaRPr b="0" i="0" sz="6000" u="none" cap="none" strike="noStrike">
                <a:solidFill>
                  <a:schemeClr val="dk1"/>
                </a:solidFill>
                <a:latin typeface="Calibri"/>
                <a:ea typeface="Calibri"/>
                <a:cs typeface="Calibri"/>
                <a:sym typeface="Calibri"/>
              </a:endParaRPr>
            </a:p>
          </p:txBody>
        </p:sp>
        <p:sp>
          <p:nvSpPr>
            <p:cNvPr id="266" name="Google Shape;266;g3ebeded06e2_0_220"/>
            <p:cNvSpPr/>
            <p:nvPr/>
          </p:nvSpPr>
          <p:spPr>
            <a:xfrm>
              <a:off x="4862513" y="2828925"/>
              <a:ext cx="1019100" cy="120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6000"/>
                <a:buFont typeface="Patua One"/>
                <a:buNone/>
              </a:pPr>
              <a:r>
                <a:rPr b="0" i="0" lang="en-US" sz="6000" u="none" cap="none" strike="noStrike">
                  <a:solidFill>
                    <a:srgbClr val="FFFFFF"/>
                  </a:solidFill>
                  <a:latin typeface="Patua One"/>
                  <a:ea typeface="Patua One"/>
                  <a:cs typeface="Patua One"/>
                  <a:sym typeface="Patua One"/>
                </a:rPr>
                <a:t>W</a:t>
              </a:r>
              <a:endParaRPr b="0" i="0" sz="6000" u="none" cap="none" strike="noStrike">
                <a:solidFill>
                  <a:schemeClr val="dk1"/>
                </a:solidFill>
                <a:latin typeface="Calibri"/>
                <a:ea typeface="Calibri"/>
                <a:cs typeface="Calibri"/>
                <a:sym typeface="Calibri"/>
              </a:endParaRPr>
            </a:p>
          </p:txBody>
        </p:sp>
        <p:sp>
          <p:nvSpPr>
            <p:cNvPr id="267" name="Google Shape;267;g3ebeded06e2_0_220"/>
            <p:cNvSpPr/>
            <p:nvPr/>
          </p:nvSpPr>
          <p:spPr>
            <a:xfrm>
              <a:off x="9067800" y="2828925"/>
              <a:ext cx="762000" cy="120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6000"/>
                <a:buFont typeface="Patua One"/>
                <a:buNone/>
              </a:pPr>
              <a:r>
                <a:rPr b="0" i="0" lang="en-US" sz="6000" u="none" cap="none" strike="noStrike">
                  <a:solidFill>
                    <a:srgbClr val="FFFFFF"/>
                  </a:solidFill>
                  <a:latin typeface="Patua One"/>
                  <a:ea typeface="Patua One"/>
                  <a:cs typeface="Patua One"/>
                  <a:sym typeface="Patua One"/>
                </a:rPr>
                <a:t>O</a:t>
              </a:r>
              <a:endParaRPr b="0" i="0" sz="6000" u="none" cap="none" strike="noStrike">
                <a:solidFill>
                  <a:schemeClr val="dk1"/>
                </a:solidFill>
                <a:latin typeface="Calibri"/>
                <a:ea typeface="Calibri"/>
                <a:cs typeface="Calibri"/>
                <a:sym typeface="Calibri"/>
              </a:endParaRPr>
            </a:p>
          </p:txBody>
        </p:sp>
        <p:sp>
          <p:nvSpPr>
            <p:cNvPr id="268" name="Google Shape;268;g3ebeded06e2_0_220"/>
            <p:cNvSpPr/>
            <p:nvPr/>
          </p:nvSpPr>
          <p:spPr>
            <a:xfrm>
              <a:off x="13168313" y="2828925"/>
              <a:ext cx="714300" cy="120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6000"/>
                <a:buFont typeface="Patua One"/>
                <a:buNone/>
              </a:pPr>
              <a:r>
                <a:rPr b="0" i="0" lang="en-US" sz="6000" u="none" cap="none" strike="noStrike">
                  <a:solidFill>
                    <a:srgbClr val="FFFFFF"/>
                  </a:solidFill>
                  <a:latin typeface="Patua One"/>
                  <a:ea typeface="Patua One"/>
                  <a:cs typeface="Patua One"/>
                  <a:sym typeface="Patua One"/>
                </a:rPr>
                <a:t>T</a:t>
              </a:r>
              <a:endParaRPr b="0" i="0" sz="6000" u="none" cap="none" strike="noStrike">
                <a:solidFill>
                  <a:schemeClr val="dk1"/>
                </a:solidFill>
                <a:latin typeface="Calibri"/>
                <a:ea typeface="Calibri"/>
                <a:cs typeface="Calibri"/>
                <a:sym typeface="Calibri"/>
              </a:endParaRPr>
            </a:p>
          </p:txBody>
        </p:sp>
        <p:sp>
          <p:nvSpPr>
            <p:cNvPr id="269" name="Google Shape;269;g3ebeded06e2_0_220"/>
            <p:cNvSpPr/>
            <p:nvPr/>
          </p:nvSpPr>
          <p:spPr>
            <a:xfrm>
              <a:off x="952500" y="6048375"/>
              <a:ext cx="3621300" cy="539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Patua One"/>
                <a:buNone/>
              </a:pPr>
              <a:r>
                <a:rPr b="0" i="0" lang="en-US" sz="2700" u="none" cap="none" strike="noStrike">
                  <a:solidFill>
                    <a:srgbClr val="0E0E0E"/>
                  </a:solidFill>
                  <a:latin typeface="Patua One"/>
                  <a:ea typeface="Patua One"/>
                  <a:cs typeface="Patua One"/>
                  <a:sym typeface="Patua One"/>
                </a:rPr>
                <a:t>Eclipse</a:t>
              </a:r>
              <a:endParaRPr b="0" i="0" sz="2700" u="none" cap="none" strike="noStrike">
                <a:solidFill>
                  <a:schemeClr val="dk1"/>
                </a:solidFill>
                <a:latin typeface="Calibri"/>
                <a:ea typeface="Calibri"/>
                <a:cs typeface="Calibri"/>
                <a:sym typeface="Calibri"/>
              </a:endParaRPr>
            </a:p>
          </p:txBody>
        </p:sp>
        <p:sp>
          <p:nvSpPr>
            <p:cNvPr id="270" name="Google Shape;270;g3ebeded06e2_0_220"/>
            <p:cNvSpPr/>
            <p:nvPr/>
          </p:nvSpPr>
          <p:spPr>
            <a:xfrm>
              <a:off x="952500" y="6619875"/>
              <a:ext cx="3613800" cy="716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Special Elite"/>
                <a:buNone/>
              </a:pPr>
              <a:r>
                <a:rPr b="0" i="0" lang="en-US" sz="2400" u="none" cap="none" strike="noStrike">
                  <a:solidFill>
                    <a:srgbClr val="0E0E0E"/>
                  </a:solidFill>
                  <a:latin typeface="Special Elite"/>
                  <a:ea typeface="Special Elite"/>
                  <a:cs typeface="Special Elite"/>
                  <a:sym typeface="Special Elite"/>
                </a:rPr>
                <a:t>Rare event causes unpredictable magic.</a:t>
              </a:r>
              <a:endParaRPr b="0" i="0" sz="2400" u="none" cap="none" strike="noStrike">
                <a:solidFill>
                  <a:schemeClr val="dk1"/>
                </a:solidFill>
                <a:latin typeface="Calibri"/>
                <a:ea typeface="Calibri"/>
                <a:cs typeface="Calibri"/>
                <a:sym typeface="Calibri"/>
              </a:endParaRPr>
            </a:p>
          </p:txBody>
        </p:sp>
        <p:sp>
          <p:nvSpPr>
            <p:cNvPr id="271" name="Google Shape;271;g3ebeded06e2_0_220"/>
            <p:cNvSpPr/>
            <p:nvPr/>
          </p:nvSpPr>
          <p:spPr>
            <a:xfrm>
              <a:off x="952500" y="7534275"/>
              <a:ext cx="3621300" cy="539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Patua One"/>
                <a:buNone/>
              </a:pPr>
              <a:r>
                <a:rPr b="0" i="0" lang="en-US" sz="2700" u="none" cap="none" strike="noStrike">
                  <a:solidFill>
                    <a:srgbClr val="0E0E0E"/>
                  </a:solidFill>
                  <a:latin typeface="Patua One"/>
                  <a:ea typeface="Patua One"/>
                  <a:cs typeface="Patua One"/>
                  <a:sym typeface="Patua One"/>
                </a:rPr>
                <a:t>Quest</a:t>
              </a:r>
              <a:endParaRPr b="0" i="0" sz="2700" u="none" cap="none" strike="noStrike">
                <a:solidFill>
                  <a:schemeClr val="dk1"/>
                </a:solidFill>
                <a:latin typeface="Calibri"/>
                <a:ea typeface="Calibri"/>
                <a:cs typeface="Calibri"/>
                <a:sym typeface="Calibri"/>
              </a:endParaRPr>
            </a:p>
          </p:txBody>
        </p:sp>
        <p:sp>
          <p:nvSpPr>
            <p:cNvPr id="272" name="Google Shape;272;g3ebeded06e2_0_220"/>
            <p:cNvSpPr/>
            <p:nvPr/>
          </p:nvSpPr>
          <p:spPr>
            <a:xfrm>
              <a:off x="952500" y="8105775"/>
              <a:ext cx="3613800" cy="716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Special Elite"/>
                <a:buNone/>
              </a:pPr>
              <a:r>
                <a:rPr b="0" i="0" lang="en-US" sz="2400" u="none" cap="none" strike="noStrike">
                  <a:solidFill>
                    <a:srgbClr val="0E0E0E"/>
                  </a:solidFill>
                  <a:latin typeface="Special Elite"/>
                  <a:ea typeface="Special Elite"/>
                  <a:cs typeface="Special Elite"/>
                  <a:sym typeface="Special Elite"/>
                </a:rPr>
                <a:t>Adventurers seek immortal artifact.</a:t>
              </a:r>
              <a:endParaRPr b="0" i="0" sz="2400" u="none" cap="none" strike="noStrike">
                <a:solidFill>
                  <a:schemeClr val="dk1"/>
                </a:solidFill>
                <a:latin typeface="Calibri"/>
                <a:ea typeface="Calibri"/>
                <a:cs typeface="Calibri"/>
                <a:sym typeface="Calibri"/>
              </a:endParaRPr>
            </a:p>
          </p:txBody>
        </p:sp>
        <p:sp>
          <p:nvSpPr>
            <p:cNvPr id="273" name="Google Shape;273;g3ebeded06e2_0_220"/>
            <p:cNvSpPr/>
            <p:nvPr/>
          </p:nvSpPr>
          <p:spPr>
            <a:xfrm>
              <a:off x="5076825" y="6048375"/>
              <a:ext cx="3621300" cy="539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Patua One"/>
                <a:buNone/>
              </a:pPr>
              <a:r>
                <a:rPr b="0" i="0" lang="en-US" sz="2700" u="none" cap="none" strike="noStrike">
                  <a:solidFill>
                    <a:srgbClr val="0E0E0E"/>
                  </a:solidFill>
                  <a:latin typeface="Patua One"/>
                  <a:ea typeface="Patua One"/>
                  <a:cs typeface="Patua One"/>
                  <a:sym typeface="Patua One"/>
                </a:rPr>
                <a:t>Eclipse</a:t>
              </a:r>
              <a:endParaRPr b="0" i="0" sz="2700" u="none" cap="none" strike="noStrike">
                <a:solidFill>
                  <a:schemeClr val="dk1"/>
                </a:solidFill>
                <a:latin typeface="Calibri"/>
                <a:ea typeface="Calibri"/>
                <a:cs typeface="Calibri"/>
                <a:sym typeface="Calibri"/>
              </a:endParaRPr>
            </a:p>
          </p:txBody>
        </p:sp>
        <p:sp>
          <p:nvSpPr>
            <p:cNvPr id="274" name="Google Shape;274;g3ebeded06e2_0_220"/>
            <p:cNvSpPr/>
            <p:nvPr/>
          </p:nvSpPr>
          <p:spPr>
            <a:xfrm>
              <a:off x="5076825" y="6619875"/>
              <a:ext cx="3613800" cy="716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Special Elite"/>
                <a:buNone/>
              </a:pPr>
              <a:r>
                <a:rPr b="0" i="0" lang="en-US" sz="2400" u="none" cap="none" strike="noStrike">
                  <a:solidFill>
                    <a:srgbClr val="0E0E0E"/>
                  </a:solidFill>
                  <a:latin typeface="Special Elite"/>
                  <a:ea typeface="Special Elite"/>
                  <a:cs typeface="Special Elite"/>
                  <a:sym typeface="Special Elite"/>
                </a:rPr>
                <a:t>Rare event causes unpredictable magic.</a:t>
              </a:r>
              <a:endParaRPr b="0" i="0" sz="2400" u="none" cap="none" strike="noStrike">
                <a:solidFill>
                  <a:schemeClr val="dk1"/>
                </a:solidFill>
                <a:latin typeface="Calibri"/>
                <a:ea typeface="Calibri"/>
                <a:cs typeface="Calibri"/>
                <a:sym typeface="Calibri"/>
              </a:endParaRPr>
            </a:p>
          </p:txBody>
        </p:sp>
        <p:sp>
          <p:nvSpPr>
            <p:cNvPr id="275" name="Google Shape;275;g3ebeded06e2_0_220"/>
            <p:cNvSpPr/>
            <p:nvPr/>
          </p:nvSpPr>
          <p:spPr>
            <a:xfrm>
              <a:off x="5076825" y="7534275"/>
              <a:ext cx="3621300" cy="539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Patua One"/>
                <a:buNone/>
              </a:pPr>
              <a:r>
                <a:rPr b="0" i="0" lang="en-US" sz="2700" u="none" cap="none" strike="noStrike">
                  <a:solidFill>
                    <a:srgbClr val="0E0E0E"/>
                  </a:solidFill>
                  <a:latin typeface="Patua One"/>
                  <a:ea typeface="Patua One"/>
                  <a:cs typeface="Patua One"/>
                  <a:sym typeface="Patua One"/>
                </a:rPr>
                <a:t>Quest</a:t>
              </a:r>
              <a:endParaRPr b="0" i="0" sz="2700" u="none" cap="none" strike="noStrike">
                <a:solidFill>
                  <a:schemeClr val="dk1"/>
                </a:solidFill>
                <a:latin typeface="Calibri"/>
                <a:ea typeface="Calibri"/>
                <a:cs typeface="Calibri"/>
                <a:sym typeface="Calibri"/>
              </a:endParaRPr>
            </a:p>
          </p:txBody>
        </p:sp>
        <p:sp>
          <p:nvSpPr>
            <p:cNvPr id="276" name="Google Shape;276;g3ebeded06e2_0_220"/>
            <p:cNvSpPr/>
            <p:nvPr/>
          </p:nvSpPr>
          <p:spPr>
            <a:xfrm>
              <a:off x="5076825" y="8105775"/>
              <a:ext cx="3613800" cy="716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Special Elite"/>
                <a:buNone/>
              </a:pPr>
              <a:r>
                <a:rPr b="0" i="0" lang="en-US" sz="2400" u="none" cap="none" strike="noStrike">
                  <a:solidFill>
                    <a:srgbClr val="0E0E0E"/>
                  </a:solidFill>
                  <a:latin typeface="Special Elite"/>
                  <a:ea typeface="Special Elite"/>
                  <a:cs typeface="Special Elite"/>
                  <a:sym typeface="Special Elite"/>
                </a:rPr>
                <a:t>Adventurers seek immortal artifact.</a:t>
              </a:r>
              <a:endParaRPr b="0" i="0" sz="2400" u="none" cap="none" strike="noStrike">
                <a:solidFill>
                  <a:schemeClr val="dk1"/>
                </a:solidFill>
                <a:latin typeface="Calibri"/>
                <a:ea typeface="Calibri"/>
                <a:cs typeface="Calibri"/>
                <a:sym typeface="Calibri"/>
              </a:endParaRPr>
            </a:p>
          </p:txBody>
        </p:sp>
        <p:sp>
          <p:nvSpPr>
            <p:cNvPr id="277" name="Google Shape;277;g3ebeded06e2_0_220"/>
            <p:cNvSpPr/>
            <p:nvPr/>
          </p:nvSpPr>
          <p:spPr>
            <a:xfrm>
              <a:off x="9201150" y="6048375"/>
              <a:ext cx="3621300" cy="539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Patua One"/>
                <a:buNone/>
              </a:pPr>
              <a:r>
                <a:rPr b="0" i="0" lang="en-US" sz="2700" u="none" cap="none" strike="noStrike">
                  <a:solidFill>
                    <a:srgbClr val="0E0E0E"/>
                  </a:solidFill>
                  <a:latin typeface="Patua One"/>
                  <a:ea typeface="Patua One"/>
                  <a:cs typeface="Patua One"/>
                  <a:sym typeface="Patua One"/>
                </a:rPr>
                <a:t>Eclipse</a:t>
              </a:r>
              <a:endParaRPr b="0" i="0" sz="2700" u="none" cap="none" strike="noStrike">
                <a:solidFill>
                  <a:schemeClr val="dk1"/>
                </a:solidFill>
                <a:latin typeface="Calibri"/>
                <a:ea typeface="Calibri"/>
                <a:cs typeface="Calibri"/>
                <a:sym typeface="Calibri"/>
              </a:endParaRPr>
            </a:p>
          </p:txBody>
        </p:sp>
        <p:sp>
          <p:nvSpPr>
            <p:cNvPr id="278" name="Google Shape;278;g3ebeded06e2_0_220"/>
            <p:cNvSpPr/>
            <p:nvPr/>
          </p:nvSpPr>
          <p:spPr>
            <a:xfrm>
              <a:off x="9201150" y="6619875"/>
              <a:ext cx="3613800" cy="716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Special Elite"/>
                <a:buNone/>
              </a:pPr>
              <a:r>
                <a:rPr b="0" i="0" lang="en-US" sz="2400" u="none" cap="none" strike="noStrike">
                  <a:solidFill>
                    <a:srgbClr val="0E0E0E"/>
                  </a:solidFill>
                  <a:latin typeface="Special Elite"/>
                  <a:ea typeface="Special Elite"/>
                  <a:cs typeface="Special Elite"/>
                  <a:sym typeface="Special Elite"/>
                </a:rPr>
                <a:t>Rare event causes unpredictable magic.</a:t>
              </a:r>
              <a:endParaRPr b="0" i="0" sz="2400" u="none" cap="none" strike="noStrike">
                <a:solidFill>
                  <a:schemeClr val="dk1"/>
                </a:solidFill>
                <a:latin typeface="Calibri"/>
                <a:ea typeface="Calibri"/>
                <a:cs typeface="Calibri"/>
                <a:sym typeface="Calibri"/>
              </a:endParaRPr>
            </a:p>
          </p:txBody>
        </p:sp>
        <p:sp>
          <p:nvSpPr>
            <p:cNvPr id="279" name="Google Shape;279;g3ebeded06e2_0_220"/>
            <p:cNvSpPr/>
            <p:nvPr/>
          </p:nvSpPr>
          <p:spPr>
            <a:xfrm>
              <a:off x="9201150" y="7534275"/>
              <a:ext cx="3621300" cy="539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Patua One"/>
                <a:buNone/>
              </a:pPr>
              <a:r>
                <a:rPr b="0" i="0" lang="en-US" sz="2700" u="none" cap="none" strike="noStrike">
                  <a:solidFill>
                    <a:srgbClr val="0E0E0E"/>
                  </a:solidFill>
                  <a:latin typeface="Patua One"/>
                  <a:ea typeface="Patua One"/>
                  <a:cs typeface="Patua One"/>
                  <a:sym typeface="Patua One"/>
                </a:rPr>
                <a:t>Quest</a:t>
              </a:r>
              <a:endParaRPr b="0" i="0" sz="2700" u="none" cap="none" strike="noStrike">
                <a:solidFill>
                  <a:schemeClr val="dk1"/>
                </a:solidFill>
                <a:latin typeface="Calibri"/>
                <a:ea typeface="Calibri"/>
                <a:cs typeface="Calibri"/>
                <a:sym typeface="Calibri"/>
              </a:endParaRPr>
            </a:p>
          </p:txBody>
        </p:sp>
        <p:sp>
          <p:nvSpPr>
            <p:cNvPr id="280" name="Google Shape;280;g3ebeded06e2_0_220"/>
            <p:cNvSpPr/>
            <p:nvPr/>
          </p:nvSpPr>
          <p:spPr>
            <a:xfrm>
              <a:off x="9201150" y="8105775"/>
              <a:ext cx="3613800" cy="716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Special Elite"/>
                <a:buNone/>
              </a:pPr>
              <a:r>
                <a:rPr b="0" i="0" lang="en-US" sz="2400" u="none" cap="none" strike="noStrike">
                  <a:solidFill>
                    <a:srgbClr val="0E0E0E"/>
                  </a:solidFill>
                  <a:latin typeface="Special Elite"/>
                  <a:ea typeface="Special Elite"/>
                  <a:cs typeface="Special Elite"/>
                  <a:sym typeface="Special Elite"/>
                </a:rPr>
                <a:t>Adventurers seek immortal artifact.</a:t>
              </a:r>
              <a:endParaRPr b="0" i="0" sz="2400" u="none" cap="none" strike="noStrike">
                <a:solidFill>
                  <a:schemeClr val="dk1"/>
                </a:solidFill>
                <a:latin typeface="Calibri"/>
                <a:ea typeface="Calibri"/>
                <a:cs typeface="Calibri"/>
                <a:sym typeface="Calibri"/>
              </a:endParaRPr>
            </a:p>
          </p:txBody>
        </p:sp>
        <p:sp>
          <p:nvSpPr>
            <p:cNvPr id="281" name="Google Shape;281;g3ebeded06e2_0_220"/>
            <p:cNvSpPr/>
            <p:nvPr/>
          </p:nvSpPr>
          <p:spPr>
            <a:xfrm>
              <a:off x="13325475" y="6048375"/>
              <a:ext cx="3621300" cy="539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Patua One"/>
                <a:buNone/>
              </a:pPr>
              <a:r>
                <a:rPr b="0" i="0" lang="en-US" sz="2700" u="none" cap="none" strike="noStrike">
                  <a:solidFill>
                    <a:srgbClr val="0E0E0E"/>
                  </a:solidFill>
                  <a:latin typeface="Patua One"/>
                  <a:ea typeface="Patua One"/>
                  <a:cs typeface="Patua One"/>
                  <a:sym typeface="Patua One"/>
                </a:rPr>
                <a:t>Eclipse</a:t>
              </a:r>
              <a:endParaRPr b="0" i="0" sz="2700" u="none" cap="none" strike="noStrike">
                <a:solidFill>
                  <a:schemeClr val="dk1"/>
                </a:solidFill>
                <a:latin typeface="Calibri"/>
                <a:ea typeface="Calibri"/>
                <a:cs typeface="Calibri"/>
                <a:sym typeface="Calibri"/>
              </a:endParaRPr>
            </a:p>
          </p:txBody>
        </p:sp>
        <p:sp>
          <p:nvSpPr>
            <p:cNvPr id="282" name="Google Shape;282;g3ebeded06e2_0_220"/>
            <p:cNvSpPr/>
            <p:nvPr/>
          </p:nvSpPr>
          <p:spPr>
            <a:xfrm>
              <a:off x="13325475" y="6619875"/>
              <a:ext cx="3613800" cy="716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Special Elite"/>
                <a:buNone/>
              </a:pPr>
              <a:r>
                <a:rPr b="0" i="0" lang="en-US" sz="2400" u="none" cap="none" strike="noStrike">
                  <a:solidFill>
                    <a:srgbClr val="0E0E0E"/>
                  </a:solidFill>
                  <a:latin typeface="Special Elite"/>
                  <a:ea typeface="Special Elite"/>
                  <a:cs typeface="Special Elite"/>
                  <a:sym typeface="Special Elite"/>
                </a:rPr>
                <a:t>Rare event causes unpredictable magic.</a:t>
              </a:r>
              <a:endParaRPr b="0" i="0" sz="2400" u="none" cap="none" strike="noStrike">
                <a:solidFill>
                  <a:schemeClr val="dk1"/>
                </a:solidFill>
                <a:latin typeface="Calibri"/>
                <a:ea typeface="Calibri"/>
                <a:cs typeface="Calibri"/>
                <a:sym typeface="Calibri"/>
              </a:endParaRPr>
            </a:p>
          </p:txBody>
        </p:sp>
        <p:sp>
          <p:nvSpPr>
            <p:cNvPr id="283" name="Google Shape;283;g3ebeded06e2_0_220"/>
            <p:cNvSpPr/>
            <p:nvPr/>
          </p:nvSpPr>
          <p:spPr>
            <a:xfrm>
              <a:off x="13325475" y="7534275"/>
              <a:ext cx="3621300" cy="539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Patua One"/>
                <a:buNone/>
              </a:pPr>
              <a:r>
                <a:rPr b="0" i="0" lang="en-US" sz="2700" u="none" cap="none" strike="noStrike">
                  <a:solidFill>
                    <a:srgbClr val="0E0E0E"/>
                  </a:solidFill>
                  <a:latin typeface="Patua One"/>
                  <a:ea typeface="Patua One"/>
                  <a:cs typeface="Patua One"/>
                  <a:sym typeface="Patua One"/>
                </a:rPr>
                <a:t>Quest</a:t>
              </a:r>
              <a:endParaRPr b="0" i="0" sz="2700" u="none" cap="none" strike="noStrike">
                <a:solidFill>
                  <a:schemeClr val="dk1"/>
                </a:solidFill>
                <a:latin typeface="Calibri"/>
                <a:ea typeface="Calibri"/>
                <a:cs typeface="Calibri"/>
                <a:sym typeface="Calibri"/>
              </a:endParaRPr>
            </a:p>
          </p:txBody>
        </p:sp>
        <p:sp>
          <p:nvSpPr>
            <p:cNvPr id="284" name="Google Shape;284;g3ebeded06e2_0_220"/>
            <p:cNvSpPr/>
            <p:nvPr/>
          </p:nvSpPr>
          <p:spPr>
            <a:xfrm>
              <a:off x="13325475" y="8105775"/>
              <a:ext cx="3613800" cy="716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Special Elite"/>
                <a:buNone/>
              </a:pPr>
              <a:r>
                <a:rPr b="0" i="0" lang="en-US" sz="2400" u="none" cap="none" strike="noStrike">
                  <a:solidFill>
                    <a:srgbClr val="0E0E0E"/>
                  </a:solidFill>
                  <a:latin typeface="Special Elite"/>
                  <a:ea typeface="Special Elite"/>
                  <a:cs typeface="Special Elite"/>
                  <a:sym typeface="Special Elite"/>
                </a:rPr>
                <a:t>Adventurers seek immortal artifact.</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FD8CE"/>
        </a:solidFill>
      </p:bgPr>
    </p:bg>
    <p:spTree>
      <p:nvGrpSpPr>
        <p:cNvPr id="289" name="Shape 289"/>
        <p:cNvGrpSpPr/>
        <p:nvPr/>
      </p:nvGrpSpPr>
      <p:grpSpPr>
        <a:xfrm>
          <a:off x="0" y="0"/>
          <a:ext cx="0" cy="0"/>
          <a:chOff x="0" y="0"/>
          <a:chExt cx="0" cy="0"/>
        </a:xfrm>
      </p:grpSpPr>
      <p:pic>
        <p:nvPicPr>
          <p:cNvPr descr="preencoded.png" id="290" name="Google Shape;290;g3ebeded06e2_0_263"/>
          <p:cNvPicPr preferRelativeResize="0"/>
          <p:nvPr/>
        </p:nvPicPr>
        <p:blipFill rotWithShape="1">
          <a:blip r:embed="rId3">
            <a:alphaModFix/>
          </a:blip>
          <a:srcRect b="0" l="0" r="0" t="0"/>
          <a:stretch/>
        </p:blipFill>
        <p:spPr>
          <a:xfrm>
            <a:off x="-104775" y="-219075"/>
            <a:ext cx="2314575" cy="1771650"/>
          </a:xfrm>
          <a:prstGeom prst="rect">
            <a:avLst/>
          </a:prstGeom>
          <a:noFill/>
          <a:ln>
            <a:noFill/>
          </a:ln>
        </p:spPr>
      </p:pic>
      <p:pic>
        <p:nvPicPr>
          <p:cNvPr descr="preencoded.png" id="291" name="Google Shape;291;g3ebeded06e2_0_263"/>
          <p:cNvPicPr preferRelativeResize="0"/>
          <p:nvPr/>
        </p:nvPicPr>
        <p:blipFill rotWithShape="1">
          <a:blip r:embed="rId4">
            <a:alphaModFix/>
          </a:blip>
          <a:srcRect b="0" l="0" r="0" t="0"/>
          <a:stretch/>
        </p:blipFill>
        <p:spPr>
          <a:xfrm rot="-1191978">
            <a:off x="14824648" y="7745878"/>
            <a:ext cx="3250167" cy="1795968"/>
          </a:xfrm>
          <a:prstGeom prst="rect">
            <a:avLst/>
          </a:prstGeom>
          <a:noFill/>
          <a:ln>
            <a:noFill/>
          </a:ln>
        </p:spPr>
      </p:pic>
      <p:pic>
        <p:nvPicPr>
          <p:cNvPr descr="preencoded.png" id="292" name="Google Shape;292;g3ebeded06e2_0_263"/>
          <p:cNvPicPr preferRelativeResize="0"/>
          <p:nvPr/>
        </p:nvPicPr>
        <p:blipFill rotWithShape="1">
          <a:blip r:embed="rId5">
            <a:alphaModFix/>
          </a:blip>
          <a:srcRect b="0" l="0" r="0" t="0"/>
          <a:stretch/>
        </p:blipFill>
        <p:spPr>
          <a:xfrm rot="10800000">
            <a:off x="-2047875" y="3324225"/>
            <a:ext cx="3895725" cy="3638550"/>
          </a:xfrm>
          <a:prstGeom prst="rect">
            <a:avLst/>
          </a:prstGeom>
          <a:noFill/>
          <a:ln>
            <a:noFill/>
          </a:ln>
        </p:spPr>
      </p:pic>
      <p:grpSp>
        <p:nvGrpSpPr>
          <p:cNvPr id="293" name="Google Shape;293;g3ebeded06e2_0_263"/>
          <p:cNvGrpSpPr/>
          <p:nvPr/>
        </p:nvGrpSpPr>
        <p:grpSpPr>
          <a:xfrm>
            <a:off x="17640300" y="7994925"/>
            <a:ext cx="596549" cy="2063476"/>
            <a:chOff x="17640300" y="7994925"/>
            <a:chExt cx="596549" cy="2063476"/>
          </a:xfrm>
        </p:grpSpPr>
        <p:pic>
          <p:nvPicPr>
            <p:cNvPr descr="preencoded.png" id="294" name="Google Shape;294;g3ebeded06e2_0_263"/>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295" name="Google Shape;295;g3ebeded06e2_0_263"/>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786956"/>
                </a:buClr>
                <a:buSzPts val="2710"/>
                <a:buFont typeface="Inter"/>
                <a:buNone/>
              </a:pPr>
              <a:r>
                <a:rPr b="1" i="0" lang="en-US" sz="2710" u="none" cap="none" strike="noStrike">
                  <a:solidFill>
                    <a:srgbClr val="786956"/>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296" name="Google Shape;296;g3ebeded06e2_0_263"/>
          <p:cNvSpPr/>
          <p:nvPr/>
        </p:nvSpPr>
        <p:spPr>
          <a:xfrm>
            <a:off x="10906125" y="1238250"/>
            <a:ext cx="5572200" cy="120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6000"/>
              <a:buFont typeface="Patua One"/>
              <a:buNone/>
            </a:pPr>
            <a:r>
              <a:rPr b="0" i="0" lang="en-US" sz="6000" u="none" cap="none" strike="noStrike">
                <a:solidFill>
                  <a:srgbClr val="0E0E0E"/>
                </a:solidFill>
                <a:latin typeface="Patua One"/>
                <a:ea typeface="Patua One"/>
                <a:cs typeface="Patua One"/>
                <a:sym typeface="Patua One"/>
              </a:rPr>
              <a:t>Some Data</a:t>
            </a:r>
            <a:endParaRPr b="0" i="0" sz="6000" u="none" cap="none" strike="noStrike">
              <a:solidFill>
                <a:schemeClr val="dk1"/>
              </a:solidFill>
              <a:latin typeface="Calibri"/>
              <a:ea typeface="Calibri"/>
              <a:cs typeface="Calibri"/>
              <a:sym typeface="Calibri"/>
            </a:endParaRPr>
          </a:p>
        </p:txBody>
      </p:sp>
      <p:sp>
        <p:nvSpPr>
          <p:cNvPr id="297" name="Google Shape;297;g3ebeded06e2_0_263"/>
          <p:cNvSpPr/>
          <p:nvPr/>
        </p:nvSpPr>
        <p:spPr>
          <a:xfrm>
            <a:off x="10906125" y="2657475"/>
            <a:ext cx="2684100" cy="1912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72727"/>
              </a:buClr>
              <a:buSzPts val="9600"/>
              <a:buFont typeface="Patua One"/>
              <a:buNone/>
            </a:pPr>
            <a:r>
              <a:rPr b="0" i="0" lang="en-US" sz="9600" u="none" cap="none" strike="noStrike">
                <a:solidFill>
                  <a:srgbClr val="272727"/>
                </a:solidFill>
                <a:latin typeface="Patua One"/>
                <a:ea typeface="Patua One"/>
                <a:cs typeface="Patua One"/>
                <a:sym typeface="Patua One"/>
              </a:rPr>
              <a:t>75%</a:t>
            </a:r>
            <a:endParaRPr b="0" i="0" sz="9600" u="none" cap="none" strike="noStrike">
              <a:solidFill>
                <a:schemeClr val="dk1"/>
              </a:solidFill>
              <a:latin typeface="Calibri"/>
              <a:ea typeface="Calibri"/>
              <a:cs typeface="Calibri"/>
              <a:sym typeface="Calibri"/>
            </a:endParaRPr>
          </a:p>
        </p:txBody>
      </p:sp>
      <p:grpSp>
        <p:nvGrpSpPr>
          <p:cNvPr id="298" name="Google Shape;298;g3ebeded06e2_0_263"/>
          <p:cNvGrpSpPr/>
          <p:nvPr/>
        </p:nvGrpSpPr>
        <p:grpSpPr>
          <a:xfrm>
            <a:off x="10906125" y="4371975"/>
            <a:ext cx="5974200" cy="906900"/>
            <a:chOff x="10906125" y="4371975"/>
            <a:chExt cx="5974200" cy="906900"/>
          </a:xfrm>
        </p:grpSpPr>
        <p:sp>
          <p:nvSpPr>
            <p:cNvPr id="299" name="Google Shape;299;g3ebeded06e2_0_263"/>
            <p:cNvSpPr/>
            <p:nvPr/>
          </p:nvSpPr>
          <p:spPr>
            <a:xfrm>
              <a:off x="10906125" y="4371975"/>
              <a:ext cx="5974200" cy="539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Patua One"/>
                <a:buNone/>
              </a:pPr>
              <a:r>
                <a:rPr b="0" i="0" lang="en-US" sz="2700" u="none" cap="none" strike="noStrike">
                  <a:solidFill>
                    <a:srgbClr val="0E0E0E"/>
                  </a:solidFill>
                  <a:latin typeface="Patua One"/>
                  <a:ea typeface="Patua One"/>
                  <a:cs typeface="Patua One"/>
                  <a:sym typeface="Patua One"/>
                </a:rPr>
                <a:t>Enchanted Creatures</a:t>
              </a:r>
              <a:endParaRPr b="0" i="0" sz="2700" u="none" cap="none" strike="noStrike">
                <a:solidFill>
                  <a:schemeClr val="dk1"/>
                </a:solidFill>
                <a:latin typeface="Calibri"/>
                <a:ea typeface="Calibri"/>
                <a:cs typeface="Calibri"/>
                <a:sym typeface="Calibri"/>
              </a:endParaRPr>
            </a:p>
          </p:txBody>
        </p:sp>
        <p:sp>
          <p:nvSpPr>
            <p:cNvPr id="300" name="Google Shape;300;g3ebeded06e2_0_263"/>
            <p:cNvSpPr/>
            <p:nvPr/>
          </p:nvSpPr>
          <p:spPr>
            <a:xfrm>
              <a:off x="10906125" y="4867275"/>
              <a:ext cx="5966400" cy="411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Special Elite"/>
                <a:buNone/>
              </a:pPr>
              <a:r>
                <a:rPr b="0" i="0" lang="en-US" sz="2400" u="none" cap="none" strike="noStrike">
                  <a:solidFill>
                    <a:srgbClr val="0E0E0E"/>
                  </a:solidFill>
                  <a:latin typeface="Special Elite"/>
                  <a:ea typeface="Special Elite"/>
                  <a:cs typeface="Special Elite"/>
                  <a:sym typeface="Special Elite"/>
                </a:rPr>
                <a:t>possess the ability to cast spells.</a:t>
              </a:r>
              <a:endParaRPr b="0" i="0" sz="2400" u="none" cap="none" strike="noStrike">
                <a:solidFill>
                  <a:schemeClr val="dk1"/>
                </a:solidFill>
                <a:latin typeface="Calibri"/>
                <a:ea typeface="Calibri"/>
                <a:cs typeface="Calibri"/>
                <a:sym typeface="Calibri"/>
              </a:endParaRPr>
            </a:p>
          </p:txBody>
        </p:sp>
      </p:grpSp>
      <p:sp>
        <p:nvSpPr>
          <p:cNvPr id="301" name="Google Shape;301;g3ebeded06e2_0_263"/>
          <p:cNvSpPr/>
          <p:nvPr/>
        </p:nvSpPr>
        <p:spPr>
          <a:xfrm>
            <a:off x="10906125" y="5629275"/>
            <a:ext cx="2808000" cy="1912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72727"/>
              </a:buClr>
              <a:buSzPts val="9600"/>
              <a:buFont typeface="Patua One"/>
              <a:buNone/>
            </a:pPr>
            <a:r>
              <a:rPr b="0" i="0" lang="en-US" sz="9600" u="none" cap="none" strike="noStrike">
                <a:solidFill>
                  <a:srgbClr val="272727"/>
                </a:solidFill>
                <a:latin typeface="Patua One"/>
                <a:ea typeface="Patua One"/>
                <a:cs typeface="Patua One"/>
                <a:sym typeface="Patua One"/>
              </a:rPr>
              <a:t>60%</a:t>
            </a:r>
            <a:endParaRPr b="0" i="0" sz="9600" u="none" cap="none" strike="noStrike">
              <a:solidFill>
                <a:schemeClr val="dk1"/>
              </a:solidFill>
              <a:latin typeface="Calibri"/>
              <a:ea typeface="Calibri"/>
              <a:cs typeface="Calibri"/>
              <a:sym typeface="Calibri"/>
            </a:endParaRPr>
          </a:p>
        </p:txBody>
      </p:sp>
      <p:grpSp>
        <p:nvGrpSpPr>
          <p:cNvPr id="302" name="Google Shape;302;g3ebeded06e2_0_263"/>
          <p:cNvGrpSpPr/>
          <p:nvPr/>
        </p:nvGrpSpPr>
        <p:grpSpPr>
          <a:xfrm>
            <a:off x="10906125" y="7343775"/>
            <a:ext cx="5974200" cy="906900"/>
            <a:chOff x="10906125" y="7343775"/>
            <a:chExt cx="5974200" cy="906900"/>
          </a:xfrm>
        </p:grpSpPr>
        <p:sp>
          <p:nvSpPr>
            <p:cNvPr id="303" name="Google Shape;303;g3ebeded06e2_0_263"/>
            <p:cNvSpPr/>
            <p:nvPr/>
          </p:nvSpPr>
          <p:spPr>
            <a:xfrm>
              <a:off x="10906125" y="7343775"/>
              <a:ext cx="5974200" cy="539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Patua One"/>
                <a:buNone/>
              </a:pPr>
              <a:r>
                <a:rPr b="0" i="0" lang="en-US" sz="2700" u="none" cap="none" strike="noStrike">
                  <a:solidFill>
                    <a:srgbClr val="0E0E0E"/>
                  </a:solidFill>
                  <a:latin typeface="Patua One"/>
                  <a:ea typeface="Patua One"/>
                  <a:cs typeface="Patua One"/>
                  <a:sym typeface="Patua One"/>
                </a:rPr>
                <a:t>Magic-Wielding Individuals</a:t>
              </a:r>
              <a:endParaRPr b="0" i="0" sz="2700" u="none" cap="none" strike="noStrike">
                <a:solidFill>
                  <a:schemeClr val="dk1"/>
                </a:solidFill>
                <a:latin typeface="Calibri"/>
                <a:ea typeface="Calibri"/>
                <a:cs typeface="Calibri"/>
                <a:sym typeface="Calibri"/>
              </a:endParaRPr>
            </a:p>
          </p:txBody>
        </p:sp>
        <p:sp>
          <p:nvSpPr>
            <p:cNvPr id="304" name="Google Shape;304;g3ebeded06e2_0_263"/>
            <p:cNvSpPr/>
            <p:nvPr/>
          </p:nvSpPr>
          <p:spPr>
            <a:xfrm>
              <a:off x="10906125" y="7839075"/>
              <a:ext cx="5966400" cy="411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Special Elite"/>
                <a:buNone/>
              </a:pPr>
              <a:r>
                <a:rPr b="0" i="0" lang="en-US" sz="2400" u="none" cap="none" strike="noStrike">
                  <a:solidFill>
                    <a:srgbClr val="0E0E0E"/>
                  </a:solidFill>
                  <a:latin typeface="Special Elite"/>
                  <a:ea typeface="Special Elite"/>
                  <a:cs typeface="Special Elite"/>
                  <a:sym typeface="Special Elite"/>
                </a:rPr>
                <a:t>practice the art of illusions.</a:t>
              </a:r>
              <a:endParaRPr b="0" i="0" sz="2400" u="none" cap="none" strike="noStrike">
                <a:solidFill>
                  <a:schemeClr val="dk1"/>
                </a:solidFill>
                <a:latin typeface="Calibri"/>
                <a:ea typeface="Calibri"/>
                <a:cs typeface="Calibri"/>
                <a:sym typeface="Calibri"/>
              </a:endParaRPr>
            </a:p>
          </p:txBody>
        </p:sp>
      </p:grpSp>
      <p:pic>
        <p:nvPicPr>
          <p:cNvPr descr="preencoded.png" id="305" name="Google Shape;305;g3ebeded06e2_0_263"/>
          <p:cNvPicPr preferRelativeResize="0"/>
          <p:nvPr/>
        </p:nvPicPr>
        <p:blipFill rotWithShape="1">
          <a:blip r:embed="rId7">
            <a:alphaModFix/>
          </a:blip>
          <a:srcRect b="0" l="0" r="0" t="0"/>
          <a:stretch/>
        </p:blipFill>
        <p:spPr>
          <a:xfrm>
            <a:off x="1590675" y="1419225"/>
            <a:ext cx="8601075" cy="83724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FD8CE"/>
        </a:solidFill>
      </p:bgPr>
    </p:bg>
    <p:spTree>
      <p:nvGrpSpPr>
        <p:cNvPr id="310" name="Shape 310"/>
        <p:cNvGrpSpPr/>
        <p:nvPr/>
      </p:nvGrpSpPr>
      <p:grpSpPr>
        <a:xfrm>
          <a:off x="0" y="0"/>
          <a:ext cx="0" cy="0"/>
          <a:chOff x="0" y="0"/>
          <a:chExt cx="0" cy="0"/>
        </a:xfrm>
      </p:grpSpPr>
      <p:pic>
        <p:nvPicPr>
          <p:cNvPr descr="preencoded.png" id="311" name="Google Shape;311;g3ebeded06e2_0_283"/>
          <p:cNvPicPr preferRelativeResize="0"/>
          <p:nvPr/>
        </p:nvPicPr>
        <p:blipFill rotWithShape="1">
          <a:blip r:embed="rId3">
            <a:alphaModFix/>
          </a:blip>
          <a:srcRect b="0" l="0" r="0" t="0"/>
          <a:stretch/>
        </p:blipFill>
        <p:spPr>
          <a:xfrm>
            <a:off x="762000" y="647700"/>
            <a:ext cx="6810375" cy="990600"/>
          </a:xfrm>
          <a:prstGeom prst="rect">
            <a:avLst/>
          </a:prstGeom>
          <a:noFill/>
          <a:ln>
            <a:noFill/>
          </a:ln>
        </p:spPr>
      </p:pic>
      <p:pic>
        <p:nvPicPr>
          <p:cNvPr descr="preencoded.png" id="312" name="Google Shape;312;g3ebeded06e2_0_283"/>
          <p:cNvPicPr preferRelativeResize="0"/>
          <p:nvPr/>
        </p:nvPicPr>
        <p:blipFill rotWithShape="1">
          <a:blip r:embed="rId4">
            <a:alphaModFix/>
          </a:blip>
          <a:srcRect b="0" l="0" r="0" t="0"/>
          <a:stretch/>
        </p:blipFill>
        <p:spPr>
          <a:xfrm rot="1102123">
            <a:off x="615928" y="7911784"/>
            <a:ext cx="5219701" cy="4752975"/>
          </a:xfrm>
          <a:prstGeom prst="rect">
            <a:avLst/>
          </a:prstGeom>
          <a:noFill/>
          <a:ln>
            <a:noFill/>
          </a:ln>
        </p:spPr>
      </p:pic>
      <p:pic>
        <p:nvPicPr>
          <p:cNvPr descr="preencoded.png" id="313" name="Google Shape;313;g3ebeded06e2_0_283"/>
          <p:cNvPicPr preferRelativeResize="0"/>
          <p:nvPr/>
        </p:nvPicPr>
        <p:blipFill rotWithShape="1">
          <a:blip r:embed="rId5">
            <a:alphaModFix/>
          </a:blip>
          <a:srcRect b="0" l="0" r="0" t="0"/>
          <a:stretch/>
        </p:blipFill>
        <p:spPr>
          <a:xfrm>
            <a:off x="2219325" y="495300"/>
            <a:ext cx="13849350" cy="9296400"/>
          </a:xfrm>
          <a:prstGeom prst="rect">
            <a:avLst/>
          </a:prstGeom>
          <a:noFill/>
          <a:ln>
            <a:noFill/>
          </a:ln>
        </p:spPr>
      </p:pic>
      <p:pic>
        <p:nvPicPr>
          <p:cNvPr descr="preencoded.png" id="314" name="Google Shape;314;g3ebeded06e2_0_283"/>
          <p:cNvPicPr preferRelativeResize="0"/>
          <p:nvPr/>
        </p:nvPicPr>
        <p:blipFill rotWithShape="1">
          <a:blip r:embed="rId6">
            <a:alphaModFix/>
          </a:blip>
          <a:srcRect b="0" l="0" r="0" t="0"/>
          <a:stretch/>
        </p:blipFill>
        <p:spPr>
          <a:xfrm rot="10800000">
            <a:off x="10287000" y="9086850"/>
            <a:ext cx="7410450" cy="857250"/>
          </a:xfrm>
          <a:prstGeom prst="rect">
            <a:avLst/>
          </a:prstGeom>
          <a:noFill/>
          <a:ln>
            <a:noFill/>
          </a:ln>
        </p:spPr>
      </p:pic>
      <p:grpSp>
        <p:nvGrpSpPr>
          <p:cNvPr id="315" name="Google Shape;315;g3ebeded06e2_0_283"/>
          <p:cNvGrpSpPr/>
          <p:nvPr/>
        </p:nvGrpSpPr>
        <p:grpSpPr>
          <a:xfrm>
            <a:off x="17640300" y="7994925"/>
            <a:ext cx="596549" cy="2063476"/>
            <a:chOff x="17640300" y="7994925"/>
            <a:chExt cx="596549" cy="2063476"/>
          </a:xfrm>
        </p:grpSpPr>
        <p:pic>
          <p:nvPicPr>
            <p:cNvPr descr="preencoded.png" id="316" name="Google Shape;316;g3ebeded06e2_0_283"/>
            <p:cNvPicPr preferRelativeResize="0"/>
            <p:nvPr/>
          </p:nvPicPr>
          <p:blipFill rotWithShape="1">
            <a:blip r:embed="rId7">
              <a:alphaModFix/>
            </a:blip>
            <a:srcRect b="0" l="0" r="0" t="0"/>
            <a:stretch/>
          </p:blipFill>
          <p:spPr>
            <a:xfrm>
              <a:off x="17640300" y="9525000"/>
              <a:ext cx="533400" cy="533400"/>
            </a:xfrm>
            <a:prstGeom prst="rect">
              <a:avLst/>
            </a:prstGeom>
            <a:noFill/>
            <a:ln>
              <a:noFill/>
            </a:ln>
          </p:spPr>
        </p:pic>
        <p:sp>
          <p:nvSpPr>
            <p:cNvPr id="317" name="Google Shape;317;g3ebeded06e2_0_283"/>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786956"/>
                </a:buClr>
                <a:buSzPts val="2710"/>
                <a:buFont typeface="Inter"/>
                <a:buNone/>
              </a:pPr>
              <a:r>
                <a:rPr b="1" i="0" lang="en-US" sz="2710" u="none" cap="none" strike="noStrike">
                  <a:solidFill>
                    <a:srgbClr val="786956"/>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318" name="Google Shape;318;g3ebeded06e2_0_283"/>
          <p:cNvGrpSpPr/>
          <p:nvPr/>
        </p:nvGrpSpPr>
        <p:grpSpPr>
          <a:xfrm>
            <a:off x="3168015" y="2552700"/>
            <a:ext cx="11942400" cy="4574025"/>
            <a:chOff x="3168015" y="2552700"/>
            <a:chExt cx="11942400" cy="4574025"/>
          </a:xfrm>
        </p:grpSpPr>
        <p:grpSp>
          <p:nvGrpSpPr>
            <p:cNvPr id="319" name="Google Shape;319;g3ebeded06e2_0_283"/>
            <p:cNvGrpSpPr/>
            <p:nvPr/>
          </p:nvGrpSpPr>
          <p:grpSpPr>
            <a:xfrm>
              <a:off x="3168015" y="2552700"/>
              <a:ext cx="11942400" cy="3766125"/>
              <a:chOff x="3168015" y="2552700"/>
              <a:chExt cx="11942400" cy="3766125"/>
            </a:xfrm>
          </p:grpSpPr>
          <p:sp>
            <p:nvSpPr>
              <p:cNvPr id="320" name="Google Shape;320;g3ebeded06e2_0_283"/>
              <p:cNvSpPr/>
              <p:nvPr/>
            </p:nvSpPr>
            <p:spPr>
              <a:xfrm>
                <a:off x="4895850" y="2552700"/>
                <a:ext cx="8486700" cy="35910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272727"/>
                  </a:buClr>
                  <a:buSzPts val="18000"/>
                  <a:buFont typeface="Patua One"/>
                  <a:buNone/>
                </a:pPr>
                <a:r>
                  <a:rPr b="0" i="0" lang="en-US" sz="18000" u="none" cap="none" strike="noStrike">
                    <a:solidFill>
                      <a:srgbClr val="272727"/>
                    </a:solidFill>
                    <a:latin typeface="Patua One"/>
                    <a:ea typeface="Patua One"/>
                    <a:cs typeface="Patua One"/>
                    <a:sym typeface="Patua One"/>
                  </a:rPr>
                  <a:t>234,567</a:t>
                </a:r>
                <a:endParaRPr b="0" i="0" sz="18000" u="none" cap="none" strike="noStrike">
                  <a:solidFill>
                    <a:schemeClr val="dk1"/>
                  </a:solidFill>
                  <a:latin typeface="Calibri"/>
                  <a:ea typeface="Calibri"/>
                  <a:cs typeface="Calibri"/>
                  <a:sym typeface="Calibri"/>
                </a:endParaRPr>
              </a:p>
            </p:txBody>
          </p:sp>
          <p:sp>
            <p:nvSpPr>
              <p:cNvPr id="321" name="Google Shape;321;g3ebeded06e2_0_283"/>
              <p:cNvSpPr/>
              <p:nvPr/>
            </p:nvSpPr>
            <p:spPr>
              <a:xfrm>
                <a:off x="3168015" y="5495925"/>
                <a:ext cx="11942400" cy="8229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4800"/>
                  <a:buFont typeface="Special Elite"/>
                  <a:buNone/>
                </a:pPr>
                <a:r>
                  <a:rPr b="0" i="0" lang="en-US" sz="4800" u="none" cap="none" strike="noStrike">
                    <a:solidFill>
                      <a:srgbClr val="0E0E0E"/>
                    </a:solidFill>
                    <a:latin typeface="Special Elite"/>
                    <a:ea typeface="Special Elite"/>
                    <a:cs typeface="Special Elite"/>
                    <a:sym typeface="Special Elite"/>
                  </a:rPr>
                  <a:t>UNICORN SIGHTINGS</a:t>
                </a:r>
                <a:endParaRPr b="0" i="0" sz="4800" u="none" cap="none" strike="noStrike">
                  <a:solidFill>
                    <a:schemeClr val="dk1"/>
                  </a:solidFill>
                  <a:latin typeface="Calibri"/>
                  <a:ea typeface="Calibri"/>
                  <a:cs typeface="Calibri"/>
                  <a:sym typeface="Calibri"/>
                </a:endParaRPr>
              </a:p>
            </p:txBody>
          </p:sp>
        </p:grpSp>
        <p:sp>
          <p:nvSpPr>
            <p:cNvPr id="322" name="Google Shape;322;g3ebeded06e2_0_283"/>
            <p:cNvSpPr/>
            <p:nvPr/>
          </p:nvSpPr>
          <p:spPr>
            <a:xfrm>
              <a:off x="5632133" y="6410325"/>
              <a:ext cx="7014300" cy="7164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Special Elite"/>
                <a:buNone/>
              </a:pPr>
              <a:r>
                <a:rPr b="0" i="0" lang="en-US" sz="2400" u="none" cap="none" strike="noStrike">
                  <a:solidFill>
                    <a:srgbClr val="0E0E0E"/>
                  </a:solidFill>
                  <a:latin typeface="Special Elite"/>
                  <a:ea typeface="Special Elite"/>
                  <a:cs typeface="Special Elite"/>
                  <a:sym typeface="Special Elite"/>
                </a:rPr>
                <a:t>A tally of the number of unicorns spotted in the fantasy realm.</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FD8CE"/>
        </a:solidFill>
      </p:bgPr>
    </p:bg>
    <p:spTree>
      <p:nvGrpSpPr>
        <p:cNvPr id="327" name="Shape 327"/>
        <p:cNvGrpSpPr/>
        <p:nvPr/>
      </p:nvGrpSpPr>
      <p:grpSpPr>
        <a:xfrm>
          <a:off x="0" y="0"/>
          <a:ext cx="0" cy="0"/>
          <a:chOff x="0" y="0"/>
          <a:chExt cx="0" cy="0"/>
        </a:xfrm>
      </p:grpSpPr>
      <p:pic>
        <p:nvPicPr>
          <p:cNvPr descr="preencoded.png" id="328" name="Google Shape;328;g3ebeded06e2_0_299"/>
          <p:cNvPicPr preferRelativeResize="0"/>
          <p:nvPr/>
        </p:nvPicPr>
        <p:blipFill rotWithShape="1">
          <a:blip r:embed="rId3">
            <a:alphaModFix/>
          </a:blip>
          <a:srcRect b="0" l="0" r="0" t="0"/>
          <a:stretch/>
        </p:blipFill>
        <p:spPr>
          <a:xfrm rot="885097">
            <a:off x="14649483" y="776236"/>
            <a:ext cx="3943350" cy="1857375"/>
          </a:xfrm>
          <a:prstGeom prst="rect">
            <a:avLst/>
          </a:prstGeom>
          <a:noFill/>
          <a:ln>
            <a:noFill/>
          </a:ln>
        </p:spPr>
      </p:pic>
      <p:pic>
        <p:nvPicPr>
          <p:cNvPr descr="preencoded.png" id="329" name="Google Shape;329;g3ebeded06e2_0_299"/>
          <p:cNvPicPr preferRelativeResize="0"/>
          <p:nvPr/>
        </p:nvPicPr>
        <p:blipFill rotWithShape="1">
          <a:blip r:embed="rId4">
            <a:alphaModFix/>
          </a:blip>
          <a:srcRect b="0" l="0" r="0" t="0"/>
          <a:stretch/>
        </p:blipFill>
        <p:spPr>
          <a:xfrm rot="-921938">
            <a:off x="33028" y="8915823"/>
            <a:ext cx="2600325" cy="600076"/>
          </a:xfrm>
          <a:prstGeom prst="rect">
            <a:avLst/>
          </a:prstGeom>
          <a:noFill/>
          <a:ln>
            <a:noFill/>
          </a:ln>
        </p:spPr>
      </p:pic>
      <p:pic>
        <p:nvPicPr>
          <p:cNvPr descr="preencoded.png" id="330" name="Google Shape;330;g3ebeded06e2_0_299"/>
          <p:cNvPicPr preferRelativeResize="0"/>
          <p:nvPr/>
        </p:nvPicPr>
        <p:blipFill rotWithShape="1">
          <a:blip r:embed="rId5">
            <a:alphaModFix/>
          </a:blip>
          <a:srcRect b="0" l="0" r="0" t="0"/>
          <a:stretch/>
        </p:blipFill>
        <p:spPr>
          <a:xfrm>
            <a:off x="15544800" y="6419850"/>
            <a:ext cx="5495925" cy="4314825"/>
          </a:xfrm>
          <a:prstGeom prst="rect">
            <a:avLst/>
          </a:prstGeom>
          <a:noFill/>
          <a:ln>
            <a:noFill/>
          </a:ln>
        </p:spPr>
      </p:pic>
      <p:grpSp>
        <p:nvGrpSpPr>
          <p:cNvPr id="331" name="Google Shape;331;g3ebeded06e2_0_299"/>
          <p:cNvGrpSpPr/>
          <p:nvPr/>
        </p:nvGrpSpPr>
        <p:grpSpPr>
          <a:xfrm>
            <a:off x="17640300" y="7994925"/>
            <a:ext cx="596549" cy="2063476"/>
            <a:chOff x="17640300" y="7994925"/>
            <a:chExt cx="596549" cy="2063476"/>
          </a:xfrm>
        </p:grpSpPr>
        <p:pic>
          <p:nvPicPr>
            <p:cNvPr descr="preencoded.png" id="332" name="Google Shape;332;g3ebeded06e2_0_299"/>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333" name="Google Shape;333;g3ebeded06e2_0_299"/>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786956"/>
                </a:buClr>
                <a:buSzPts val="2710"/>
                <a:buFont typeface="Inter"/>
                <a:buNone/>
              </a:pPr>
              <a:r>
                <a:rPr b="1" i="0" lang="en-US" sz="2710" u="none" cap="none" strike="noStrike">
                  <a:solidFill>
                    <a:srgbClr val="786956"/>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334" name="Google Shape;334;g3ebeded06e2_0_299"/>
          <p:cNvSpPr/>
          <p:nvPr/>
        </p:nvSpPr>
        <p:spPr>
          <a:xfrm>
            <a:off x="2919413" y="2447925"/>
            <a:ext cx="5579700" cy="1912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72727"/>
              </a:buClr>
              <a:buSzPts val="9600"/>
              <a:buFont typeface="Patua One"/>
              <a:buNone/>
            </a:pPr>
            <a:r>
              <a:rPr b="0" i="0" lang="en-US" sz="9600" u="none" cap="none" strike="noStrike">
                <a:solidFill>
                  <a:srgbClr val="272727"/>
                </a:solidFill>
                <a:latin typeface="Patua One"/>
                <a:ea typeface="Patua One"/>
                <a:cs typeface="Patua One"/>
                <a:sym typeface="Patua One"/>
              </a:rPr>
              <a:t>233 Coins</a:t>
            </a:r>
            <a:endParaRPr b="0" i="0" sz="9600" u="none" cap="none" strike="noStrike">
              <a:solidFill>
                <a:schemeClr val="dk1"/>
              </a:solidFill>
              <a:latin typeface="Calibri"/>
              <a:ea typeface="Calibri"/>
              <a:cs typeface="Calibri"/>
              <a:sym typeface="Calibri"/>
            </a:endParaRPr>
          </a:p>
        </p:txBody>
      </p:sp>
      <p:sp>
        <p:nvSpPr>
          <p:cNvPr id="335" name="Google Shape;335;g3ebeded06e2_0_299"/>
          <p:cNvSpPr/>
          <p:nvPr/>
        </p:nvSpPr>
        <p:spPr>
          <a:xfrm>
            <a:off x="2512695" y="3933825"/>
            <a:ext cx="5966400" cy="4116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Special Elite"/>
              <a:buNone/>
            </a:pPr>
            <a:r>
              <a:rPr b="0" i="0" lang="en-US" sz="2400" u="none" cap="none" strike="noStrike">
                <a:solidFill>
                  <a:srgbClr val="0E0E0E"/>
                </a:solidFill>
                <a:latin typeface="Special Elite"/>
                <a:ea typeface="Special Elite"/>
                <a:cs typeface="Special Elite"/>
                <a:sym typeface="Special Elite"/>
              </a:rPr>
              <a:t>Treasure Found</a:t>
            </a:r>
            <a:endParaRPr b="0" i="0" sz="2400" u="none" cap="none" strike="noStrike">
              <a:solidFill>
                <a:schemeClr val="dk1"/>
              </a:solidFill>
              <a:latin typeface="Calibri"/>
              <a:ea typeface="Calibri"/>
              <a:cs typeface="Calibri"/>
              <a:sym typeface="Calibri"/>
            </a:endParaRPr>
          </a:p>
        </p:txBody>
      </p:sp>
      <p:sp>
        <p:nvSpPr>
          <p:cNvPr id="336" name="Google Shape;336;g3ebeded06e2_0_299"/>
          <p:cNvSpPr/>
          <p:nvPr/>
        </p:nvSpPr>
        <p:spPr>
          <a:xfrm>
            <a:off x="2786063" y="5238750"/>
            <a:ext cx="5846400" cy="1912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72727"/>
              </a:buClr>
              <a:buSzPts val="9600"/>
              <a:buFont typeface="Patua One"/>
              <a:buNone/>
            </a:pPr>
            <a:r>
              <a:rPr b="0" i="0" lang="en-US" sz="9600" u="none" cap="none" strike="noStrike">
                <a:solidFill>
                  <a:srgbClr val="272727"/>
                </a:solidFill>
                <a:latin typeface="Patua One"/>
                <a:ea typeface="Patua One"/>
                <a:cs typeface="Patua One"/>
                <a:sym typeface="Patua One"/>
              </a:rPr>
              <a:t>456 Hours</a:t>
            </a:r>
            <a:endParaRPr b="0" i="0" sz="9600" u="none" cap="none" strike="noStrike">
              <a:solidFill>
                <a:schemeClr val="dk1"/>
              </a:solidFill>
              <a:latin typeface="Calibri"/>
              <a:ea typeface="Calibri"/>
              <a:cs typeface="Calibri"/>
              <a:sym typeface="Calibri"/>
            </a:endParaRPr>
          </a:p>
        </p:txBody>
      </p:sp>
      <p:sp>
        <p:nvSpPr>
          <p:cNvPr id="337" name="Google Shape;337;g3ebeded06e2_0_299"/>
          <p:cNvSpPr/>
          <p:nvPr/>
        </p:nvSpPr>
        <p:spPr>
          <a:xfrm>
            <a:off x="2512695" y="6724650"/>
            <a:ext cx="5966400" cy="4116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Special Elite"/>
              <a:buNone/>
            </a:pPr>
            <a:r>
              <a:rPr b="0" i="0" lang="en-US" sz="2400" u="none" cap="none" strike="noStrike">
                <a:solidFill>
                  <a:srgbClr val="0E0E0E"/>
                </a:solidFill>
                <a:latin typeface="Special Elite"/>
                <a:ea typeface="Special Elite"/>
                <a:cs typeface="Special Elite"/>
                <a:sym typeface="Special Elite"/>
              </a:rPr>
              <a:t>Duration of Spell Casting</a:t>
            </a:r>
            <a:endParaRPr b="0" i="0" sz="2400" u="none" cap="none" strike="noStrike">
              <a:solidFill>
                <a:schemeClr val="dk1"/>
              </a:solidFill>
              <a:latin typeface="Calibri"/>
              <a:ea typeface="Calibri"/>
              <a:cs typeface="Calibri"/>
              <a:sym typeface="Calibri"/>
            </a:endParaRPr>
          </a:p>
        </p:txBody>
      </p:sp>
      <p:sp>
        <p:nvSpPr>
          <p:cNvPr id="338" name="Google Shape;338;g3ebeded06e2_0_299"/>
          <p:cNvSpPr/>
          <p:nvPr/>
        </p:nvSpPr>
        <p:spPr>
          <a:xfrm>
            <a:off x="11953875" y="2447925"/>
            <a:ext cx="2750700" cy="1912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72727"/>
              </a:buClr>
              <a:buSzPts val="9600"/>
              <a:buFont typeface="Patua One"/>
              <a:buNone/>
            </a:pPr>
            <a:r>
              <a:rPr b="0" i="0" lang="en-US" sz="9600" u="none" cap="none" strike="noStrike">
                <a:solidFill>
                  <a:srgbClr val="272727"/>
                </a:solidFill>
                <a:latin typeface="Patua One"/>
                <a:ea typeface="Patua One"/>
                <a:cs typeface="Patua One"/>
                <a:sym typeface="Patua One"/>
              </a:rPr>
              <a:t>85%</a:t>
            </a:r>
            <a:endParaRPr b="0" i="0" sz="9600" u="none" cap="none" strike="noStrike">
              <a:solidFill>
                <a:schemeClr val="dk1"/>
              </a:solidFill>
              <a:latin typeface="Calibri"/>
              <a:ea typeface="Calibri"/>
              <a:cs typeface="Calibri"/>
              <a:sym typeface="Calibri"/>
            </a:endParaRPr>
          </a:p>
        </p:txBody>
      </p:sp>
      <p:sp>
        <p:nvSpPr>
          <p:cNvPr id="339" name="Google Shape;339;g3ebeded06e2_0_299"/>
          <p:cNvSpPr/>
          <p:nvPr/>
        </p:nvSpPr>
        <p:spPr>
          <a:xfrm>
            <a:off x="10132695" y="3933825"/>
            <a:ext cx="5966400" cy="4116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Special Elite"/>
              <a:buNone/>
            </a:pPr>
            <a:r>
              <a:rPr b="0" i="0" lang="en-US" sz="2400" u="none" cap="none" strike="noStrike">
                <a:solidFill>
                  <a:srgbClr val="0E0E0E"/>
                </a:solidFill>
                <a:latin typeface="Special Elite"/>
                <a:ea typeface="Special Elite"/>
                <a:cs typeface="Special Elite"/>
                <a:sym typeface="Special Elite"/>
              </a:rPr>
              <a:t>Wished Granted</a:t>
            </a:r>
            <a:endParaRPr b="0" i="0" sz="2400" u="none" cap="none" strike="noStrike">
              <a:solidFill>
                <a:schemeClr val="dk1"/>
              </a:solidFill>
              <a:latin typeface="Calibri"/>
              <a:ea typeface="Calibri"/>
              <a:cs typeface="Calibri"/>
              <a:sym typeface="Calibri"/>
            </a:endParaRPr>
          </a:p>
        </p:txBody>
      </p:sp>
      <p:sp>
        <p:nvSpPr>
          <p:cNvPr id="340" name="Google Shape;340;g3ebeded06e2_0_299"/>
          <p:cNvSpPr/>
          <p:nvPr/>
        </p:nvSpPr>
        <p:spPr>
          <a:xfrm>
            <a:off x="11106150" y="5238750"/>
            <a:ext cx="4446300" cy="1912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72727"/>
              </a:buClr>
              <a:buSzPts val="9600"/>
              <a:buFont typeface="Patua One"/>
              <a:buNone/>
            </a:pPr>
            <a:r>
              <a:rPr b="0" i="0" lang="en-US" sz="9600" u="none" cap="none" strike="noStrike">
                <a:solidFill>
                  <a:srgbClr val="272727"/>
                </a:solidFill>
                <a:latin typeface="Patua One"/>
                <a:ea typeface="Patua One"/>
                <a:cs typeface="Patua One"/>
                <a:sym typeface="Patua One"/>
              </a:rPr>
              <a:t>323 Km</a:t>
            </a:r>
            <a:endParaRPr b="0" i="0" sz="9600" u="none" cap="none" strike="noStrike">
              <a:solidFill>
                <a:schemeClr val="dk1"/>
              </a:solidFill>
              <a:latin typeface="Calibri"/>
              <a:ea typeface="Calibri"/>
              <a:cs typeface="Calibri"/>
              <a:sym typeface="Calibri"/>
            </a:endParaRPr>
          </a:p>
        </p:txBody>
      </p:sp>
      <p:sp>
        <p:nvSpPr>
          <p:cNvPr id="341" name="Google Shape;341;g3ebeded06e2_0_299"/>
          <p:cNvSpPr/>
          <p:nvPr/>
        </p:nvSpPr>
        <p:spPr>
          <a:xfrm>
            <a:off x="10132695" y="6724650"/>
            <a:ext cx="5966400" cy="4116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Special Elite"/>
              <a:buNone/>
            </a:pPr>
            <a:r>
              <a:rPr b="0" i="0" lang="en-US" sz="2400" u="none" cap="none" strike="noStrike">
                <a:solidFill>
                  <a:srgbClr val="0E0E0E"/>
                </a:solidFill>
                <a:latin typeface="Special Elite"/>
                <a:ea typeface="Special Elite"/>
                <a:cs typeface="Special Elite"/>
                <a:sym typeface="Special Elite"/>
              </a:rPr>
              <a:t>Journey Distance</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FD8CE"/>
        </a:solidFill>
      </p:bgPr>
    </p:bg>
    <p:spTree>
      <p:nvGrpSpPr>
        <p:cNvPr id="346" name="Shape 346"/>
        <p:cNvGrpSpPr/>
        <p:nvPr/>
      </p:nvGrpSpPr>
      <p:grpSpPr>
        <a:xfrm>
          <a:off x="0" y="0"/>
          <a:ext cx="0" cy="0"/>
          <a:chOff x="0" y="0"/>
          <a:chExt cx="0" cy="0"/>
        </a:xfrm>
      </p:grpSpPr>
      <p:pic>
        <p:nvPicPr>
          <p:cNvPr descr="preencoded.png" id="347" name="Google Shape;347;g3ebeded06e2_0_317"/>
          <p:cNvPicPr preferRelativeResize="0"/>
          <p:nvPr/>
        </p:nvPicPr>
        <p:blipFill rotWithShape="1">
          <a:blip r:embed="rId3">
            <a:alphaModFix/>
          </a:blip>
          <a:srcRect b="0" l="0" r="0" t="0"/>
          <a:stretch/>
        </p:blipFill>
        <p:spPr>
          <a:xfrm>
            <a:off x="409575" y="571500"/>
            <a:ext cx="2152650" cy="2038350"/>
          </a:xfrm>
          <a:prstGeom prst="rect">
            <a:avLst/>
          </a:prstGeom>
          <a:noFill/>
          <a:ln>
            <a:noFill/>
          </a:ln>
        </p:spPr>
      </p:pic>
      <p:pic>
        <p:nvPicPr>
          <p:cNvPr descr="preencoded.png" id="348" name="Google Shape;348;g3ebeded06e2_0_317"/>
          <p:cNvPicPr preferRelativeResize="0"/>
          <p:nvPr/>
        </p:nvPicPr>
        <p:blipFill rotWithShape="1">
          <a:blip r:embed="rId4">
            <a:alphaModFix/>
          </a:blip>
          <a:srcRect b="0" l="0" r="0" t="0"/>
          <a:stretch/>
        </p:blipFill>
        <p:spPr>
          <a:xfrm>
            <a:off x="15849600" y="8124825"/>
            <a:ext cx="1443419" cy="1333501"/>
          </a:xfrm>
          <a:prstGeom prst="rect">
            <a:avLst/>
          </a:prstGeom>
          <a:noFill/>
          <a:ln>
            <a:noFill/>
          </a:ln>
        </p:spPr>
      </p:pic>
      <p:pic>
        <p:nvPicPr>
          <p:cNvPr descr="preencoded.png" id="349" name="Google Shape;349;g3ebeded06e2_0_317"/>
          <p:cNvPicPr preferRelativeResize="0"/>
          <p:nvPr/>
        </p:nvPicPr>
        <p:blipFill rotWithShape="1">
          <a:blip r:embed="rId5">
            <a:alphaModFix/>
          </a:blip>
          <a:srcRect b="0" l="0" r="0" t="0"/>
          <a:stretch/>
        </p:blipFill>
        <p:spPr>
          <a:xfrm>
            <a:off x="11258550" y="-2095500"/>
            <a:ext cx="4591050" cy="4705350"/>
          </a:xfrm>
          <a:prstGeom prst="rect">
            <a:avLst/>
          </a:prstGeom>
          <a:noFill/>
          <a:ln>
            <a:noFill/>
          </a:ln>
        </p:spPr>
      </p:pic>
      <p:grpSp>
        <p:nvGrpSpPr>
          <p:cNvPr id="350" name="Google Shape;350;g3ebeded06e2_0_317"/>
          <p:cNvGrpSpPr/>
          <p:nvPr/>
        </p:nvGrpSpPr>
        <p:grpSpPr>
          <a:xfrm>
            <a:off x="17640300" y="7994925"/>
            <a:ext cx="596549" cy="2063476"/>
            <a:chOff x="17640300" y="7994925"/>
            <a:chExt cx="596549" cy="2063476"/>
          </a:xfrm>
        </p:grpSpPr>
        <p:pic>
          <p:nvPicPr>
            <p:cNvPr descr="preencoded.png" id="351" name="Google Shape;351;g3ebeded06e2_0_317"/>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352" name="Google Shape;352;g3ebeded06e2_0_317"/>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786956"/>
                </a:buClr>
                <a:buSzPts val="2710"/>
                <a:buFont typeface="Inter"/>
                <a:buNone/>
              </a:pPr>
              <a:r>
                <a:rPr b="1" i="0" lang="en-US" sz="2710" u="none" cap="none" strike="noStrike">
                  <a:solidFill>
                    <a:srgbClr val="786956"/>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353" name="Google Shape;353;g3ebeded06e2_0_317"/>
          <p:cNvSpPr/>
          <p:nvPr/>
        </p:nvSpPr>
        <p:spPr>
          <a:xfrm>
            <a:off x="5181600" y="857250"/>
            <a:ext cx="7915200" cy="12003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272727"/>
              </a:buClr>
              <a:buSzPts val="6000"/>
              <a:buFont typeface="Patua One"/>
              <a:buNone/>
            </a:pPr>
            <a:r>
              <a:rPr b="0" i="0" lang="en-US" sz="6000" u="none" cap="none" strike="noStrike">
                <a:solidFill>
                  <a:srgbClr val="272727"/>
                </a:solidFill>
                <a:latin typeface="Patua One"/>
                <a:ea typeface="Patua One"/>
                <a:cs typeface="Patua One"/>
                <a:sym typeface="Patua One"/>
              </a:rPr>
              <a:t>Some Graph</a:t>
            </a:r>
            <a:endParaRPr b="0" i="0" sz="6000" u="none" cap="none" strike="noStrike">
              <a:solidFill>
                <a:schemeClr val="dk1"/>
              </a:solidFill>
              <a:latin typeface="Calibri"/>
              <a:ea typeface="Calibri"/>
              <a:cs typeface="Calibri"/>
              <a:sym typeface="Calibri"/>
            </a:endParaRPr>
          </a:p>
        </p:txBody>
      </p:sp>
      <p:grpSp>
        <p:nvGrpSpPr>
          <p:cNvPr id="354" name="Google Shape;354;g3ebeded06e2_0_317"/>
          <p:cNvGrpSpPr/>
          <p:nvPr/>
        </p:nvGrpSpPr>
        <p:grpSpPr>
          <a:xfrm>
            <a:off x="2038350" y="2824588"/>
            <a:ext cx="6709939" cy="4712767"/>
            <a:chOff x="2038350" y="2824588"/>
            <a:chExt cx="6709939" cy="4712767"/>
          </a:xfrm>
        </p:grpSpPr>
        <p:pic>
          <p:nvPicPr>
            <p:cNvPr descr="preencoded.png" id="355" name="Google Shape;355;g3ebeded06e2_0_317"/>
            <p:cNvPicPr preferRelativeResize="0"/>
            <p:nvPr/>
          </p:nvPicPr>
          <p:blipFill rotWithShape="1">
            <a:blip r:embed="rId7">
              <a:alphaModFix/>
            </a:blip>
            <a:srcRect b="0" l="0" r="0" t="0"/>
            <a:stretch/>
          </p:blipFill>
          <p:spPr>
            <a:xfrm>
              <a:off x="2530372" y="2824588"/>
              <a:ext cx="6217917" cy="4133250"/>
            </a:xfrm>
            <a:prstGeom prst="rect">
              <a:avLst/>
            </a:prstGeom>
            <a:noFill/>
            <a:ln>
              <a:noFill/>
            </a:ln>
          </p:spPr>
        </p:pic>
        <p:pic>
          <p:nvPicPr>
            <p:cNvPr descr="preencoded.png" id="356" name="Google Shape;356;g3ebeded06e2_0_317"/>
            <p:cNvPicPr preferRelativeResize="0"/>
            <p:nvPr/>
          </p:nvPicPr>
          <p:blipFill rotWithShape="1">
            <a:blip r:embed="rId8">
              <a:alphaModFix/>
            </a:blip>
            <a:srcRect b="0" l="0" r="0" t="0"/>
            <a:stretch/>
          </p:blipFill>
          <p:spPr>
            <a:xfrm>
              <a:off x="3384152" y="3139083"/>
              <a:ext cx="8673" cy="3943830"/>
            </a:xfrm>
            <a:prstGeom prst="rect">
              <a:avLst/>
            </a:prstGeom>
            <a:noFill/>
            <a:ln>
              <a:noFill/>
            </a:ln>
          </p:spPr>
        </p:pic>
        <p:pic>
          <p:nvPicPr>
            <p:cNvPr descr="preencoded.png" id="357" name="Google Shape;357;g3ebeded06e2_0_317"/>
            <p:cNvPicPr preferRelativeResize="0"/>
            <p:nvPr/>
          </p:nvPicPr>
          <p:blipFill rotWithShape="1">
            <a:blip r:embed="rId8">
              <a:alphaModFix/>
            </a:blip>
            <a:srcRect b="0" l="0" r="0" t="0"/>
            <a:stretch/>
          </p:blipFill>
          <p:spPr>
            <a:xfrm>
              <a:off x="4237930" y="3139083"/>
              <a:ext cx="8673" cy="3943830"/>
            </a:xfrm>
            <a:prstGeom prst="rect">
              <a:avLst/>
            </a:prstGeom>
            <a:noFill/>
            <a:ln>
              <a:noFill/>
            </a:ln>
          </p:spPr>
        </p:pic>
        <p:pic>
          <p:nvPicPr>
            <p:cNvPr descr="preencoded.png" id="358" name="Google Shape;358;g3ebeded06e2_0_317"/>
            <p:cNvPicPr preferRelativeResize="0"/>
            <p:nvPr/>
          </p:nvPicPr>
          <p:blipFill rotWithShape="1">
            <a:blip r:embed="rId8">
              <a:alphaModFix/>
            </a:blip>
            <a:srcRect b="0" l="0" r="0" t="0"/>
            <a:stretch/>
          </p:blipFill>
          <p:spPr>
            <a:xfrm>
              <a:off x="5091711" y="3139083"/>
              <a:ext cx="8673" cy="3943830"/>
            </a:xfrm>
            <a:prstGeom prst="rect">
              <a:avLst/>
            </a:prstGeom>
            <a:noFill/>
            <a:ln>
              <a:noFill/>
            </a:ln>
          </p:spPr>
        </p:pic>
        <p:pic>
          <p:nvPicPr>
            <p:cNvPr descr="preencoded.png" id="359" name="Google Shape;359;g3ebeded06e2_0_317"/>
            <p:cNvPicPr preferRelativeResize="0"/>
            <p:nvPr/>
          </p:nvPicPr>
          <p:blipFill rotWithShape="1">
            <a:blip r:embed="rId8">
              <a:alphaModFix/>
            </a:blip>
            <a:srcRect b="0" l="0" r="0" t="0"/>
            <a:stretch/>
          </p:blipFill>
          <p:spPr>
            <a:xfrm>
              <a:off x="5945489" y="3139083"/>
              <a:ext cx="8673" cy="3943830"/>
            </a:xfrm>
            <a:prstGeom prst="rect">
              <a:avLst/>
            </a:prstGeom>
            <a:noFill/>
            <a:ln>
              <a:noFill/>
            </a:ln>
          </p:spPr>
        </p:pic>
        <p:pic>
          <p:nvPicPr>
            <p:cNvPr descr="preencoded.png" id="360" name="Google Shape;360;g3ebeded06e2_0_317"/>
            <p:cNvPicPr preferRelativeResize="0"/>
            <p:nvPr/>
          </p:nvPicPr>
          <p:blipFill rotWithShape="1">
            <a:blip r:embed="rId8">
              <a:alphaModFix/>
            </a:blip>
            <a:srcRect b="0" l="0" r="0" t="0"/>
            <a:stretch/>
          </p:blipFill>
          <p:spPr>
            <a:xfrm>
              <a:off x="6799271" y="3139083"/>
              <a:ext cx="8673" cy="3943830"/>
            </a:xfrm>
            <a:prstGeom prst="rect">
              <a:avLst/>
            </a:prstGeom>
            <a:noFill/>
            <a:ln>
              <a:noFill/>
            </a:ln>
          </p:spPr>
        </p:pic>
        <p:pic>
          <p:nvPicPr>
            <p:cNvPr descr="preencoded.png" id="361" name="Google Shape;361;g3ebeded06e2_0_317"/>
            <p:cNvPicPr preferRelativeResize="0"/>
            <p:nvPr/>
          </p:nvPicPr>
          <p:blipFill rotWithShape="1">
            <a:blip r:embed="rId8">
              <a:alphaModFix/>
            </a:blip>
            <a:srcRect b="0" l="0" r="0" t="0"/>
            <a:stretch/>
          </p:blipFill>
          <p:spPr>
            <a:xfrm>
              <a:off x="7653049" y="3139083"/>
              <a:ext cx="8673" cy="3943830"/>
            </a:xfrm>
            <a:prstGeom prst="rect">
              <a:avLst/>
            </a:prstGeom>
            <a:noFill/>
            <a:ln>
              <a:noFill/>
            </a:ln>
          </p:spPr>
        </p:pic>
        <p:pic>
          <p:nvPicPr>
            <p:cNvPr descr="preencoded.png" id="362" name="Google Shape;362;g3ebeded06e2_0_317"/>
            <p:cNvPicPr preferRelativeResize="0"/>
            <p:nvPr/>
          </p:nvPicPr>
          <p:blipFill rotWithShape="1">
            <a:blip r:embed="rId8">
              <a:alphaModFix/>
            </a:blip>
            <a:srcRect b="0" l="0" r="0" t="0"/>
            <a:stretch/>
          </p:blipFill>
          <p:spPr>
            <a:xfrm>
              <a:off x="8506828" y="3139083"/>
              <a:ext cx="8673" cy="3943830"/>
            </a:xfrm>
            <a:prstGeom prst="rect">
              <a:avLst/>
            </a:prstGeom>
            <a:noFill/>
            <a:ln>
              <a:noFill/>
            </a:ln>
          </p:spPr>
        </p:pic>
        <p:pic>
          <p:nvPicPr>
            <p:cNvPr descr="preencoded.png" id="363" name="Google Shape;363;g3ebeded06e2_0_317"/>
            <p:cNvPicPr preferRelativeResize="0"/>
            <p:nvPr/>
          </p:nvPicPr>
          <p:blipFill rotWithShape="1">
            <a:blip r:embed="rId9">
              <a:alphaModFix/>
            </a:blip>
            <a:srcRect b="0" l="0" r="0" t="0"/>
            <a:stretch/>
          </p:blipFill>
          <p:spPr>
            <a:xfrm>
              <a:off x="2516122" y="4106724"/>
              <a:ext cx="6036870" cy="1780186"/>
            </a:xfrm>
            <a:prstGeom prst="rect">
              <a:avLst/>
            </a:prstGeom>
            <a:noFill/>
            <a:ln>
              <a:noFill/>
            </a:ln>
          </p:spPr>
        </p:pic>
        <p:pic>
          <p:nvPicPr>
            <p:cNvPr descr="preencoded.png" id="364" name="Google Shape;364;g3ebeded06e2_0_317"/>
            <p:cNvPicPr preferRelativeResize="0"/>
            <p:nvPr/>
          </p:nvPicPr>
          <p:blipFill rotWithShape="1">
            <a:blip r:embed="rId10">
              <a:alphaModFix/>
            </a:blip>
            <a:srcRect b="0" l="0" r="0" t="0"/>
            <a:stretch/>
          </p:blipFill>
          <p:spPr>
            <a:xfrm>
              <a:off x="2526404" y="4773581"/>
              <a:ext cx="6032267" cy="1701393"/>
            </a:xfrm>
            <a:prstGeom prst="rect">
              <a:avLst/>
            </a:prstGeom>
            <a:noFill/>
            <a:ln>
              <a:noFill/>
            </a:ln>
          </p:spPr>
        </p:pic>
        <p:pic>
          <p:nvPicPr>
            <p:cNvPr descr="preencoded.png" id="365" name="Google Shape;365;g3ebeded06e2_0_317"/>
            <p:cNvPicPr preferRelativeResize="0"/>
            <p:nvPr/>
          </p:nvPicPr>
          <p:blipFill rotWithShape="1">
            <a:blip r:embed="rId11">
              <a:alphaModFix/>
            </a:blip>
            <a:srcRect b="0" l="0" r="0" t="0"/>
            <a:stretch/>
          </p:blipFill>
          <p:spPr>
            <a:xfrm>
              <a:off x="3330897" y="4541732"/>
              <a:ext cx="115179" cy="115178"/>
            </a:xfrm>
            <a:prstGeom prst="rect">
              <a:avLst/>
            </a:prstGeom>
            <a:noFill/>
            <a:ln>
              <a:noFill/>
            </a:ln>
          </p:spPr>
        </p:pic>
        <p:pic>
          <p:nvPicPr>
            <p:cNvPr descr="preencoded.png" id="366" name="Google Shape;366;g3ebeded06e2_0_317"/>
            <p:cNvPicPr preferRelativeResize="0"/>
            <p:nvPr/>
          </p:nvPicPr>
          <p:blipFill rotWithShape="1">
            <a:blip r:embed="rId12">
              <a:alphaModFix/>
            </a:blip>
            <a:srcRect b="0" l="0" r="0" t="0"/>
            <a:stretch/>
          </p:blipFill>
          <p:spPr>
            <a:xfrm>
              <a:off x="3330897" y="5235848"/>
              <a:ext cx="115179" cy="115179"/>
            </a:xfrm>
            <a:prstGeom prst="rect">
              <a:avLst/>
            </a:prstGeom>
            <a:noFill/>
            <a:ln>
              <a:noFill/>
            </a:ln>
          </p:spPr>
        </p:pic>
        <p:pic>
          <p:nvPicPr>
            <p:cNvPr descr="preencoded.png" id="367" name="Google Shape;367;g3ebeded06e2_0_317"/>
            <p:cNvPicPr preferRelativeResize="0"/>
            <p:nvPr/>
          </p:nvPicPr>
          <p:blipFill rotWithShape="1">
            <a:blip r:embed="rId11">
              <a:alphaModFix/>
            </a:blip>
            <a:srcRect b="0" l="0" r="0" t="0"/>
            <a:stretch/>
          </p:blipFill>
          <p:spPr>
            <a:xfrm>
              <a:off x="4184677" y="4238458"/>
              <a:ext cx="115179" cy="115179"/>
            </a:xfrm>
            <a:prstGeom prst="rect">
              <a:avLst/>
            </a:prstGeom>
            <a:noFill/>
            <a:ln>
              <a:noFill/>
            </a:ln>
          </p:spPr>
        </p:pic>
        <p:pic>
          <p:nvPicPr>
            <p:cNvPr descr="preencoded.png" id="368" name="Google Shape;368;g3ebeded06e2_0_317"/>
            <p:cNvPicPr preferRelativeResize="0"/>
            <p:nvPr/>
          </p:nvPicPr>
          <p:blipFill rotWithShape="1">
            <a:blip r:embed="rId13">
              <a:alphaModFix/>
            </a:blip>
            <a:srcRect b="0" l="0" r="0" t="0"/>
            <a:stretch/>
          </p:blipFill>
          <p:spPr>
            <a:xfrm>
              <a:off x="4184677" y="5561633"/>
              <a:ext cx="115179" cy="115179"/>
            </a:xfrm>
            <a:prstGeom prst="rect">
              <a:avLst/>
            </a:prstGeom>
            <a:noFill/>
            <a:ln>
              <a:noFill/>
            </a:ln>
          </p:spPr>
        </p:pic>
        <p:pic>
          <p:nvPicPr>
            <p:cNvPr descr="preencoded.png" id="369" name="Google Shape;369;g3ebeded06e2_0_317"/>
            <p:cNvPicPr preferRelativeResize="0"/>
            <p:nvPr/>
          </p:nvPicPr>
          <p:blipFill rotWithShape="1">
            <a:blip r:embed="rId14">
              <a:alphaModFix/>
            </a:blip>
            <a:srcRect b="0" l="0" r="0" t="0"/>
            <a:stretch/>
          </p:blipFill>
          <p:spPr>
            <a:xfrm>
              <a:off x="5038458" y="5799609"/>
              <a:ext cx="115179" cy="115179"/>
            </a:xfrm>
            <a:prstGeom prst="rect">
              <a:avLst/>
            </a:prstGeom>
            <a:noFill/>
            <a:ln>
              <a:noFill/>
            </a:ln>
          </p:spPr>
        </p:pic>
        <p:pic>
          <p:nvPicPr>
            <p:cNvPr descr="preencoded.png" id="370" name="Google Shape;370;g3ebeded06e2_0_317"/>
            <p:cNvPicPr preferRelativeResize="0"/>
            <p:nvPr/>
          </p:nvPicPr>
          <p:blipFill rotWithShape="1">
            <a:blip r:embed="rId14">
              <a:alphaModFix/>
            </a:blip>
            <a:srcRect b="0" l="0" r="0" t="0"/>
            <a:stretch/>
          </p:blipFill>
          <p:spPr>
            <a:xfrm>
              <a:off x="5038458" y="4733869"/>
              <a:ext cx="115179" cy="115179"/>
            </a:xfrm>
            <a:prstGeom prst="rect">
              <a:avLst/>
            </a:prstGeom>
            <a:noFill/>
            <a:ln>
              <a:noFill/>
            </a:ln>
          </p:spPr>
        </p:pic>
        <p:pic>
          <p:nvPicPr>
            <p:cNvPr descr="preencoded.png" id="371" name="Google Shape;371;g3ebeded06e2_0_317"/>
            <p:cNvPicPr preferRelativeResize="0"/>
            <p:nvPr/>
          </p:nvPicPr>
          <p:blipFill rotWithShape="1">
            <a:blip r:embed="rId11">
              <a:alphaModFix/>
            </a:blip>
            <a:srcRect b="0" l="0" r="0" t="0"/>
            <a:stretch/>
          </p:blipFill>
          <p:spPr>
            <a:xfrm>
              <a:off x="5895705" y="5049924"/>
              <a:ext cx="115179" cy="115179"/>
            </a:xfrm>
            <a:prstGeom prst="rect">
              <a:avLst/>
            </a:prstGeom>
            <a:noFill/>
            <a:ln>
              <a:noFill/>
            </a:ln>
          </p:spPr>
        </p:pic>
        <p:pic>
          <p:nvPicPr>
            <p:cNvPr descr="preencoded.png" id="372" name="Google Shape;372;g3ebeded06e2_0_317"/>
            <p:cNvPicPr preferRelativeResize="0"/>
            <p:nvPr/>
          </p:nvPicPr>
          <p:blipFill rotWithShape="1">
            <a:blip r:embed="rId11">
              <a:alphaModFix/>
            </a:blip>
            <a:srcRect b="0" l="0" r="0" t="0"/>
            <a:stretch/>
          </p:blipFill>
          <p:spPr>
            <a:xfrm>
              <a:off x="5895705" y="4815483"/>
              <a:ext cx="115179" cy="115179"/>
            </a:xfrm>
            <a:prstGeom prst="rect">
              <a:avLst/>
            </a:prstGeom>
            <a:noFill/>
            <a:ln>
              <a:noFill/>
            </a:ln>
          </p:spPr>
        </p:pic>
        <p:pic>
          <p:nvPicPr>
            <p:cNvPr descr="preencoded.png" id="373" name="Google Shape;373;g3ebeded06e2_0_317"/>
            <p:cNvPicPr preferRelativeResize="0"/>
            <p:nvPr/>
          </p:nvPicPr>
          <p:blipFill rotWithShape="1">
            <a:blip r:embed="rId11">
              <a:alphaModFix/>
            </a:blip>
            <a:srcRect b="0" l="0" r="0" t="0"/>
            <a:stretch/>
          </p:blipFill>
          <p:spPr>
            <a:xfrm>
              <a:off x="6746016" y="5750682"/>
              <a:ext cx="115179" cy="115178"/>
            </a:xfrm>
            <a:prstGeom prst="rect">
              <a:avLst/>
            </a:prstGeom>
            <a:noFill/>
            <a:ln>
              <a:noFill/>
            </a:ln>
          </p:spPr>
        </p:pic>
        <p:pic>
          <p:nvPicPr>
            <p:cNvPr descr="preencoded.png" id="374" name="Google Shape;374;g3ebeded06e2_0_317"/>
            <p:cNvPicPr preferRelativeResize="0"/>
            <p:nvPr/>
          </p:nvPicPr>
          <p:blipFill rotWithShape="1">
            <a:blip r:embed="rId12">
              <a:alphaModFix/>
            </a:blip>
            <a:srcRect b="0" l="0" r="0" t="0"/>
            <a:stretch/>
          </p:blipFill>
          <p:spPr>
            <a:xfrm>
              <a:off x="6746016" y="5307657"/>
              <a:ext cx="115179" cy="115178"/>
            </a:xfrm>
            <a:prstGeom prst="rect">
              <a:avLst/>
            </a:prstGeom>
            <a:noFill/>
            <a:ln>
              <a:noFill/>
            </a:ln>
          </p:spPr>
        </p:pic>
        <p:pic>
          <p:nvPicPr>
            <p:cNvPr descr="preencoded.png" id="375" name="Google Shape;375;g3ebeded06e2_0_317"/>
            <p:cNvPicPr preferRelativeResize="0"/>
            <p:nvPr/>
          </p:nvPicPr>
          <p:blipFill rotWithShape="1">
            <a:blip r:embed="rId11">
              <a:alphaModFix/>
            </a:blip>
            <a:srcRect b="0" l="0" r="0" t="0"/>
            <a:stretch/>
          </p:blipFill>
          <p:spPr>
            <a:xfrm>
              <a:off x="7603266" y="5229337"/>
              <a:ext cx="115179" cy="115179"/>
            </a:xfrm>
            <a:prstGeom prst="rect">
              <a:avLst/>
            </a:prstGeom>
            <a:noFill/>
            <a:ln>
              <a:noFill/>
            </a:ln>
          </p:spPr>
        </p:pic>
        <p:pic>
          <p:nvPicPr>
            <p:cNvPr descr="preencoded.png" id="376" name="Google Shape;376;g3ebeded06e2_0_317"/>
            <p:cNvPicPr preferRelativeResize="0"/>
            <p:nvPr/>
          </p:nvPicPr>
          <p:blipFill rotWithShape="1">
            <a:blip r:embed="rId12">
              <a:alphaModFix/>
            </a:blip>
            <a:srcRect b="0" l="0" r="0" t="0"/>
            <a:stretch/>
          </p:blipFill>
          <p:spPr>
            <a:xfrm>
              <a:off x="7603266" y="4929578"/>
              <a:ext cx="115179" cy="115179"/>
            </a:xfrm>
            <a:prstGeom prst="rect">
              <a:avLst/>
            </a:prstGeom>
            <a:noFill/>
            <a:ln>
              <a:noFill/>
            </a:ln>
          </p:spPr>
        </p:pic>
        <p:sp>
          <p:nvSpPr>
            <p:cNvPr id="377" name="Google Shape;377;g3ebeded06e2_0_317"/>
            <p:cNvSpPr/>
            <p:nvPr/>
          </p:nvSpPr>
          <p:spPr>
            <a:xfrm>
              <a:off x="2239561" y="6749635"/>
              <a:ext cx="165600" cy="27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786956"/>
                </a:buClr>
                <a:buSzPts val="1366"/>
                <a:buFont typeface="Lato"/>
                <a:buNone/>
              </a:pPr>
              <a:r>
                <a:rPr b="0" i="0" lang="en-US" sz="1366" u="none" cap="none" strike="noStrike">
                  <a:solidFill>
                    <a:srgbClr val="786956"/>
                  </a:solidFill>
                  <a:latin typeface="Lato"/>
                  <a:ea typeface="Lato"/>
                  <a:cs typeface="Lato"/>
                  <a:sym typeface="Lato"/>
                </a:rPr>
                <a:t>0</a:t>
              </a:r>
              <a:endParaRPr b="0" i="0" sz="1366" u="none" cap="none" strike="noStrike">
                <a:solidFill>
                  <a:schemeClr val="dk1"/>
                </a:solidFill>
                <a:latin typeface="Calibri"/>
                <a:ea typeface="Calibri"/>
                <a:cs typeface="Calibri"/>
                <a:sym typeface="Calibri"/>
              </a:endParaRPr>
            </a:p>
          </p:txBody>
        </p:sp>
        <p:sp>
          <p:nvSpPr>
            <p:cNvPr id="378" name="Google Shape;378;g3ebeded06e2_0_317"/>
            <p:cNvSpPr/>
            <p:nvPr/>
          </p:nvSpPr>
          <p:spPr>
            <a:xfrm>
              <a:off x="2498431" y="7216955"/>
              <a:ext cx="196800" cy="320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786956"/>
                </a:buClr>
                <a:buSzPts val="1639"/>
                <a:buFont typeface="Lato"/>
                <a:buNone/>
              </a:pPr>
              <a:r>
                <a:rPr b="0" i="0" lang="en-US" sz="1639" u="none" cap="none" strike="noStrike">
                  <a:solidFill>
                    <a:srgbClr val="786956"/>
                  </a:solidFill>
                  <a:latin typeface="Lato"/>
                  <a:ea typeface="Lato"/>
                  <a:cs typeface="Lato"/>
                  <a:sym typeface="Lato"/>
                </a:rPr>
                <a:t>1</a:t>
              </a:r>
              <a:endParaRPr b="0" i="0" sz="1639" u="none" cap="none" strike="noStrike">
                <a:solidFill>
                  <a:schemeClr val="dk1"/>
                </a:solidFill>
                <a:latin typeface="Calibri"/>
                <a:ea typeface="Calibri"/>
                <a:cs typeface="Calibri"/>
                <a:sym typeface="Calibri"/>
              </a:endParaRPr>
            </a:p>
          </p:txBody>
        </p:sp>
        <p:sp>
          <p:nvSpPr>
            <p:cNvPr id="379" name="Google Shape;379;g3ebeded06e2_0_317"/>
            <p:cNvSpPr/>
            <p:nvPr/>
          </p:nvSpPr>
          <p:spPr>
            <a:xfrm>
              <a:off x="3352630" y="7216955"/>
              <a:ext cx="196800" cy="320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786956"/>
                </a:buClr>
                <a:buSzPts val="1639"/>
                <a:buFont typeface="Lato"/>
                <a:buNone/>
              </a:pPr>
              <a:r>
                <a:rPr b="0" i="0" lang="en-US" sz="1639" u="none" cap="none" strike="noStrike">
                  <a:solidFill>
                    <a:srgbClr val="786956"/>
                  </a:solidFill>
                  <a:latin typeface="Lato"/>
                  <a:ea typeface="Lato"/>
                  <a:cs typeface="Lato"/>
                  <a:sym typeface="Lato"/>
                </a:rPr>
                <a:t>2</a:t>
              </a:r>
              <a:endParaRPr b="0" i="0" sz="1639" u="none" cap="none" strike="noStrike">
                <a:solidFill>
                  <a:schemeClr val="dk1"/>
                </a:solidFill>
                <a:latin typeface="Calibri"/>
                <a:ea typeface="Calibri"/>
                <a:cs typeface="Calibri"/>
                <a:sym typeface="Calibri"/>
              </a:endParaRPr>
            </a:p>
          </p:txBody>
        </p:sp>
        <p:sp>
          <p:nvSpPr>
            <p:cNvPr id="380" name="Google Shape;380;g3ebeded06e2_0_317"/>
            <p:cNvSpPr/>
            <p:nvPr/>
          </p:nvSpPr>
          <p:spPr>
            <a:xfrm>
              <a:off x="4206827" y="7216955"/>
              <a:ext cx="196800" cy="320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786956"/>
                </a:buClr>
                <a:buSzPts val="1639"/>
                <a:buFont typeface="Lato"/>
                <a:buNone/>
              </a:pPr>
              <a:r>
                <a:rPr b="0" i="0" lang="en-US" sz="1639" u="none" cap="none" strike="noStrike">
                  <a:solidFill>
                    <a:srgbClr val="786956"/>
                  </a:solidFill>
                  <a:latin typeface="Lato"/>
                  <a:ea typeface="Lato"/>
                  <a:cs typeface="Lato"/>
                  <a:sym typeface="Lato"/>
                </a:rPr>
                <a:t>3</a:t>
              </a:r>
              <a:endParaRPr b="0" i="0" sz="1639" u="none" cap="none" strike="noStrike">
                <a:solidFill>
                  <a:schemeClr val="dk1"/>
                </a:solidFill>
                <a:latin typeface="Calibri"/>
                <a:ea typeface="Calibri"/>
                <a:cs typeface="Calibri"/>
                <a:sym typeface="Calibri"/>
              </a:endParaRPr>
            </a:p>
          </p:txBody>
        </p:sp>
        <p:sp>
          <p:nvSpPr>
            <p:cNvPr id="381" name="Google Shape;381;g3ebeded06e2_0_317"/>
            <p:cNvSpPr/>
            <p:nvPr/>
          </p:nvSpPr>
          <p:spPr>
            <a:xfrm>
              <a:off x="5061026" y="7216955"/>
              <a:ext cx="196800" cy="320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786956"/>
                </a:buClr>
                <a:buSzPts val="1639"/>
                <a:buFont typeface="Lato"/>
                <a:buNone/>
              </a:pPr>
              <a:r>
                <a:rPr b="0" i="0" lang="en-US" sz="1639" u="none" cap="none" strike="noStrike">
                  <a:solidFill>
                    <a:srgbClr val="786956"/>
                  </a:solidFill>
                  <a:latin typeface="Lato"/>
                  <a:ea typeface="Lato"/>
                  <a:cs typeface="Lato"/>
                  <a:sym typeface="Lato"/>
                </a:rPr>
                <a:t>4</a:t>
              </a:r>
              <a:endParaRPr b="0" i="0" sz="1639" u="none" cap="none" strike="noStrike">
                <a:solidFill>
                  <a:schemeClr val="dk1"/>
                </a:solidFill>
                <a:latin typeface="Calibri"/>
                <a:ea typeface="Calibri"/>
                <a:cs typeface="Calibri"/>
                <a:sym typeface="Calibri"/>
              </a:endParaRPr>
            </a:p>
          </p:txBody>
        </p:sp>
        <p:sp>
          <p:nvSpPr>
            <p:cNvPr id="382" name="Google Shape;382;g3ebeded06e2_0_317"/>
            <p:cNvSpPr/>
            <p:nvPr/>
          </p:nvSpPr>
          <p:spPr>
            <a:xfrm>
              <a:off x="5915258" y="7216955"/>
              <a:ext cx="196800" cy="320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786956"/>
                </a:buClr>
                <a:buSzPts val="1639"/>
                <a:buFont typeface="Lato"/>
                <a:buNone/>
              </a:pPr>
              <a:r>
                <a:rPr b="0" i="0" lang="en-US" sz="1639" u="none" cap="none" strike="noStrike">
                  <a:solidFill>
                    <a:srgbClr val="786956"/>
                  </a:solidFill>
                  <a:latin typeface="Lato"/>
                  <a:ea typeface="Lato"/>
                  <a:cs typeface="Lato"/>
                  <a:sym typeface="Lato"/>
                </a:rPr>
                <a:t>5</a:t>
              </a:r>
              <a:endParaRPr b="0" i="0" sz="1639" u="none" cap="none" strike="noStrike">
                <a:solidFill>
                  <a:schemeClr val="dk1"/>
                </a:solidFill>
                <a:latin typeface="Calibri"/>
                <a:ea typeface="Calibri"/>
                <a:cs typeface="Calibri"/>
                <a:sym typeface="Calibri"/>
              </a:endParaRPr>
            </a:p>
          </p:txBody>
        </p:sp>
        <p:sp>
          <p:nvSpPr>
            <p:cNvPr id="383" name="Google Shape;383;g3ebeded06e2_0_317"/>
            <p:cNvSpPr/>
            <p:nvPr/>
          </p:nvSpPr>
          <p:spPr>
            <a:xfrm>
              <a:off x="6769457" y="7216955"/>
              <a:ext cx="196800" cy="320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786956"/>
                </a:buClr>
                <a:buSzPts val="1639"/>
                <a:buFont typeface="Lato"/>
                <a:buNone/>
              </a:pPr>
              <a:r>
                <a:rPr b="0" i="0" lang="en-US" sz="1639" u="none" cap="none" strike="noStrike">
                  <a:solidFill>
                    <a:srgbClr val="786956"/>
                  </a:solidFill>
                  <a:latin typeface="Lato"/>
                  <a:ea typeface="Lato"/>
                  <a:cs typeface="Lato"/>
                  <a:sym typeface="Lato"/>
                </a:rPr>
                <a:t>6</a:t>
              </a:r>
              <a:endParaRPr b="0" i="0" sz="1639" u="none" cap="none" strike="noStrike">
                <a:solidFill>
                  <a:schemeClr val="dk1"/>
                </a:solidFill>
                <a:latin typeface="Calibri"/>
                <a:ea typeface="Calibri"/>
                <a:cs typeface="Calibri"/>
                <a:sym typeface="Calibri"/>
              </a:endParaRPr>
            </a:p>
          </p:txBody>
        </p:sp>
        <p:sp>
          <p:nvSpPr>
            <p:cNvPr id="384" name="Google Shape;384;g3ebeded06e2_0_317"/>
            <p:cNvSpPr/>
            <p:nvPr/>
          </p:nvSpPr>
          <p:spPr>
            <a:xfrm>
              <a:off x="7623656" y="7216955"/>
              <a:ext cx="196800" cy="320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786956"/>
                </a:buClr>
                <a:buSzPts val="1639"/>
                <a:buFont typeface="Lato"/>
                <a:buNone/>
              </a:pPr>
              <a:r>
                <a:rPr b="0" i="0" lang="en-US" sz="1639" u="none" cap="none" strike="noStrike">
                  <a:solidFill>
                    <a:srgbClr val="786956"/>
                  </a:solidFill>
                  <a:latin typeface="Lato"/>
                  <a:ea typeface="Lato"/>
                  <a:cs typeface="Lato"/>
                  <a:sym typeface="Lato"/>
                </a:rPr>
                <a:t>7</a:t>
              </a:r>
              <a:endParaRPr b="0" i="0" sz="1639" u="none" cap="none" strike="noStrike">
                <a:solidFill>
                  <a:schemeClr val="dk1"/>
                </a:solidFill>
                <a:latin typeface="Calibri"/>
                <a:ea typeface="Calibri"/>
                <a:cs typeface="Calibri"/>
                <a:sym typeface="Calibri"/>
              </a:endParaRPr>
            </a:p>
          </p:txBody>
        </p:sp>
        <p:sp>
          <p:nvSpPr>
            <p:cNvPr id="385" name="Google Shape;385;g3ebeded06e2_0_317"/>
            <p:cNvSpPr/>
            <p:nvPr/>
          </p:nvSpPr>
          <p:spPr>
            <a:xfrm>
              <a:off x="8460170" y="7216955"/>
              <a:ext cx="196800" cy="320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786956"/>
                </a:buClr>
                <a:buSzPts val="1639"/>
                <a:buFont typeface="Lato"/>
                <a:buNone/>
              </a:pPr>
              <a:r>
                <a:rPr b="0" i="0" lang="en-US" sz="1639" u="none" cap="none" strike="noStrike">
                  <a:solidFill>
                    <a:srgbClr val="786956"/>
                  </a:solidFill>
                  <a:latin typeface="Lato"/>
                  <a:ea typeface="Lato"/>
                  <a:cs typeface="Lato"/>
                  <a:sym typeface="Lato"/>
                </a:rPr>
                <a:t>8</a:t>
              </a:r>
              <a:endParaRPr b="0" i="0" sz="1639" u="none" cap="none" strike="noStrike">
                <a:solidFill>
                  <a:schemeClr val="dk1"/>
                </a:solidFill>
                <a:latin typeface="Calibri"/>
                <a:ea typeface="Calibri"/>
                <a:cs typeface="Calibri"/>
                <a:sym typeface="Calibri"/>
              </a:endParaRPr>
            </a:p>
          </p:txBody>
        </p:sp>
        <p:sp>
          <p:nvSpPr>
            <p:cNvPr id="386" name="Google Shape;386;g3ebeded06e2_0_317"/>
            <p:cNvSpPr/>
            <p:nvPr/>
          </p:nvSpPr>
          <p:spPr>
            <a:xfrm>
              <a:off x="2138972" y="6361565"/>
              <a:ext cx="270300" cy="27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786956"/>
                </a:buClr>
                <a:buSzPts val="1366"/>
                <a:buFont typeface="Lato"/>
                <a:buNone/>
              </a:pPr>
              <a:r>
                <a:rPr b="0" i="0" lang="en-US" sz="1366" u="none" cap="none" strike="noStrike">
                  <a:solidFill>
                    <a:srgbClr val="786956"/>
                  </a:solidFill>
                  <a:latin typeface="Lato"/>
                  <a:ea typeface="Lato"/>
                  <a:cs typeface="Lato"/>
                  <a:sym typeface="Lato"/>
                </a:rPr>
                <a:t>10</a:t>
              </a:r>
              <a:endParaRPr b="0" i="0" sz="1366" u="none" cap="none" strike="noStrike">
                <a:solidFill>
                  <a:schemeClr val="dk1"/>
                </a:solidFill>
                <a:latin typeface="Calibri"/>
                <a:ea typeface="Calibri"/>
                <a:cs typeface="Calibri"/>
                <a:sym typeface="Calibri"/>
              </a:endParaRPr>
            </a:p>
          </p:txBody>
        </p:sp>
        <p:sp>
          <p:nvSpPr>
            <p:cNvPr id="387" name="Google Shape;387;g3ebeded06e2_0_317"/>
            <p:cNvSpPr/>
            <p:nvPr/>
          </p:nvSpPr>
          <p:spPr>
            <a:xfrm>
              <a:off x="2138972" y="5973459"/>
              <a:ext cx="270300" cy="27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786956"/>
                </a:buClr>
                <a:buSzPts val="1366"/>
                <a:buFont typeface="Lato"/>
                <a:buNone/>
              </a:pPr>
              <a:r>
                <a:rPr b="0" i="0" lang="en-US" sz="1366" u="none" cap="none" strike="noStrike">
                  <a:solidFill>
                    <a:srgbClr val="786956"/>
                  </a:solidFill>
                  <a:latin typeface="Lato"/>
                  <a:ea typeface="Lato"/>
                  <a:cs typeface="Lato"/>
                  <a:sym typeface="Lato"/>
                </a:rPr>
                <a:t>20</a:t>
              </a:r>
              <a:endParaRPr b="0" i="0" sz="1366" u="none" cap="none" strike="noStrike">
                <a:solidFill>
                  <a:schemeClr val="dk1"/>
                </a:solidFill>
                <a:latin typeface="Calibri"/>
                <a:ea typeface="Calibri"/>
                <a:cs typeface="Calibri"/>
                <a:sym typeface="Calibri"/>
              </a:endParaRPr>
            </a:p>
          </p:txBody>
        </p:sp>
        <p:sp>
          <p:nvSpPr>
            <p:cNvPr id="388" name="Google Shape;388;g3ebeded06e2_0_317"/>
            <p:cNvSpPr/>
            <p:nvPr/>
          </p:nvSpPr>
          <p:spPr>
            <a:xfrm>
              <a:off x="2138972" y="5585371"/>
              <a:ext cx="270300" cy="27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786956"/>
                </a:buClr>
                <a:buSzPts val="1366"/>
                <a:buFont typeface="Lato"/>
                <a:buNone/>
              </a:pPr>
              <a:r>
                <a:rPr b="0" i="0" lang="en-US" sz="1366" u="none" cap="none" strike="noStrike">
                  <a:solidFill>
                    <a:srgbClr val="786956"/>
                  </a:solidFill>
                  <a:latin typeface="Lato"/>
                  <a:ea typeface="Lato"/>
                  <a:cs typeface="Lato"/>
                  <a:sym typeface="Lato"/>
                </a:rPr>
                <a:t>30</a:t>
              </a:r>
              <a:endParaRPr b="0" i="0" sz="1366" u="none" cap="none" strike="noStrike">
                <a:solidFill>
                  <a:schemeClr val="dk1"/>
                </a:solidFill>
                <a:latin typeface="Calibri"/>
                <a:ea typeface="Calibri"/>
                <a:cs typeface="Calibri"/>
                <a:sym typeface="Calibri"/>
              </a:endParaRPr>
            </a:p>
          </p:txBody>
        </p:sp>
        <p:sp>
          <p:nvSpPr>
            <p:cNvPr id="389" name="Google Shape;389;g3ebeded06e2_0_317"/>
            <p:cNvSpPr/>
            <p:nvPr/>
          </p:nvSpPr>
          <p:spPr>
            <a:xfrm>
              <a:off x="2138972" y="5197208"/>
              <a:ext cx="270300" cy="27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786956"/>
                </a:buClr>
                <a:buSzPts val="1366"/>
                <a:buFont typeface="Lato"/>
                <a:buNone/>
              </a:pPr>
              <a:r>
                <a:rPr b="0" i="0" lang="en-US" sz="1366" u="none" cap="none" strike="noStrike">
                  <a:solidFill>
                    <a:srgbClr val="786956"/>
                  </a:solidFill>
                  <a:latin typeface="Lato"/>
                  <a:ea typeface="Lato"/>
                  <a:cs typeface="Lato"/>
                  <a:sym typeface="Lato"/>
                </a:rPr>
                <a:t>40</a:t>
              </a:r>
              <a:endParaRPr b="0" i="0" sz="1366" u="none" cap="none" strike="noStrike">
                <a:solidFill>
                  <a:schemeClr val="dk1"/>
                </a:solidFill>
                <a:latin typeface="Calibri"/>
                <a:ea typeface="Calibri"/>
                <a:cs typeface="Calibri"/>
                <a:sym typeface="Calibri"/>
              </a:endParaRPr>
            </a:p>
          </p:txBody>
        </p:sp>
        <p:sp>
          <p:nvSpPr>
            <p:cNvPr id="390" name="Google Shape;390;g3ebeded06e2_0_317"/>
            <p:cNvSpPr/>
            <p:nvPr/>
          </p:nvSpPr>
          <p:spPr>
            <a:xfrm>
              <a:off x="2138972" y="4809232"/>
              <a:ext cx="270300" cy="27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786956"/>
                </a:buClr>
                <a:buSzPts val="1366"/>
                <a:buFont typeface="Lato"/>
                <a:buNone/>
              </a:pPr>
              <a:r>
                <a:rPr b="0" i="0" lang="en-US" sz="1366" u="none" cap="none" strike="noStrike">
                  <a:solidFill>
                    <a:srgbClr val="786956"/>
                  </a:solidFill>
                  <a:latin typeface="Lato"/>
                  <a:ea typeface="Lato"/>
                  <a:cs typeface="Lato"/>
                  <a:sym typeface="Lato"/>
                </a:rPr>
                <a:t>50</a:t>
              </a:r>
              <a:endParaRPr b="0" i="0" sz="1366" u="none" cap="none" strike="noStrike">
                <a:solidFill>
                  <a:schemeClr val="dk1"/>
                </a:solidFill>
                <a:latin typeface="Calibri"/>
                <a:ea typeface="Calibri"/>
                <a:cs typeface="Calibri"/>
                <a:sym typeface="Calibri"/>
              </a:endParaRPr>
            </a:p>
          </p:txBody>
        </p:sp>
        <p:sp>
          <p:nvSpPr>
            <p:cNvPr id="391" name="Google Shape;391;g3ebeded06e2_0_317"/>
            <p:cNvSpPr/>
            <p:nvPr/>
          </p:nvSpPr>
          <p:spPr>
            <a:xfrm>
              <a:off x="2138972" y="4421107"/>
              <a:ext cx="270300" cy="27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786956"/>
                </a:buClr>
                <a:buSzPts val="1366"/>
                <a:buFont typeface="Lato"/>
                <a:buNone/>
              </a:pPr>
              <a:r>
                <a:rPr b="0" i="0" lang="en-US" sz="1366" u="none" cap="none" strike="noStrike">
                  <a:solidFill>
                    <a:srgbClr val="786956"/>
                  </a:solidFill>
                  <a:latin typeface="Lato"/>
                  <a:ea typeface="Lato"/>
                  <a:cs typeface="Lato"/>
                  <a:sym typeface="Lato"/>
                </a:rPr>
                <a:t>60</a:t>
              </a:r>
              <a:endParaRPr b="0" i="0" sz="1366" u="none" cap="none" strike="noStrike">
                <a:solidFill>
                  <a:schemeClr val="dk1"/>
                </a:solidFill>
                <a:latin typeface="Calibri"/>
                <a:ea typeface="Calibri"/>
                <a:cs typeface="Calibri"/>
                <a:sym typeface="Calibri"/>
              </a:endParaRPr>
            </a:p>
          </p:txBody>
        </p:sp>
        <p:sp>
          <p:nvSpPr>
            <p:cNvPr id="392" name="Google Shape;392;g3ebeded06e2_0_317"/>
            <p:cNvSpPr/>
            <p:nvPr/>
          </p:nvSpPr>
          <p:spPr>
            <a:xfrm>
              <a:off x="2138972" y="4033131"/>
              <a:ext cx="270300" cy="27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786956"/>
                </a:buClr>
                <a:buSzPts val="1366"/>
                <a:buFont typeface="Lato"/>
                <a:buNone/>
              </a:pPr>
              <a:r>
                <a:rPr b="0" i="0" lang="en-US" sz="1366" u="none" cap="none" strike="noStrike">
                  <a:solidFill>
                    <a:srgbClr val="786956"/>
                  </a:solidFill>
                  <a:latin typeface="Lato"/>
                  <a:ea typeface="Lato"/>
                  <a:cs typeface="Lato"/>
                  <a:sym typeface="Lato"/>
                </a:rPr>
                <a:t>70</a:t>
              </a:r>
              <a:endParaRPr b="0" i="0" sz="1366" u="none" cap="none" strike="noStrike">
                <a:solidFill>
                  <a:schemeClr val="dk1"/>
                </a:solidFill>
                <a:latin typeface="Calibri"/>
                <a:ea typeface="Calibri"/>
                <a:cs typeface="Calibri"/>
                <a:sym typeface="Calibri"/>
              </a:endParaRPr>
            </a:p>
          </p:txBody>
        </p:sp>
        <p:sp>
          <p:nvSpPr>
            <p:cNvPr id="393" name="Google Shape;393;g3ebeded06e2_0_317"/>
            <p:cNvSpPr/>
            <p:nvPr/>
          </p:nvSpPr>
          <p:spPr>
            <a:xfrm>
              <a:off x="2138972" y="3645043"/>
              <a:ext cx="270300" cy="27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786956"/>
                </a:buClr>
                <a:buSzPts val="1366"/>
                <a:buFont typeface="Lato"/>
                <a:buNone/>
              </a:pPr>
              <a:r>
                <a:rPr b="0" i="0" lang="en-US" sz="1366" u="none" cap="none" strike="noStrike">
                  <a:solidFill>
                    <a:srgbClr val="786956"/>
                  </a:solidFill>
                  <a:latin typeface="Lato"/>
                  <a:ea typeface="Lato"/>
                  <a:cs typeface="Lato"/>
                  <a:sym typeface="Lato"/>
                </a:rPr>
                <a:t>80</a:t>
              </a:r>
              <a:endParaRPr b="0" i="0" sz="1366" u="none" cap="none" strike="noStrike">
                <a:solidFill>
                  <a:schemeClr val="dk1"/>
                </a:solidFill>
                <a:latin typeface="Calibri"/>
                <a:ea typeface="Calibri"/>
                <a:cs typeface="Calibri"/>
                <a:sym typeface="Calibri"/>
              </a:endParaRPr>
            </a:p>
          </p:txBody>
        </p:sp>
        <p:sp>
          <p:nvSpPr>
            <p:cNvPr id="394" name="Google Shape;394;g3ebeded06e2_0_317"/>
            <p:cNvSpPr/>
            <p:nvPr/>
          </p:nvSpPr>
          <p:spPr>
            <a:xfrm>
              <a:off x="2138972" y="3256880"/>
              <a:ext cx="270300" cy="27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786956"/>
                </a:buClr>
                <a:buSzPts val="1366"/>
                <a:buFont typeface="Lato"/>
                <a:buNone/>
              </a:pPr>
              <a:r>
                <a:rPr b="0" i="0" lang="en-US" sz="1366" u="none" cap="none" strike="noStrike">
                  <a:solidFill>
                    <a:srgbClr val="786956"/>
                  </a:solidFill>
                  <a:latin typeface="Lato"/>
                  <a:ea typeface="Lato"/>
                  <a:cs typeface="Lato"/>
                  <a:sym typeface="Lato"/>
                </a:rPr>
                <a:t>90</a:t>
              </a:r>
              <a:endParaRPr b="0" i="0" sz="1366" u="none" cap="none" strike="noStrike">
                <a:solidFill>
                  <a:schemeClr val="dk1"/>
                </a:solidFill>
                <a:latin typeface="Calibri"/>
                <a:ea typeface="Calibri"/>
                <a:cs typeface="Calibri"/>
                <a:sym typeface="Calibri"/>
              </a:endParaRPr>
            </a:p>
          </p:txBody>
        </p:sp>
        <p:sp>
          <p:nvSpPr>
            <p:cNvPr id="395" name="Google Shape;395;g3ebeded06e2_0_317"/>
            <p:cNvSpPr/>
            <p:nvPr/>
          </p:nvSpPr>
          <p:spPr>
            <a:xfrm>
              <a:off x="2038350" y="2868774"/>
              <a:ext cx="365400" cy="27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786956"/>
                </a:buClr>
                <a:buSzPts val="1366"/>
                <a:buFont typeface="Lato"/>
                <a:buNone/>
              </a:pPr>
              <a:r>
                <a:rPr b="0" i="0" lang="en-US" sz="1366" u="none" cap="none" strike="noStrike">
                  <a:solidFill>
                    <a:srgbClr val="786956"/>
                  </a:solidFill>
                  <a:latin typeface="Lato"/>
                  <a:ea typeface="Lato"/>
                  <a:cs typeface="Lato"/>
                  <a:sym typeface="Lato"/>
                </a:rPr>
                <a:t>100</a:t>
              </a:r>
              <a:endParaRPr b="0" i="0" sz="1366" u="none" cap="none" strike="noStrike">
                <a:solidFill>
                  <a:schemeClr val="dk1"/>
                </a:solidFill>
                <a:latin typeface="Calibri"/>
                <a:ea typeface="Calibri"/>
                <a:cs typeface="Calibri"/>
                <a:sym typeface="Calibri"/>
              </a:endParaRPr>
            </a:p>
          </p:txBody>
        </p:sp>
      </p:grpSp>
      <p:grpSp>
        <p:nvGrpSpPr>
          <p:cNvPr id="396" name="Google Shape;396;g3ebeded06e2_0_317"/>
          <p:cNvGrpSpPr/>
          <p:nvPr/>
        </p:nvGrpSpPr>
        <p:grpSpPr>
          <a:xfrm>
            <a:off x="10801350" y="3143250"/>
            <a:ext cx="4181476" cy="4181456"/>
            <a:chOff x="10801350" y="3143250"/>
            <a:chExt cx="4181476" cy="4181456"/>
          </a:xfrm>
        </p:grpSpPr>
        <p:pic>
          <p:nvPicPr>
            <p:cNvPr descr="preencoded.png" id="397" name="Google Shape;397;g3ebeded06e2_0_317"/>
            <p:cNvPicPr preferRelativeResize="0"/>
            <p:nvPr/>
          </p:nvPicPr>
          <p:blipFill rotWithShape="1">
            <a:blip r:embed="rId15">
              <a:alphaModFix/>
            </a:blip>
            <a:srcRect b="0" l="0" r="0" t="0"/>
            <a:stretch/>
          </p:blipFill>
          <p:spPr>
            <a:xfrm>
              <a:off x="12892088" y="3143250"/>
              <a:ext cx="2090738" cy="3569103"/>
            </a:xfrm>
            <a:prstGeom prst="rect">
              <a:avLst/>
            </a:prstGeom>
            <a:noFill/>
            <a:ln>
              <a:noFill/>
            </a:ln>
          </p:spPr>
        </p:pic>
        <p:pic>
          <p:nvPicPr>
            <p:cNvPr descr="preencoded.png" id="398" name="Google Shape;398;g3ebeded06e2_0_317"/>
            <p:cNvPicPr preferRelativeResize="0"/>
            <p:nvPr/>
          </p:nvPicPr>
          <p:blipFill rotWithShape="1">
            <a:blip r:embed="rId16">
              <a:alphaModFix/>
            </a:blip>
            <a:srcRect b="0" l="0" r="0" t="0"/>
            <a:stretch/>
          </p:blipFill>
          <p:spPr>
            <a:xfrm>
              <a:off x="11413713" y="6268845"/>
              <a:ext cx="2956750" cy="1055861"/>
            </a:xfrm>
            <a:prstGeom prst="rect">
              <a:avLst/>
            </a:prstGeom>
            <a:noFill/>
            <a:ln>
              <a:noFill/>
            </a:ln>
          </p:spPr>
        </p:pic>
        <p:pic>
          <p:nvPicPr>
            <p:cNvPr descr="preencoded.png" id="399" name="Google Shape;399;g3ebeded06e2_0_317"/>
            <p:cNvPicPr preferRelativeResize="0"/>
            <p:nvPr/>
          </p:nvPicPr>
          <p:blipFill rotWithShape="1">
            <a:blip r:embed="rId17">
              <a:alphaModFix/>
            </a:blip>
            <a:srcRect b="0" l="0" r="0" t="0"/>
            <a:stretch/>
          </p:blipFill>
          <p:spPr>
            <a:xfrm>
              <a:off x="10801350" y="3143250"/>
              <a:ext cx="2090738" cy="3569103"/>
            </a:xfrm>
            <a:prstGeom prst="rect">
              <a:avLst/>
            </a:prstGeom>
            <a:noFill/>
            <a:ln>
              <a:noFill/>
            </a:ln>
          </p:spPr>
        </p:pic>
        <p:sp>
          <p:nvSpPr>
            <p:cNvPr id="400" name="Google Shape;400;g3ebeded06e2_0_317"/>
            <p:cNvSpPr/>
            <p:nvPr/>
          </p:nvSpPr>
          <p:spPr>
            <a:xfrm>
              <a:off x="12244388" y="4800600"/>
              <a:ext cx="1464900" cy="722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Patua One"/>
                <a:buNone/>
              </a:pPr>
              <a:r>
                <a:rPr b="0" i="0" lang="en-US" sz="3600" u="none" cap="none" strike="noStrike">
                  <a:solidFill>
                    <a:srgbClr val="0E0E0E"/>
                  </a:solidFill>
                  <a:latin typeface="Patua One"/>
                  <a:ea typeface="Patua One"/>
                  <a:cs typeface="Patua One"/>
                  <a:sym typeface="Patua One"/>
                </a:rPr>
                <a:t>34.574</a:t>
              </a:r>
              <a:endParaRPr b="0" i="0" sz="3600" u="none" cap="none" strike="noStrike">
                <a:solidFill>
                  <a:schemeClr val="dk1"/>
                </a:solidFill>
                <a:latin typeface="Calibri"/>
                <a:ea typeface="Calibri"/>
                <a:cs typeface="Calibri"/>
                <a:sym typeface="Calibri"/>
              </a:endParaRPr>
            </a:p>
          </p:txBody>
        </p:sp>
        <p:sp>
          <p:nvSpPr>
            <p:cNvPr id="401" name="Google Shape;401;g3ebeded06e2_0_317"/>
            <p:cNvSpPr/>
            <p:nvPr/>
          </p:nvSpPr>
          <p:spPr>
            <a:xfrm>
              <a:off x="12472988" y="5362575"/>
              <a:ext cx="954300" cy="411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Special Elite"/>
                <a:buNone/>
              </a:pPr>
              <a:r>
                <a:rPr b="0" i="0" lang="en-US" sz="2400" u="none" cap="none" strike="noStrike">
                  <a:solidFill>
                    <a:srgbClr val="0E0E0E"/>
                  </a:solidFill>
                  <a:latin typeface="Special Elite"/>
                  <a:ea typeface="Special Elite"/>
                  <a:cs typeface="Special Elite"/>
                  <a:sym typeface="Special Elite"/>
                </a:rPr>
                <a:t>Total</a:t>
              </a:r>
              <a:endParaRPr b="0" i="0" sz="2400" u="none" cap="none" strike="noStrike">
                <a:solidFill>
                  <a:schemeClr val="dk1"/>
                </a:solidFill>
                <a:latin typeface="Calibri"/>
                <a:ea typeface="Calibri"/>
                <a:cs typeface="Calibri"/>
                <a:sym typeface="Calibri"/>
              </a:endParaRPr>
            </a:p>
          </p:txBody>
        </p:sp>
      </p:grpSp>
      <p:grpSp>
        <p:nvGrpSpPr>
          <p:cNvPr id="402" name="Google Shape;402;g3ebeded06e2_0_317"/>
          <p:cNvGrpSpPr/>
          <p:nvPr/>
        </p:nvGrpSpPr>
        <p:grpSpPr>
          <a:xfrm>
            <a:off x="9898380" y="7886700"/>
            <a:ext cx="5997000" cy="1354575"/>
            <a:chOff x="9898380" y="7886700"/>
            <a:chExt cx="5997000" cy="1354575"/>
          </a:xfrm>
        </p:grpSpPr>
        <p:sp>
          <p:nvSpPr>
            <p:cNvPr id="403" name="Google Shape;403;g3ebeded06e2_0_317"/>
            <p:cNvSpPr/>
            <p:nvPr/>
          </p:nvSpPr>
          <p:spPr>
            <a:xfrm>
              <a:off x="9898380" y="7886700"/>
              <a:ext cx="5997000" cy="7221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Patua One"/>
                <a:buNone/>
              </a:pPr>
              <a:r>
                <a:rPr b="0" i="0" lang="en-US" sz="3600" u="none" cap="none" strike="noStrike">
                  <a:solidFill>
                    <a:srgbClr val="0E0E0E"/>
                  </a:solidFill>
                  <a:latin typeface="Patua One"/>
                  <a:ea typeface="Patua One"/>
                  <a:cs typeface="Patua One"/>
                  <a:sym typeface="Patua One"/>
                </a:rPr>
                <a:t>Treasure Found</a:t>
              </a:r>
              <a:endParaRPr b="0" i="0" sz="3600" u="none" cap="none" strike="noStrike">
                <a:solidFill>
                  <a:schemeClr val="dk1"/>
                </a:solidFill>
                <a:latin typeface="Calibri"/>
                <a:ea typeface="Calibri"/>
                <a:cs typeface="Calibri"/>
                <a:sym typeface="Calibri"/>
              </a:endParaRPr>
            </a:p>
          </p:txBody>
        </p:sp>
        <p:sp>
          <p:nvSpPr>
            <p:cNvPr id="404" name="Google Shape;404;g3ebeded06e2_0_317"/>
            <p:cNvSpPr/>
            <p:nvPr/>
          </p:nvSpPr>
          <p:spPr>
            <a:xfrm>
              <a:off x="9913620" y="8524875"/>
              <a:ext cx="5966400" cy="7164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Special Elite"/>
                <a:buNone/>
              </a:pPr>
              <a:r>
                <a:rPr b="0" i="0" lang="en-US" sz="2400" u="none" cap="none" strike="noStrike">
                  <a:solidFill>
                    <a:srgbClr val="0E0E0E"/>
                  </a:solidFill>
                  <a:latin typeface="Special Elite"/>
                  <a:ea typeface="Special Elite"/>
                  <a:cs typeface="Special Elite"/>
                  <a:sym typeface="Special Elite"/>
                </a:rPr>
                <a:t>A record of the amount of treasure found per month</a:t>
              </a:r>
              <a:endParaRPr b="0" i="0" sz="2400" u="none" cap="none" strike="noStrike">
                <a:solidFill>
                  <a:schemeClr val="dk1"/>
                </a:solidFill>
                <a:latin typeface="Calibri"/>
                <a:ea typeface="Calibri"/>
                <a:cs typeface="Calibri"/>
                <a:sym typeface="Calibri"/>
              </a:endParaRPr>
            </a:p>
          </p:txBody>
        </p:sp>
      </p:grpSp>
      <p:grpSp>
        <p:nvGrpSpPr>
          <p:cNvPr id="405" name="Google Shape;405;g3ebeded06e2_0_317"/>
          <p:cNvGrpSpPr/>
          <p:nvPr/>
        </p:nvGrpSpPr>
        <p:grpSpPr>
          <a:xfrm>
            <a:off x="2392680" y="7886700"/>
            <a:ext cx="5997000" cy="1354575"/>
            <a:chOff x="2392680" y="7886700"/>
            <a:chExt cx="5997000" cy="1354575"/>
          </a:xfrm>
        </p:grpSpPr>
        <p:sp>
          <p:nvSpPr>
            <p:cNvPr id="406" name="Google Shape;406;g3ebeded06e2_0_317"/>
            <p:cNvSpPr/>
            <p:nvPr/>
          </p:nvSpPr>
          <p:spPr>
            <a:xfrm>
              <a:off x="2392680" y="7886700"/>
              <a:ext cx="5997000" cy="7221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Patua One"/>
                <a:buNone/>
              </a:pPr>
              <a:r>
                <a:rPr b="0" i="0" lang="en-US" sz="3600" u="none" cap="none" strike="noStrike">
                  <a:solidFill>
                    <a:srgbClr val="0E0E0E"/>
                  </a:solidFill>
                  <a:latin typeface="Patua One"/>
                  <a:ea typeface="Patua One"/>
                  <a:cs typeface="Patua One"/>
                  <a:sym typeface="Patua One"/>
                </a:rPr>
                <a:t>Spellcasting Progress</a:t>
              </a:r>
              <a:endParaRPr b="0" i="0" sz="3600" u="none" cap="none" strike="noStrike">
                <a:solidFill>
                  <a:schemeClr val="dk1"/>
                </a:solidFill>
                <a:latin typeface="Calibri"/>
                <a:ea typeface="Calibri"/>
                <a:cs typeface="Calibri"/>
                <a:sym typeface="Calibri"/>
              </a:endParaRPr>
            </a:p>
          </p:txBody>
        </p:sp>
        <p:sp>
          <p:nvSpPr>
            <p:cNvPr id="407" name="Google Shape;407;g3ebeded06e2_0_317"/>
            <p:cNvSpPr/>
            <p:nvPr/>
          </p:nvSpPr>
          <p:spPr>
            <a:xfrm>
              <a:off x="2407920" y="8524875"/>
              <a:ext cx="5966400" cy="7164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Special Elite"/>
                <a:buNone/>
              </a:pPr>
              <a:r>
                <a:rPr b="0" i="0" lang="en-US" sz="2400" u="none" cap="none" strike="noStrike">
                  <a:solidFill>
                    <a:srgbClr val="0E0E0E"/>
                  </a:solidFill>
                  <a:latin typeface="Special Elite"/>
                  <a:ea typeface="Special Elite"/>
                  <a:cs typeface="Special Elite"/>
                  <a:sym typeface="Special Elite"/>
                </a:rPr>
                <a:t>A record of the number of spells cast per year</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FD8CE"/>
        </a:solidFill>
      </p:bgPr>
    </p:bg>
    <p:spTree>
      <p:nvGrpSpPr>
        <p:cNvPr id="412" name="Shape 412"/>
        <p:cNvGrpSpPr/>
        <p:nvPr/>
      </p:nvGrpSpPr>
      <p:grpSpPr>
        <a:xfrm>
          <a:off x="0" y="0"/>
          <a:ext cx="0" cy="0"/>
          <a:chOff x="0" y="0"/>
          <a:chExt cx="0" cy="0"/>
        </a:xfrm>
      </p:grpSpPr>
      <p:pic>
        <p:nvPicPr>
          <p:cNvPr descr="preencoded.png" id="413" name="Google Shape;413;g3ebeded06e2_0_382"/>
          <p:cNvPicPr preferRelativeResize="0"/>
          <p:nvPr/>
        </p:nvPicPr>
        <p:blipFill rotWithShape="1">
          <a:blip r:embed="rId3">
            <a:alphaModFix/>
          </a:blip>
          <a:srcRect b="0" l="0" r="0" t="0"/>
          <a:stretch/>
        </p:blipFill>
        <p:spPr>
          <a:xfrm>
            <a:off x="-104775" y="-219075"/>
            <a:ext cx="2314575" cy="1771650"/>
          </a:xfrm>
          <a:prstGeom prst="rect">
            <a:avLst/>
          </a:prstGeom>
          <a:noFill/>
          <a:ln>
            <a:noFill/>
          </a:ln>
        </p:spPr>
      </p:pic>
      <p:pic>
        <p:nvPicPr>
          <p:cNvPr descr="preencoded.png" id="414" name="Google Shape;414;g3ebeded06e2_0_382"/>
          <p:cNvPicPr preferRelativeResize="0"/>
          <p:nvPr/>
        </p:nvPicPr>
        <p:blipFill rotWithShape="1">
          <a:blip r:embed="rId4">
            <a:alphaModFix/>
          </a:blip>
          <a:srcRect b="0" l="0" r="0" t="0"/>
          <a:stretch/>
        </p:blipFill>
        <p:spPr>
          <a:xfrm rot="-1191978">
            <a:off x="14824648" y="7745878"/>
            <a:ext cx="3250167" cy="1795968"/>
          </a:xfrm>
          <a:prstGeom prst="rect">
            <a:avLst/>
          </a:prstGeom>
          <a:noFill/>
          <a:ln>
            <a:noFill/>
          </a:ln>
        </p:spPr>
      </p:pic>
      <p:pic>
        <p:nvPicPr>
          <p:cNvPr descr="preencoded.png" id="415" name="Google Shape;415;g3ebeded06e2_0_382"/>
          <p:cNvPicPr preferRelativeResize="0"/>
          <p:nvPr/>
        </p:nvPicPr>
        <p:blipFill rotWithShape="1">
          <a:blip r:embed="rId5">
            <a:alphaModFix/>
          </a:blip>
          <a:srcRect b="0" l="0" r="0" t="0"/>
          <a:stretch/>
        </p:blipFill>
        <p:spPr>
          <a:xfrm rot="10800000">
            <a:off x="-2047875" y="3324225"/>
            <a:ext cx="3895725" cy="3638550"/>
          </a:xfrm>
          <a:prstGeom prst="rect">
            <a:avLst/>
          </a:prstGeom>
          <a:noFill/>
          <a:ln>
            <a:noFill/>
          </a:ln>
        </p:spPr>
      </p:pic>
      <p:grpSp>
        <p:nvGrpSpPr>
          <p:cNvPr id="416" name="Google Shape;416;g3ebeded06e2_0_382"/>
          <p:cNvGrpSpPr/>
          <p:nvPr/>
        </p:nvGrpSpPr>
        <p:grpSpPr>
          <a:xfrm>
            <a:off x="17640300" y="7994925"/>
            <a:ext cx="596549" cy="2063476"/>
            <a:chOff x="17640300" y="7994925"/>
            <a:chExt cx="596549" cy="2063476"/>
          </a:xfrm>
        </p:grpSpPr>
        <p:pic>
          <p:nvPicPr>
            <p:cNvPr descr="preencoded.png" id="417" name="Google Shape;417;g3ebeded06e2_0_382"/>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418" name="Google Shape;418;g3ebeded06e2_0_382"/>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786956"/>
                </a:buClr>
                <a:buSzPts val="2710"/>
                <a:buFont typeface="Inter"/>
                <a:buNone/>
              </a:pPr>
              <a:r>
                <a:rPr b="1" i="0" lang="en-US" sz="2710" u="none" cap="none" strike="noStrike">
                  <a:solidFill>
                    <a:srgbClr val="786956"/>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419" name="Google Shape;419;g3ebeded06e2_0_382"/>
          <p:cNvGrpSpPr/>
          <p:nvPr/>
        </p:nvGrpSpPr>
        <p:grpSpPr>
          <a:xfrm>
            <a:off x="10086975" y="5153025"/>
            <a:ext cx="6644700" cy="1430775"/>
            <a:chOff x="10086975" y="5153025"/>
            <a:chExt cx="6644700" cy="1430775"/>
          </a:xfrm>
        </p:grpSpPr>
        <p:sp>
          <p:nvSpPr>
            <p:cNvPr id="420" name="Google Shape;420;g3ebeded06e2_0_382"/>
            <p:cNvSpPr/>
            <p:nvPr/>
          </p:nvSpPr>
          <p:spPr>
            <a:xfrm>
              <a:off x="10086975" y="5153025"/>
              <a:ext cx="6644700" cy="722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Patua One"/>
                <a:buNone/>
              </a:pPr>
              <a:r>
                <a:rPr b="0" i="0" lang="en-US" sz="3600" u="none" cap="none" strike="noStrike">
                  <a:solidFill>
                    <a:srgbClr val="0E0E0E"/>
                  </a:solidFill>
                  <a:latin typeface="Patua One"/>
                  <a:ea typeface="Patua One"/>
                  <a:cs typeface="Patua One"/>
                  <a:sym typeface="Patua One"/>
                </a:rPr>
                <a:t>A web application</a:t>
              </a:r>
              <a:endParaRPr b="0" i="0" sz="3600" u="none" cap="none" strike="noStrike">
                <a:solidFill>
                  <a:schemeClr val="dk1"/>
                </a:solidFill>
                <a:latin typeface="Calibri"/>
                <a:ea typeface="Calibri"/>
                <a:cs typeface="Calibri"/>
                <a:sym typeface="Calibri"/>
              </a:endParaRPr>
            </a:p>
          </p:txBody>
        </p:sp>
        <p:sp>
          <p:nvSpPr>
            <p:cNvPr id="421" name="Google Shape;421;g3ebeded06e2_0_382"/>
            <p:cNvSpPr/>
            <p:nvPr/>
          </p:nvSpPr>
          <p:spPr>
            <a:xfrm>
              <a:off x="10086975" y="5867400"/>
              <a:ext cx="6614100" cy="716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Special Elite"/>
                <a:buNone/>
              </a:pPr>
              <a:r>
                <a:rPr b="0" i="0" lang="en-US" sz="2400" u="none" cap="none" strike="noStrike">
                  <a:solidFill>
                    <a:srgbClr val="0E0E0E"/>
                  </a:solidFill>
                  <a:latin typeface="Special Elite"/>
                  <a:ea typeface="Special Elite"/>
                  <a:cs typeface="Special Elite"/>
                  <a:sym typeface="Special Elite"/>
                </a:rPr>
                <a:t>A web application designed for discovering the world of fantasy</a:t>
              </a:r>
              <a:endParaRPr b="0" i="0" sz="2400" u="none" cap="none" strike="noStrike">
                <a:solidFill>
                  <a:schemeClr val="dk1"/>
                </a:solidFill>
                <a:latin typeface="Calibri"/>
                <a:ea typeface="Calibri"/>
                <a:cs typeface="Calibri"/>
                <a:sym typeface="Calibri"/>
              </a:endParaRPr>
            </a:p>
          </p:txBody>
        </p:sp>
      </p:grpSp>
      <p:pic>
        <p:nvPicPr>
          <p:cNvPr descr="preencoded.png" id="422" name="Google Shape;422;g3ebeded06e2_0_382"/>
          <p:cNvPicPr preferRelativeResize="0"/>
          <p:nvPr/>
        </p:nvPicPr>
        <p:blipFill rotWithShape="1">
          <a:blip r:embed="rId7">
            <a:alphaModFix/>
          </a:blip>
          <a:srcRect b="0" l="0" r="0" t="0"/>
          <a:stretch/>
        </p:blipFill>
        <p:spPr>
          <a:xfrm>
            <a:off x="190500" y="2438400"/>
            <a:ext cx="10325100" cy="6124575"/>
          </a:xfrm>
          <a:prstGeom prst="rect">
            <a:avLst/>
          </a:prstGeom>
          <a:noFill/>
          <a:ln>
            <a:noFill/>
          </a:ln>
        </p:spPr>
      </p:pic>
      <p:pic>
        <p:nvPicPr>
          <p:cNvPr descr="preencoded.png" id="423" name="Google Shape;423;g3ebeded06e2_0_382"/>
          <p:cNvPicPr preferRelativeResize="0"/>
          <p:nvPr/>
        </p:nvPicPr>
        <p:blipFill rotWithShape="1">
          <a:blip r:embed="rId8">
            <a:alphaModFix/>
          </a:blip>
          <a:srcRect b="0" l="0" r="0" t="0"/>
          <a:stretch/>
        </p:blipFill>
        <p:spPr>
          <a:xfrm>
            <a:off x="1638300" y="2695575"/>
            <a:ext cx="7419975" cy="4867275"/>
          </a:xfrm>
          <a:prstGeom prst="rect">
            <a:avLst/>
          </a:prstGeom>
          <a:noFill/>
          <a:ln>
            <a:noFill/>
          </a:ln>
        </p:spPr>
      </p:pic>
      <p:sp>
        <p:nvSpPr>
          <p:cNvPr id="424" name="Google Shape;424;g3ebeded06e2_0_382"/>
          <p:cNvSpPr/>
          <p:nvPr/>
        </p:nvSpPr>
        <p:spPr>
          <a:xfrm>
            <a:off x="10029825" y="3552825"/>
            <a:ext cx="7915200" cy="120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72727"/>
              </a:buClr>
              <a:buSzPts val="6000"/>
              <a:buFont typeface="Patua One"/>
              <a:buNone/>
            </a:pPr>
            <a:r>
              <a:rPr b="0" i="0" lang="en-US" sz="6000" u="none" cap="none" strike="noStrike">
                <a:solidFill>
                  <a:srgbClr val="272727"/>
                </a:solidFill>
                <a:latin typeface="Patua One"/>
                <a:ea typeface="Patua One"/>
                <a:cs typeface="Patua One"/>
                <a:sym typeface="Patua One"/>
              </a:rPr>
              <a:t>Portal to Adventure</a:t>
            </a:r>
            <a:endParaRPr b="0" i="0" sz="6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FD8CE"/>
        </a:solidFill>
      </p:bgPr>
    </p:bg>
    <p:spTree>
      <p:nvGrpSpPr>
        <p:cNvPr id="429" name="Shape 429"/>
        <p:cNvGrpSpPr/>
        <p:nvPr/>
      </p:nvGrpSpPr>
      <p:grpSpPr>
        <a:xfrm>
          <a:off x="0" y="0"/>
          <a:ext cx="0" cy="0"/>
          <a:chOff x="0" y="0"/>
          <a:chExt cx="0" cy="0"/>
        </a:xfrm>
      </p:grpSpPr>
      <p:pic>
        <p:nvPicPr>
          <p:cNvPr descr="preencoded.png" id="430" name="Google Shape;430;g3ebeded06e2_0_398"/>
          <p:cNvPicPr preferRelativeResize="0"/>
          <p:nvPr/>
        </p:nvPicPr>
        <p:blipFill rotWithShape="1">
          <a:blip r:embed="rId3">
            <a:alphaModFix/>
          </a:blip>
          <a:srcRect b="0" l="0" r="0" t="0"/>
          <a:stretch/>
        </p:blipFill>
        <p:spPr>
          <a:xfrm rot="885097">
            <a:off x="14649483" y="776236"/>
            <a:ext cx="3943350" cy="1857375"/>
          </a:xfrm>
          <a:prstGeom prst="rect">
            <a:avLst/>
          </a:prstGeom>
          <a:noFill/>
          <a:ln>
            <a:noFill/>
          </a:ln>
        </p:spPr>
      </p:pic>
      <p:pic>
        <p:nvPicPr>
          <p:cNvPr descr="preencoded.png" id="431" name="Google Shape;431;g3ebeded06e2_0_398"/>
          <p:cNvPicPr preferRelativeResize="0"/>
          <p:nvPr/>
        </p:nvPicPr>
        <p:blipFill rotWithShape="1">
          <a:blip r:embed="rId4">
            <a:alphaModFix/>
          </a:blip>
          <a:srcRect b="0" l="0" r="0" t="0"/>
          <a:stretch/>
        </p:blipFill>
        <p:spPr>
          <a:xfrm rot="-921938">
            <a:off x="33028" y="8915823"/>
            <a:ext cx="2600325" cy="600076"/>
          </a:xfrm>
          <a:prstGeom prst="rect">
            <a:avLst/>
          </a:prstGeom>
          <a:noFill/>
          <a:ln>
            <a:noFill/>
          </a:ln>
        </p:spPr>
      </p:pic>
      <p:pic>
        <p:nvPicPr>
          <p:cNvPr descr="preencoded.png" id="432" name="Google Shape;432;g3ebeded06e2_0_398"/>
          <p:cNvPicPr preferRelativeResize="0"/>
          <p:nvPr/>
        </p:nvPicPr>
        <p:blipFill rotWithShape="1">
          <a:blip r:embed="rId5">
            <a:alphaModFix/>
          </a:blip>
          <a:srcRect b="0" l="0" r="0" t="0"/>
          <a:stretch/>
        </p:blipFill>
        <p:spPr>
          <a:xfrm>
            <a:off x="15544800" y="6419850"/>
            <a:ext cx="5495925" cy="4314825"/>
          </a:xfrm>
          <a:prstGeom prst="rect">
            <a:avLst/>
          </a:prstGeom>
          <a:noFill/>
          <a:ln>
            <a:noFill/>
          </a:ln>
        </p:spPr>
      </p:pic>
      <p:grpSp>
        <p:nvGrpSpPr>
          <p:cNvPr id="433" name="Google Shape;433;g3ebeded06e2_0_398"/>
          <p:cNvGrpSpPr/>
          <p:nvPr/>
        </p:nvGrpSpPr>
        <p:grpSpPr>
          <a:xfrm>
            <a:off x="17640300" y="7994925"/>
            <a:ext cx="596549" cy="2063476"/>
            <a:chOff x="17640300" y="7994925"/>
            <a:chExt cx="596549" cy="2063476"/>
          </a:xfrm>
        </p:grpSpPr>
        <p:pic>
          <p:nvPicPr>
            <p:cNvPr descr="preencoded.png" id="434" name="Google Shape;434;g3ebeded06e2_0_398"/>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435" name="Google Shape;435;g3ebeded06e2_0_398"/>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786956"/>
                </a:buClr>
                <a:buSzPts val="2710"/>
                <a:buFont typeface="Inter"/>
                <a:buNone/>
              </a:pPr>
              <a:r>
                <a:rPr b="1" i="0" lang="en-US" sz="2710" u="none" cap="none" strike="noStrike">
                  <a:solidFill>
                    <a:srgbClr val="786956"/>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436" name="Google Shape;436;g3ebeded06e2_0_398"/>
          <p:cNvGrpSpPr/>
          <p:nvPr/>
        </p:nvGrpSpPr>
        <p:grpSpPr>
          <a:xfrm>
            <a:off x="2209800" y="3114675"/>
            <a:ext cx="6644700" cy="1735575"/>
            <a:chOff x="2209800" y="3114675"/>
            <a:chExt cx="6644700" cy="1735575"/>
          </a:xfrm>
        </p:grpSpPr>
        <p:sp>
          <p:nvSpPr>
            <p:cNvPr id="437" name="Google Shape;437;g3ebeded06e2_0_398"/>
            <p:cNvSpPr/>
            <p:nvPr/>
          </p:nvSpPr>
          <p:spPr>
            <a:xfrm>
              <a:off x="2209800" y="3114675"/>
              <a:ext cx="6644700" cy="722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Patua One"/>
                <a:buNone/>
              </a:pPr>
              <a:r>
                <a:rPr b="0" i="0" lang="en-US" sz="3600" u="none" cap="none" strike="noStrike">
                  <a:solidFill>
                    <a:srgbClr val="0E0E0E"/>
                  </a:solidFill>
                  <a:latin typeface="Patua One"/>
                  <a:ea typeface="Patua One"/>
                  <a:cs typeface="Patua One"/>
                  <a:sym typeface="Patua One"/>
                </a:rPr>
                <a:t>An mobile app</a:t>
              </a:r>
              <a:endParaRPr b="0" i="0" sz="3600" u="none" cap="none" strike="noStrike">
                <a:solidFill>
                  <a:schemeClr val="dk1"/>
                </a:solidFill>
                <a:latin typeface="Calibri"/>
                <a:ea typeface="Calibri"/>
                <a:cs typeface="Calibri"/>
                <a:sym typeface="Calibri"/>
              </a:endParaRPr>
            </a:p>
          </p:txBody>
        </p:sp>
        <p:sp>
          <p:nvSpPr>
            <p:cNvPr id="438" name="Google Shape;438;g3ebeded06e2_0_398"/>
            <p:cNvSpPr/>
            <p:nvPr/>
          </p:nvSpPr>
          <p:spPr>
            <a:xfrm>
              <a:off x="2209800" y="3829050"/>
              <a:ext cx="6614100" cy="10212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Special Elite"/>
                <a:buNone/>
              </a:pPr>
              <a:r>
                <a:rPr b="0" i="0" lang="en-US" sz="2400" u="none" cap="none" strike="noStrike">
                  <a:solidFill>
                    <a:srgbClr val="0E0E0E"/>
                  </a:solidFill>
                  <a:latin typeface="Special Elite"/>
                  <a:ea typeface="Special Elite"/>
                  <a:cs typeface="Special Elite"/>
                  <a:sym typeface="Special Elite"/>
                </a:rPr>
                <a:t>An app designed for exploring and experiencing the enchanting realm of fantasy</a:t>
              </a:r>
              <a:endParaRPr b="0" i="0" sz="2400" u="none" cap="none" strike="noStrike">
                <a:solidFill>
                  <a:schemeClr val="dk1"/>
                </a:solidFill>
                <a:latin typeface="Calibri"/>
                <a:ea typeface="Calibri"/>
                <a:cs typeface="Calibri"/>
                <a:sym typeface="Calibri"/>
              </a:endParaRPr>
            </a:p>
          </p:txBody>
        </p:sp>
      </p:grpSp>
      <p:sp>
        <p:nvSpPr>
          <p:cNvPr id="439" name="Google Shape;439;g3ebeded06e2_0_398"/>
          <p:cNvSpPr/>
          <p:nvPr/>
        </p:nvSpPr>
        <p:spPr>
          <a:xfrm>
            <a:off x="2209800" y="5743575"/>
            <a:ext cx="6776100" cy="2240400"/>
          </a:xfrm>
          <a:prstGeom prst="rect">
            <a:avLst/>
          </a:prstGeom>
          <a:noFill/>
          <a:ln>
            <a:noFill/>
          </a:ln>
        </p:spPr>
        <p:txBody>
          <a:bodyPr anchorCtr="0" anchor="t" bIns="0" lIns="0" spcFirstLastPara="1" rIns="0" wrap="square" tIns="0">
            <a:noAutofit/>
          </a:bodyPr>
          <a:lstStyle/>
          <a:p>
            <a:pPr indent="-342900" lvl="0" marL="342900" marR="0" rtl="0" algn="l">
              <a:lnSpc>
                <a:spcPct val="120000"/>
              </a:lnSpc>
              <a:spcBef>
                <a:spcPts val="0"/>
              </a:spcBef>
              <a:spcAft>
                <a:spcPts val="0"/>
              </a:spcAft>
              <a:buClr>
                <a:srgbClr val="0E0E0E"/>
              </a:buClr>
              <a:buSzPts val="2400"/>
              <a:buFont typeface="Special Elite"/>
              <a:buChar char="•"/>
            </a:pPr>
            <a:r>
              <a:rPr b="0" i="0" lang="en-US" sz="2400" u="none" cap="none" strike="noStrike">
                <a:solidFill>
                  <a:srgbClr val="0E0E0E"/>
                </a:solidFill>
                <a:latin typeface="Special Elite"/>
                <a:ea typeface="Special Elite"/>
                <a:cs typeface="Special Elite"/>
                <a:sym typeface="Special Elite"/>
              </a:rPr>
              <a:t>Explore a magical world</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Special Elite"/>
              <a:buChar char="•"/>
            </a:pPr>
            <a:r>
              <a:rPr b="0" i="0" lang="en-US" sz="2400" u="none" cap="none" strike="noStrike">
                <a:solidFill>
                  <a:srgbClr val="0E0E0E"/>
                </a:solidFill>
                <a:latin typeface="Special Elite"/>
                <a:ea typeface="Special Elite"/>
                <a:cs typeface="Special Elite"/>
                <a:sym typeface="Special Elite"/>
              </a:rPr>
              <a:t>Experience fantasy firsthand</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Special Elite"/>
              <a:buChar char="•"/>
            </a:pPr>
            <a:r>
              <a:rPr b="0" i="0" lang="en-US" sz="2400" u="none" cap="none" strike="noStrike">
                <a:solidFill>
                  <a:srgbClr val="0E0E0E"/>
                </a:solidFill>
                <a:latin typeface="Special Elite"/>
                <a:ea typeface="Special Elite"/>
                <a:cs typeface="Special Elite"/>
                <a:sym typeface="Special Elite"/>
              </a:rPr>
              <a:t>Immerse in a realm of magic</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Special Elite"/>
              <a:buChar char="•"/>
            </a:pPr>
            <a:r>
              <a:rPr b="0" i="0" lang="en-US" sz="2400" u="none" cap="none" strike="noStrike">
                <a:solidFill>
                  <a:srgbClr val="0E0E0E"/>
                </a:solidFill>
                <a:latin typeface="Special Elite"/>
                <a:ea typeface="Special Elite"/>
                <a:cs typeface="Special Elite"/>
                <a:sym typeface="Special Elite"/>
              </a:rPr>
              <a:t>Discover untold wonders</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Special Elite"/>
              <a:buChar char="•"/>
            </a:pPr>
            <a:r>
              <a:rPr b="0" i="0" lang="en-US" sz="2400" u="none" cap="none" strike="noStrike">
                <a:solidFill>
                  <a:srgbClr val="0E0E0E"/>
                </a:solidFill>
                <a:latin typeface="Special Elite"/>
                <a:ea typeface="Special Elite"/>
                <a:cs typeface="Special Elite"/>
                <a:sym typeface="Special Elite"/>
              </a:rPr>
              <a:t>Live your fantasy dreams</a:t>
            </a:r>
            <a:endParaRPr b="0" i="0" sz="2400" u="none" cap="none" strike="noStrike">
              <a:solidFill>
                <a:schemeClr val="dk1"/>
              </a:solidFill>
              <a:latin typeface="Calibri"/>
              <a:ea typeface="Calibri"/>
              <a:cs typeface="Calibri"/>
              <a:sym typeface="Calibri"/>
            </a:endParaRPr>
          </a:p>
        </p:txBody>
      </p:sp>
      <p:sp>
        <p:nvSpPr>
          <p:cNvPr id="440" name="Google Shape;440;g3ebeded06e2_0_398"/>
          <p:cNvSpPr/>
          <p:nvPr/>
        </p:nvSpPr>
        <p:spPr>
          <a:xfrm>
            <a:off x="2171700" y="1390650"/>
            <a:ext cx="9572700" cy="120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72727"/>
              </a:buClr>
              <a:buSzPts val="6000"/>
              <a:buFont typeface="Patua One"/>
              <a:buNone/>
            </a:pPr>
            <a:r>
              <a:rPr b="0" i="0" lang="en-US" sz="6000" u="none" cap="none" strike="noStrike">
                <a:solidFill>
                  <a:srgbClr val="272727"/>
                </a:solidFill>
                <a:latin typeface="Patua One"/>
                <a:ea typeface="Patua One"/>
                <a:cs typeface="Patua One"/>
                <a:sym typeface="Patua One"/>
              </a:rPr>
              <a:t>The Future of Fantasy</a:t>
            </a:r>
            <a:endParaRPr b="0" i="0" sz="6000" u="none" cap="none" strike="noStrike">
              <a:solidFill>
                <a:schemeClr val="dk1"/>
              </a:solidFill>
              <a:latin typeface="Calibri"/>
              <a:ea typeface="Calibri"/>
              <a:cs typeface="Calibri"/>
              <a:sym typeface="Calibri"/>
            </a:endParaRPr>
          </a:p>
        </p:txBody>
      </p:sp>
      <p:pic>
        <p:nvPicPr>
          <p:cNvPr descr="preencoded.png" id="441" name="Google Shape;441;g3ebeded06e2_0_398"/>
          <p:cNvPicPr preferRelativeResize="0"/>
          <p:nvPr/>
        </p:nvPicPr>
        <p:blipFill rotWithShape="1">
          <a:blip r:embed="rId7">
            <a:alphaModFix/>
          </a:blip>
          <a:srcRect b="0" l="0" r="0" t="0"/>
          <a:stretch/>
        </p:blipFill>
        <p:spPr>
          <a:xfrm>
            <a:off x="11591925" y="771525"/>
            <a:ext cx="4105275" cy="8886825"/>
          </a:xfrm>
          <a:prstGeom prst="rect">
            <a:avLst/>
          </a:prstGeom>
          <a:noFill/>
          <a:ln>
            <a:noFill/>
          </a:ln>
        </p:spPr>
      </p:pic>
      <p:pic>
        <p:nvPicPr>
          <p:cNvPr descr="preencoded.png" id="442" name="Google Shape;442;g3ebeded06e2_0_398"/>
          <p:cNvPicPr preferRelativeResize="0"/>
          <p:nvPr/>
        </p:nvPicPr>
        <p:blipFill rotWithShape="1">
          <a:blip r:embed="rId8">
            <a:alphaModFix/>
          </a:blip>
          <a:srcRect b="0" l="0" r="0" t="0"/>
          <a:stretch/>
        </p:blipFill>
        <p:spPr>
          <a:xfrm>
            <a:off x="11734800" y="1323975"/>
            <a:ext cx="3829050" cy="80962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FD8CE"/>
        </a:solidFill>
      </p:bgPr>
    </p:bg>
    <p:spTree>
      <p:nvGrpSpPr>
        <p:cNvPr id="447" name="Shape 447"/>
        <p:cNvGrpSpPr/>
        <p:nvPr/>
      </p:nvGrpSpPr>
      <p:grpSpPr>
        <a:xfrm>
          <a:off x="0" y="0"/>
          <a:ext cx="0" cy="0"/>
          <a:chOff x="0" y="0"/>
          <a:chExt cx="0" cy="0"/>
        </a:xfrm>
      </p:grpSpPr>
      <p:pic>
        <p:nvPicPr>
          <p:cNvPr descr="preencoded.png" id="448" name="Google Shape;448;g3ebeded06e2_0_415"/>
          <p:cNvPicPr preferRelativeResize="0"/>
          <p:nvPr/>
        </p:nvPicPr>
        <p:blipFill rotWithShape="1">
          <a:blip r:embed="rId3">
            <a:alphaModFix/>
          </a:blip>
          <a:srcRect b="0" l="0" r="0" t="0"/>
          <a:stretch/>
        </p:blipFill>
        <p:spPr>
          <a:xfrm>
            <a:off x="409575" y="571500"/>
            <a:ext cx="2152650" cy="2038350"/>
          </a:xfrm>
          <a:prstGeom prst="rect">
            <a:avLst/>
          </a:prstGeom>
          <a:noFill/>
          <a:ln>
            <a:noFill/>
          </a:ln>
        </p:spPr>
      </p:pic>
      <p:pic>
        <p:nvPicPr>
          <p:cNvPr descr="preencoded.png" id="449" name="Google Shape;449;g3ebeded06e2_0_415"/>
          <p:cNvPicPr preferRelativeResize="0"/>
          <p:nvPr/>
        </p:nvPicPr>
        <p:blipFill rotWithShape="1">
          <a:blip r:embed="rId4">
            <a:alphaModFix/>
          </a:blip>
          <a:srcRect b="0" l="0" r="0" t="0"/>
          <a:stretch/>
        </p:blipFill>
        <p:spPr>
          <a:xfrm>
            <a:off x="15849600" y="8124825"/>
            <a:ext cx="1443419" cy="1333501"/>
          </a:xfrm>
          <a:prstGeom prst="rect">
            <a:avLst/>
          </a:prstGeom>
          <a:noFill/>
          <a:ln>
            <a:noFill/>
          </a:ln>
        </p:spPr>
      </p:pic>
      <p:pic>
        <p:nvPicPr>
          <p:cNvPr descr="preencoded.png" id="450" name="Google Shape;450;g3ebeded06e2_0_415"/>
          <p:cNvPicPr preferRelativeResize="0"/>
          <p:nvPr/>
        </p:nvPicPr>
        <p:blipFill rotWithShape="1">
          <a:blip r:embed="rId5">
            <a:alphaModFix/>
          </a:blip>
          <a:srcRect b="0" l="0" r="0" t="0"/>
          <a:stretch/>
        </p:blipFill>
        <p:spPr>
          <a:xfrm>
            <a:off x="11258550" y="-2095500"/>
            <a:ext cx="4591050" cy="4705350"/>
          </a:xfrm>
          <a:prstGeom prst="rect">
            <a:avLst/>
          </a:prstGeom>
          <a:noFill/>
          <a:ln>
            <a:noFill/>
          </a:ln>
        </p:spPr>
      </p:pic>
      <p:grpSp>
        <p:nvGrpSpPr>
          <p:cNvPr id="451" name="Google Shape;451;g3ebeded06e2_0_415"/>
          <p:cNvGrpSpPr/>
          <p:nvPr/>
        </p:nvGrpSpPr>
        <p:grpSpPr>
          <a:xfrm>
            <a:off x="17640300" y="7994925"/>
            <a:ext cx="596549" cy="2063476"/>
            <a:chOff x="17640300" y="7994925"/>
            <a:chExt cx="596549" cy="2063476"/>
          </a:xfrm>
        </p:grpSpPr>
        <p:pic>
          <p:nvPicPr>
            <p:cNvPr descr="preencoded.png" id="452" name="Google Shape;452;g3ebeded06e2_0_415"/>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453" name="Google Shape;453;g3ebeded06e2_0_415"/>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786956"/>
                </a:buClr>
                <a:buSzPts val="2710"/>
                <a:buFont typeface="Inter"/>
                <a:buNone/>
              </a:pPr>
              <a:r>
                <a:rPr b="1" i="0" lang="en-US" sz="2710" u="none" cap="none" strike="noStrike">
                  <a:solidFill>
                    <a:srgbClr val="786956"/>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454" name="Google Shape;454;g3ebeded06e2_0_415"/>
          <p:cNvGrpSpPr/>
          <p:nvPr/>
        </p:nvGrpSpPr>
        <p:grpSpPr>
          <a:xfrm>
            <a:off x="12658725" y="3019425"/>
            <a:ext cx="4377600" cy="1735575"/>
            <a:chOff x="12658725" y="3019425"/>
            <a:chExt cx="4377600" cy="1735575"/>
          </a:xfrm>
        </p:grpSpPr>
        <p:sp>
          <p:nvSpPr>
            <p:cNvPr id="455" name="Google Shape;455;g3ebeded06e2_0_415"/>
            <p:cNvSpPr/>
            <p:nvPr/>
          </p:nvSpPr>
          <p:spPr>
            <a:xfrm>
              <a:off x="12658725" y="3019425"/>
              <a:ext cx="4377600" cy="722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Patua One"/>
                <a:buNone/>
              </a:pPr>
              <a:r>
                <a:rPr b="0" i="0" lang="en-US" sz="3600" u="none" cap="none" strike="noStrike">
                  <a:solidFill>
                    <a:srgbClr val="0E0E0E"/>
                  </a:solidFill>
                  <a:latin typeface="Patua One"/>
                  <a:ea typeface="Patua One"/>
                  <a:cs typeface="Patua One"/>
                  <a:sym typeface="Patua One"/>
                </a:rPr>
                <a:t>A web application</a:t>
              </a:r>
              <a:endParaRPr b="0" i="0" sz="3600" u="none" cap="none" strike="noStrike">
                <a:solidFill>
                  <a:schemeClr val="dk1"/>
                </a:solidFill>
                <a:latin typeface="Calibri"/>
                <a:ea typeface="Calibri"/>
                <a:cs typeface="Calibri"/>
                <a:sym typeface="Calibri"/>
              </a:endParaRPr>
            </a:p>
          </p:txBody>
        </p:sp>
        <p:sp>
          <p:nvSpPr>
            <p:cNvPr id="456" name="Google Shape;456;g3ebeded06e2_0_415"/>
            <p:cNvSpPr/>
            <p:nvPr/>
          </p:nvSpPr>
          <p:spPr>
            <a:xfrm>
              <a:off x="12658725" y="3733800"/>
              <a:ext cx="4347300" cy="10212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Special Elite"/>
                <a:buNone/>
              </a:pPr>
              <a:r>
                <a:rPr b="0" i="0" lang="en-US" sz="2400" u="none" cap="none" strike="noStrike">
                  <a:solidFill>
                    <a:srgbClr val="0E0E0E"/>
                  </a:solidFill>
                  <a:latin typeface="Special Elite"/>
                  <a:ea typeface="Special Elite"/>
                  <a:cs typeface="Special Elite"/>
                  <a:sym typeface="Special Elite"/>
                </a:rPr>
                <a:t>A web application designed for discovering the world of fantasy</a:t>
              </a:r>
              <a:endParaRPr b="0" i="0" sz="2400" u="none" cap="none" strike="noStrike">
                <a:solidFill>
                  <a:schemeClr val="dk1"/>
                </a:solidFill>
                <a:latin typeface="Calibri"/>
                <a:ea typeface="Calibri"/>
                <a:cs typeface="Calibri"/>
                <a:sym typeface="Calibri"/>
              </a:endParaRPr>
            </a:p>
          </p:txBody>
        </p:sp>
      </p:grpSp>
      <p:sp>
        <p:nvSpPr>
          <p:cNvPr id="457" name="Google Shape;457;g3ebeded06e2_0_415"/>
          <p:cNvSpPr/>
          <p:nvPr/>
        </p:nvSpPr>
        <p:spPr>
          <a:xfrm>
            <a:off x="619125" y="3048000"/>
            <a:ext cx="5153100" cy="4000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72727"/>
              </a:buClr>
              <a:buSzPts val="6000"/>
              <a:buFont typeface="Patua One"/>
              <a:buNone/>
            </a:pPr>
            <a:r>
              <a:rPr b="0" i="0" lang="en-US" sz="6000" u="none" cap="none" strike="noStrike">
                <a:solidFill>
                  <a:srgbClr val="272727"/>
                </a:solidFill>
                <a:latin typeface="Patua One"/>
                <a:ea typeface="Patua One"/>
                <a:cs typeface="Patua One"/>
                <a:sym typeface="Patua One"/>
              </a:rPr>
              <a:t>A Gateway to a World of Fantasy and Wonder</a:t>
            </a:r>
            <a:endParaRPr b="0" i="0" sz="6000" u="none" cap="none" strike="noStrike">
              <a:solidFill>
                <a:schemeClr val="dk1"/>
              </a:solidFill>
              <a:latin typeface="Calibri"/>
              <a:ea typeface="Calibri"/>
              <a:cs typeface="Calibri"/>
              <a:sym typeface="Calibri"/>
            </a:endParaRPr>
          </a:p>
        </p:txBody>
      </p:sp>
      <p:sp>
        <p:nvSpPr>
          <p:cNvPr id="458" name="Google Shape;458;g3ebeded06e2_0_415"/>
          <p:cNvSpPr/>
          <p:nvPr/>
        </p:nvSpPr>
        <p:spPr>
          <a:xfrm>
            <a:off x="12573000" y="5800725"/>
            <a:ext cx="5204400" cy="3307200"/>
          </a:xfrm>
          <a:prstGeom prst="rect">
            <a:avLst/>
          </a:prstGeom>
          <a:noFill/>
          <a:ln>
            <a:noFill/>
          </a:ln>
        </p:spPr>
        <p:txBody>
          <a:bodyPr anchorCtr="0" anchor="t" bIns="0" lIns="0" spcFirstLastPara="1" rIns="0" wrap="square" tIns="0">
            <a:noAutofit/>
          </a:bodyPr>
          <a:lstStyle/>
          <a:p>
            <a:pPr indent="-342900" lvl="0" marL="342900" marR="0" rtl="0" algn="l">
              <a:lnSpc>
                <a:spcPct val="120000"/>
              </a:lnSpc>
              <a:spcBef>
                <a:spcPts val="0"/>
              </a:spcBef>
              <a:spcAft>
                <a:spcPts val="0"/>
              </a:spcAft>
              <a:buClr>
                <a:srgbClr val="0E0E0E"/>
              </a:buClr>
              <a:buSzPts val="2400"/>
              <a:buFont typeface="Special Elite"/>
              <a:buChar char="•"/>
            </a:pPr>
            <a:r>
              <a:rPr b="0" i="0" lang="en-US" sz="2400" u="none" cap="none" strike="noStrike">
                <a:solidFill>
                  <a:srgbClr val="0E0E0E"/>
                </a:solidFill>
                <a:latin typeface="Special Elite"/>
                <a:ea typeface="Special Elite"/>
                <a:cs typeface="Special Elite"/>
                <a:sym typeface="Special Elite"/>
              </a:rPr>
              <a:t>Immerse yourself in the world of magic and mystery</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Special Elite"/>
              <a:buChar char="•"/>
            </a:pPr>
            <a:r>
              <a:rPr b="0" i="0" lang="en-US" sz="2400" u="none" cap="none" strike="noStrike">
                <a:solidFill>
                  <a:srgbClr val="0E0E0E"/>
                </a:solidFill>
                <a:latin typeface="Special Elite"/>
                <a:ea typeface="Special Elite"/>
                <a:cs typeface="Special Elite"/>
                <a:sym typeface="Special Elite"/>
              </a:rPr>
              <a:t>Explore uncharted territories and fantastical lands</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Special Elite"/>
              <a:buChar char="•"/>
            </a:pPr>
            <a:r>
              <a:rPr b="0" i="0" lang="en-US" sz="2400" u="none" cap="none" strike="noStrike">
                <a:solidFill>
                  <a:srgbClr val="0E0E0E"/>
                </a:solidFill>
                <a:latin typeface="Special Elite"/>
                <a:ea typeface="Special Elite"/>
                <a:cs typeface="Special Elite"/>
                <a:sym typeface="Special Elite"/>
              </a:rPr>
              <a:t>Meet mythical creatures and legendary beings</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Special Elite"/>
              <a:buChar char="•"/>
            </a:pPr>
            <a:r>
              <a:rPr b="0" i="0" lang="en-US" sz="2400" u="none" cap="none" strike="noStrike">
                <a:solidFill>
                  <a:srgbClr val="0E0E0E"/>
                </a:solidFill>
                <a:latin typeface="Special Elite"/>
                <a:ea typeface="Special Elite"/>
                <a:cs typeface="Special Elite"/>
                <a:sym typeface="Special Elite"/>
              </a:rPr>
              <a:t>Uncover treasures and secret treasures</a:t>
            </a:r>
            <a:endParaRPr b="0" i="0" sz="2400" u="none" cap="none" strike="noStrike">
              <a:solidFill>
                <a:schemeClr val="dk1"/>
              </a:solidFill>
              <a:latin typeface="Calibri"/>
              <a:ea typeface="Calibri"/>
              <a:cs typeface="Calibri"/>
              <a:sym typeface="Calibri"/>
            </a:endParaRPr>
          </a:p>
        </p:txBody>
      </p:sp>
      <p:grpSp>
        <p:nvGrpSpPr>
          <p:cNvPr id="459" name="Google Shape;459;g3ebeded06e2_0_415"/>
          <p:cNvGrpSpPr/>
          <p:nvPr/>
        </p:nvGrpSpPr>
        <p:grpSpPr>
          <a:xfrm>
            <a:off x="5924550" y="561975"/>
            <a:ext cx="6429375" cy="9248775"/>
            <a:chOff x="5924550" y="561975"/>
            <a:chExt cx="6429375" cy="9248775"/>
          </a:xfrm>
        </p:grpSpPr>
        <p:pic>
          <p:nvPicPr>
            <p:cNvPr descr="preencoded.png" id="460" name="Google Shape;460;g3ebeded06e2_0_415"/>
            <p:cNvPicPr preferRelativeResize="0"/>
            <p:nvPr/>
          </p:nvPicPr>
          <p:blipFill rotWithShape="1">
            <a:blip r:embed="rId7">
              <a:alphaModFix/>
            </a:blip>
            <a:srcRect b="0" l="0" r="0" t="0"/>
            <a:stretch/>
          </p:blipFill>
          <p:spPr>
            <a:xfrm>
              <a:off x="5924550" y="561975"/>
              <a:ext cx="6429375" cy="9248775"/>
            </a:xfrm>
            <a:prstGeom prst="rect">
              <a:avLst/>
            </a:prstGeom>
            <a:noFill/>
            <a:ln>
              <a:noFill/>
            </a:ln>
          </p:spPr>
        </p:pic>
        <p:pic>
          <p:nvPicPr>
            <p:cNvPr descr="preencoded.png" id="461" name="Google Shape;461;g3ebeded06e2_0_415"/>
            <p:cNvPicPr preferRelativeResize="0"/>
            <p:nvPr/>
          </p:nvPicPr>
          <p:blipFill rotWithShape="1">
            <a:blip r:embed="rId8">
              <a:alphaModFix/>
            </a:blip>
            <a:srcRect b="0" l="0" r="0" t="0"/>
            <a:stretch/>
          </p:blipFill>
          <p:spPr>
            <a:xfrm>
              <a:off x="6296025" y="1352550"/>
              <a:ext cx="5686425" cy="7677150"/>
            </a:xfrm>
            <a:prstGeom prst="rect">
              <a:avLst/>
            </a:prstGeom>
            <a:noFill/>
            <a:ln>
              <a:noFill/>
            </a:ln>
          </p:spPr>
        </p:pic>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FD8CE"/>
        </a:solidFill>
      </p:bgPr>
    </p:bg>
    <p:spTree>
      <p:nvGrpSpPr>
        <p:cNvPr id="466" name="Shape 466"/>
        <p:cNvGrpSpPr/>
        <p:nvPr/>
      </p:nvGrpSpPr>
      <p:grpSpPr>
        <a:xfrm>
          <a:off x="0" y="0"/>
          <a:ext cx="0" cy="0"/>
          <a:chOff x="0" y="0"/>
          <a:chExt cx="0" cy="0"/>
        </a:xfrm>
      </p:grpSpPr>
      <p:pic>
        <p:nvPicPr>
          <p:cNvPr descr="preencoded.png" id="467" name="Google Shape;467;g3ebeded06e2_0_433"/>
          <p:cNvPicPr preferRelativeResize="0"/>
          <p:nvPr/>
        </p:nvPicPr>
        <p:blipFill rotWithShape="1">
          <a:blip r:embed="rId3">
            <a:alphaModFix/>
          </a:blip>
          <a:srcRect b="0" l="0" r="0" t="0"/>
          <a:stretch/>
        </p:blipFill>
        <p:spPr>
          <a:xfrm>
            <a:off x="0" y="0"/>
            <a:ext cx="18288000" cy="10287000"/>
          </a:xfrm>
          <a:prstGeom prst="rect">
            <a:avLst/>
          </a:prstGeom>
          <a:noFill/>
          <a:ln>
            <a:noFill/>
          </a:ln>
        </p:spPr>
      </p:pic>
      <p:grpSp>
        <p:nvGrpSpPr>
          <p:cNvPr id="468" name="Google Shape;468;g3ebeded06e2_0_433"/>
          <p:cNvGrpSpPr/>
          <p:nvPr/>
        </p:nvGrpSpPr>
        <p:grpSpPr>
          <a:xfrm>
            <a:off x="17640300" y="7994925"/>
            <a:ext cx="596549" cy="2063476"/>
            <a:chOff x="17640300" y="7994925"/>
            <a:chExt cx="596549" cy="2063476"/>
          </a:xfrm>
        </p:grpSpPr>
        <p:pic>
          <p:nvPicPr>
            <p:cNvPr descr="preencoded.png" id="469" name="Google Shape;469;g3ebeded06e2_0_433"/>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470" name="Google Shape;470;g3ebeded06e2_0_433"/>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786956"/>
                </a:buClr>
                <a:buSzPts val="2710"/>
                <a:buFont typeface="Inter"/>
                <a:buNone/>
              </a:pPr>
              <a:r>
                <a:rPr b="1" i="0" lang="en-US" sz="2710" u="none" cap="none" strike="noStrike">
                  <a:solidFill>
                    <a:srgbClr val="786956"/>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471" name="Google Shape;471;g3ebeded06e2_0_433"/>
          <p:cNvSpPr/>
          <p:nvPr/>
        </p:nvSpPr>
        <p:spPr>
          <a:xfrm>
            <a:off x="11868150" y="523875"/>
            <a:ext cx="5496000" cy="1200300"/>
          </a:xfrm>
          <a:prstGeom prst="rect">
            <a:avLst/>
          </a:prstGeom>
          <a:noFill/>
          <a:ln>
            <a:noFill/>
          </a:ln>
        </p:spPr>
        <p:txBody>
          <a:bodyPr anchorCtr="0" anchor="t" bIns="0" lIns="0" spcFirstLastPara="1" rIns="0" wrap="square" tIns="0">
            <a:noAutofit/>
          </a:bodyPr>
          <a:lstStyle/>
          <a:p>
            <a:pPr indent="0" lvl="0" marL="0" marR="0" rtl="0" algn="r">
              <a:lnSpc>
                <a:spcPct val="120000"/>
              </a:lnSpc>
              <a:spcBef>
                <a:spcPts val="0"/>
              </a:spcBef>
              <a:spcAft>
                <a:spcPts val="0"/>
              </a:spcAft>
              <a:buClr>
                <a:srgbClr val="272727"/>
              </a:buClr>
              <a:buSzPts val="6000"/>
              <a:buFont typeface="Patua One"/>
              <a:buNone/>
            </a:pPr>
            <a:r>
              <a:rPr b="0" i="0" lang="en-US" sz="6000" u="none" cap="none" strike="noStrike">
                <a:solidFill>
                  <a:srgbClr val="272727"/>
                </a:solidFill>
                <a:latin typeface="Patua One"/>
                <a:ea typeface="Patua One"/>
                <a:cs typeface="Patua One"/>
                <a:sym typeface="Patua One"/>
              </a:rPr>
              <a:t>A Magic Picture</a:t>
            </a:r>
            <a:endParaRPr b="0" i="0" sz="6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FD8CE"/>
        </a:solidFill>
      </p:bgPr>
    </p:bg>
    <p:spTree>
      <p:nvGrpSpPr>
        <p:cNvPr id="29" name="Shape 29"/>
        <p:cNvGrpSpPr/>
        <p:nvPr/>
      </p:nvGrpSpPr>
      <p:grpSpPr>
        <a:xfrm>
          <a:off x="0" y="0"/>
          <a:ext cx="0" cy="0"/>
          <a:chOff x="0" y="0"/>
          <a:chExt cx="0" cy="0"/>
        </a:xfrm>
      </p:grpSpPr>
      <p:pic>
        <p:nvPicPr>
          <p:cNvPr descr="preencoded.png" id="30" name="Google Shape;30;g3ebeded06e2_0_13"/>
          <p:cNvPicPr preferRelativeResize="0"/>
          <p:nvPr/>
        </p:nvPicPr>
        <p:blipFill rotWithShape="1">
          <a:blip r:embed="rId3">
            <a:alphaModFix/>
          </a:blip>
          <a:srcRect b="0" l="0" r="0" t="0"/>
          <a:stretch/>
        </p:blipFill>
        <p:spPr>
          <a:xfrm>
            <a:off x="762000" y="647700"/>
            <a:ext cx="6810375" cy="990600"/>
          </a:xfrm>
          <a:prstGeom prst="rect">
            <a:avLst/>
          </a:prstGeom>
          <a:noFill/>
          <a:ln>
            <a:noFill/>
          </a:ln>
        </p:spPr>
      </p:pic>
      <p:pic>
        <p:nvPicPr>
          <p:cNvPr descr="preencoded.png" id="31" name="Google Shape;31;g3ebeded06e2_0_13"/>
          <p:cNvPicPr preferRelativeResize="0"/>
          <p:nvPr/>
        </p:nvPicPr>
        <p:blipFill rotWithShape="1">
          <a:blip r:embed="rId4">
            <a:alphaModFix/>
          </a:blip>
          <a:srcRect b="0" l="0" r="0" t="0"/>
          <a:stretch/>
        </p:blipFill>
        <p:spPr>
          <a:xfrm rot="1102123">
            <a:off x="615928" y="7911783"/>
            <a:ext cx="5219701" cy="4752975"/>
          </a:xfrm>
          <a:prstGeom prst="rect">
            <a:avLst/>
          </a:prstGeom>
          <a:noFill/>
          <a:ln>
            <a:noFill/>
          </a:ln>
        </p:spPr>
      </p:pic>
      <p:pic>
        <p:nvPicPr>
          <p:cNvPr descr="preencoded.png" id="32" name="Google Shape;32;g3ebeded06e2_0_13"/>
          <p:cNvPicPr preferRelativeResize="0"/>
          <p:nvPr/>
        </p:nvPicPr>
        <p:blipFill rotWithShape="1">
          <a:blip r:embed="rId5">
            <a:alphaModFix/>
          </a:blip>
          <a:srcRect b="0" l="0" r="0" t="0"/>
          <a:stretch/>
        </p:blipFill>
        <p:spPr>
          <a:xfrm>
            <a:off x="2219325" y="495300"/>
            <a:ext cx="13849350" cy="9296400"/>
          </a:xfrm>
          <a:prstGeom prst="rect">
            <a:avLst/>
          </a:prstGeom>
          <a:noFill/>
          <a:ln>
            <a:noFill/>
          </a:ln>
        </p:spPr>
      </p:pic>
      <p:pic>
        <p:nvPicPr>
          <p:cNvPr descr="preencoded.png" id="33" name="Google Shape;33;g3ebeded06e2_0_13"/>
          <p:cNvPicPr preferRelativeResize="0"/>
          <p:nvPr/>
        </p:nvPicPr>
        <p:blipFill rotWithShape="1">
          <a:blip r:embed="rId6">
            <a:alphaModFix/>
          </a:blip>
          <a:srcRect b="0" l="0" r="0" t="0"/>
          <a:stretch/>
        </p:blipFill>
        <p:spPr>
          <a:xfrm rot="10800000">
            <a:off x="10287000" y="9086850"/>
            <a:ext cx="7410450" cy="857250"/>
          </a:xfrm>
          <a:prstGeom prst="rect">
            <a:avLst/>
          </a:prstGeom>
          <a:noFill/>
          <a:ln>
            <a:noFill/>
          </a:ln>
        </p:spPr>
      </p:pic>
      <p:grpSp>
        <p:nvGrpSpPr>
          <p:cNvPr id="34" name="Google Shape;34;g3ebeded06e2_0_13"/>
          <p:cNvGrpSpPr/>
          <p:nvPr/>
        </p:nvGrpSpPr>
        <p:grpSpPr>
          <a:xfrm>
            <a:off x="17640300" y="7994925"/>
            <a:ext cx="596549" cy="2063476"/>
            <a:chOff x="17640300" y="7994925"/>
            <a:chExt cx="596549" cy="2063476"/>
          </a:xfrm>
        </p:grpSpPr>
        <p:pic>
          <p:nvPicPr>
            <p:cNvPr descr="preencoded.png" id="35" name="Google Shape;35;g3ebeded06e2_0_13"/>
            <p:cNvPicPr preferRelativeResize="0"/>
            <p:nvPr/>
          </p:nvPicPr>
          <p:blipFill rotWithShape="1">
            <a:blip r:embed="rId7">
              <a:alphaModFix/>
            </a:blip>
            <a:srcRect b="0" l="0" r="0" t="0"/>
            <a:stretch/>
          </p:blipFill>
          <p:spPr>
            <a:xfrm>
              <a:off x="17640300" y="9525000"/>
              <a:ext cx="533400" cy="533400"/>
            </a:xfrm>
            <a:prstGeom prst="rect">
              <a:avLst/>
            </a:prstGeom>
            <a:noFill/>
            <a:ln>
              <a:noFill/>
            </a:ln>
          </p:spPr>
        </p:pic>
        <p:sp>
          <p:nvSpPr>
            <p:cNvPr id="36" name="Google Shape;36;g3ebeded06e2_0_13"/>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786956"/>
                </a:buClr>
                <a:buSzPts val="2710"/>
                <a:buFont typeface="Inter"/>
                <a:buNone/>
              </a:pPr>
              <a:r>
                <a:rPr b="1" i="0" lang="en-US" sz="2710" u="none" cap="none" strike="noStrike">
                  <a:solidFill>
                    <a:srgbClr val="786956"/>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37" name="Google Shape;37;g3ebeded06e2_0_13"/>
          <p:cNvSpPr/>
          <p:nvPr/>
        </p:nvSpPr>
        <p:spPr>
          <a:xfrm>
            <a:off x="6444615" y="3295650"/>
            <a:ext cx="5398800" cy="19125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272727"/>
              </a:buClr>
              <a:buSzPts val="9600"/>
              <a:buFont typeface="Patua One"/>
              <a:buNone/>
            </a:pPr>
            <a:r>
              <a:rPr b="0" i="0" lang="en-US" sz="9600" u="none" cap="none" strike="noStrike">
                <a:solidFill>
                  <a:srgbClr val="272727"/>
                </a:solidFill>
                <a:latin typeface="Patua One"/>
                <a:ea typeface="Patua One"/>
                <a:cs typeface="Patua One"/>
                <a:sym typeface="Patua One"/>
              </a:rPr>
              <a:t>Welcome</a:t>
            </a:r>
            <a:endParaRPr b="0" i="0" sz="9600" u="none" cap="none" strike="noStrike">
              <a:solidFill>
                <a:schemeClr val="dk1"/>
              </a:solidFill>
              <a:latin typeface="Calibri"/>
              <a:ea typeface="Calibri"/>
              <a:cs typeface="Calibri"/>
              <a:sym typeface="Calibri"/>
            </a:endParaRPr>
          </a:p>
        </p:txBody>
      </p:sp>
      <p:sp>
        <p:nvSpPr>
          <p:cNvPr id="38" name="Google Shape;38;g3ebeded06e2_0_13"/>
          <p:cNvSpPr/>
          <p:nvPr/>
        </p:nvSpPr>
        <p:spPr>
          <a:xfrm>
            <a:off x="4579620" y="5191125"/>
            <a:ext cx="9128700" cy="16308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Special Elite"/>
              <a:buNone/>
            </a:pPr>
            <a:r>
              <a:rPr b="0" i="0" lang="en-US" sz="2400" u="none" cap="none" strike="noStrike">
                <a:solidFill>
                  <a:srgbClr val="0E0E0E"/>
                </a:solidFill>
                <a:latin typeface="Special Elite"/>
                <a:ea typeface="Special Elite"/>
                <a:cs typeface="Special Elite"/>
                <a:sym typeface="Special Elite"/>
              </a:rPr>
              <a:t>Welcome to the world of fantasy! Join us on a journey to explore the mystical creatures, enchanted lands, and magical wonders that exist beyond our reality. Discover the wonders and secrets of this exciting realm and unlock the power of imagination.</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FD8CE"/>
        </a:solidFill>
      </p:bgPr>
    </p:bg>
    <p:spTree>
      <p:nvGrpSpPr>
        <p:cNvPr id="476" name="Shape 476"/>
        <p:cNvGrpSpPr/>
        <p:nvPr/>
      </p:nvGrpSpPr>
      <p:grpSpPr>
        <a:xfrm>
          <a:off x="0" y="0"/>
          <a:ext cx="0" cy="0"/>
          <a:chOff x="0" y="0"/>
          <a:chExt cx="0" cy="0"/>
        </a:xfrm>
      </p:grpSpPr>
      <p:pic>
        <p:nvPicPr>
          <p:cNvPr descr="preencoded.png" id="477" name="Google Shape;477;g3ebeded06e2_0_442"/>
          <p:cNvPicPr preferRelativeResize="0"/>
          <p:nvPr/>
        </p:nvPicPr>
        <p:blipFill rotWithShape="1">
          <a:blip r:embed="rId3">
            <a:alphaModFix/>
          </a:blip>
          <a:srcRect b="0" l="0" r="0" t="0"/>
          <a:stretch/>
        </p:blipFill>
        <p:spPr>
          <a:xfrm rot="885097">
            <a:off x="14649483" y="776236"/>
            <a:ext cx="3943350" cy="1857375"/>
          </a:xfrm>
          <a:prstGeom prst="rect">
            <a:avLst/>
          </a:prstGeom>
          <a:noFill/>
          <a:ln>
            <a:noFill/>
          </a:ln>
        </p:spPr>
      </p:pic>
      <p:pic>
        <p:nvPicPr>
          <p:cNvPr descr="preencoded.png" id="478" name="Google Shape;478;g3ebeded06e2_0_442"/>
          <p:cNvPicPr preferRelativeResize="0"/>
          <p:nvPr/>
        </p:nvPicPr>
        <p:blipFill rotWithShape="1">
          <a:blip r:embed="rId4">
            <a:alphaModFix/>
          </a:blip>
          <a:srcRect b="0" l="0" r="0" t="0"/>
          <a:stretch/>
        </p:blipFill>
        <p:spPr>
          <a:xfrm rot="-921938">
            <a:off x="33028" y="8915823"/>
            <a:ext cx="2600325" cy="600076"/>
          </a:xfrm>
          <a:prstGeom prst="rect">
            <a:avLst/>
          </a:prstGeom>
          <a:noFill/>
          <a:ln>
            <a:noFill/>
          </a:ln>
        </p:spPr>
      </p:pic>
      <p:pic>
        <p:nvPicPr>
          <p:cNvPr descr="preencoded.png" id="479" name="Google Shape;479;g3ebeded06e2_0_442"/>
          <p:cNvPicPr preferRelativeResize="0"/>
          <p:nvPr/>
        </p:nvPicPr>
        <p:blipFill rotWithShape="1">
          <a:blip r:embed="rId5">
            <a:alphaModFix/>
          </a:blip>
          <a:srcRect b="0" l="0" r="0" t="0"/>
          <a:stretch/>
        </p:blipFill>
        <p:spPr>
          <a:xfrm>
            <a:off x="15544800" y="6419850"/>
            <a:ext cx="5495925" cy="4314825"/>
          </a:xfrm>
          <a:prstGeom prst="rect">
            <a:avLst/>
          </a:prstGeom>
          <a:noFill/>
          <a:ln>
            <a:noFill/>
          </a:ln>
        </p:spPr>
      </p:pic>
      <p:grpSp>
        <p:nvGrpSpPr>
          <p:cNvPr id="480" name="Google Shape;480;g3ebeded06e2_0_442"/>
          <p:cNvGrpSpPr/>
          <p:nvPr/>
        </p:nvGrpSpPr>
        <p:grpSpPr>
          <a:xfrm>
            <a:off x="17640300" y="7994925"/>
            <a:ext cx="596549" cy="2063476"/>
            <a:chOff x="17640300" y="7994925"/>
            <a:chExt cx="596549" cy="2063476"/>
          </a:xfrm>
        </p:grpSpPr>
        <p:pic>
          <p:nvPicPr>
            <p:cNvPr descr="preencoded.png" id="481" name="Google Shape;481;g3ebeded06e2_0_442"/>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482" name="Google Shape;482;g3ebeded06e2_0_442"/>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786956"/>
                </a:buClr>
                <a:buSzPts val="2710"/>
                <a:buFont typeface="Inter"/>
                <a:buNone/>
              </a:pPr>
              <a:r>
                <a:rPr b="1" i="0" lang="en-US" sz="2710" u="none" cap="none" strike="noStrike">
                  <a:solidFill>
                    <a:srgbClr val="786956"/>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483" name="Google Shape;483;g3ebeded06e2_0_442"/>
          <p:cNvPicPr preferRelativeResize="0"/>
          <p:nvPr/>
        </p:nvPicPr>
        <p:blipFill rotWithShape="1">
          <a:blip r:embed="rId7">
            <a:alphaModFix/>
          </a:blip>
          <a:srcRect b="0" l="0" r="0" t="0"/>
          <a:stretch/>
        </p:blipFill>
        <p:spPr>
          <a:xfrm>
            <a:off x="6391275" y="2857500"/>
            <a:ext cx="10858500" cy="5895975"/>
          </a:xfrm>
          <a:prstGeom prst="rect">
            <a:avLst/>
          </a:prstGeom>
          <a:noFill/>
          <a:ln>
            <a:noFill/>
          </a:ln>
        </p:spPr>
      </p:pic>
      <p:sp>
        <p:nvSpPr>
          <p:cNvPr id="484" name="Google Shape;484;g3ebeded06e2_0_442"/>
          <p:cNvSpPr/>
          <p:nvPr/>
        </p:nvSpPr>
        <p:spPr>
          <a:xfrm>
            <a:off x="3810000" y="828675"/>
            <a:ext cx="10658400" cy="12003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272727"/>
              </a:buClr>
              <a:buSzPts val="6000"/>
              <a:buFont typeface="Patua One"/>
              <a:buNone/>
            </a:pPr>
            <a:r>
              <a:rPr b="0" i="0" lang="en-US" sz="6000" u="none" cap="none" strike="noStrike">
                <a:solidFill>
                  <a:srgbClr val="272727"/>
                </a:solidFill>
                <a:latin typeface="Patua One"/>
                <a:ea typeface="Patua One"/>
                <a:cs typeface="Patua One"/>
                <a:sym typeface="Patua One"/>
              </a:rPr>
              <a:t>Fantasy Realm at a Glance</a:t>
            </a:r>
            <a:endParaRPr b="0" i="0" sz="6000" u="none" cap="none" strike="noStrike">
              <a:solidFill>
                <a:schemeClr val="dk1"/>
              </a:solidFill>
              <a:latin typeface="Calibri"/>
              <a:ea typeface="Calibri"/>
              <a:cs typeface="Calibri"/>
              <a:sym typeface="Calibri"/>
            </a:endParaRPr>
          </a:p>
        </p:txBody>
      </p:sp>
      <p:grpSp>
        <p:nvGrpSpPr>
          <p:cNvPr id="485" name="Google Shape;485;g3ebeded06e2_0_442"/>
          <p:cNvGrpSpPr/>
          <p:nvPr/>
        </p:nvGrpSpPr>
        <p:grpSpPr>
          <a:xfrm>
            <a:off x="1285875" y="2519363"/>
            <a:ext cx="5292000" cy="1659375"/>
            <a:chOff x="1285875" y="2519363"/>
            <a:chExt cx="5292000" cy="1659375"/>
          </a:xfrm>
        </p:grpSpPr>
        <p:sp>
          <p:nvSpPr>
            <p:cNvPr id="486" name="Google Shape;486;g3ebeded06e2_0_442"/>
            <p:cNvSpPr/>
            <p:nvPr/>
          </p:nvSpPr>
          <p:spPr>
            <a:xfrm>
              <a:off x="1285875" y="2519363"/>
              <a:ext cx="5292000" cy="722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Patua One"/>
                <a:buNone/>
              </a:pPr>
              <a:r>
                <a:rPr b="0" i="0" lang="en-US" sz="3600" u="none" cap="none" strike="noStrike">
                  <a:solidFill>
                    <a:srgbClr val="0E0E0E"/>
                  </a:solidFill>
                  <a:latin typeface="Patua One"/>
                  <a:ea typeface="Patua One"/>
                  <a:cs typeface="Patua One"/>
                  <a:sym typeface="Patua One"/>
                </a:rPr>
                <a:t>The Enchanted Forest</a:t>
              </a:r>
              <a:endParaRPr b="0" i="0" sz="3600" u="none" cap="none" strike="noStrike">
                <a:solidFill>
                  <a:schemeClr val="dk1"/>
                </a:solidFill>
                <a:latin typeface="Calibri"/>
                <a:ea typeface="Calibri"/>
                <a:cs typeface="Calibri"/>
                <a:sym typeface="Calibri"/>
              </a:endParaRPr>
            </a:p>
          </p:txBody>
        </p:sp>
        <p:sp>
          <p:nvSpPr>
            <p:cNvPr id="487" name="Google Shape;487;g3ebeded06e2_0_442"/>
            <p:cNvSpPr/>
            <p:nvPr/>
          </p:nvSpPr>
          <p:spPr>
            <a:xfrm>
              <a:off x="1285875" y="3157538"/>
              <a:ext cx="5261700" cy="10212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Special Elite"/>
                <a:buNone/>
              </a:pPr>
              <a:r>
                <a:rPr b="0" i="0" lang="en-US" sz="2400" u="none" cap="none" strike="noStrike">
                  <a:solidFill>
                    <a:srgbClr val="0E0E0E"/>
                  </a:solidFill>
                  <a:latin typeface="Special Elite"/>
                  <a:ea typeface="Special Elite"/>
                  <a:cs typeface="Special Elite"/>
                  <a:sym typeface="Special Elite"/>
                </a:rPr>
                <a:t>A magical forest filled with talking animals and enchanted creatures.</a:t>
              </a:r>
              <a:endParaRPr b="0" i="0" sz="2400" u="none" cap="none" strike="noStrike">
                <a:solidFill>
                  <a:schemeClr val="dk1"/>
                </a:solidFill>
                <a:latin typeface="Calibri"/>
                <a:ea typeface="Calibri"/>
                <a:cs typeface="Calibri"/>
                <a:sym typeface="Calibri"/>
              </a:endParaRPr>
            </a:p>
          </p:txBody>
        </p:sp>
      </p:grpSp>
      <p:grpSp>
        <p:nvGrpSpPr>
          <p:cNvPr id="488" name="Google Shape;488;g3ebeded06e2_0_442"/>
          <p:cNvGrpSpPr/>
          <p:nvPr/>
        </p:nvGrpSpPr>
        <p:grpSpPr>
          <a:xfrm>
            <a:off x="1285875" y="5043488"/>
            <a:ext cx="5292000" cy="1354575"/>
            <a:chOff x="1285875" y="5043488"/>
            <a:chExt cx="5292000" cy="1354575"/>
          </a:xfrm>
        </p:grpSpPr>
        <p:sp>
          <p:nvSpPr>
            <p:cNvPr id="489" name="Google Shape;489;g3ebeded06e2_0_442"/>
            <p:cNvSpPr/>
            <p:nvPr/>
          </p:nvSpPr>
          <p:spPr>
            <a:xfrm>
              <a:off x="1285875" y="5043488"/>
              <a:ext cx="5292000" cy="722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Patua One"/>
                <a:buNone/>
              </a:pPr>
              <a:r>
                <a:rPr b="0" i="0" lang="en-US" sz="3600" u="none" cap="none" strike="noStrike">
                  <a:solidFill>
                    <a:srgbClr val="0E0E0E"/>
                  </a:solidFill>
                  <a:latin typeface="Patua One"/>
                  <a:ea typeface="Patua One"/>
                  <a:cs typeface="Patua One"/>
                  <a:sym typeface="Patua One"/>
                </a:rPr>
                <a:t>The Crystal Caves</a:t>
              </a:r>
              <a:endParaRPr b="0" i="0" sz="3600" u="none" cap="none" strike="noStrike">
                <a:solidFill>
                  <a:schemeClr val="dk1"/>
                </a:solidFill>
                <a:latin typeface="Calibri"/>
                <a:ea typeface="Calibri"/>
                <a:cs typeface="Calibri"/>
                <a:sym typeface="Calibri"/>
              </a:endParaRPr>
            </a:p>
          </p:txBody>
        </p:sp>
        <p:sp>
          <p:nvSpPr>
            <p:cNvPr id="490" name="Google Shape;490;g3ebeded06e2_0_442"/>
            <p:cNvSpPr/>
            <p:nvPr/>
          </p:nvSpPr>
          <p:spPr>
            <a:xfrm>
              <a:off x="1285875" y="5681663"/>
              <a:ext cx="5261700" cy="716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Special Elite"/>
                <a:buNone/>
              </a:pPr>
              <a:r>
                <a:rPr b="0" i="0" lang="en-US" sz="2400" u="none" cap="none" strike="noStrike">
                  <a:solidFill>
                    <a:srgbClr val="0E0E0E"/>
                  </a:solidFill>
                  <a:latin typeface="Special Elite"/>
                  <a:ea typeface="Special Elite"/>
                  <a:cs typeface="Special Elite"/>
                  <a:sym typeface="Special Elite"/>
                </a:rPr>
                <a:t>A network of underground caves filled with gems and crystals.</a:t>
              </a:r>
              <a:endParaRPr b="0" i="0" sz="2400" u="none" cap="none" strike="noStrike">
                <a:solidFill>
                  <a:schemeClr val="dk1"/>
                </a:solidFill>
                <a:latin typeface="Calibri"/>
                <a:ea typeface="Calibri"/>
                <a:cs typeface="Calibri"/>
                <a:sym typeface="Calibri"/>
              </a:endParaRPr>
            </a:p>
          </p:txBody>
        </p:sp>
      </p:grpSp>
      <p:grpSp>
        <p:nvGrpSpPr>
          <p:cNvPr id="491" name="Google Shape;491;g3ebeded06e2_0_442"/>
          <p:cNvGrpSpPr/>
          <p:nvPr/>
        </p:nvGrpSpPr>
        <p:grpSpPr>
          <a:xfrm>
            <a:off x="1285875" y="7415213"/>
            <a:ext cx="5292000" cy="1354574"/>
            <a:chOff x="1285875" y="7415213"/>
            <a:chExt cx="5292000" cy="1354574"/>
          </a:xfrm>
        </p:grpSpPr>
        <p:sp>
          <p:nvSpPr>
            <p:cNvPr id="492" name="Google Shape;492;g3ebeded06e2_0_442"/>
            <p:cNvSpPr/>
            <p:nvPr/>
          </p:nvSpPr>
          <p:spPr>
            <a:xfrm>
              <a:off x="1285875" y="7415213"/>
              <a:ext cx="5292000" cy="722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Patua One"/>
                <a:buNone/>
              </a:pPr>
              <a:r>
                <a:rPr b="0" i="0" lang="en-US" sz="3600" u="none" cap="none" strike="noStrike">
                  <a:solidFill>
                    <a:srgbClr val="0E0E0E"/>
                  </a:solidFill>
                  <a:latin typeface="Patua One"/>
                  <a:ea typeface="Patua One"/>
                  <a:cs typeface="Patua One"/>
                  <a:sym typeface="Patua One"/>
                </a:rPr>
                <a:t>The Dragon's Lair</a:t>
              </a:r>
              <a:endParaRPr b="0" i="0" sz="3600" u="none" cap="none" strike="noStrike">
                <a:solidFill>
                  <a:schemeClr val="dk1"/>
                </a:solidFill>
                <a:latin typeface="Calibri"/>
                <a:ea typeface="Calibri"/>
                <a:cs typeface="Calibri"/>
                <a:sym typeface="Calibri"/>
              </a:endParaRPr>
            </a:p>
          </p:txBody>
        </p:sp>
        <p:sp>
          <p:nvSpPr>
            <p:cNvPr id="493" name="Google Shape;493;g3ebeded06e2_0_442"/>
            <p:cNvSpPr/>
            <p:nvPr/>
          </p:nvSpPr>
          <p:spPr>
            <a:xfrm>
              <a:off x="1285875" y="8053387"/>
              <a:ext cx="5261700" cy="716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Special Elite"/>
                <a:buNone/>
              </a:pPr>
              <a:r>
                <a:rPr b="0" i="0" lang="en-US" sz="2400" u="none" cap="none" strike="noStrike">
                  <a:solidFill>
                    <a:srgbClr val="0E0E0E"/>
                  </a:solidFill>
                  <a:latin typeface="Special Elite"/>
                  <a:ea typeface="Special Elite"/>
                  <a:cs typeface="Special Elite"/>
                  <a:sym typeface="Special Elite"/>
                </a:rPr>
                <a:t>A dangerous and mysterious place where dragons reside.</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FD8CE"/>
        </a:solidFill>
      </p:bgPr>
    </p:bg>
    <p:spTree>
      <p:nvGrpSpPr>
        <p:cNvPr id="498" name="Shape 498"/>
        <p:cNvGrpSpPr/>
        <p:nvPr/>
      </p:nvGrpSpPr>
      <p:grpSpPr>
        <a:xfrm>
          <a:off x="0" y="0"/>
          <a:ext cx="0" cy="0"/>
          <a:chOff x="0" y="0"/>
          <a:chExt cx="0" cy="0"/>
        </a:xfrm>
      </p:grpSpPr>
      <p:pic>
        <p:nvPicPr>
          <p:cNvPr descr="preencoded.png" id="499" name="Google Shape;499;g3ebeded06e2_0_463"/>
          <p:cNvPicPr preferRelativeResize="0"/>
          <p:nvPr/>
        </p:nvPicPr>
        <p:blipFill rotWithShape="1">
          <a:blip r:embed="rId3">
            <a:alphaModFix/>
          </a:blip>
          <a:srcRect b="0" l="0" r="0" t="0"/>
          <a:stretch/>
        </p:blipFill>
        <p:spPr>
          <a:xfrm>
            <a:off x="409575" y="571500"/>
            <a:ext cx="2152650" cy="2038350"/>
          </a:xfrm>
          <a:prstGeom prst="rect">
            <a:avLst/>
          </a:prstGeom>
          <a:noFill/>
          <a:ln>
            <a:noFill/>
          </a:ln>
        </p:spPr>
      </p:pic>
      <p:pic>
        <p:nvPicPr>
          <p:cNvPr descr="preencoded.png" id="500" name="Google Shape;500;g3ebeded06e2_0_463"/>
          <p:cNvPicPr preferRelativeResize="0"/>
          <p:nvPr/>
        </p:nvPicPr>
        <p:blipFill rotWithShape="1">
          <a:blip r:embed="rId4">
            <a:alphaModFix/>
          </a:blip>
          <a:srcRect b="0" l="0" r="0" t="0"/>
          <a:stretch/>
        </p:blipFill>
        <p:spPr>
          <a:xfrm>
            <a:off x="15849600" y="8124825"/>
            <a:ext cx="1443419" cy="1333501"/>
          </a:xfrm>
          <a:prstGeom prst="rect">
            <a:avLst/>
          </a:prstGeom>
          <a:noFill/>
          <a:ln>
            <a:noFill/>
          </a:ln>
        </p:spPr>
      </p:pic>
      <p:pic>
        <p:nvPicPr>
          <p:cNvPr descr="preencoded.png" id="501" name="Google Shape;501;g3ebeded06e2_0_463"/>
          <p:cNvPicPr preferRelativeResize="0"/>
          <p:nvPr/>
        </p:nvPicPr>
        <p:blipFill rotWithShape="1">
          <a:blip r:embed="rId5">
            <a:alphaModFix/>
          </a:blip>
          <a:srcRect b="0" l="0" r="0" t="0"/>
          <a:stretch/>
        </p:blipFill>
        <p:spPr>
          <a:xfrm>
            <a:off x="11258550" y="-2095500"/>
            <a:ext cx="4591050" cy="4705350"/>
          </a:xfrm>
          <a:prstGeom prst="rect">
            <a:avLst/>
          </a:prstGeom>
          <a:noFill/>
          <a:ln>
            <a:noFill/>
          </a:ln>
        </p:spPr>
      </p:pic>
      <p:grpSp>
        <p:nvGrpSpPr>
          <p:cNvPr id="502" name="Google Shape;502;g3ebeded06e2_0_463"/>
          <p:cNvGrpSpPr/>
          <p:nvPr/>
        </p:nvGrpSpPr>
        <p:grpSpPr>
          <a:xfrm>
            <a:off x="17640300" y="7994925"/>
            <a:ext cx="596549" cy="2063476"/>
            <a:chOff x="17640300" y="7994925"/>
            <a:chExt cx="596549" cy="2063476"/>
          </a:xfrm>
        </p:grpSpPr>
        <p:pic>
          <p:nvPicPr>
            <p:cNvPr descr="preencoded.png" id="503" name="Google Shape;503;g3ebeded06e2_0_463"/>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504" name="Google Shape;504;g3ebeded06e2_0_463"/>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786956"/>
                </a:buClr>
                <a:buSzPts val="2710"/>
                <a:buFont typeface="Inter"/>
                <a:buNone/>
              </a:pPr>
              <a:r>
                <a:rPr b="1" i="0" lang="en-US" sz="2710" u="none" cap="none" strike="noStrike">
                  <a:solidFill>
                    <a:srgbClr val="786956"/>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505" name="Google Shape;505;g3ebeded06e2_0_463"/>
          <p:cNvSpPr/>
          <p:nvPr/>
        </p:nvSpPr>
        <p:spPr>
          <a:xfrm>
            <a:off x="4591050" y="828675"/>
            <a:ext cx="9105900" cy="12003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272727"/>
              </a:buClr>
              <a:buSzPts val="6000"/>
              <a:buFont typeface="Patua One"/>
              <a:buNone/>
            </a:pPr>
            <a:r>
              <a:rPr b="0" i="0" lang="en-US" sz="6000" u="none" cap="none" strike="noStrike">
                <a:solidFill>
                  <a:srgbClr val="272727"/>
                </a:solidFill>
                <a:latin typeface="Patua One"/>
                <a:ea typeface="Patua One"/>
                <a:cs typeface="Patua One"/>
                <a:sym typeface="Patua One"/>
              </a:rPr>
              <a:t>The Timeline</a:t>
            </a:r>
            <a:endParaRPr b="0" i="0" sz="6000" u="none" cap="none" strike="noStrike">
              <a:solidFill>
                <a:schemeClr val="dk1"/>
              </a:solidFill>
              <a:latin typeface="Calibri"/>
              <a:ea typeface="Calibri"/>
              <a:cs typeface="Calibri"/>
              <a:sym typeface="Calibri"/>
            </a:endParaRPr>
          </a:p>
        </p:txBody>
      </p:sp>
      <p:grpSp>
        <p:nvGrpSpPr>
          <p:cNvPr id="506" name="Google Shape;506;g3ebeded06e2_0_463"/>
          <p:cNvGrpSpPr/>
          <p:nvPr/>
        </p:nvGrpSpPr>
        <p:grpSpPr>
          <a:xfrm>
            <a:off x="-1" y="2466975"/>
            <a:ext cx="18288000" cy="7248525"/>
            <a:chOff x="-1" y="2466975"/>
            <a:chExt cx="18288000" cy="7248525"/>
          </a:xfrm>
        </p:grpSpPr>
        <p:cxnSp>
          <p:nvCxnSpPr>
            <p:cNvPr id="507" name="Google Shape;507;g3ebeded06e2_0_463"/>
            <p:cNvCxnSpPr/>
            <p:nvPr/>
          </p:nvCxnSpPr>
          <p:spPr>
            <a:xfrm>
              <a:off x="-1" y="5938838"/>
              <a:ext cx="18288000" cy="0"/>
            </a:xfrm>
            <a:prstGeom prst="straightConnector1">
              <a:avLst/>
            </a:prstGeom>
            <a:noFill/>
            <a:ln cap="flat" cmpd="sng" w="9525">
              <a:solidFill>
                <a:srgbClr val="4D4D4D"/>
              </a:solidFill>
              <a:prstDash val="solid"/>
              <a:round/>
              <a:headEnd len="sm" w="sm" type="none"/>
              <a:tailEnd len="sm" w="sm" type="none"/>
            </a:ln>
          </p:spPr>
        </p:cxnSp>
        <p:grpSp>
          <p:nvGrpSpPr>
            <p:cNvPr id="508" name="Google Shape;508;g3ebeded06e2_0_463"/>
            <p:cNvGrpSpPr/>
            <p:nvPr/>
          </p:nvGrpSpPr>
          <p:grpSpPr>
            <a:xfrm>
              <a:off x="933525" y="3762375"/>
              <a:ext cx="142800" cy="2181331"/>
              <a:chOff x="933525" y="3762375"/>
              <a:chExt cx="142800" cy="2181331"/>
            </a:xfrm>
          </p:grpSpPr>
          <p:sp>
            <p:nvSpPr>
              <p:cNvPr id="509" name="Google Shape;509;g3ebeded06e2_0_463"/>
              <p:cNvSpPr/>
              <p:nvPr/>
            </p:nvSpPr>
            <p:spPr>
              <a:xfrm rot="5400000">
                <a:off x="933525" y="3762375"/>
                <a:ext cx="142800" cy="142800"/>
              </a:xfrm>
              <a:prstGeom prst="ellipse">
                <a:avLst/>
              </a:prstGeom>
              <a:no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10" name="Google Shape;510;g3ebeded06e2_0_463"/>
              <p:cNvCxnSpPr/>
              <p:nvPr/>
            </p:nvCxnSpPr>
            <p:spPr>
              <a:xfrm rot="5400000">
                <a:off x="-4837" y="4924456"/>
                <a:ext cx="2038500" cy="0"/>
              </a:xfrm>
              <a:prstGeom prst="straightConnector1">
                <a:avLst/>
              </a:prstGeom>
              <a:noFill/>
              <a:ln cap="flat" cmpd="sng" w="19050">
                <a:solidFill>
                  <a:srgbClr val="000000"/>
                </a:solidFill>
                <a:prstDash val="solid"/>
                <a:round/>
                <a:headEnd len="sm" w="sm" type="none"/>
                <a:tailEnd len="sm" w="sm" type="none"/>
              </a:ln>
            </p:spPr>
          </p:cxnSp>
        </p:grpSp>
        <p:grpSp>
          <p:nvGrpSpPr>
            <p:cNvPr id="511" name="Google Shape;511;g3ebeded06e2_0_463"/>
            <p:cNvGrpSpPr/>
            <p:nvPr/>
          </p:nvGrpSpPr>
          <p:grpSpPr>
            <a:xfrm>
              <a:off x="9420300" y="2628900"/>
              <a:ext cx="142800" cy="3314747"/>
              <a:chOff x="9420300" y="2628900"/>
              <a:chExt cx="142800" cy="3314747"/>
            </a:xfrm>
          </p:grpSpPr>
          <p:sp>
            <p:nvSpPr>
              <p:cNvPr id="512" name="Google Shape;512;g3ebeded06e2_0_463"/>
              <p:cNvSpPr/>
              <p:nvPr/>
            </p:nvSpPr>
            <p:spPr>
              <a:xfrm rot="5400000">
                <a:off x="9420300" y="2628900"/>
                <a:ext cx="142800" cy="142800"/>
              </a:xfrm>
              <a:prstGeom prst="ellipse">
                <a:avLst/>
              </a:prstGeom>
              <a:no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13" name="Google Shape;513;g3ebeded06e2_0_463"/>
              <p:cNvCxnSpPr/>
              <p:nvPr/>
            </p:nvCxnSpPr>
            <p:spPr>
              <a:xfrm rot="5400000">
                <a:off x="7915237" y="4357697"/>
                <a:ext cx="3171900" cy="0"/>
              </a:xfrm>
              <a:prstGeom prst="straightConnector1">
                <a:avLst/>
              </a:prstGeom>
              <a:noFill/>
              <a:ln cap="flat" cmpd="sng" w="19050">
                <a:solidFill>
                  <a:srgbClr val="000000"/>
                </a:solidFill>
                <a:prstDash val="solid"/>
                <a:round/>
                <a:headEnd len="sm" w="sm" type="none"/>
                <a:tailEnd len="sm" w="sm" type="none"/>
              </a:ln>
            </p:spPr>
          </p:cxnSp>
        </p:grpSp>
        <p:grpSp>
          <p:nvGrpSpPr>
            <p:cNvPr id="514" name="Google Shape;514;g3ebeded06e2_0_463"/>
            <p:cNvGrpSpPr/>
            <p:nvPr/>
          </p:nvGrpSpPr>
          <p:grpSpPr>
            <a:xfrm>
              <a:off x="5162550" y="5943551"/>
              <a:ext cx="142800" cy="3771949"/>
              <a:chOff x="5162550" y="5943551"/>
              <a:chExt cx="142800" cy="3771949"/>
            </a:xfrm>
          </p:grpSpPr>
          <p:sp>
            <p:nvSpPr>
              <p:cNvPr id="515" name="Google Shape;515;g3ebeded06e2_0_463"/>
              <p:cNvSpPr/>
              <p:nvPr/>
            </p:nvSpPr>
            <p:spPr>
              <a:xfrm rot="-5400000">
                <a:off x="5162550" y="9572700"/>
                <a:ext cx="142800" cy="142800"/>
              </a:xfrm>
              <a:prstGeom prst="ellipse">
                <a:avLst/>
              </a:prstGeom>
              <a:no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16" name="Google Shape;516;g3ebeded06e2_0_463"/>
              <p:cNvCxnSpPr/>
              <p:nvPr/>
            </p:nvCxnSpPr>
            <p:spPr>
              <a:xfrm rot="-5400000">
                <a:off x="3428963" y="7758101"/>
                <a:ext cx="3629100" cy="0"/>
              </a:xfrm>
              <a:prstGeom prst="straightConnector1">
                <a:avLst/>
              </a:prstGeom>
              <a:noFill/>
              <a:ln cap="flat" cmpd="sng" w="19050">
                <a:solidFill>
                  <a:srgbClr val="000000"/>
                </a:solidFill>
                <a:prstDash val="solid"/>
                <a:round/>
                <a:headEnd len="sm" w="sm" type="none"/>
                <a:tailEnd len="sm" w="sm" type="none"/>
              </a:ln>
            </p:spPr>
          </p:cxnSp>
        </p:grpSp>
        <p:grpSp>
          <p:nvGrpSpPr>
            <p:cNvPr id="517" name="Google Shape;517;g3ebeded06e2_0_463"/>
            <p:cNvGrpSpPr/>
            <p:nvPr/>
          </p:nvGrpSpPr>
          <p:grpSpPr>
            <a:xfrm>
              <a:off x="13658850" y="5943568"/>
              <a:ext cx="142800" cy="2286032"/>
              <a:chOff x="13658850" y="5943568"/>
              <a:chExt cx="142800" cy="2286032"/>
            </a:xfrm>
          </p:grpSpPr>
          <p:sp>
            <p:nvSpPr>
              <p:cNvPr id="518" name="Google Shape;518;g3ebeded06e2_0_463"/>
              <p:cNvSpPr/>
              <p:nvPr/>
            </p:nvSpPr>
            <p:spPr>
              <a:xfrm rot="-5400000">
                <a:off x="13658850" y="8086800"/>
                <a:ext cx="142800" cy="142800"/>
              </a:xfrm>
              <a:prstGeom prst="ellipse">
                <a:avLst/>
              </a:prstGeom>
              <a:no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19" name="Google Shape;519;g3ebeded06e2_0_463"/>
              <p:cNvCxnSpPr/>
              <p:nvPr/>
            </p:nvCxnSpPr>
            <p:spPr>
              <a:xfrm rot="-5400000">
                <a:off x="12668213" y="7015168"/>
                <a:ext cx="2143200" cy="0"/>
              </a:xfrm>
              <a:prstGeom prst="straightConnector1">
                <a:avLst/>
              </a:prstGeom>
              <a:noFill/>
              <a:ln cap="flat" cmpd="sng" w="19050">
                <a:solidFill>
                  <a:srgbClr val="000000"/>
                </a:solidFill>
                <a:prstDash val="solid"/>
                <a:round/>
                <a:headEnd len="sm" w="sm" type="none"/>
                <a:tailEnd len="sm" w="sm" type="none"/>
              </a:ln>
            </p:spPr>
          </p:cxnSp>
        </p:grpSp>
        <p:grpSp>
          <p:nvGrpSpPr>
            <p:cNvPr id="520" name="Google Shape;520;g3ebeded06e2_0_463"/>
            <p:cNvGrpSpPr/>
            <p:nvPr/>
          </p:nvGrpSpPr>
          <p:grpSpPr>
            <a:xfrm>
              <a:off x="1304925" y="3581400"/>
              <a:ext cx="3497700" cy="1897500"/>
              <a:chOff x="1304925" y="3581400"/>
              <a:chExt cx="3497700" cy="1897500"/>
            </a:xfrm>
          </p:grpSpPr>
          <p:sp>
            <p:nvSpPr>
              <p:cNvPr id="521" name="Google Shape;521;g3ebeded06e2_0_463"/>
              <p:cNvSpPr/>
              <p:nvPr/>
            </p:nvSpPr>
            <p:spPr>
              <a:xfrm>
                <a:off x="1304925" y="3581400"/>
                <a:ext cx="3497700" cy="539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Patua One"/>
                  <a:buNone/>
                </a:pPr>
                <a:r>
                  <a:rPr b="0" i="0" lang="en-US" sz="2700" u="none" cap="none" strike="noStrike">
                    <a:solidFill>
                      <a:srgbClr val="0E0E0E"/>
                    </a:solidFill>
                    <a:latin typeface="Patua One"/>
                    <a:ea typeface="Patua One"/>
                    <a:cs typeface="Patua One"/>
                    <a:sym typeface="Patua One"/>
                  </a:rPr>
                  <a:t>War</a:t>
                </a:r>
                <a:endParaRPr b="0" i="0" sz="2700" u="none" cap="none" strike="noStrike">
                  <a:solidFill>
                    <a:schemeClr val="dk1"/>
                  </a:solidFill>
                  <a:latin typeface="Calibri"/>
                  <a:ea typeface="Calibri"/>
                  <a:cs typeface="Calibri"/>
                  <a:sym typeface="Calibri"/>
                </a:endParaRPr>
              </a:p>
            </p:txBody>
          </p:sp>
          <p:sp>
            <p:nvSpPr>
              <p:cNvPr id="522" name="Google Shape;522;g3ebeded06e2_0_463"/>
              <p:cNvSpPr/>
              <p:nvPr/>
            </p:nvSpPr>
            <p:spPr>
              <a:xfrm>
                <a:off x="1304925" y="4152900"/>
                <a:ext cx="3489900" cy="1326000"/>
              </a:xfrm>
              <a:prstGeom prst="rect">
                <a:avLst/>
              </a:prstGeom>
              <a:noFill/>
              <a:ln>
                <a:noFill/>
              </a:ln>
            </p:spPr>
            <p:txBody>
              <a:bodyPr anchorCtr="0" anchor="t" bIns="0" lIns="0" spcFirstLastPara="1" rIns="0" wrap="square" tIns="0">
                <a:noAutofit/>
              </a:bodyPr>
              <a:lstStyle/>
              <a:p>
                <a:pPr indent="-342900" lvl="0" marL="342900" marR="0" rtl="0" algn="l">
                  <a:lnSpc>
                    <a:spcPct val="120000"/>
                  </a:lnSpc>
                  <a:spcBef>
                    <a:spcPts val="3000"/>
                  </a:spcBef>
                  <a:spcAft>
                    <a:spcPts val="0"/>
                  </a:spcAft>
                  <a:buClr>
                    <a:srgbClr val="0E0E0E"/>
                  </a:buClr>
                  <a:buSzPts val="2400"/>
                  <a:buFont typeface="Special Elite"/>
                  <a:buChar char="•"/>
                </a:pPr>
                <a:r>
                  <a:rPr b="0" i="0" lang="en-US" sz="2400" u="none" cap="none" strike="noStrike">
                    <a:solidFill>
                      <a:srgbClr val="0E0E0E"/>
                    </a:solidFill>
                    <a:latin typeface="Special Elite"/>
                    <a:ea typeface="Special Elite"/>
                    <a:cs typeface="Special Elite"/>
                    <a:sym typeface="Special Elite"/>
                  </a:rPr>
                  <a:t>Quest for artifact</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Special Elite"/>
                  <a:buChar char="•"/>
                </a:pPr>
                <a:r>
                  <a:rPr b="0" i="0" lang="en-US" sz="2400" u="none" cap="none" strike="noStrike">
                    <a:solidFill>
                      <a:srgbClr val="0E0E0E"/>
                    </a:solidFill>
                    <a:latin typeface="Special Elite"/>
                    <a:ea typeface="Special Elite"/>
                    <a:cs typeface="Special Elite"/>
                    <a:sym typeface="Special Elite"/>
                  </a:rPr>
                  <a:t>Volcano disaster</a:t>
                </a:r>
                <a:endParaRPr b="0" i="0" sz="2400" u="none" cap="none" strike="noStrike">
                  <a:solidFill>
                    <a:schemeClr val="dk1"/>
                  </a:solidFill>
                  <a:latin typeface="Calibri"/>
                  <a:ea typeface="Calibri"/>
                  <a:cs typeface="Calibri"/>
                  <a:sym typeface="Calibri"/>
                </a:endParaRPr>
              </a:p>
            </p:txBody>
          </p:sp>
        </p:grpSp>
        <p:grpSp>
          <p:nvGrpSpPr>
            <p:cNvPr id="523" name="Google Shape;523;g3ebeded06e2_0_463"/>
            <p:cNvGrpSpPr/>
            <p:nvPr/>
          </p:nvGrpSpPr>
          <p:grpSpPr>
            <a:xfrm>
              <a:off x="9801225" y="2466975"/>
              <a:ext cx="3497700" cy="3116700"/>
              <a:chOff x="9801225" y="2466975"/>
              <a:chExt cx="3497700" cy="3116700"/>
            </a:xfrm>
          </p:grpSpPr>
          <p:sp>
            <p:nvSpPr>
              <p:cNvPr id="524" name="Google Shape;524;g3ebeded06e2_0_463"/>
              <p:cNvSpPr/>
              <p:nvPr/>
            </p:nvSpPr>
            <p:spPr>
              <a:xfrm>
                <a:off x="9801225" y="2466975"/>
                <a:ext cx="3497700" cy="539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Patua One"/>
                  <a:buNone/>
                </a:pPr>
                <a:r>
                  <a:rPr b="0" i="0" lang="en-US" sz="2700" u="none" cap="none" strike="noStrike">
                    <a:solidFill>
                      <a:srgbClr val="0E0E0E"/>
                    </a:solidFill>
                    <a:latin typeface="Patua One"/>
                    <a:ea typeface="Patua One"/>
                    <a:cs typeface="Patua One"/>
                    <a:sym typeface="Patua One"/>
                  </a:rPr>
                  <a:t>Transformation</a:t>
                </a:r>
                <a:endParaRPr b="0" i="0" sz="2700" u="none" cap="none" strike="noStrike">
                  <a:solidFill>
                    <a:schemeClr val="dk1"/>
                  </a:solidFill>
                  <a:latin typeface="Calibri"/>
                  <a:ea typeface="Calibri"/>
                  <a:cs typeface="Calibri"/>
                  <a:sym typeface="Calibri"/>
                </a:endParaRPr>
              </a:p>
            </p:txBody>
          </p:sp>
          <p:sp>
            <p:nvSpPr>
              <p:cNvPr id="525" name="Google Shape;525;g3ebeded06e2_0_463"/>
              <p:cNvSpPr/>
              <p:nvPr/>
            </p:nvSpPr>
            <p:spPr>
              <a:xfrm>
                <a:off x="9801225" y="3038475"/>
                <a:ext cx="3489900" cy="2545200"/>
              </a:xfrm>
              <a:prstGeom prst="rect">
                <a:avLst/>
              </a:prstGeom>
              <a:noFill/>
              <a:ln>
                <a:noFill/>
              </a:ln>
            </p:spPr>
            <p:txBody>
              <a:bodyPr anchorCtr="0" anchor="t" bIns="0" lIns="0" spcFirstLastPara="1" rIns="0" wrap="square" tIns="0">
                <a:noAutofit/>
              </a:bodyPr>
              <a:lstStyle/>
              <a:p>
                <a:pPr indent="-342900" lvl="0" marL="342900" marR="0" rtl="0" algn="l">
                  <a:lnSpc>
                    <a:spcPct val="120000"/>
                  </a:lnSpc>
                  <a:spcBef>
                    <a:spcPts val="0"/>
                  </a:spcBef>
                  <a:spcAft>
                    <a:spcPts val="0"/>
                  </a:spcAft>
                  <a:buClr>
                    <a:srgbClr val="0E0E0E"/>
                  </a:buClr>
                  <a:buSzPts val="2400"/>
                  <a:buFont typeface="Special Elite"/>
                  <a:buChar char="•"/>
                </a:pPr>
                <a:r>
                  <a:rPr b="0" i="0" lang="en-US" sz="2400" u="none" cap="none" strike="noStrike">
                    <a:solidFill>
                      <a:srgbClr val="0E0E0E"/>
                    </a:solidFill>
                    <a:latin typeface="Special Elite"/>
                    <a:ea typeface="Special Elite"/>
                    <a:cs typeface="Special Elite"/>
                    <a:sym typeface="Special Elite"/>
                  </a:rPr>
                  <a:t>Kingdoms clash</a:t>
                </a:r>
                <a:r>
                  <a:rPr lang="en-US" sz="2400">
                    <a:solidFill>
                      <a:srgbClr val="0E0E0E"/>
                    </a:solidFill>
                    <a:latin typeface="Special Elite"/>
                    <a:ea typeface="Special Elite"/>
                    <a:cs typeface="Special Elite"/>
                    <a:sym typeface="Special Elite"/>
                  </a:rPr>
                  <a:t>.</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Special Elite"/>
                  <a:buChar char="•"/>
                </a:pPr>
                <a:r>
                  <a:rPr b="0" i="0" lang="en-US" sz="2400" u="none" cap="none" strike="noStrike">
                    <a:solidFill>
                      <a:srgbClr val="0E0E0E"/>
                    </a:solidFill>
                    <a:latin typeface="Special Elite"/>
                    <a:ea typeface="Special Elite"/>
                    <a:cs typeface="Special Elite"/>
                    <a:sym typeface="Special Elite"/>
                  </a:rPr>
                  <a:t>Peasant discovers magical powers.</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Special Elite"/>
                  <a:buChar char="•"/>
                </a:pPr>
                <a:r>
                  <a:rPr b="0" i="0" lang="en-US" sz="2400" u="none" cap="none" strike="noStrike">
                    <a:solidFill>
                      <a:srgbClr val="0E0E0E"/>
                    </a:solidFill>
                    <a:latin typeface="Special Elite"/>
                    <a:ea typeface="Special Elite"/>
                    <a:cs typeface="Special Elite"/>
                    <a:sym typeface="Special Elite"/>
                  </a:rPr>
                  <a:t>Plot to assassinate leader uncovered.</a:t>
                </a:r>
                <a:endParaRPr b="0" i="0" sz="2400" u="none" cap="none" strike="noStrike">
                  <a:solidFill>
                    <a:schemeClr val="dk1"/>
                  </a:solidFill>
                  <a:latin typeface="Calibri"/>
                  <a:ea typeface="Calibri"/>
                  <a:cs typeface="Calibri"/>
                  <a:sym typeface="Calibri"/>
                </a:endParaRPr>
              </a:p>
            </p:txBody>
          </p:sp>
        </p:grpSp>
        <p:grpSp>
          <p:nvGrpSpPr>
            <p:cNvPr id="526" name="Google Shape;526;g3ebeded06e2_0_463"/>
            <p:cNvGrpSpPr/>
            <p:nvPr/>
          </p:nvGrpSpPr>
          <p:grpSpPr>
            <a:xfrm>
              <a:off x="5562600" y="6324600"/>
              <a:ext cx="3497700" cy="3116700"/>
              <a:chOff x="5562600" y="6324600"/>
              <a:chExt cx="3497700" cy="3116700"/>
            </a:xfrm>
          </p:grpSpPr>
          <p:sp>
            <p:nvSpPr>
              <p:cNvPr id="527" name="Google Shape;527;g3ebeded06e2_0_463"/>
              <p:cNvSpPr/>
              <p:nvPr/>
            </p:nvSpPr>
            <p:spPr>
              <a:xfrm>
                <a:off x="5562600" y="6324600"/>
                <a:ext cx="3497700" cy="539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Patua One"/>
                  <a:buNone/>
                </a:pPr>
                <a:r>
                  <a:rPr b="0" i="0" lang="en-US" sz="2700" u="none" cap="none" strike="noStrike">
                    <a:solidFill>
                      <a:srgbClr val="0E0E0E"/>
                    </a:solidFill>
                    <a:latin typeface="Patua One"/>
                    <a:ea typeface="Patua One"/>
                    <a:cs typeface="Patua One"/>
                    <a:sym typeface="Patua One"/>
                  </a:rPr>
                  <a:t>Rise</a:t>
                </a:r>
                <a:endParaRPr b="0" i="0" sz="2700" u="none" cap="none" strike="noStrike">
                  <a:solidFill>
                    <a:schemeClr val="dk1"/>
                  </a:solidFill>
                  <a:latin typeface="Calibri"/>
                  <a:ea typeface="Calibri"/>
                  <a:cs typeface="Calibri"/>
                  <a:sym typeface="Calibri"/>
                </a:endParaRPr>
              </a:p>
            </p:txBody>
          </p:sp>
          <p:sp>
            <p:nvSpPr>
              <p:cNvPr id="528" name="Google Shape;528;g3ebeded06e2_0_463"/>
              <p:cNvSpPr/>
              <p:nvPr/>
            </p:nvSpPr>
            <p:spPr>
              <a:xfrm>
                <a:off x="5562600" y="6896100"/>
                <a:ext cx="3489900" cy="2545200"/>
              </a:xfrm>
              <a:prstGeom prst="rect">
                <a:avLst/>
              </a:prstGeom>
              <a:noFill/>
              <a:ln>
                <a:noFill/>
              </a:ln>
            </p:spPr>
            <p:txBody>
              <a:bodyPr anchorCtr="0" anchor="t" bIns="0" lIns="0" spcFirstLastPara="1" rIns="0" wrap="square" tIns="0">
                <a:noAutofit/>
              </a:bodyPr>
              <a:lstStyle/>
              <a:p>
                <a:pPr indent="-342900" lvl="0" marL="342900" marR="0" rtl="0" algn="l">
                  <a:lnSpc>
                    <a:spcPct val="120000"/>
                  </a:lnSpc>
                  <a:spcBef>
                    <a:spcPts val="0"/>
                  </a:spcBef>
                  <a:spcAft>
                    <a:spcPts val="0"/>
                  </a:spcAft>
                  <a:buClr>
                    <a:srgbClr val="0E0E0E"/>
                  </a:buClr>
                  <a:buSzPts val="2400"/>
                  <a:buFont typeface="Special Elite"/>
                  <a:buChar char="•"/>
                </a:pPr>
                <a:r>
                  <a:rPr lang="en-US" sz="2400">
                    <a:solidFill>
                      <a:srgbClr val="0E0E0E"/>
                    </a:solidFill>
                    <a:latin typeface="Special Elite"/>
                    <a:ea typeface="Special Elite"/>
                    <a:cs typeface="Special Elite"/>
                    <a:sym typeface="Special Elite"/>
                  </a:rPr>
                  <a:t>A</a:t>
                </a:r>
                <a:r>
                  <a:rPr b="0" i="0" lang="en-US" sz="2400" u="none" cap="none" strike="noStrike">
                    <a:solidFill>
                      <a:srgbClr val="0E0E0E"/>
                    </a:solidFill>
                    <a:latin typeface="Special Elite"/>
                    <a:ea typeface="Special Elite"/>
                    <a:cs typeface="Special Elite"/>
                    <a:sym typeface="Special Elite"/>
                  </a:rPr>
                  <a:t>cquire Crystal </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Special Elite"/>
                  <a:buChar char="•"/>
                </a:pPr>
                <a:r>
                  <a:rPr b="0" i="0" lang="en-US" sz="2400" u="none" cap="none" strike="noStrike">
                    <a:solidFill>
                      <a:srgbClr val="0E0E0E"/>
                    </a:solidFill>
                    <a:latin typeface="Special Elite"/>
                    <a:ea typeface="Special Elite"/>
                    <a:cs typeface="Special Elite"/>
                    <a:sym typeface="Special Elite"/>
                  </a:rPr>
                  <a:t>Shimmering City established</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Special Elite"/>
                  <a:buChar char="•"/>
                </a:pPr>
                <a:r>
                  <a:rPr b="0" i="0" lang="en-US" sz="2400" u="none" cap="none" strike="noStrike">
                    <a:solidFill>
                      <a:srgbClr val="0E0E0E"/>
                    </a:solidFill>
                    <a:latin typeface="Special Elite"/>
                    <a:ea typeface="Special Elite"/>
                    <a:cs typeface="Special Elite"/>
                    <a:sym typeface="Special Elite"/>
                  </a:rPr>
                  <a:t>City expands, conquers neighbors.</a:t>
                </a:r>
                <a:endParaRPr b="0" i="0" sz="2400" u="none" cap="none" strike="noStrike">
                  <a:solidFill>
                    <a:schemeClr val="dk1"/>
                  </a:solidFill>
                  <a:latin typeface="Calibri"/>
                  <a:ea typeface="Calibri"/>
                  <a:cs typeface="Calibri"/>
                  <a:sym typeface="Calibri"/>
                </a:endParaRPr>
              </a:p>
            </p:txBody>
          </p:sp>
        </p:grpSp>
        <p:grpSp>
          <p:nvGrpSpPr>
            <p:cNvPr id="529" name="Google Shape;529;g3ebeded06e2_0_463"/>
            <p:cNvGrpSpPr/>
            <p:nvPr/>
          </p:nvGrpSpPr>
          <p:grpSpPr>
            <a:xfrm>
              <a:off x="14058900" y="6324600"/>
              <a:ext cx="3497700" cy="1897500"/>
              <a:chOff x="14058900" y="6324600"/>
              <a:chExt cx="3497700" cy="1897500"/>
            </a:xfrm>
          </p:grpSpPr>
          <p:sp>
            <p:nvSpPr>
              <p:cNvPr id="530" name="Google Shape;530;g3ebeded06e2_0_463"/>
              <p:cNvSpPr/>
              <p:nvPr/>
            </p:nvSpPr>
            <p:spPr>
              <a:xfrm>
                <a:off x="14058900" y="6324600"/>
                <a:ext cx="3497700" cy="539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Patua One"/>
                  <a:buNone/>
                </a:pPr>
                <a:r>
                  <a:rPr b="0" i="0" lang="en-US" sz="2700" u="none" cap="none" strike="noStrike">
                    <a:solidFill>
                      <a:srgbClr val="0E0E0E"/>
                    </a:solidFill>
                    <a:latin typeface="Patua One"/>
                    <a:ea typeface="Patua One"/>
                    <a:cs typeface="Patua One"/>
                    <a:sym typeface="Patua One"/>
                  </a:rPr>
                  <a:t>Invasion</a:t>
                </a:r>
                <a:endParaRPr b="0" i="0" sz="2700" u="none" cap="none" strike="noStrike">
                  <a:solidFill>
                    <a:schemeClr val="dk1"/>
                  </a:solidFill>
                  <a:latin typeface="Calibri"/>
                  <a:ea typeface="Calibri"/>
                  <a:cs typeface="Calibri"/>
                  <a:sym typeface="Calibri"/>
                </a:endParaRPr>
              </a:p>
            </p:txBody>
          </p:sp>
          <p:sp>
            <p:nvSpPr>
              <p:cNvPr id="531" name="Google Shape;531;g3ebeded06e2_0_463"/>
              <p:cNvSpPr/>
              <p:nvPr/>
            </p:nvSpPr>
            <p:spPr>
              <a:xfrm>
                <a:off x="14058900" y="6896100"/>
                <a:ext cx="3489900" cy="1326000"/>
              </a:xfrm>
              <a:prstGeom prst="rect">
                <a:avLst/>
              </a:prstGeom>
              <a:noFill/>
              <a:ln>
                <a:noFill/>
              </a:ln>
            </p:spPr>
            <p:txBody>
              <a:bodyPr anchorCtr="0" anchor="t" bIns="0" lIns="0" spcFirstLastPara="1" rIns="0" wrap="square" tIns="0">
                <a:noAutofit/>
              </a:bodyPr>
              <a:lstStyle/>
              <a:p>
                <a:pPr indent="-342900" lvl="0" marL="342900" marR="0" rtl="0" algn="l">
                  <a:lnSpc>
                    <a:spcPct val="120000"/>
                  </a:lnSpc>
                  <a:spcBef>
                    <a:spcPts val="0"/>
                  </a:spcBef>
                  <a:spcAft>
                    <a:spcPts val="0"/>
                  </a:spcAft>
                  <a:buClr>
                    <a:srgbClr val="0E0E0E"/>
                  </a:buClr>
                  <a:buSzPts val="2400"/>
                  <a:buFont typeface="Special Elite"/>
                  <a:buChar char="•"/>
                </a:pPr>
                <a:r>
                  <a:rPr b="0" i="0" lang="en-US" sz="2400" u="none" cap="none" strike="noStrike">
                    <a:solidFill>
                      <a:srgbClr val="0E0E0E"/>
                    </a:solidFill>
                    <a:latin typeface="Special Elite"/>
                    <a:ea typeface="Special Elite"/>
                    <a:cs typeface="Special Elite"/>
                    <a:sym typeface="Special Elite"/>
                  </a:rPr>
                  <a:t>Kingdom invaded</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Special Elite"/>
                  <a:buChar char="•"/>
                </a:pPr>
                <a:r>
                  <a:rPr b="0" i="0" lang="en-US" sz="2400" u="none" cap="none" strike="noStrike">
                    <a:solidFill>
                      <a:srgbClr val="0E0E0E"/>
                    </a:solidFill>
                    <a:latin typeface="Special Elite"/>
                    <a:ea typeface="Special Elite"/>
                    <a:cs typeface="Special Elite"/>
                    <a:sym typeface="Special Elite"/>
                  </a:rPr>
                  <a:t>Betrayal</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Special Elite"/>
                  <a:buChar char="•"/>
                </a:pPr>
                <a:r>
                  <a:rPr b="0" i="0" lang="en-US" sz="2400" u="none" cap="none" strike="noStrike">
                    <a:solidFill>
                      <a:srgbClr val="0E0E0E"/>
                    </a:solidFill>
                    <a:latin typeface="Special Elite"/>
                    <a:ea typeface="Special Elite"/>
                    <a:cs typeface="Special Elite"/>
                    <a:sym typeface="Special Elite"/>
                  </a:rPr>
                  <a:t>Hero's festival</a:t>
                </a:r>
                <a:endParaRPr b="0" i="0" sz="2400" u="none" cap="none" strike="noStrike">
                  <a:solidFill>
                    <a:schemeClr val="dk1"/>
                  </a:solidFill>
                  <a:latin typeface="Calibri"/>
                  <a:ea typeface="Calibri"/>
                  <a:cs typeface="Calibri"/>
                  <a:sym typeface="Calibri"/>
                </a:endParaRPr>
              </a:p>
            </p:txBody>
          </p:sp>
        </p:grpSp>
        <p:sp>
          <p:nvSpPr>
            <p:cNvPr id="532" name="Google Shape;532;g3ebeded06e2_0_463"/>
            <p:cNvSpPr/>
            <p:nvPr/>
          </p:nvSpPr>
          <p:spPr>
            <a:xfrm rot="-5400000">
              <a:off x="633374" y="6295049"/>
              <a:ext cx="891600" cy="539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700"/>
                <a:buFont typeface="Patua One"/>
                <a:buNone/>
              </a:pPr>
              <a:r>
                <a:rPr b="0" i="0" lang="en-US" sz="2700" u="none" cap="none" strike="noStrike">
                  <a:solidFill>
                    <a:srgbClr val="000000"/>
                  </a:solidFill>
                  <a:latin typeface="Patua One"/>
                  <a:ea typeface="Patua One"/>
                  <a:cs typeface="Patua One"/>
                  <a:sym typeface="Patua One"/>
                </a:rPr>
                <a:t>2020</a:t>
              </a:r>
              <a:endParaRPr b="0" i="0" sz="2700" u="none" cap="none" strike="noStrike">
                <a:solidFill>
                  <a:schemeClr val="dk1"/>
                </a:solidFill>
                <a:latin typeface="Calibri"/>
                <a:ea typeface="Calibri"/>
                <a:cs typeface="Calibri"/>
                <a:sym typeface="Calibri"/>
              </a:endParaRPr>
            </a:p>
          </p:txBody>
        </p:sp>
        <p:sp>
          <p:nvSpPr>
            <p:cNvPr id="533" name="Google Shape;533;g3ebeded06e2_0_463"/>
            <p:cNvSpPr/>
            <p:nvPr/>
          </p:nvSpPr>
          <p:spPr>
            <a:xfrm rot="-5400000">
              <a:off x="9124950" y="6299850"/>
              <a:ext cx="882000" cy="539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700"/>
                <a:buFont typeface="Patua One"/>
                <a:buNone/>
              </a:pPr>
              <a:r>
                <a:rPr b="0" i="0" lang="en-US" sz="2700" u="none" cap="none" strike="noStrike">
                  <a:solidFill>
                    <a:srgbClr val="000000"/>
                  </a:solidFill>
                  <a:latin typeface="Patua One"/>
                  <a:ea typeface="Patua One"/>
                  <a:cs typeface="Patua One"/>
                  <a:sym typeface="Patua One"/>
                </a:rPr>
                <a:t>2022</a:t>
              </a:r>
              <a:endParaRPr b="0" i="0" sz="2700" u="none" cap="none" strike="noStrike">
                <a:solidFill>
                  <a:schemeClr val="dk1"/>
                </a:solidFill>
                <a:latin typeface="Calibri"/>
                <a:ea typeface="Calibri"/>
                <a:cs typeface="Calibri"/>
                <a:sym typeface="Calibri"/>
              </a:endParaRPr>
            </a:p>
          </p:txBody>
        </p:sp>
        <p:sp>
          <p:nvSpPr>
            <p:cNvPr id="534" name="Google Shape;534;g3ebeded06e2_0_463"/>
            <p:cNvSpPr/>
            <p:nvPr/>
          </p:nvSpPr>
          <p:spPr>
            <a:xfrm rot="-5400000">
              <a:off x="4900575" y="4885350"/>
              <a:ext cx="815400" cy="539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700"/>
                <a:buFont typeface="Patua One"/>
                <a:buNone/>
              </a:pPr>
              <a:r>
                <a:rPr b="0" i="0" lang="en-US" sz="2700" u="none" cap="none" strike="noStrike">
                  <a:solidFill>
                    <a:srgbClr val="000000"/>
                  </a:solidFill>
                  <a:latin typeface="Patua One"/>
                  <a:ea typeface="Patua One"/>
                  <a:cs typeface="Patua One"/>
                  <a:sym typeface="Patua One"/>
                </a:rPr>
                <a:t>2021</a:t>
              </a:r>
              <a:endParaRPr b="0" i="0" sz="2700" u="none" cap="none" strike="noStrike">
                <a:solidFill>
                  <a:schemeClr val="dk1"/>
                </a:solidFill>
                <a:latin typeface="Calibri"/>
                <a:ea typeface="Calibri"/>
                <a:cs typeface="Calibri"/>
                <a:sym typeface="Calibri"/>
              </a:endParaRPr>
            </a:p>
          </p:txBody>
        </p:sp>
        <p:sp>
          <p:nvSpPr>
            <p:cNvPr id="535" name="Google Shape;535;g3ebeded06e2_0_463"/>
            <p:cNvSpPr/>
            <p:nvPr/>
          </p:nvSpPr>
          <p:spPr>
            <a:xfrm rot="-5400000">
              <a:off x="13363575" y="4852050"/>
              <a:ext cx="882000" cy="539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700"/>
                <a:buFont typeface="Patua One"/>
                <a:buNone/>
              </a:pPr>
              <a:r>
                <a:rPr b="0" i="0" lang="en-US" sz="2700" u="none" cap="none" strike="noStrike">
                  <a:solidFill>
                    <a:srgbClr val="000000"/>
                  </a:solidFill>
                  <a:latin typeface="Patua One"/>
                  <a:ea typeface="Patua One"/>
                  <a:cs typeface="Patua One"/>
                  <a:sym typeface="Patua One"/>
                </a:rPr>
                <a:t>2022</a:t>
              </a:r>
              <a:endParaRPr b="0" i="0" sz="2700" u="none" cap="none" strike="noStrike">
                <a:solidFill>
                  <a:schemeClr val="dk1"/>
                </a:solidFill>
                <a:latin typeface="Calibri"/>
                <a:ea typeface="Calibri"/>
                <a:cs typeface="Calibri"/>
                <a:sym typeface="Calibri"/>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FD8CE"/>
        </a:solidFill>
      </p:bgPr>
    </p:bg>
    <p:spTree>
      <p:nvGrpSpPr>
        <p:cNvPr id="540" name="Shape 540"/>
        <p:cNvGrpSpPr/>
        <p:nvPr/>
      </p:nvGrpSpPr>
      <p:grpSpPr>
        <a:xfrm>
          <a:off x="0" y="0"/>
          <a:ext cx="0" cy="0"/>
          <a:chOff x="0" y="0"/>
          <a:chExt cx="0" cy="0"/>
        </a:xfrm>
      </p:grpSpPr>
      <p:pic>
        <p:nvPicPr>
          <p:cNvPr descr="preencoded.png" id="541" name="Google Shape;541;g3ebeded06e2_0_504"/>
          <p:cNvPicPr preferRelativeResize="0"/>
          <p:nvPr/>
        </p:nvPicPr>
        <p:blipFill rotWithShape="1">
          <a:blip r:embed="rId3">
            <a:alphaModFix/>
          </a:blip>
          <a:srcRect b="0" l="0" r="0" t="0"/>
          <a:stretch/>
        </p:blipFill>
        <p:spPr>
          <a:xfrm>
            <a:off x="-104775" y="-219075"/>
            <a:ext cx="2314575" cy="1771650"/>
          </a:xfrm>
          <a:prstGeom prst="rect">
            <a:avLst/>
          </a:prstGeom>
          <a:noFill/>
          <a:ln>
            <a:noFill/>
          </a:ln>
        </p:spPr>
      </p:pic>
      <p:pic>
        <p:nvPicPr>
          <p:cNvPr descr="preencoded.png" id="542" name="Google Shape;542;g3ebeded06e2_0_504"/>
          <p:cNvPicPr preferRelativeResize="0"/>
          <p:nvPr/>
        </p:nvPicPr>
        <p:blipFill rotWithShape="1">
          <a:blip r:embed="rId4">
            <a:alphaModFix/>
          </a:blip>
          <a:srcRect b="0" l="0" r="0" t="0"/>
          <a:stretch/>
        </p:blipFill>
        <p:spPr>
          <a:xfrm rot="-1191978">
            <a:off x="14824648" y="7745878"/>
            <a:ext cx="3250167" cy="1795968"/>
          </a:xfrm>
          <a:prstGeom prst="rect">
            <a:avLst/>
          </a:prstGeom>
          <a:noFill/>
          <a:ln>
            <a:noFill/>
          </a:ln>
        </p:spPr>
      </p:pic>
      <p:pic>
        <p:nvPicPr>
          <p:cNvPr descr="preencoded.png" id="543" name="Google Shape;543;g3ebeded06e2_0_504"/>
          <p:cNvPicPr preferRelativeResize="0"/>
          <p:nvPr/>
        </p:nvPicPr>
        <p:blipFill rotWithShape="1">
          <a:blip r:embed="rId5">
            <a:alphaModFix/>
          </a:blip>
          <a:srcRect b="0" l="0" r="0" t="0"/>
          <a:stretch/>
        </p:blipFill>
        <p:spPr>
          <a:xfrm rot="10800000">
            <a:off x="-2047875" y="3324225"/>
            <a:ext cx="3895725" cy="3638550"/>
          </a:xfrm>
          <a:prstGeom prst="rect">
            <a:avLst/>
          </a:prstGeom>
          <a:noFill/>
          <a:ln>
            <a:noFill/>
          </a:ln>
        </p:spPr>
      </p:pic>
      <p:grpSp>
        <p:nvGrpSpPr>
          <p:cNvPr id="544" name="Google Shape;544;g3ebeded06e2_0_504"/>
          <p:cNvGrpSpPr/>
          <p:nvPr/>
        </p:nvGrpSpPr>
        <p:grpSpPr>
          <a:xfrm>
            <a:off x="17640300" y="7994925"/>
            <a:ext cx="596549" cy="2063476"/>
            <a:chOff x="17640300" y="7994925"/>
            <a:chExt cx="596549" cy="2063476"/>
          </a:xfrm>
        </p:grpSpPr>
        <p:pic>
          <p:nvPicPr>
            <p:cNvPr descr="preencoded.png" id="545" name="Google Shape;545;g3ebeded06e2_0_504"/>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546" name="Google Shape;546;g3ebeded06e2_0_504"/>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786956"/>
                </a:buClr>
                <a:buSzPts val="2710"/>
                <a:buFont typeface="Inter"/>
                <a:buNone/>
              </a:pPr>
              <a:r>
                <a:rPr b="1" i="0" lang="en-US" sz="2710" u="none" cap="none" strike="noStrike">
                  <a:solidFill>
                    <a:srgbClr val="786956"/>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547" name="Google Shape;547;g3ebeded06e2_0_504"/>
          <p:cNvSpPr/>
          <p:nvPr/>
        </p:nvSpPr>
        <p:spPr>
          <a:xfrm>
            <a:off x="7000875" y="533400"/>
            <a:ext cx="4286400" cy="12003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272727"/>
              </a:buClr>
              <a:buSzPts val="6000"/>
              <a:buFont typeface="Patua One"/>
              <a:buNone/>
            </a:pPr>
            <a:r>
              <a:rPr b="0" i="0" lang="en-US" sz="6000" u="none" cap="none" strike="noStrike">
                <a:solidFill>
                  <a:srgbClr val="272727"/>
                </a:solidFill>
                <a:latin typeface="Patua One"/>
                <a:ea typeface="Patua One"/>
                <a:cs typeface="Patua One"/>
                <a:sym typeface="Patua One"/>
              </a:rPr>
              <a:t>Our Team</a:t>
            </a:r>
            <a:endParaRPr b="0" i="0" sz="6000" u="none" cap="none" strike="noStrike">
              <a:solidFill>
                <a:schemeClr val="dk1"/>
              </a:solidFill>
              <a:latin typeface="Calibri"/>
              <a:ea typeface="Calibri"/>
              <a:cs typeface="Calibri"/>
              <a:sym typeface="Calibri"/>
            </a:endParaRPr>
          </a:p>
        </p:txBody>
      </p:sp>
      <p:grpSp>
        <p:nvGrpSpPr>
          <p:cNvPr id="548" name="Google Shape;548;g3ebeded06e2_0_504"/>
          <p:cNvGrpSpPr/>
          <p:nvPr/>
        </p:nvGrpSpPr>
        <p:grpSpPr>
          <a:xfrm>
            <a:off x="1868805" y="2290763"/>
            <a:ext cx="4663500" cy="5812275"/>
            <a:chOff x="1868805" y="2290763"/>
            <a:chExt cx="4663500" cy="5812275"/>
          </a:xfrm>
        </p:grpSpPr>
        <p:pic>
          <p:nvPicPr>
            <p:cNvPr descr="preencoded.png" id="549" name="Google Shape;549;g3ebeded06e2_0_504"/>
            <p:cNvPicPr preferRelativeResize="0"/>
            <p:nvPr/>
          </p:nvPicPr>
          <p:blipFill rotWithShape="1">
            <a:blip r:embed="rId7">
              <a:alphaModFix/>
            </a:blip>
            <a:srcRect b="0" l="0" r="0" t="0"/>
            <a:stretch/>
          </p:blipFill>
          <p:spPr>
            <a:xfrm>
              <a:off x="1914525" y="2290763"/>
              <a:ext cx="4572000" cy="4572000"/>
            </a:xfrm>
            <a:prstGeom prst="rect">
              <a:avLst/>
            </a:prstGeom>
            <a:noFill/>
            <a:ln>
              <a:noFill/>
            </a:ln>
          </p:spPr>
        </p:pic>
        <p:grpSp>
          <p:nvGrpSpPr>
            <p:cNvPr id="550" name="Google Shape;550;g3ebeded06e2_0_504"/>
            <p:cNvGrpSpPr/>
            <p:nvPr/>
          </p:nvGrpSpPr>
          <p:grpSpPr>
            <a:xfrm>
              <a:off x="1868805" y="7015163"/>
              <a:ext cx="4663500" cy="1087875"/>
              <a:chOff x="1868805" y="7015163"/>
              <a:chExt cx="4663500" cy="1087875"/>
            </a:xfrm>
          </p:grpSpPr>
          <p:sp>
            <p:nvSpPr>
              <p:cNvPr id="551" name="Google Shape;551;g3ebeded06e2_0_504"/>
              <p:cNvSpPr/>
              <p:nvPr/>
            </p:nvSpPr>
            <p:spPr>
              <a:xfrm>
                <a:off x="1868805" y="7015163"/>
                <a:ext cx="4663500" cy="7221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Patua One"/>
                  <a:buNone/>
                </a:pPr>
                <a:r>
                  <a:rPr b="0" i="0" lang="en-US" sz="3600" u="none" cap="none" strike="noStrike">
                    <a:solidFill>
                      <a:srgbClr val="0E0E0E"/>
                    </a:solidFill>
                    <a:latin typeface="Patua One"/>
                    <a:ea typeface="Patua One"/>
                    <a:cs typeface="Patua One"/>
                    <a:sym typeface="Patua One"/>
                  </a:rPr>
                  <a:t>Eldruin</a:t>
                </a:r>
                <a:endParaRPr b="0" i="0" sz="3600" u="none" cap="none" strike="noStrike">
                  <a:solidFill>
                    <a:schemeClr val="dk1"/>
                  </a:solidFill>
                  <a:latin typeface="Calibri"/>
                  <a:ea typeface="Calibri"/>
                  <a:cs typeface="Calibri"/>
                  <a:sym typeface="Calibri"/>
                </a:endParaRPr>
              </a:p>
            </p:txBody>
          </p:sp>
          <p:sp>
            <p:nvSpPr>
              <p:cNvPr id="552" name="Google Shape;552;g3ebeded06e2_0_504"/>
              <p:cNvSpPr/>
              <p:nvPr/>
            </p:nvSpPr>
            <p:spPr>
              <a:xfrm>
                <a:off x="1884045" y="7691438"/>
                <a:ext cx="4632900" cy="4116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Special Elite"/>
                  <a:buNone/>
                </a:pPr>
                <a:r>
                  <a:rPr b="0" i="0" lang="en-US" sz="2400" u="none" cap="none" strike="noStrike">
                    <a:solidFill>
                      <a:srgbClr val="0E0E0E"/>
                    </a:solidFill>
                    <a:latin typeface="Special Elite"/>
                    <a:ea typeface="Special Elite"/>
                    <a:cs typeface="Special Elite"/>
                    <a:sym typeface="Special Elite"/>
                  </a:rPr>
                  <a:t>The Fire Mage</a:t>
                </a:r>
                <a:endParaRPr b="0" i="0" sz="2400" u="none" cap="none" strike="noStrike">
                  <a:solidFill>
                    <a:schemeClr val="dk1"/>
                  </a:solidFill>
                  <a:latin typeface="Calibri"/>
                  <a:ea typeface="Calibri"/>
                  <a:cs typeface="Calibri"/>
                  <a:sym typeface="Calibri"/>
                </a:endParaRPr>
              </a:p>
            </p:txBody>
          </p:sp>
        </p:grpSp>
      </p:grpSp>
      <p:grpSp>
        <p:nvGrpSpPr>
          <p:cNvPr id="553" name="Google Shape;553;g3ebeded06e2_0_504"/>
          <p:cNvGrpSpPr/>
          <p:nvPr/>
        </p:nvGrpSpPr>
        <p:grpSpPr>
          <a:xfrm>
            <a:off x="7088505" y="4119562"/>
            <a:ext cx="4663500" cy="5812276"/>
            <a:chOff x="7088505" y="4119562"/>
            <a:chExt cx="4663500" cy="5812276"/>
          </a:xfrm>
        </p:grpSpPr>
        <p:pic>
          <p:nvPicPr>
            <p:cNvPr descr="preencoded.png" id="554" name="Google Shape;554;g3ebeded06e2_0_504"/>
            <p:cNvPicPr preferRelativeResize="0"/>
            <p:nvPr/>
          </p:nvPicPr>
          <p:blipFill rotWithShape="1">
            <a:blip r:embed="rId8">
              <a:alphaModFix/>
            </a:blip>
            <a:srcRect b="0" l="0" r="0" t="0"/>
            <a:stretch/>
          </p:blipFill>
          <p:spPr>
            <a:xfrm>
              <a:off x="7134225" y="4119562"/>
              <a:ext cx="4572000" cy="4572000"/>
            </a:xfrm>
            <a:prstGeom prst="rect">
              <a:avLst/>
            </a:prstGeom>
            <a:noFill/>
            <a:ln>
              <a:noFill/>
            </a:ln>
          </p:spPr>
        </p:pic>
        <p:grpSp>
          <p:nvGrpSpPr>
            <p:cNvPr id="555" name="Google Shape;555;g3ebeded06e2_0_504"/>
            <p:cNvGrpSpPr/>
            <p:nvPr/>
          </p:nvGrpSpPr>
          <p:grpSpPr>
            <a:xfrm>
              <a:off x="7088505" y="8843963"/>
              <a:ext cx="4663500" cy="1087875"/>
              <a:chOff x="7088505" y="8843963"/>
              <a:chExt cx="4663500" cy="1087875"/>
            </a:xfrm>
          </p:grpSpPr>
          <p:sp>
            <p:nvSpPr>
              <p:cNvPr id="556" name="Google Shape;556;g3ebeded06e2_0_504"/>
              <p:cNvSpPr/>
              <p:nvPr/>
            </p:nvSpPr>
            <p:spPr>
              <a:xfrm>
                <a:off x="7088505" y="8843963"/>
                <a:ext cx="4663500" cy="7221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Patua One"/>
                  <a:buNone/>
                </a:pPr>
                <a:r>
                  <a:rPr b="0" i="0" lang="en-US" sz="3600" u="none" cap="none" strike="noStrike">
                    <a:solidFill>
                      <a:srgbClr val="0E0E0E"/>
                    </a:solidFill>
                    <a:latin typeface="Patua One"/>
                    <a:ea typeface="Patua One"/>
                    <a:cs typeface="Patua One"/>
                    <a:sym typeface="Patua One"/>
                  </a:rPr>
                  <a:t>Elementalen</a:t>
                </a:r>
                <a:endParaRPr b="0" i="0" sz="3600" u="none" cap="none" strike="noStrike">
                  <a:solidFill>
                    <a:schemeClr val="dk1"/>
                  </a:solidFill>
                  <a:latin typeface="Calibri"/>
                  <a:ea typeface="Calibri"/>
                  <a:cs typeface="Calibri"/>
                  <a:sym typeface="Calibri"/>
                </a:endParaRPr>
              </a:p>
            </p:txBody>
          </p:sp>
          <p:sp>
            <p:nvSpPr>
              <p:cNvPr id="557" name="Google Shape;557;g3ebeded06e2_0_504"/>
              <p:cNvSpPr/>
              <p:nvPr/>
            </p:nvSpPr>
            <p:spPr>
              <a:xfrm>
                <a:off x="7103745" y="9520238"/>
                <a:ext cx="4632900" cy="4116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Special Elite"/>
                  <a:buNone/>
                </a:pPr>
                <a:r>
                  <a:rPr b="0" i="0" lang="en-US" sz="2400" u="none" cap="none" strike="noStrike">
                    <a:solidFill>
                      <a:srgbClr val="0E0E0E"/>
                    </a:solidFill>
                    <a:latin typeface="Special Elite"/>
                    <a:ea typeface="Special Elite"/>
                    <a:cs typeface="Special Elite"/>
                    <a:sym typeface="Special Elite"/>
                  </a:rPr>
                  <a:t>The Guardian</a:t>
                </a:r>
                <a:endParaRPr b="0" i="0" sz="2400" u="none" cap="none" strike="noStrike">
                  <a:solidFill>
                    <a:schemeClr val="dk1"/>
                  </a:solidFill>
                  <a:latin typeface="Calibri"/>
                  <a:ea typeface="Calibri"/>
                  <a:cs typeface="Calibri"/>
                  <a:sym typeface="Calibri"/>
                </a:endParaRPr>
              </a:p>
            </p:txBody>
          </p:sp>
        </p:grpSp>
      </p:grpSp>
      <p:grpSp>
        <p:nvGrpSpPr>
          <p:cNvPr id="558" name="Google Shape;558;g3ebeded06e2_0_504"/>
          <p:cNvGrpSpPr/>
          <p:nvPr/>
        </p:nvGrpSpPr>
        <p:grpSpPr>
          <a:xfrm>
            <a:off x="12308205" y="2290763"/>
            <a:ext cx="4663500" cy="5812275"/>
            <a:chOff x="12308205" y="2290763"/>
            <a:chExt cx="4663500" cy="5812275"/>
          </a:xfrm>
        </p:grpSpPr>
        <p:pic>
          <p:nvPicPr>
            <p:cNvPr descr="preencoded.png" id="559" name="Google Shape;559;g3ebeded06e2_0_504"/>
            <p:cNvPicPr preferRelativeResize="0"/>
            <p:nvPr/>
          </p:nvPicPr>
          <p:blipFill rotWithShape="1">
            <a:blip r:embed="rId9">
              <a:alphaModFix/>
            </a:blip>
            <a:srcRect b="0" l="0" r="0" t="0"/>
            <a:stretch/>
          </p:blipFill>
          <p:spPr>
            <a:xfrm>
              <a:off x="12353925" y="2290763"/>
              <a:ext cx="4572000" cy="4572000"/>
            </a:xfrm>
            <a:prstGeom prst="rect">
              <a:avLst/>
            </a:prstGeom>
            <a:noFill/>
            <a:ln>
              <a:noFill/>
            </a:ln>
          </p:spPr>
        </p:pic>
        <p:grpSp>
          <p:nvGrpSpPr>
            <p:cNvPr id="560" name="Google Shape;560;g3ebeded06e2_0_504"/>
            <p:cNvGrpSpPr/>
            <p:nvPr/>
          </p:nvGrpSpPr>
          <p:grpSpPr>
            <a:xfrm>
              <a:off x="12308205" y="7015163"/>
              <a:ext cx="4663500" cy="1087875"/>
              <a:chOff x="12308205" y="7015163"/>
              <a:chExt cx="4663500" cy="1087875"/>
            </a:xfrm>
          </p:grpSpPr>
          <p:sp>
            <p:nvSpPr>
              <p:cNvPr id="561" name="Google Shape;561;g3ebeded06e2_0_504"/>
              <p:cNvSpPr/>
              <p:nvPr/>
            </p:nvSpPr>
            <p:spPr>
              <a:xfrm>
                <a:off x="12308205" y="7015163"/>
                <a:ext cx="4663500" cy="7221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Patua One"/>
                  <a:buNone/>
                </a:pPr>
                <a:r>
                  <a:rPr b="0" i="0" lang="en-US" sz="3600" u="none" cap="none" strike="noStrike">
                    <a:solidFill>
                      <a:srgbClr val="0E0E0E"/>
                    </a:solidFill>
                    <a:latin typeface="Patua One"/>
                    <a:ea typeface="Patua One"/>
                    <a:cs typeface="Patua One"/>
                    <a:sym typeface="Patua One"/>
                  </a:rPr>
                  <a:t>Lunaria</a:t>
                </a:r>
                <a:endParaRPr b="0" i="0" sz="3600" u="none" cap="none" strike="noStrike">
                  <a:solidFill>
                    <a:schemeClr val="dk1"/>
                  </a:solidFill>
                  <a:latin typeface="Calibri"/>
                  <a:ea typeface="Calibri"/>
                  <a:cs typeface="Calibri"/>
                  <a:sym typeface="Calibri"/>
                </a:endParaRPr>
              </a:p>
            </p:txBody>
          </p:sp>
          <p:sp>
            <p:nvSpPr>
              <p:cNvPr id="562" name="Google Shape;562;g3ebeded06e2_0_504"/>
              <p:cNvSpPr/>
              <p:nvPr/>
            </p:nvSpPr>
            <p:spPr>
              <a:xfrm>
                <a:off x="12323445" y="7691438"/>
                <a:ext cx="4632900" cy="4116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Special Elite"/>
                  <a:buNone/>
                </a:pPr>
                <a:r>
                  <a:rPr b="0" i="0" lang="en-US" sz="2400" u="none" cap="none" strike="noStrike">
                    <a:solidFill>
                      <a:srgbClr val="0E0E0E"/>
                    </a:solidFill>
                    <a:latin typeface="Special Elite"/>
                    <a:ea typeface="Special Elite"/>
                    <a:cs typeface="Special Elite"/>
                    <a:sym typeface="Special Elite"/>
                  </a:rPr>
                  <a:t>The Moon Priestess</a:t>
                </a:r>
                <a:endParaRPr b="0" i="0" sz="2400" u="none" cap="none" strike="noStrike">
                  <a:solidFill>
                    <a:schemeClr val="dk1"/>
                  </a:solidFill>
                  <a:latin typeface="Calibri"/>
                  <a:ea typeface="Calibri"/>
                  <a:cs typeface="Calibri"/>
                  <a:sym typeface="Calibri"/>
                </a:endParaRPr>
              </a:p>
            </p:txBody>
          </p:sp>
        </p:grpSp>
      </p:gr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FD8CE"/>
        </a:solidFill>
      </p:bgPr>
    </p:bg>
    <p:spTree>
      <p:nvGrpSpPr>
        <p:cNvPr id="567" name="Shape 567"/>
        <p:cNvGrpSpPr/>
        <p:nvPr/>
      </p:nvGrpSpPr>
      <p:grpSpPr>
        <a:xfrm>
          <a:off x="0" y="0"/>
          <a:ext cx="0" cy="0"/>
          <a:chOff x="0" y="0"/>
          <a:chExt cx="0" cy="0"/>
        </a:xfrm>
      </p:grpSpPr>
      <p:pic>
        <p:nvPicPr>
          <p:cNvPr descr="preencoded.png" id="568" name="Google Shape;568;g3ebeded06e2_0_530"/>
          <p:cNvPicPr preferRelativeResize="0"/>
          <p:nvPr/>
        </p:nvPicPr>
        <p:blipFill rotWithShape="1">
          <a:blip r:embed="rId3">
            <a:alphaModFix/>
          </a:blip>
          <a:srcRect b="0" l="0" r="0" t="0"/>
          <a:stretch/>
        </p:blipFill>
        <p:spPr>
          <a:xfrm rot="-885097">
            <a:off x="14649483" y="7653389"/>
            <a:ext cx="3943350" cy="1857375"/>
          </a:xfrm>
          <a:prstGeom prst="rect">
            <a:avLst/>
          </a:prstGeom>
          <a:noFill/>
          <a:ln>
            <a:noFill/>
          </a:ln>
        </p:spPr>
      </p:pic>
      <p:pic>
        <p:nvPicPr>
          <p:cNvPr descr="preencoded.png" id="569" name="Google Shape;569;g3ebeded06e2_0_530"/>
          <p:cNvPicPr preferRelativeResize="0"/>
          <p:nvPr/>
        </p:nvPicPr>
        <p:blipFill rotWithShape="1">
          <a:blip r:embed="rId4">
            <a:alphaModFix/>
          </a:blip>
          <a:srcRect b="0" l="0" r="0" t="0"/>
          <a:stretch/>
        </p:blipFill>
        <p:spPr>
          <a:xfrm rot="921938">
            <a:off x="33028" y="771102"/>
            <a:ext cx="2600325" cy="600075"/>
          </a:xfrm>
          <a:prstGeom prst="rect">
            <a:avLst/>
          </a:prstGeom>
          <a:noFill/>
          <a:ln>
            <a:noFill/>
          </a:ln>
        </p:spPr>
      </p:pic>
      <p:pic>
        <p:nvPicPr>
          <p:cNvPr descr="preencoded.png" id="570" name="Google Shape;570;g3ebeded06e2_0_530"/>
          <p:cNvPicPr preferRelativeResize="0"/>
          <p:nvPr/>
        </p:nvPicPr>
        <p:blipFill rotWithShape="1">
          <a:blip r:embed="rId5">
            <a:alphaModFix/>
          </a:blip>
          <a:srcRect b="0" l="0" r="0" t="0"/>
          <a:stretch/>
        </p:blipFill>
        <p:spPr>
          <a:xfrm>
            <a:off x="15544800" y="-447675"/>
            <a:ext cx="5495925" cy="4314825"/>
          </a:xfrm>
          <a:prstGeom prst="rect">
            <a:avLst/>
          </a:prstGeom>
          <a:noFill/>
          <a:ln>
            <a:noFill/>
          </a:ln>
        </p:spPr>
      </p:pic>
      <p:pic>
        <p:nvPicPr>
          <p:cNvPr descr="preencoded.png" id="571" name="Google Shape;571;g3ebeded06e2_0_530"/>
          <p:cNvPicPr preferRelativeResize="0"/>
          <p:nvPr/>
        </p:nvPicPr>
        <p:blipFill rotWithShape="1">
          <a:blip r:embed="rId6">
            <a:alphaModFix/>
          </a:blip>
          <a:srcRect b="0" l="0" r="0" t="0"/>
          <a:stretch/>
        </p:blipFill>
        <p:spPr>
          <a:xfrm>
            <a:off x="900113" y="1566861"/>
            <a:ext cx="904875" cy="790578"/>
          </a:xfrm>
          <a:prstGeom prst="rect">
            <a:avLst/>
          </a:prstGeom>
          <a:noFill/>
          <a:ln>
            <a:noFill/>
          </a:ln>
        </p:spPr>
      </p:pic>
      <p:cxnSp>
        <p:nvCxnSpPr>
          <p:cNvPr id="572" name="Google Shape;572;g3ebeded06e2_0_530"/>
          <p:cNvCxnSpPr/>
          <p:nvPr/>
        </p:nvCxnSpPr>
        <p:spPr>
          <a:xfrm rot="-5400000">
            <a:off x="757088" y="3181368"/>
            <a:ext cx="1219500" cy="0"/>
          </a:xfrm>
          <a:prstGeom prst="straightConnector1">
            <a:avLst/>
          </a:prstGeom>
          <a:noFill/>
          <a:ln cap="flat" cmpd="sng" w="28575">
            <a:solidFill>
              <a:srgbClr val="786956"/>
            </a:solidFill>
            <a:prstDash val="solid"/>
            <a:round/>
            <a:headEnd len="sm" w="sm" type="none"/>
            <a:tailEnd len="sm" w="sm" type="none"/>
          </a:ln>
        </p:spPr>
      </p:cxnSp>
      <p:pic>
        <p:nvPicPr>
          <p:cNvPr descr="preencoded.png" id="573" name="Google Shape;573;g3ebeded06e2_0_530"/>
          <p:cNvPicPr preferRelativeResize="0"/>
          <p:nvPr/>
        </p:nvPicPr>
        <p:blipFill rotWithShape="1">
          <a:blip r:embed="rId7">
            <a:alphaModFix/>
          </a:blip>
          <a:srcRect b="0" l="0" r="0" t="0"/>
          <a:stretch/>
        </p:blipFill>
        <p:spPr>
          <a:xfrm>
            <a:off x="1076325" y="4005262"/>
            <a:ext cx="552450" cy="790575"/>
          </a:xfrm>
          <a:prstGeom prst="rect">
            <a:avLst/>
          </a:prstGeom>
          <a:noFill/>
          <a:ln>
            <a:noFill/>
          </a:ln>
        </p:spPr>
      </p:pic>
      <p:cxnSp>
        <p:nvCxnSpPr>
          <p:cNvPr id="574" name="Google Shape;574;g3ebeded06e2_0_530"/>
          <p:cNvCxnSpPr/>
          <p:nvPr/>
        </p:nvCxnSpPr>
        <p:spPr>
          <a:xfrm rot="-5400000">
            <a:off x="757088" y="5619768"/>
            <a:ext cx="1219500" cy="0"/>
          </a:xfrm>
          <a:prstGeom prst="straightConnector1">
            <a:avLst/>
          </a:prstGeom>
          <a:noFill/>
          <a:ln cap="flat" cmpd="sng" w="28575">
            <a:solidFill>
              <a:srgbClr val="786956"/>
            </a:solidFill>
            <a:prstDash val="solid"/>
            <a:round/>
            <a:headEnd len="sm" w="sm" type="none"/>
            <a:tailEnd len="sm" w="sm" type="none"/>
          </a:ln>
        </p:spPr>
      </p:cxnSp>
      <p:pic>
        <p:nvPicPr>
          <p:cNvPr descr="preencoded.png" id="575" name="Google Shape;575;g3ebeded06e2_0_530"/>
          <p:cNvPicPr preferRelativeResize="0"/>
          <p:nvPr/>
        </p:nvPicPr>
        <p:blipFill rotWithShape="1">
          <a:blip r:embed="rId8">
            <a:alphaModFix/>
          </a:blip>
          <a:srcRect b="0" l="0" r="0" t="0"/>
          <a:stretch/>
        </p:blipFill>
        <p:spPr>
          <a:xfrm>
            <a:off x="957263" y="6443663"/>
            <a:ext cx="790575" cy="790575"/>
          </a:xfrm>
          <a:prstGeom prst="rect">
            <a:avLst/>
          </a:prstGeom>
          <a:noFill/>
          <a:ln>
            <a:noFill/>
          </a:ln>
        </p:spPr>
      </p:pic>
      <p:cxnSp>
        <p:nvCxnSpPr>
          <p:cNvPr id="576" name="Google Shape;576;g3ebeded06e2_0_530"/>
          <p:cNvCxnSpPr/>
          <p:nvPr/>
        </p:nvCxnSpPr>
        <p:spPr>
          <a:xfrm rot="-5400000">
            <a:off x="757088" y="8058168"/>
            <a:ext cx="1219500" cy="0"/>
          </a:xfrm>
          <a:prstGeom prst="straightConnector1">
            <a:avLst/>
          </a:prstGeom>
          <a:noFill/>
          <a:ln cap="flat" cmpd="sng" w="28575">
            <a:solidFill>
              <a:srgbClr val="786956"/>
            </a:solidFill>
            <a:prstDash val="solid"/>
            <a:round/>
            <a:headEnd len="sm" w="sm" type="none"/>
            <a:tailEnd len="sm" w="sm" type="none"/>
          </a:ln>
        </p:spPr>
      </p:cxnSp>
      <p:pic>
        <p:nvPicPr>
          <p:cNvPr descr="preencoded.png" id="577" name="Google Shape;577;g3ebeded06e2_0_530"/>
          <p:cNvPicPr preferRelativeResize="0"/>
          <p:nvPr/>
        </p:nvPicPr>
        <p:blipFill rotWithShape="1">
          <a:blip r:embed="rId9">
            <a:alphaModFix/>
          </a:blip>
          <a:srcRect b="0" l="0" r="0" t="0"/>
          <a:stretch/>
        </p:blipFill>
        <p:spPr>
          <a:xfrm>
            <a:off x="923925" y="8882063"/>
            <a:ext cx="857250" cy="790575"/>
          </a:xfrm>
          <a:prstGeom prst="rect">
            <a:avLst/>
          </a:prstGeom>
          <a:noFill/>
          <a:ln>
            <a:noFill/>
          </a:ln>
        </p:spPr>
      </p:pic>
      <p:sp>
        <p:nvSpPr>
          <p:cNvPr id="578" name="Google Shape;578;g3ebeded06e2_0_530"/>
          <p:cNvSpPr/>
          <p:nvPr/>
        </p:nvSpPr>
        <p:spPr>
          <a:xfrm>
            <a:off x="1857375" y="2590800"/>
            <a:ext cx="6461700" cy="878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Special Elite"/>
              <a:buNone/>
            </a:pPr>
            <a:r>
              <a:rPr b="0" i="0" lang="en-US" sz="2400" u="none" cap="none" strike="noStrike">
                <a:solidFill>
                  <a:srgbClr val="0E0E0E"/>
                </a:solidFill>
                <a:latin typeface="Special Elite"/>
                <a:ea typeface="Special Elite"/>
                <a:cs typeface="Special Elite"/>
                <a:sym typeface="Special Elite"/>
              </a:rPr>
              <a:t>The Forbidden Forest: A place of mystery and wonder, where mystical creatures roam and flora flourishes.</a:t>
            </a:r>
            <a:endParaRPr b="0" i="0" sz="2400" u="none" cap="none" strike="noStrike">
              <a:solidFill>
                <a:schemeClr val="dk1"/>
              </a:solidFill>
              <a:latin typeface="Calibri"/>
              <a:ea typeface="Calibri"/>
              <a:cs typeface="Calibri"/>
              <a:sym typeface="Calibri"/>
            </a:endParaRPr>
          </a:p>
        </p:txBody>
      </p:sp>
      <p:sp>
        <p:nvSpPr>
          <p:cNvPr id="579" name="Google Shape;579;g3ebeded06e2_0_530"/>
          <p:cNvSpPr/>
          <p:nvPr/>
        </p:nvSpPr>
        <p:spPr>
          <a:xfrm>
            <a:off x="1857375" y="5153025"/>
            <a:ext cx="6461700" cy="878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Special Elite"/>
              <a:buNone/>
            </a:pPr>
            <a:r>
              <a:rPr b="0" i="0" lang="en-US" sz="2400" u="none" cap="none" strike="noStrike">
                <a:solidFill>
                  <a:srgbClr val="0E0E0E"/>
                </a:solidFill>
                <a:latin typeface="Special Elite"/>
                <a:ea typeface="Special Elite"/>
                <a:cs typeface="Special Elite"/>
                <a:sym typeface="Special Elite"/>
              </a:rPr>
              <a:t>The Crystal Caves: A network of glittering caves filled with precious gems and minerals.</a:t>
            </a:r>
            <a:endParaRPr b="0" i="0" sz="2400" u="none" cap="none" strike="noStrike">
              <a:solidFill>
                <a:schemeClr val="dk1"/>
              </a:solidFill>
              <a:latin typeface="Calibri"/>
              <a:ea typeface="Calibri"/>
              <a:cs typeface="Calibri"/>
              <a:sym typeface="Calibri"/>
            </a:endParaRPr>
          </a:p>
        </p:txBody>
      </p:sp>
      <p:sp>
        <p:nvSpPr>
          <p:cNvPr id="580" name="Google Shape;580;g3ebeded06e2_0_530"/>
          <p:cNvSpPr/>
          <p:nvPr/>
        </p:nvSpPr>
        <p:spPr>
          <a:xfrm>
            <a:off x="1857375" y="7667625"/>
            <a:ext cx="6461700" cy="878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Special Elite"/>
              <a:buNone/>
            </a:pPr>
            <a:r>
              <a:rPr b="0" i="0" lang="en-US" sz="2400" u="none" cap="none" strike="noStrike">
                <a:solidFill>
                  <a:srgbClr val="0E0E0E"/>
                </a:solidFill>
                <a:latin typeface="Special Elite"/>
                <a:ea typeface="Special Elite"/>
                <a:cs typeface="Special Elite"/>
                <a:sym typeface="Special Elite"/>
              </a:rPr>
              <a:t>The Enchanted Garden: A place of pure beauty and tranquility, where the colors of the flowers are vibrant.</a:t>
            </a:r>
            <a:endParaRPr b="0" i="0" sz="2400" u="none" cap="none" strike="noStrike">
              <a:solidFill>
                <a:schemeClr val="dk1"/>
              </a:solidFill>
              <a:latin typeface="Calibri"/>
              <a:ea typeface="Calibri"/>
              <a:cs typeface="Calibri"/>
              <a:sym typeface="Calibri"/>
            </a:endParaRPr>
          </a:p>
        </p:txBody>
      </p:sp>
      <p:sp>
        <p:nvSpPr>
          <p:cNvPr id="581" name="Google Shape;581;g3ebeded06e2_0_530"/>
          <p:cNvSpPr/>
          <p:nvPr/>
        </p:nvSpPr>
        <p:spPr>
          <a:xfrm>
            <a:off x="1095375" y="304800"/>
            <a:ext cx="6505500" cy="120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72727"/>
              </a:buClr>
              <a:buSzPts val="6000"/>
              <a:buFont typeface="Patua One"/>
              <a:buNone/>
            </a:pPr>
            <a:r>
              <a:rPr b="0" i="0" lang="en-US" sz="6000" u="none" cap="none" strike="noStrike">
                <a:solidFill>
                  <a:srgbClr val="272727"/>
                </a:solidFill>
                <a:latin typeface="Patua One"/>
                <a:ea typeface="Patua One"/>
                <a:cs typeface="Patua One"/>
                <a:sym typeface="Patua One"/>
              </a:rPr>
              <a:t>The Mystery</a:t>
            </a:r>
            <a:endParaRPr b="0" i="0" sz="6000" u="none" cap="none" strike="noStrike">
              <a:solidFill>
                <a:schemeClr val="dk1"/>
              </a:solidFill>
              <a:latin typeface="Calibri"/>
              <a:ea typeface="Calibri"/>
              <a:cs typeface="Calibri"/>
              <a:sym typeface="Calibri"/>
            </a:endParaRPr>
          </a:p>
        </p:txBody>
      </p:sp>
      <p:pic>
        <p:nvPicPr>
          <p:cNvPr descr="preencoded.png" id="582" name="Google Shape;582;g3ebeded06e2_0_530"/>
          <p:cNvPicPr preferRelativeResize="0"/>
          <p:nvPr/>
        </p:nvPicPr>
        <p:blipFill rotWithShape="1">
          <a:blip r:embed="rId10">
            <a:alphaModFix/>
          </a:blip>
          <a:srcRect b="0" l="0" r="0" t="0"/>
          <a:stretch/>
        </p:blipFill>
        <p:spPr>
          <a:xfrm>
            <a:off x="8496300" y="304800"/>
            <a:ext cx="9410700" cy="9515475"/>
          </a:xfrm>
          <a:prstGeom prst="rect">
            <a:avLst/>
          </a:prstGeom>
          <a:noFill/>
          <a:ln>
            <a:noFill/>
          </a:ln>
        </p:spPr>
      </p:pic>
      <p:grpSp>
        <p:nvGrpSpPr>
          <p:cNvPr id="583" name="Google Shape;583;g3ebeded06e2_0_530"/>
          <p:cNvGrpSpPr/>
          <p:nvPr/>
        </p:nvGrpSpPr>
        <p:grpSpPr>
          <a:xfrm>
            <a:off x="17640300" y="7994925"/>
            <a:ext cx="596549" cy="2063476"/>
            <a:chOff x="17640300" y="7994925"/>
            <a:chExt cx="596549" cy="2063476"/>
          </a:xfrm>
        </p:grpSpPr>
        <p:pic>
          <p:nvPicPr>
            <p:cNvPr descr="preencoded.png" id="584" name="Google Shape;584;g3ebeded06e2_0_530"/>
            <p:cNvPicPr preferRelativeResize="0"/>
            <p:nvPr/>
          </p:nvPicPr>
          <p:blipFill rotWithShape="1">
            <a:blip r:embed="rId11">
              <a:alphaModFix/>
            </a:blip>
            <a:srcRect b="0" l="0" r="0" t="0"/>
            <a:stretch/>
          </p:blipFill>
          <p:spPr>
            <a:xfrm>
              <a:off x="17640300" y="9525000"/>
              <a:ext cx="533400" cy="533400"/>
            </a:xfrm>
            <a:prstGeom prst="rect">
              <a:avLst/>
            </a:prstGeom>
            <a:noFill/>
            <a:ln>
              <a:noFill/>
            </a:ln>
          </p:spPr>
        </p:pic>
        <p:sp>
          <p:nvSpPr>
            <p:cNvPr id="585" name="Google Shape;585;g3ebeded06e2_0_530"/>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786956"/>
                </a:buClr>
                <a:buSzPts val="2710"/>
                <a:buFont typeface="Inter"/>
                <a:buNone/>
              </a:pPr>
              <a:r>
                <a:rPr b="1" i="0" lang="en-US" sz="2710" u="none" cap="none" strike="noStrike">
                  <a:solidFill>
                    <a:srgbClr val="786956"/>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FD8CE"/>
        </a:solidFill>
      </p:bgPr>
    </p:bg>
    <p:spTree>
      <p:nvGrpSpPr>
        <p:cNvPr id="590" name="Shape 590"/>
        <p:cNvGrpSpPr/>
        <p:nvPr/>
      </p:nvGrpSpPr>
      <p:grpSpPr>
        <a:xfrm>
          <a:off x="0" y="0"/>
          <a:ext cx="0" cy="0"/>
          <a:chOff x="0" y="0"/>
          <a:chExt cx="0" cy="0"/>
        </a:xfrm>
      </p:grpSpPr>
      <p:pic>
        <p:nvPicPr>
          <p:cNvPr descr="preencoded.png" id="591" name="Google Shape;591;g3ebeded06e2_0_552"/>
          <p:cNvPicPr preferRelativeResize="0"/>
          <p:nvPr/>
        </p:nvPicPr>
        <p:blipFill rotWithShape="1">
          <a:blip r:embed="rId3">
            <a:alphaModFix/>
          </a:blip>
          <a:srcRect b="0" l="0" r="0" t="0"/>
          <a:stretch/>
        </p:blipFill>
        <p:spPr>
          <a:xfrm>
            <a:off x="-104775" y="-219075"/>
            <a:ext cx="2314575" cy="1771650"/>
          </a:xfrm>
          <a:prstGeom prst="rect">
            <a:avLst/>
          </a:prstGeom>
          <a:noFill/>
          <a:ln>
            <a:noFill/>
          </a:ln>
        </p:spPr>
      </p:pic>
      <p:pic>
        <p:nvPicPr>
          <p:cNvPr descr="preencoded.png" id="592" name="Google Shape;592;g3ebeded06e2_0_552"/>
          <p:cNvPicPr preferRelativeResize="0"/>
          <p:nvPr/>
        </p:nvPicPr>
        <p:blipFill rotWithShape="1">
          <a:blip r:embed="rId4">
            <a:alphaModFix/>
          </a:blip>
          <a:srcRect b="0" l="0" r="0" t="0"/>
          <a:stretch/>
        </p:blipFill>
        <p:spPr>
          <a:xfrm rot="-1191978">
            <a:off x="14824648" y="7745878"/>
            <a:ext cx="3250167" cy="1795968"/>
          </a:xfrm>
          <a:prstGeom prst="rect">
            <a:avLst/>
          </a:prstGeom>
          <a:noFill/>
          <a:ln>
            <a:noFill/>
          </a:ln>
        </p:spPr>
      </p:pic>
      <p:pic>
        <p:nvPicPr>
          <p:cNvPr descr="preencoded.png" id="593" name="Google Shape;593;g3ebeded06e2_0_552"/>
          <p:cNvPicPr preferRelativeResize="0"/>
          <p:nvPr/>
        </p:nvPicPr>
        <p:blipFill rotWithShape="1">
          <a:blip r:embed="rId5">
            <a:alphaModFix/>
          </a:blip>
          <a:srcRect b="0" l="0" r="0" t="0"/>
          <a:stretch/>
        </p:blipFill>
        <p:spPr>
          <a:xfrm rot="10800000">
            <a:off x="-2047875" y="3324225"/>
            <a:ext cx="3895725" cy="3638550"/>
          </a:xfrm>
          <a:prstGeom prst="rect">
            <a:avLst/>
          </a:prstGeom>
          <a:noFill/>
          <a:ln>
            <a:noFill/>
          </a:ln>
        </p:spPr>
      </p:pic>
      <p:grpSp>
        <p:nvGrpSpPr>
          <p:cNvPr id="594" name="Google Shape;594;g3ebeded06e2_0_552"/>
          <p:cNvGrpSpPr/>
          <p:nvPr/>
        </p:nvGrpSpPr>
        <p:grpSpPr>
          <a:xfrm>
            <a:off x="17640300" y="7994925"/>
            <a:ext cx="596549" cy="2063476"/>
            <a:chOff x="17640300" y="7994925"/>
            <a:chExt cx="596549" cy="2063476"/>
          </a:xfrm>
        </p:grpSpPr>
        <p:pic>
          <p:nvPicPr>
            <p:cNvPr descr="preencoded.png" id="595" name="Google Shape;595;g3ebeded06e2_0_552"/>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596" name="Google Shape;596;g3ebeded06e2_0_552"/>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786956"/>
                </a:buClr>
                <a:buSzPts val="2710"/>
                <a:buFont typeface="Inter"/>
                <a:buNone/>
              </a:pPr>
              <a:r>
                <a:rPr b="1" i="0" lang="en-US" sz="2710" u="none" cap="none" strike="noStrike">
                  <a:solidFill>
                    <a:srgbClr val="786956"/>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597" name="Google Shape;597;g3ebeded06e2_0_552"/>
          <p:cNvGrpSpPr/>
          <p:nvPr/>
        </p:nvGrpSpPr>
        <p:grpSpPr>
          <a:xfrm>
            <a:off x="1718310" y="428625"/>
            <a:ext cx="15613500" cy="9088875"/>
            <a:chOff x="1718310" y="428625"/>
            <a:chExt cx="15613500" cy="9088875"/>
          </a:xfrm>
        </p:grpSpPr>
        <p:grpSp>
          <p:nvGrpSpPr>
            <p:cNvPr id="598" name="Google Shape;598;g3ebeded06e2_0_552"/>
            <p:cNvGrpSpPr/>
            <p:nvPr/>
          </p:nvGrpSpPr>
          <p:grpSpPr>
            <a:xfrm>
              <a:off x="8157210" y="428625"/>
              <a:ext cx="2735700" cy="2583300"/>
              <a:chOff x="8157210" y="428625"/>
              <a:chExt cx="2735700" cy="2583300"/>
            </a:xfrm>
          </p:grpSpPr>
          <p:pic>
            <p:nvPicPr>
              <p:cNvPr descr="preencoded.png" id="599" name="Google Shape;599;g3ebeded06e2_0_552"/>
              <p:cNvPicPr preferRelativeResize="0"/>
              <p:nvPr/>
            </p:nvPicPr>
            <p:blipFill rotWithShape="1">
              <a:blip r:embed="rId7">
                <a:alphaModFix/>
              </a:blip>
              <a:srcRect b="0" l="0" r="0" t="0"/>
              <a:stretch/>
            </p:blipFill>
            <p:spPr>
              <a:xfrm>
                <a:off x="8763000" y="428625"/>
                <a:ext cx="1524000" cy="1524000"/>
              </a:xfrm>
              <a:prstGeom prst="rect">
                <a:avLst/>
              </a:prstGeom>
              <a:noFill/>
              <a:ln>
                <a:noFill/>
              </a:ln>
            </p:spPr>
          </p:pic>
          <p:grpSp>
            <p:nvGrpSpPr>
              <p:cNvPr id="600" name="Google Shape;600;g3ebeded06e2_0_552"/>
              <p:cNvGrpSpPr/>
              <p:nvPr/>
            </p:nvGrpSpPr>
            <p:grpSpPr>
              <a:xfrm>
                <a:off x="8157210" y="2105025"/>
                <a:ext cx="2735700" cy="906900"/>
                <a:chOff x="8157210" y="2105025"/>
                <a:chExt cx="2735700" cy="906900"/>
              </a:xfrm>
            </p:grpSpPr>
            <p:sp>
              <p:nvSpPr>
                <p:cNvPr id="601" name="Google Shape;601;g3ebeded06e2_0_552"/>
                <p:cNvSpPr/>
                <p:nvPr/>
              </p:nvSpPr>
              <p:spPr>
                <a:xfrm>
                  <a:off x="8157210" y="2105025"/>
                  <a:ext cx="2735700" cy="5391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700"/>
                    <a:buFont typeface="Patua One"/>
                    <a:buNone/>
                  </a:pPr>
                  <a:r>
                    <a:rPr b="0" i="0" lang="en-US" sz="2700" u="none" cap="none" strike="noStrike">
                      <a:solidFill>
                        <a:srgbClr val="0E0E0E"/>
                      </a:solidFill>
                      <a:latin typeface="Patua One"/>
                      <a:ea typeface="Patua One"/>
                      <a:cs typeface="Patua One"/>
                      <a:sym typeface="Patua One"/>
                    </a:rPr>
                    <a:t>Chloe Ng</a:t>
                  </a:r>
                  <a:endParaRPr b="0" i="0" sz="2700" u="none" cap="none" strike="noStrike">
                    <a:solidFill>
                      <a:schemeClr val="dk1"/>
                    </a:solidFill>
                    <a:latin typeface="Calibri"/>
                    <a:ea typeface="Calibri"/>
                    <a:cs typeface="Calibri"/>
                    <a:sym typeface="Calibri"/>
                  </a:endParaRPr>
                </a:p>
              </p:txBody>
            </p:sp>
            <p:sp>
              <p:nvSpPr>
                <p:cNvPr id="602" name="Google Shape;602;g3ebeded06e2_0_552"/>
                <p:cNvSpPr/>
                <p:nvPr/>
              </p:nvSpPr>
              <p:spPr>
                <a:xfrm>
                  <a:off x="8161020" y="2600325"/>
                  <a:ext cx="2727900" cy="4116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Special Elite"/>
                    <a:buNone/>
                  </a:pPr>
                  <a:r>
                    <a:rPr b="0" i="0" lang="en-US" sz="2400" u="none" cap="none" strike="noStrike">
                      <a:solidFill>
                        <a:srgbClr val="0E0E0E"/>
                      </a:solidFill>
                      <a:latin typeface="Special Elite"/>
                      <a:ea typeface="Special Elite"/>
                      <a:cs typeface="Special Elite"/>
                      <a:sym typeface="Special Elite"/>
                    </a:rPr>
                    <a:t>The Mage</a:t>
                  </a:r>
                  <a:endParaRPr b="0" i="0" sz="2400" u="none" cap="none" strike="noStrike">
                    <a:solidFill>
                      <a:schemeClr val="dk1"/>
                    </a:solidFill>
                    <a:latin typeface="Calibri"/>
                    <a:ea typeface="Calibri"/>
                    <a:cs typeface="Calibri"/>
                    <a:sym typeface="Calibri"/>
                  </a:endParaRPr>
                </a:p>
              </p:txBody>
            </p:sp>
          </p:grpSp>
        </p:grpSp>
        <p:grpSp>
          <p:nvGrpSpPr>
            <p:cNvPr id="603" name="Google Shape;603;g3ebeded06e2_0_552"/>
            <p:cNvGrpSpPr/>
            <p:nvPr/>
          </p:nvGrpSpPr>
          <p:grpSpPr>
            <a:xfrm>
              <a:off x="1718310" y="6629400"/>
              <a:ext cx="2735700" cy="2583300"/>
              <a:chOff x="1718310" y="6629400"/>
              <a:chExt cx="2735700" cy="2583300"/>
            </a:xfrm>
          </p:grpSpPr>
          <p:pic>
            <p:nvPicPr>
              <p:cNvPr descr="preencoded.png" id="604" name="Google Shape;604;g3ebeded06e2_0_552"/>
              <p:cNvPicPr preferRelativeResize="0"/>
              <p:nvPr/>
            </p:nvPicPr>
            <p:blipFill rotWithShape="1">
              <a:blip r:embed="rId8">
                <a:alphaModFix/>
              </a:blip>
              <a:srcRect b="0" l="0" r="0" t="0"/>
              <a:stretch/>
            </p:blipFill>
            <p:spPr>
              <a:xfrm>
                <a:off x="2324100" y="6629400"/>
                <a:ext cx="1524000" cy="1524000"/>
              </a:xfrm>
              <a:prstGeom prst="rect">
                <a:avLst/>
              </a:prstGeom>
              <a:noFill/>
              <a:ln>
                <a:noFill/>
              </a:ln>
            </p:spPr>
          </p:pic>
          <p:grpSp>
            <p:nvGrpSpPr>
              <p:cNvPr id="605" name="Google Shape;605;g3ebeded06e2_0_552"/>
              <p:cNvGrpSpPr/>
              <p:nvPr/>
            </p:nvGrpSpPr>
            <p:grpSpPr>
              <a:xfrm>
                <a:off x="1718310" y="8305800"/>
                <a:ext cx="2735700" cy="906900"/>
                <a:chOff x="1718310" y="8305800"/>
                <a:chExt cx="2735700" cy="906900"/>
              </a:xfrm>
            </p:grpSpPr>
            <p:sp>
              <p:nvSpPr>
                <p:cNvPr id="606" name="Google Shape;606;g3ebeded06e2_0_552"/>
                <p:cNvSpPr/>
                <p:nvPr/>
              </p:nvSpPr>
              <p:spPr>
                <a:xfrm>
                  <a:off x="1718310" y="8305800"/>
                  <a:ext cx="2735700" cy="5391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700"/>
                    <a:buFont typeface="Patua One"/>
                    <a:buNone/>
                  </a:pPr>
                  <a:r>
                    <a:rPr b="0" i="0" lang="en-US" sz="2700" u="none" cap="none" strike="noStrike">
                      <a:solidFill>
                        <a:srgbClr val="0E0E0E"/>
                      </a:solidFill>
                      <a:latin typeface="Patua One"/>
                      <a:ea typeface="Patua One"/>
                      <a:cs typeface="Patua One"/>
                      <a:sym typeface="Patua One"/>
                    </a:rPr>
                    <a:t>Lyrisa</a:t>
                  </a:r>
                  <a:endParaRPr b="0" i="0" sz="2700" u="none" cap="none" strike="noStrike">
                    <a:solidFill>
                      <a:schemeClr val="dk1"/>
                    </a:solidFill>
                    <a:latin typeface="Calibri"/>
                    <a:ea typeface="Calibri"/>
                    <a:cs typeface="Calibri"/>
                    <a:sym typeface="Calibri"/>
                  </a:endParaRPr>
                </a:p>
              </p:txBody>
            </p:sp>
            <p:sp>
              <p:nvSpPr>
                <p:cNvPr id="607" name="Google Shape;607;g3ebeded06e2_0_552"/>
                <p:cNvSpPr/>
                <p:nvPr/>
              </p:nvSpPr>
              <p:spPr>
                <a:xfrm>
                  <a:off x="1722120" y="8801100"/>
                  <a:ext cx="2727900" cy="4116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Special Elite"/>
                    <a:buNone/>
                  </a:pPr>
                  <a:r>
                    <a:rPr b="0" i="0" lang="en-US" sz="2400" u="none" cap="none" strike="noStrike">
                      <a:solidFill>
                        <a:srgbClr val="0E0E0E"/>
                      </a:solidFill>
                      <a:latin typeface="Special Elite"/>
                      <a:ea typeface="Special Elite"/>
                      <a:cs typeface="Special Elite"/>
                      <a:sym typeface="Special Elite"/>
                    </a:rPr>
                    <a:t>The Dreamer</a:t>
                  </a:r>
                  <a:endParaRPr b="0" i="0" sz="2400" u="none" cap="none" strike="noStrike">
                    <a:solidFill>
                      <a:schemeClr val="dk1"/>
                    </a:solidFill>
                    <a:latin typeface="Calibri"/>
                    <a:ea typeface="Calibri"/>
                    <a:cs typeface="Calibri"/>
                    <a:sym typeface="Calibri"/>
                  </a:endParaRPr>
                </a:p>
              </p:txBody>
            </p:sp>
          </p:grpSp>
        </p:grpSp>
        <p:grpSp>
          <p:nvGrpSpPr>
            <p:cNvPr id="608" name="Google Shape;608;g3ebeded06e2_0_552"/>
            <p:cNvGrpSpPr/>
            <p:nvPr/>
          </p:nvGrpSpPr>
          <p:grpSpPr>
            <a:xfrm>
              <a:off x="4937760" y="6629400"/>
              <a:ext cx="2735700" cy="2583300"/>
              <a:chOff x="4937760" y="6629400"/>
              <a:chExt cx="2735700" cy="2583300"/>
            </a:xfrm>
          </p:grpSpPr>
          <p:pic>
            <p:nvPicPr>
              <p:cNvPr descr="preencoded.png" id="609" name="Google Shape;609;g3ebeded06e2_0_552"/>
              <p:cNvPicPr preferRelativeResize="0"/>
              <p:nvPr/>
            </p:nvPicPr>
            <p:blipFill rotWithShape="1">
              <a:blip r:embed="rId9">
                <a:alphaModFix/>
              </a:blip>
              <a:srcRect b="0" l="0" r="0" t="0"/>
              <a:stretch/>
            </p:blipFill>
            <p:spPr>
              <a:xfrm>
                <a:off x="5543550" y="6629400"/>
                <a:ext cx="1524000" cy="1524000"/>
              </a:xfrm>
              <a:prstGeom prst="rect">
                <a:avLst/>
              </a:prstGeom>
              <a:noFill/>
              <a:ln>
                <a:noFill/>
              </a:ln>
            </p:spPr>
          </p:pic>
          <p:grpSp>
            <p:nvGrpSpPr>
              <p:cNvPr id="610" name="Google Shape;610;g3ebeded06e2_0_552"/>
              <p:cNvGrpSpPr/>
              <p:nvPr/>
            </p:nvGrpSpPr>
            <p:grpSpPr>
              <a:xfrm>
                <a:off x="4937760" y="8305800"/>
                <a:ext cx="2735700" cy="906900"/>
                <a:chOff x="4937760" y="8305800"/>
                <a:chExt cx="2735700" cy="906900"/>
              </a:xfrm>
            </p:grpSpPr>
            <p:sp>
              <p:nvSpPr>
                <p:cNvPr id="611" name="Google Shape;611;g3ebeded06e2_0_552"/>
                <p:cNvSpPr/>
                <p:nvPr/>
              </p:nvSpPr>
              <p:spPr>
                <a:xfrm>
                  <a:off x="4937760" y="8305800"/>
                  <a:ext cx="2735700" cy="5391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700"/>
                    <a:buFont typeface="Patua One"/>
                    <a:buNone/>
                  </a:pPr>
                  <a:r>
                    <a:rPr b="0" i="0" lang="en-US" sz="2700" u="none" cap="none" strike="noStrike">
                      <a:solidFill>
                        <a:srgbClr val="0E0E0E"/>
                      </a:solidFill>
                      <a:latin typeface="Patua One"/>
                      <a:ea typeface="Patua One"/>
                      <a:cs typeface="Patua One"/>
                      <a:sym typeface="Patua One"/>
                    </a:rPr>
                    <a:t>Lucian</a:t>
                  </a:r>
                  <a:endParaRPr b="0" i="0" sz="2700" u="none" cap="none" strike="noStrike">
                    <a:solidFill>
                      <a:schemeClr val="dk1"/>
                    </a:solidFill>
                    <a:latin typeface="Calibri"/>
                    <a:ea typeface="Calibri"/>
                    <a:cs typeface="Calibri"/>
                    <a:sym typeface="Calibri"/>
                  </a:endParaRPr>
                </a:p>
              </p:txBody>
            </p:sp>
            <p:sp>
              <p:nvSpPr>
                <p:cNvPr id="612" name="Google Shape;612;g3ebeded06e2_0_552"/>
                <p:cNvSpPr/>
                <p:nvPr/>
              </p:nvSpPr>
              <p:spPr>
                <a:xfrm>
                  <a:off x="4941570" y="8801100"/>
                  <a:ext cx="2727900" cy="4116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Special Elite"/>
                    <a:buNone/>
                  </a:pPr>
                  <a:r>
                    <a:rPr b="0" i="0" lang="en-US" sz="2400" u="none" cap="none" strike="noStrike">
                      <a:solidFill>
                        <a:srgbClr val="0E0E0E"/>
                      </a:solidFill>
                      <a:latin typeface="Special Elite"/>
                      <a:ea typeface="Special Elite"/>
                      <a:cs typeface="Special Elite"/>
                      <a:sym typeface="Special Elite"/>
                    </a:rPr>
                    <a:t>The Conjurer</a:t>
                  </a:r>
                  <a:endParaRPr b="0" i="0" sz="2400" u="none" cap="none" strike="noStrike">
                    <a:solidFill>
                      <a:schemeClr val="dk1"/>
                    </a:solidFill>
                    <a:latin typeface="Calibri"/>
                    <a:ea typeface="Calibri"/>
                    <a:cs typeface="Calibri"/>
                    <a:sym typeface="Calibri"/>
                  </a:endParaRPr>
                </a:p>
              </p:txBody>
            </p:sp>
          </p:grpSp>
        </p:grpSp>
        <p:grpSp>
          <p:nvGrpSpPr>
            <p:cNvPr id="613" name="Google Shape;613;g3ebeded06e2_0_552"/>
            <p:cNvGrpSpPr/>
            <p:nvPr/>
          </p:nvGrpSpPr>
          <p:grpSpPr>
            <a:xfrm>
              <a:off x="8157210" y="6629400"/>
              <a:ext cx="2735700" cy="2583300"/>
              <a:chOff x="8157210" y="6629400"/>
              <a:chExt cx="2735700" cy="2583300"/>
            </a:xfrm>
          </p:grpSpPr>
          <p:pic>
            <p:nvPicPr>
              <p:cNvPr descr="preencoded.png" id="614" name="Google Shape;614;g3ebeded06e2_0_552"/>
              <p:cNvPicPr preferRelativeResize="0"/>
              <p:nvPr/>
            </p:nvPicPr>
            <p:blipFill rotWithShape="1">
              <a:blip r:embed="rId10">
                <a:alphaModFix/>
              </a:blip>
              <a:srcRect b="0" l="0" r="0" t="0"/>
              <a:stretch/>
            </p:blipFill>
            <p:spPr>
              <a:xfrm>
                <a:off x="8763000" y="6629400"/>
                <a:ext cx="1524000" cy="1524000"/>
              </a:xfrm>
              <a:prstGeom prst="rect">
                <a:avLst/>
              </a:prstGeom>
              <a:noFill/>
              <a:ln>
                <a:noFill/>
              </a:ln>
            </p:spPr>
          </p:pic>
          <p:grpSp>
            <p:nvGrpSpPr>
              <p:cNvPr id="615" name="Google Shape;615;g3ebeded06e2_0_552"/>
              <p:cNvGrpSpPr/>
              <p:nvPr/>
            </p:nvGrpSpPr>
            <p:grpSpPr>
              <a:xfrm>
                <a:off x="8157210" y="8305800"/>
                <a:ext cx="2735700" cy="906900"/>
                <a:chOff x="8157210" y="8305800"/>
                <a:chExt cx="2735700" cy="906900"/>
              </a:xfrm>
            </p:grpSpPr>
            <p:sp>
              <p:nvSpPr>
                <p:cNvPr id="616" name="Google Shape;616;g3ebeded06e2_0_552"/>
                <p:cNvSpPr/>
                <p:nvPr/>
              </p:nvSpPr>
              <p:spPr>
                <a:xfrm>
                  <a:off x="8157210" y="8305800"/>
                  <a:ext cx="2735700" cy="5391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700"/>
                    <a:buFont typeface="Patua One"/>
                    <a:buNone/>
                  </a:pPr>
                  <a:r>
                    <a:rPr b="0" i="0" lang="en-US" sz="2700" u="none" cap="none" strike="noStrike">
                      <a:solidFill>
                        <a:srgbClr val="0E0E0E"/>
                      </a:solidFill>
                      <a:latin typeface="Patua One"/>
                      <a:ea typeface="Patua One"/>
                      <a:cs typeface="Patua One"/>
                      <a:sym typeface="Patua One"/>
                    </a:rPr>
                    <a:t>Elvina</a:t>
                  </a:r>
                  <a:endParaRPr b="0" i="0" sz="2700" u="none" cap="none" strike="noStrike">
                    <a:solidFill>
                      <a:schemeClr val="dk1"/>
                    </a:solidFill>
                    <a:latin typeface="Calibri"/>
                    <a:ea typeface="Calibri"/>
                    <a:cs typeface="Calibri"/>
                    <a:sym typeface="Calibri"/>
                  </a:endParaRPr>
                </a:p>
              </p:txBody>
            </p:sp>
            <p:sp>
              <p:nvSpPr>
                <p:cNvPr id="617" name="Google Shape;617;g3ebeded06e2_0_552"/>
                <p:cNvSpPr/>
                <p:nvPr/>
              </p:nvSpPr>
              <p:spPr>
                <a:xfrm>
                  <a:off x="8161020" y="8801100"/>
                  <a:ext cx="2727900" cy="4116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Special Elite"/>
                    <a:buNone/>
                  </a:pPr>
                  <a:r>
                    <a:rPr b="0" i="0" lang="en-US" sz="2400" u="none" cap="none" strike="noStrike">
                      <a:solidFill>
                        <a:srgbClr val="0E0E0E"/>
                      </a:solidFill>
                      <a:latin typeface="Special Elite"/>
                      <a:ea typeface="Special Elite"/>
                      <a:cs typeface="Special Elite"/>
                      <a:sym typeface="Special Elite"/>
                    </a:rPr>
                    <a:t>The Oracle</a:t>
                  </a:r>
                  <a:endParaRPr b="0" i="0" sz="2400" u="none" cap="none" strike="noStrike">
                    <a:solidFill>
                      <a:schemeClr val="dk1"/>
                    </a:solidFill>
                    <a:latin typeface="Calibri"/>
                    <a:ea typeface="Calibri"/>
                    <a:cs typeface="Calibri"/>
                    <a:sym typeface="Calibri"/>
                  </a:endParaRPr>
                </a:p>
              </p:txBody>
            </p:sp>
          </p:grpSp>
        </p:grpSp>
        <p:grpSp>
          <p:nvGrpSpPr>
            <p:cNvPr id="618" name="Google Shape;618;g3ebeded06e2_0_552"/>
            <p:cNvGrpSpPr/>
            <p:nvPr/>
          </p:nvGrpSpPr>
          <p:grpSpPr>
            <a:xfrm>
              <a:off x="11376660" y="6629400"/>
              <a:ext cx="2735700" cy="2888100"/>
              <a:chOff x="11376660" y="6629400"/>
              <a:chExt cx="2735700" cy="2888100"/>
            </a:xfrm>
          </p:grpSpPr>
          <p:pic>
            <p:nvPicPr>
              <p:cNvPr descr="preencoded.png" id="619" name="Google Shape;619;g3ebeded06e2_0_552"/>
              <p:cNvPicPr preferRelativeResize="0"/>
              <p:nvPr/>
            </p:nvPicPr>
            <p:blipFill rotWithShape="1">
              <a:blip r:embed="rId11">
                <a:alphaModFix/>
              </a:blip>
              <a:srcRect b="0" l="0" r="0" t="0"/>
              <a:stretch/>
            </p:blipFill>
            <p:spPr>
              <a:xfrm>
                <a:off x="11982450" y="6629400"/>
                <a:ext cx="1524000" cy="1524000"/>
              </a:xfrm>
              <a:prstGeom prst="rect">
                <a:avLst/>
              </a:prstGeom>
              <a:noFill/>
              <a:ln>
                <a:noFill/>
              </a:ln>
            </p:spPr>
          </p:pic>
          <p:grpSp>
            <p:nvGrpSpPr>
              <p:cNvPr id="620" name="Google Shape;620;g3ebeded06e2_0_552"/>
              <p:cNvGrpSpPr/>
              <p:nvPr/>
            </p:nvGrpSpPr>
            <p:grpSpPr>
              <a:xfrm>
                <a:off x="11376660" y="8305800"/>
                <a:ext cx="2735700" cy="1211700"/>
                <a:chOff x="11376660" y="8305800"/>
                <a:chExt cx="2735700" cy="1211700"/>
              </a:xfrm>
            </p:grpSpPr>
            <p:sp>
              <p:nvSpPr>
                <p:cNvPr id="621" name="Google Shape;621;g3ebeded06e2_0_552"/>
                <p:cNvSpPr/>
                <p:nvPr/>
              </p:nvSpPr>
              <p:spPr>
                <a:xfrm>
                  <a:off x="11376660" y="8305800"/>
                  <a:ext cx="2735700" cy="5391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700"/>
                    <a:buFont typeface="Patua One"/>
                    <a:buNone/>
                  </a:pPr>
                  <a:r>
                    <a:rPr b="0" i="0" lang="en-US" sz="2700" u="none" cap="none" strike="noStrike">
                      <a:solidFill>
                        <a:srgbClr val="0E0E0E"/>
                      </a:solidFill>
                      <a:latin typeface="Patua One"/>
                      <a:ea typeface="Patua One"/>
                      <a:cs typeface="Patua One"/>
                      <a:sym typeface="Patua One"/>
                    </a:rPr>
                    <a:t>Seraphina</a:t>
                  </a:r>
                  <a:endParaRPr b="0" i="0" sz="2700" u="none" cap="none" strike="noStrike">
                    <a:solidFill>
                      <a:schemeClr val="dk1"/>
                    </a:solidFill>
                    <a:latin typeface="Calibri"/>
                    <a:ea typeface="Calibri"/>
                    <a:cs typeface="Calibri"/>
                    <a:sym typeface="Calibri"/>
                  </a:endParaRPr>
                </a:p>
              </p:txBody>
            </p:sp>
            <p:sp>
              <p:nvSpPr>
                <p:cNvPr id="622" name="Google Shape;622;g3ebeded06e2_0_552"/>
                <p:cNvSpPr/>
                <p:nvPr/>
              </p:nvSpPr>
              <p:spPr>
                <a:xfrm>
                  <a:off x="11380470" y="8801100"/>
                  <a:ext cx="2727900" cy="7164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Special Elite"/>
                    <a:buNone/>
                  </a:pPr>
                  <a:r>
                    <a:rPr b="0" i="0" lang="en-US" sz="2400" u="none" cap="none" strike="noStrike">
                      <a:solidFill>
                        <a:srgbClr val="0E0E0E"/>
                      </a:solidFill>
                      <a:latin typeface="Special Elite"/>
                      <a:ea typeface="Special Elite"/>
                      <a:cs typeface="Special Elite"/>
                      <a:sym typeface="Special Elite"/>
                    </a:rPr>
                    <a:t>The Lightbringer</a:t>
                  </a:r>
                  <a:endParaRPr b="0" i="0" sz="2400" u="none" cap="none" strike="noStrike">
                    <a:solidFill>
                      <a:schemeClr val="dk1"/>
                    </a:solidFill>
                    <a:latin typeface="Calibri"/>
                    <a:ea typeface="Calibri"/>
                    <a:cs typeface="Calibri"/>
                    <a:sym typeface="Calibri"/>
                  </a:endParaRPr>
                </a:p>
              </p:txBody>
            </p:sp>
          </p:grpSp>
        </p:grpSp>
        <p:grpSp>
          <p:nvGrpSpPr>
            <p:cNvPr id="623" name="Google Shape;623;g3ebeded06e2_0_552"/>
            <p:cNvGrpSpPr/>
            <p:nvPr/>
          </p:nvGrpSpPr>
          <p:grpSpPr>
            <a:xfrm>
              <a:off x="14596110" y="6629400"/>
              <a:ext cx="2735700" cy="2583300"/>
              <a:chOff x="14596110" y="6629400"/>
              <a:chExt cx="2735700" cy="2583300"/>
            </a:xfrm>
          </p:grpSpPr>
          <p:pic>
            <p:nvPicPr>
              <p:cNvPr descr="preencoded.png" id="624" name="Google Shape;624;g3ebeded06e2_0_552"/>
              <p:cNvPicPr preferRelativeResize="0"/>
              <p:nvPr/>
            </p:nvPicPr>
            <p:blipFill rotWithShape="1">
              <a:blip r:embed="rId12">
                <a:alphaModFix/>
              </a:blip>
              <a:srcRect b="0" l="0" r="0" t="0"/>
              <a:stretch/>
            </p:blipFill>
            <p:spPr>
              <a:xfrm>
                <a:off x="15201900" y="6629400"/>
                <a:ext cx="1524000" cy="1524000"/>
              </a:xfrm>
              <a:prstGeom prst="rect">
                <a:avLst/>
              </a:prstGeom>
              <a:noFill/>
              <a:ln>
                <a:noFill/>
              </a:ln>
            </p:spPr>
          </p:pic>
          <p:grpSp>
            <p:nvGrpSpPr>
              <p:cNvPr id="625" name="Google Shape;625;g3ebeded06e2_0_552"/>
              <p:cNvGrpSpPr/>
              <p:nvPr/>
            </p:nvGrpSpPr>
            <p:grpSpPr>
              <a:xfrm>
                <a:off x="14596110" y="8305800"/>
                <a:ext cx="2735700" cy="906900"/>
                <a:chOff x="14596110" y="8305800"/>
                <a:chExt cx="2735700" cy="906900"/>
              </a:xfrm>
            </p:grpSpPr>
            <p:sp>
              <p:nvSpPr>
                <p:cNvPr id="626" name="Google Shape;626;g3ebeded06e2_0_552"/>
                <p:cNvSpPr/>
                <p:nvPr/>
              </p:nvSpPr>
              <p:spPr>
                <a:xfrm>
                  <a:off x="14596110" y="8305800"/>
                  <a:ext cx="2735700" cy="5391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700"/>
                    <a:buFont typeface="Patua One"/>
                    <a:buNone/>
                  </a:pPr>
                  <a:r>
                    <a:rPr b="0" i="0" lang="en-US" sz="2700" u="none" cap="none" strike="noStrike">
                      <a:solidFill>
                        <a:srgbClr val="0E0E0E"/>
                      </a:solidFill>
                      <a:latin typeface="Patua One"/>
                      <a:ea typeface="Patua One"/>
                      <a:cs typeface="Patua One"/>
                      <a:sym typeface="Patua One"/>
                    </a:rPr>
                    <a:t>Kaelen</a:t>
                  </a:r>
                  <a:endParaRPr b="0" i="0" sz="2700" u="none" cap="none" strike="noStrike">
                    <a:solidFill>
                      <a:schemeClr val="dk1"/>
                    </a:solidFill>
                    <a:latin typeface="Calibri"/>
                    <a:ea typeface="Calibri"/>
                    <a:cs typeface="Calibri"/>
                    <a:sym typeface="Calibri"/>
                  </a:endParaRPr>
                </a:p>
              </p:txBody>
            </p:sp>
            <p:sp>
              <p:nvSpPr>
                <p:cNvPr id="627" name="Google Shape;627;g3ebeded06e2_0_552"/>
                <p:cNvSpPr/>
                <p:nvPr/>
              </p:nvSpPr>
              <p:spPr>
                <a:xfrm>
                  <a:off x="14599920" y="8801100"/>
                  <a:ext cx="2727900" cy="4116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Special Elite"/>
                    <a:buNone/>
                  </a:pPr>
                  <a:r>
                    <a:rPr b="0" i="0" lang="en-US" sz="2400" u="none" cap="none" strike="noStrike">
                      <a:solidFill>
                        <a:srgbClr val="0E0E0E"/>
                      </a:solidFill>
                      <a:latin typeface="Special Elite"/>
                      <a:ea typeface="Special Elite"/>
                      <a:cs typeface="Special Elite"/>
                      <a:sym typeface="Special Elite"/>
                    </a:rPr>
                    <a:t>The Sentinel</a:t>
                  </a:r>
                  <a:endParaRPr b="0" i="0" sz="2400" u="none" cap="none" strike="noStrike">
                    <a:solidFill>
                      <a:schemeClr val="dk1"/>
                    </a:solidFill>
                    <a:latin typeface="Calibri"/>
                    <a:ea typeface="Calibri"/>
                    <a:cs typeface="Calibri"/>
                    <a:sym typeface="Calibri"/>
                  </a:endParaRPr>
                </a:p>
              </p:txBody>
            </p:sp>
          </p:grpSp>
        </p:grpSp>
        <p:grpSp>
          <p:nvGrpSpPr>
            <p:cNvPr id="628" name="Google Shape;628;g3ebeded06e2_0_552"/>
            <p:cNvGrpSpPr/>
            <p:nvPr/>
          </p:nvGrpSpPr>
          <p:grpSpPr>
            <a:xfrm>
              <a:off x="3394710" y="3571875"/>
              <a:ext cx="2735700" cy="2583300"/>
              <a:chOff x="3394710" y="3571875"/>
              <a:chExt cx="2735700" cy="2583300"/>
            </a:xfrm>
          </p:grpSpPr>
          <p:pic>
            <p:nvPicPr>
              <p:cNvPr descr="preencoded.png" id="629" name="Google Shape;629;g3ebeded06e2_0_552"/>
              <p:cNvPicPr preferRelativeResize="0"/>
              <p:nvPr/>
            </p:nvPicPr>
            <p:blipFill rotWithShape="1">
              <a:blip r:embed="rId13">
                <a:alphaModFix/>
              </a:blip>
              <a:srcRect b="0" l="0" r="0" t="0"/>
              <a:stretch/>
            </p:blipFill>
            <p:spPr>
              <a:xfrm>
                <a:off x="4000500" y="3571875"/>
                <a:ext cx="1524000" cy="1524000"/>
              </a:xfrm>
              <a:prstGeom prst="rect">
                <a:avLst/>
              </a:prstGeom>
              <a:noFill/>
              <a:ln>
                <a:noFill/>
              </a:ln>
            </p:spPr>
          </p:pic>
          <p:grpSp>
            <p:nvGrpSpPr>
              <p:cNvPr id="630" name="Google Shape;630;g3ebeded06e2_0_552"/>
              <p:cNvGrpSpPr/>
              <p:nvPr/>
            </p:nvGrpSpPr>
            <p:grpSpPr>
              <a:xfrm>
                <a:off x="3394710" y="5248275"/>
                <a:ext cx="2735700" cy="906900"/>
                <a:chOff x="3394710" y="5248275"/>
                <a:chExt cx="2735700" cy="906900"/>
              </a:xfrm>
            </p:grpSpPr>
            <p:sp>
              <p:nvSpPr>
                <p:cNvPr id="631" name="Google Shape;631;g3ebeded06e2_0_552"/>
                <p:cNvSpPr/>
                <p:nvPr/>
              </p:nvSpPr>
              <p:spPr>
                <a:xfrm>
                  <a:off x="3394710" y="5248275"/>
                  <a:ext cx="2735700" cy="5391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700"/>
                    <a:buFont typeface="Patua One"/>
                    <a:buNone/>
                  </a:pPr>
                  <a:r>
                    <a:rPr b="0" i="0" lang="en-US" sz="2700" u="none" cap="none" strike="noStrike">
                      <a:solidFill>
                        <a:srgbClr val="0E0E0E"/>
                      </a:solidFill>
                      <a:latin typeface="Patua One"/>
                      <a:ea typeface="Patua One"/>
                      <a:cs typeface="Patua One"/>
                      <a:sym typeface="Patua One"/>
                    </a:rPr>
                    <a:t>Aurielle</a:t>
                  </a:r>
                  <a:endParaRPr b="0" i="0" sz="2700" u="none" cap="none" strike="noStrike">
                    <a:solidFill>
                      <a:schemeClr val="dk1"/>
                    </a:solidFill>
                    <a:latin typeface="Calibri"/>
                    <a:ea typeface="Calibri"/>
                    <a:cs typeface="Calibri"/>
                    <a:sym typeface="Calibri"/>
                  </a:endParaRPr>
                </a:p>
              </p:txBody>
            </p:sp>
            <p:sp>
              <p:nvSpPr>
                <p:cNvPr id="632" name="Google Shape;632;g3ebeded06e2_0_552"/>
                <p:cNvSpPr/>
                <p:nvPr/>
              </p:nvSpPr>
              <p:spPr>
                <a:xfrm>
                  <a:off x="3398520" y="5743575"/>
                  <a:ext cx="2727900" cy="4116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Special Elite"/>
                    <a:buNone/>
                  </a:pPr>
                  <a:r>
                    <a:rPr b="0" i="0" lang="en-US" sz="2400" u="none" cap="none" strike="noStrike">
                      <a:solidFill>
                        <a:srgbClr val="0E0E0E"/>
                      </a:solidFill>
                      <a:latin typeface="Special Elite"/>
                      <a:ea typeface="Special Elite"/>
                      <a:cs typeface="Special Elite"/>
                      <a:sym typeface="Special Elite"/>
                    </a:rPr>
                    <a:t>The Priestess</a:t>
                  </a:r>
                  <a:endParaRPr b="0" i="0" sz="2400" u="none" cap="none" strike="noStrike">
                    <a:solidFill>
                      <a:schemeClr val="dk1"/>
                    </a:solidFill>
                    <a:latin typeface="Calibri"/>
                    <a:ea typeface="Calibri"/>
                    <a:cs typeface="Calibri"/>
                    <a:sym typeface="Calibri"/>
                  </a:endParaRPr>
                </a:p>
              </p:txBody>
            </p:sp>
          </p:grpSp>
        </p:grpSp>
        <p:grpSp>
          <p:nvGrpSpPr>
            <p:cNvPr id="633" name="Google Shape;633;g3ebeded06e2_0_552"/>
            <p:cNvGrpSpPr/>
            <p:nvPr/>
          </p:nvGrpSpPr>
          <p:grpSpPr>
            <a:xfrm>
              <a:off x="13034010" y="3571875"/>
              <a:ext cx="2735700" cy="2583300"/>
              <a:chOff x="13034010" y="3571875"/>
              <a:chExt cx="2735700" cy="2583300"/>
            </a:xfrm>
          </p:grpSpPr>
          <p:pic>
            <p:nvPicPr>
              <p:cNvPr descr="preencoded.png" id="634" name="Google Shape;634;g3ebeded06e2_0_552"/>
              <p:cNvPicPr preferRelativeResize="0"/>
              <p:nvPr/>
            </p:nvPicPr>
            <p:blipFill rotWithShape="1">
              <a:blip r:embed="rId14">
                <a:alphaModFix/>
              </a:blip>
              <a:srcRect b="0" l="0" r="0" t="0"/>
              <a:stretch/>
            </p:blipFill>
            <p:spPr>
              <a:xfrm>
                <a:off x="13639800" y="3571875"/>
                <a:ext cx="1524000" cy="1524000"/>
              </a:xfrm>
              <a:prstGeom prst="rect">
                <a:avLst/>
              </a:prstGeom>
              <a:noFill/>
              <a:ln>
                <a:noFill/>
              </a:ln>
            </p:spPr>
          </p:pic>
          <p:grpSp>
            <p:nvGrpSpPr>
              <p:cNvPr id="635" name="Google Shape;635;g3ebeded06e2_0_552"/>
              <p:cNvGrpSpPr/>
              <p:nvPr/>
            </p:nvGrpSpPr>
            <p:grpSpPr>
              <a:xfrm>
                <a:off x="13034010" y="5248275"/>
                <a:ext cx="2735700" cy="906900"/>
                <a:chOff x="13034010" y="5248275"/>
                <a:chExt cx="2735700" cy="906900"/>
              </a:xfrm>
            </p:grpSpPr>
            <p:sp>
              <p:nvSpPr>
                <p:cNvPr id="636" name="Google Shape;636;g3ebeded06e2_0_552"/>
                <p:cNvSpPr/>
                <p:nvPr/>
              </p:nvSpPr>
              <p:spPr>
                <a:xfrm>
                  <a:off x="13034010" y="5248275"/>
                  <a:ext cx="2735700" cy="5391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700"/>
                    <a:buFont typeface="Patua One"/>
                    <a:buNone/>
                  </a:pPr>
                  <a:r>
                    <a:rPr b="0" i="0" lang="en-US" sz="2700" u="none" cap="none" strike="noStrike">
                      <a:solidFill>
                        <a:srgbClr val="0E0E0E"/>
                      </a:solidFill>
                      <a:latin typeface="Patua One"/>
                      <a:ea typeface="Patua One"/>
                      <a:cs typeface="Patua One"/>
                      <a:sym typeface="Patua One"/>
                    </a:rPr>
                    <a:t>Dariana</a:t>
                  </a:r>
                  <a:endParaRPr b="0" i="0" sz="2700" u="none" cap="none" strike="noStrike">
                    <a:solidFill>
                      <a:schemeClr val="dk1"/>
                    </a:solidFill>
                    <a:latin typeface="Calibri"/>
                    <a:ea typeface="Calibri"/>
                    <a:cs typeface="Calibri"/>
                    <a:sym typeface="Calibri"/>
                  </a:endParaRPr>
                </a:p>
              </p:txBody>
            </p:sp>
            <p:sp>
              <p:nvSpPr>
                <p:cNvPr id="637" name="Google Shape;637;g3ebeded06e2_0_552"/>
                <p:cNvSpPr/>
                <p:nvPr/>
              </p:nvSpPr>
              <p:spPr>
                <a:xfrm>
                  <a:off x="13037820" y="5743575"/>
                  <a:ext cx="2727900" cy="4116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Special Elite"/>
                    <a:buNone/>
                  </a:pPr>
                  <a:r>
                    <a:rPr b="0" i="0" lang="en-US" sz="2400" u="none" cap="none" strike="noStrike">
                      <a:solidFill>
                        <a:srgbClr val="0E0E0E"/>
                      </a:solidFill>
                      <a:latin typeface="Special Elite"/>
                      <a:ea typeface="Special Elite"/>
                      <a:cs typeface="Special Elite"/>
                      <a:sym typeface="Special Elite"/>
                    </a:rPr>
                    <a:t>The Shaman</a:t>
                  </a:r>
                  <a:endParaRPr b="0" i="0" sz="2400" u="none" cap="none" strike="noStrike">
                    <a:solidFill>
                      <a:schemeClr val="dk1"/>
                    </a:solidFill>
                    <a:latin typeface="Calibri"/>
                    <a:ea typeface="Calibri"/>
                    <a:cs typeface="Calibri"/>
                    <a:sym typeface="Calibri"/>
                  </a:endParaRPr>
                </a:p>
              </p:txBody>
            </p:sp>
          </p:grpSp>
        </p:grpSp>
        <p:grpSp>
          <p:nvGrpSpPr>
            <p:cNvPr id="638" name="Google Shape;638;g3ebeded06e2_0_552"/>
            <p:cNvGrpSpPr/>
            <p:nvPr/>
          </p:nvGrpSpPr>
          <p:grpSpPr>
            <a:xfrm>
              <a:off x="8157210" y="3571875"/>
              <a:ext cx="2735700" cy="2583300"/>
              <a:chOff x="8157210" y="3571875"/>
              <a:chExt cx="2735700" cy="2583300"/>
            </a:xfrm>
          </p:grpSpPr>
          <p:pic>
            <p:nvPicPr>
              <p:cNvPr descr="preencoded.png" id="639" name="Google Shape;639;g3ebeded06e2_0_552"/>
              <p:cNvPicPr preferRelativeResize="0"/>
              <p:nvPr/>
            </p:nvPicPr>
            <p:blipFill rotWithShape="1">
              <a:blip r:embed="rId15">
                <a:alphaModFix/>
              </a:blip>
              <a:srcRect b="0" l="0" r="0" t="0"/>
              <a:stretch/>
            </p:blipFill>
            <p:spPr>
              <a:xfrm>
                <a:off x="8763000" y="3571875"/>
                <a:ext cx="1524000" cy="1524000"/>
              </a:xfrm>
              <a:prstGeom prst="rect">
                <a:avLst/>
              </a:prstGeom>
              <a:noFill/>
              <a:ln>
                <a:noFill/>
              </a:ln>
            </p:spPr>
          </p:pic>
          <p:grpSp>
            <p:nvGrpSpPr>
              <p:cNvPr id="640" name="Google Shape;640;g3ebeded06e2_0_552"/>
              <p:cNvGrpSpPr/>
              <p:nvPr/>
            </p:nvGrpSpPr>
            <p:grpSpPr>
              <a:xfrm>
                <a:off x="8157210" y="5248275"/>
                <a:ext cx="2735700" cy="906900"/>
                <a:chOff x="8157210" y="5248275"/>
                <a:chExt cx="2735700" cy="906900"/>
              </a:xfrm>
            </p:grpSpPr>
            <p:sp>
              <p:nvSpPr>
                <p:cNvPr id="641" name="Google Shape;641;g3ebeded06e2_0_552"/>
                <p:cNvSpPr/>
                <p:nvPr/>
              </p:nvSpPr>
              <p:spPr>
                <a:xfrm>
                  <a:off x="8157210" y="5248275"/>
                  <a:ext cx="2735700" cy="5391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700"/>
                    <a:buFont typeface="Patua One"/>
                    <a:buNone/>
                  </a:pPr>
                  <a:r>
                    <a:rPr b="0" i="0" lang="en-US" sz="2700" u="none" cap="none" strike="noStrike">
                      <a:solidFill>
                        <a:srgbClr val="0E0E0E"/>
                      </a:solidFill>
                      <a:latin typeface="Patua One"/>
                      <a:ea typeface="Patua One"/>
                      <a:cs typeface="Patua One"/>
                      <a:sym typeface="Patua One"/>
                    </a:rPr>
                    <a:t>Theronis</a:t>
                  </a:r>
                  <a:endParaRPr b="0" i="0" sz="2700" u="none" cap="none" strike="noStrike">
                    <a:solidFill>
                      <a:schemeClr val="dk1"/>
                    </a:solidFill>
                    <a:latin typeface="Calibri"/>
                    <a:ea typeface="Calibri"/>
                    <a:cs typeface="Calibri"/>
                    <a:sym typeface="Calibri"/>
                  </a:endParaRPr>
                </a:p>
              </p:txBody>
            </p:sp>
            <p:sp>
              <p:nvSpPr>
                <p:cNvPr id="642" name="Google Shape;642;g3ebeded06e2_0_552"/>
                <p:cNvSpPr/>
                <p:nvPr/>
              </p:nvSpPr>
              <p:spPr>
                <a:xfrm>
                  <a:off x="8161020" y="5743575"/>
                  <a:ext cx="2727900" cy="4116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Special Elite"/>
                    <a:buNone/>
                  </a:pPr>
                  <a:r>
                    <a:rPr b="0" i="0" lang="en-US" sz="2400" u="none" cap="none" strike="noStrike">
                      <a:solidFill>
                        <a:srgbClr val="0E0E0E"/>
                      </a:solidFill>
                      <a:latin typeface="Special Elite"/>
                      <a:ea typeface="Special Elite"/>
                      <a:cs typeface="Special Elite"/>
                      <a:sym typeface="Special Elite"/>
                    </a:rPr>
                    <a:t>The Warrior</a:t>
                  </a:r>
                  <a:endParaRPr b="0" i="0" sz="2400" u="none" cap="none" strike="noStrike">
                    <a:solidFill>
                      <a:schemeClr val="dk1"/>
                    </a:solidFill>
                    <a:latin typeface="Calibri"/>
                    <a:ea typeface="Calibri"/>
                    <a:cs typeface="Calibri"/>
                    <a:sym typeface="Calibri"/>
                  </a:endParaRPr>
                </a:p>
              </p:txBody>
            </p:sp>
          </p:grpSp>
        </p:grpSp>
        <p:cxnSp>
          <p:nvCxnSpPr>
            <p:cNvPr id="643" name="Google Shape;643;g3ebeded06e2_0_552"/>
            <p:cNvCxnSpPr/>
            <p:nvPr/>
          </p:nvCxnSpPr>
          <p:spPr>
            <a:xfrm rot="-5400000">
              <a:off x="9215437" y="6410362"/>
              <a:ext cx="609600" cy="0"/>
            </a:xfrm>
            <a:prstGeom prst="straightConnector1">
              <a:avLst/>
            </a:prstGeom>
            <a:noFill/>
            <a:ln cap="flat" cmpd="sng" w="9525">
              <a:solidFill>
                <a:srgbClr val="4D4D4D"/>
              </a:solidFill>
              <a:prstDash val="solid"/>
              <a:round/>
              <a:headEnd len="sm" w="sm" type="none"/>
              <a:tailEnd len="sm" w="sm" type="none"/>
            </a:ln>
          </p:spPr>
        </p:cxnSp>
        <p:cxnSp>
          <p:nvCxnSpPr>
            <p:cNvPr id="644" name="Google Shape;644;g3ebeded06e2_0_552"/>
            <p:cNvCxnSpPr/>
            <p:nvPr/>
          </p:nvCxnSpPr>
          <p:spPr>
            <a:xfrm rot="-5400000">
              <a:off x="9215437" y="3267112"/>
              <a:ext cx="609600" cy="0"/>
            </a:xfrm>
            <a:prstGeom prst="straightConnector1">
              <a:avLst/>
            </a:prstGeom>
            <a:noFill/>
            <a:ln cap="flat" cmpd="sng" w="9525">
              <a:solidFill>
                <a:srgbClr val="4D4D4D"/>
              </a:solidFill>
              <a:prstDash val="solid"/>
              <a:round/>
              <a:headEnd len="sm" w="sm" type="none"/>
              <a:tailEnd len="sm" w="sm" type="none"/>
            </a:ln>
          </p:spPr>
        </p:cxnSp>
        <p:cxnSp>
          <p:nvCxnSpPr>
            <p:cNvPr id="645" name="Google Shape;645;g3ebeded06e2_0_552"/>
            <p:cNvCxnSpPr/>
            <p:nvPr/>
          </p:nvCxnSpPr>
          <p:spPr>
            <a:xfrm rot="-472156">
              <a:off x="4739589" y="3262387"/>
              <a:ext cx="4454649" cy="0"/>
            </a:xfrm>
            <a:prstGeom prst="straightConnector1">
              <a:avLst/>
            </a:prstGeom>
            <a:noFill/>
            <a:ln cap="flat" cmpd="sng" w="9525">
              <a:solidFill>
                <a:srgbClr val="4D4D4D"/>
              </a:solidFill>
              <a:prstDash val="solid"/>
              <a:round/>
              <a:headEnd len="sm" w="sm" type="none"/>
              <a:tailEnd len="sm" w="sm" type="none"/>
            </a:ln>
          </p:spPr>
        </p:cxnSp>
        <p:cxnSp>
          <p:nvCxnSpPr>
            <p:cNvPr id="646" name="Google Shape;646;g3ebeded06e2_0_552"/>
            <p:cNvCxnSpPr/>
            <p:nvPr/>
          </p:nvCxnSpPr>
          <p:spPr>
            <a:xfrm rot="-1335160">
              <a:off x="3021934" y="6324907"/>
              <a:ext cx="1591533" cy="0"/>
            </a:xfrm>
            <a:prstGeom prst="straightConnector1">
              <a:avLst/>
            </a:prstGeom>
            <a:noFill/>
            <a:ln cap="flat" cmpd="sng" w="9525">
              <a:solidFill>
                <a:srgbClr val="4D4D4D"/>
              </a:solidFill>
              <a:prstDash val="solid"/>
              <a:round/>
              <a:headEnd len="sm" w="sm" type="none"/>
              <a:tailEnd len="sm" w="sm" type="none"/>
            </a:ln>
          </p:spPr>
        </p:cxnSp>
        <p:cxnSp>
          <p:nvCxnSpPr>
            <p:cNvPr id="647" name="Google Shape;647;g3ebeded06e2_0_552"/>
            <p:cNvCxnSpPr/>
            <p:nvPr/>
          </p:nvCxnSpPr>
          <p:spPr>
            <a:xfrm rot="-1335160">
              <a:off x="12727909" y="6324907"/>
              <a:ext cx="1591533" cy="0"/>
            </a:xfrm>
            <a:prstGeom prst="straightConnector1">
              <a:avLst/>
            </a:prstGeom>
            <a:noFill/>
            <a:ln cap="flat" cmpd="sng" w="9525">
              <a:solidFill>
                <a:srgbClr val="4D4D4D"/>
              </a:solidFill>
              <a:prstDash val="solid"/>
              <a:round/>
              <a:headEnd len="sm" w="sm" type="none"/>
              <a:tailEnd len="sm" w="sm" type="none"/>
            </a:ln>
          </p:spPr>
        </p:cxnSp>
        <p:cxnSp>
          <p:nvCxnSpPr>
            <p:cNvPr id="648" name="Google Shape;648;g3ebeded06e2_0_552"/>
            <p:cNvCxnSpPr/>
            <p:nvPr/>
          </p:nvCxnSpPr>
          <p:spPr>
            <a:xfrm rot="1335160">
              <a:off x="4778140" y="6324999"/>
              <a:ext cx="1591533" cy="0"/>
            </a:xfrm>
            <a:prstGeom prst="straightConnector1">
              <a:avLst/>
            </a:prstGeom>
            <a:noFill/>
            <a:ln cap="flat" cmpd="sng" w="9525">
              <a:solidFill>
                <a:srgbClr val="4D4D4D"/>
              </a:solidFill>
              <a:prstDash val="solid"/>
              <a:round/>
              <a:headEnd len="sm" w="sm" type="none"/>
              <a:tailEnd len="sm" w="sm" type="none"/>
            </a:ln>
          </p:spPr>
        </p:cxnSp>
        <p:cxnSp>
          <p:nvCxnSpPr>
            <p:cNvPr id="649" name="Google Shape;649;g3ebeded06e2_0_552"/>
            <p:cNvCxnSpPr/>
            <p:nvPr/>
          </p:nvCxnSpPr>
          <p:spPr>
            <a:xfrm rot="1335160">
              <a:off x="14484115" y="6324999"/>
              <a:ext cx="1591533" cy="0"/>
            </a:xfrm>
            <a:prstGeom prst="straightConnector1">
              <a:avLst/>
            </a:prstGeom>
            <a:noFill/>
            <a:ln cap="flat" cmpd="sng" w="9525">
              <a:solidFill>
                <a:srgbClr val="4D4D4D"/>
              </a:solidFill>
              <a:prstDash val="solid"/>
              <a:round/>
              <a:headEnd len="sm" w="sm" type="none"/>
              <a:tailEnd len="sm" w="sm" type="none"/>
            </a:ln>
          </p:spPr>
        </p:cxnSp>
        <p:cxnSp>
          <p:nvCxnSpPr>
            <p:cNvPr id="650" name="Google Shape;650;g3ebeded06e2_0_552"/>
            <p:cNvCxnSpPr/>
            <p:nvPr/>
          </p:nvCxnSpPr>
          <p:spPr>
            <a:xfrm rot="472156">
              <a:off x="9970118" y="3262331"/>
              <a:ext cx="4454649" cy="0"/>
            </a:xfrm>
            <a:prstGeom prst="straightConnector1">
              <a:avLst/>
            </a:prstGeom>
            <a:noFill/>
            <a:ln cap="flat" cmpd="sng" w="9525">
              <a:solidFill>
                <a:srgbClr val="4D4D4D"/>
              </a:solidFill>
              <a:prstDash val="solid"/>
              <a:round/>
              <a:headEnd len="sm" w="sm" type="none"/>
              <a:tailEnd len="sm" w="sm" type="none"/>
            </a:ln>
          </p:spPr>
        </p:cxnSp>
      </p:grpSp>
      <p:sp>
        <p:nvSpPr>
          <p:cNvPr id="651" name="Google Shape;651;g3ebeded06e2_0_552"/>
          <p:cNvSpPr/>
          <p:nvPr/>
        </p:nvSpPr>
        <p:spPr>
          <a:xfrm>
            <a:off x="5810250" y="9601200"/>
            <a:ext cx="6859800" cy="4782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400"/>
              <a:buFont typeface="Special Elite"/>
              <a:buNone/>
            </a:pPr>
            <a:r>
              <a:rPr b="0" i="0" lang="en-US" sz="2400" u="none" cap="none" strike="noStrike">
                <a:solidFill>
                  <a:srgbClr val="000000"/>
                </a:solidFill>
                <a:latin typeface="Special Elite"/>
                <a:ea typeface="Special Elite"/>
                <a:cs typeface="Special Elite"/>
                <a:sym typeface="Special Elite"/>
              </a:rPr>
              <a:t>To download more editable chart, </a:t>
            </a:r>
            <a:r>
              <a:rPr b="0" i="0" lang="en-US" sz="2400" u="sng" cap="none" strike="noStrike">
                <a:solidFill>
                  <a:srgbClr val="000000"/>
                </a:solidFill>
                <a:latin typeface="Montserrat"/>
                <a:ea typeface="Montserrat"/>
                <a:cs typeface="Montserrat"/>
                <a:sym typeface="Montserrat"/>
                <a:hlinkClick r:id="rId16">
                  <a:extLst>
                    <a:ext uri="{A12FA001-AC4F-418D-AE19-62706E023703}">
                      <ahyp:hlinkClr val="tx"/>
                    </a:ext>
                  </a:extLst>
                </a:hlinkClick>
              </a:rPr>
              <a:t>click here</a:t>
            </a:r>
            <a:endParaRPr b="0" i="0" sz="2400" u="none" cap="none" strike="noStrike">
              <a:solidFill>
                <a:schemeClr val="dk1"/>
              </a:solidFill>
              <a:latin typeface="Calibri"/>
              <a:ea typeface="Calibri"/>
              <a:cs typeface="Calibri"/>
              <a:sym typeface="Calibri"/>
            </a:endParaRPr>
          </a:p>
        </p:txBody>
      </p:sp>
      <p:sp>
        <p:nvSpPr>
          <p:cNvPr id="652" name="Google Shape;652;g3ebeded06e2_0_552"/>
          <p:cNvSpPr/>
          <p:nvPr/>
        </p:nvSpPr>
        <p:spPr>
          <a:xfrm rot="-5400000">
            <a:off x="-3028875" y="4543350"/>
            <a:ext cx="7962900" cy="12003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272727"/>
              </a:buClr>
              <a:buSzPts val="6000"/>
              <a:buFont typeface="Patua One"/>
              <a:buNone/>
            </a:pPr>
            <a:r>
              <a:rPr b="0" i="0" lang="en-US" sz="6000" u="none" cap="none" strike="noStrike">
                <a:solidFill>
                  <a:srgbClr val="272727"/>
                </a:solidFill>
                <a:latin typeface="Patua One"/>
                <a:ea typeface="Patua One"/>
                <a:cs typeface="Patua One"/>
                <a:sym typeface="Patua One"/>
              </a:rPr>
              <a:t>The Organization</a:t>
            </a:r>
            <a:endParaRPr b="0" i="0" sz="6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FD8CE"/>
        </a:solidFill>
      </p:bgPr>
    </p:bg>
    <p:spTree>
      <p:nvGrpSpPr>
        <p:cNvPr id="657" name="Shape 657"/>
        <p:cNvGrpSpPr/>
        <p:nvPr/>
      </p:nvGrpSpPr>
      <p:grpSpPr>
        <a:xfrm>
          <a:off x="0" y="0"/>
          <a:ext cx="0" cy="0"/>
          <a:chOff x="0" y="0"/>
          <a:chExt cx="0" cy="0"/>
        </a:xfrm>
      </p:grpSpPr>
      <p:pic>
        <p:nvPicPr>
          <p:cNvPr descr="preencoded.png" id="658" name="Google Shape;658;g3ebeded06e2_0_618"/>
          <p:cNvPicPr preferRelativeResize="0"/>
          <p:nvPr/>
        </p:nvPicPr>
        <p:blipFill rotWithShape="1">
          <a:blip r:embed="rId3">
            <a:alphaModFix/>
          </a:blip>
          <a:srcRect b="0" l="0" r="0" t="0"/>
          <a:stretch/>
        </p:blipFill>
        <p:spPr>
          <a:xfrm>
            <a:off x="-1628775" y="647700"/>
            <a:ext cx="6810375" cy="990600"/>
          </a:xfrm>
          <a:prstGeom prst="rect">
            <a:avLst/>
          </a:prstGeom>
          <a:noFill/>
          <a:ln>
            <a:noFill/>
          </a:ln>
        </p:spPr>
      </p:pic>
      <p:pic>
        <p:nvPicPr>
          <p:cNvPr descr="preencoded.png" id="659" name="Google Shape;659;g3ebeded06e2_0_618"/>
          <p:cNvPicPr preferRelativeResize="0"/>
          <p:nvPr/>
        </p:nvPicPr>
        <p:blipFill rotWithShape="1">
          <a:blip r:embed="rId4">
            <a:alphaModFix/>
          </a:blip>
          <a:srcRect b="0" l="0" r="0" t="0"/>
          <a:stretch/>
        </p:blipFill>
        <p:spPr>
          <a:xfrm rot="1102123">
            <a:off x="-1774847" y="7911775"/>
            <a:ext cx="5219701" cy="4752975"/>
          </a:xfrm>
          <a:prstGeom prst="rect">
            <a:avLst/>
          </a:prstGeom>
          <a:noFill/>
          <a:ln>
            <a:noFill/>
          </a:ln>
        </p:spPr>
      </p:pic>
      <p:pic>
        <p:nvPicPr>
          <p:cNvPr descr="preencoded.png" id="660" name="Google Shape;660;g3ebeded06e2_0_618"/>
          <p:cNvPicPr preferRelativeResize="0"/>
          <p:nvPr/>
        </p:nvPicPr>
        <p:blipFill rotWithShape="1">
          <a:blip r:embed="rId5">
            <a:alphaModFix/>
          </a:blip>
          <a:srcRect b="0" l="0" r="0" t="0"/>
          <a:stretch/>
        </p:blipFill>
        <p:spPr>
          <a:xfrm>
            <a:off x="-171450" y="495300"/>
            <a:ext cx="13849350" cy="9296400"/>
          </a:xfrm>
          <a:prstGeom prst="rect">
            <a:avLst/>
          </a:prstGeom>
          <a:noFill/>
          <a:ln>
            <a:noFill/>
          </a:ln>
        </p:spPr>
      </p:pic>
      <p:pic>
        <p:nvPicPr>
          <p:cNvPr descr="preencoded.png" id="661" name="Google Shape;661;g3ebeded06e2_0_618"/>
          <p:cNvPicPr preferRelativeResize="0"/>
          <p:nvPr/>
        </p:nvPicPr>
        <p:blipFill rotWithShape="1">
          <a:blip r:embed="rId6">
            <a:alphaModFix/>
          </a:blip>
          <a:srcRect b="0" l="0" r="0" t="0"/>
          <a:stretch/>
        </p:blipFill>
        <p:spPr>
          <a:xfrm rot="10800000">
            <a:off x="7896225" y="9086850"/>
            <a:ext cx="7410450" cy="857250"/>
          </a:xfrm>
          <a:prstGeom prst="rect">
            <a:avLst/>
          </a:prstGeom>
          <a:noFill/>
          <a:ln>
            <a:noFill/>
          </a:ln>
        </p:spPr>
      </p:pic>
      <p:grpSp>
        <p:nvGrpSpPr>
          <p:cNvPr id="662" name="Google Shape;662;g3ebeded06e2_0_618"/>
          <p:cNvGrpSpPr/>
          <p:nvPr/>
        </p:nvGrpSpPr>
        <p:grpSpPr>
          <a:xfrm>
            <a:off x="17640300" y="7994925"/>
            <a:ext cx="596549" cy="2063476"/>
            <a:chOff x="17640300" y="7994925"/>
            <a:chExt cx="596549" cy="2063476"/>
          </a:xfrm>
        </p:grpSpPr>
        <p:pic>
          <p:nvPicPr>
            <p:cNvPr descr="preencoded.png" id="663" name="Google Shape;663;g3ebeded06e2_0_618"/>
            <p:cNvPicPr preferRelativeResize="0"/>
            <p:nvPr/>
          </p:nvPicPr>
          <p:blipFill rotWithShape="1">
            <a:blip r:embed="rId7">
              <a:alphaModFix/>
            </a:blip>
            <a:srcRect b="0" l="0" r="0" t="0"/>
            <a:stretch/>
          </p:blipFill>
          <p:spPr>
            <a:xfrm>
              <a:off x="17640300" y="9525000"/>
              <a:ext cx="533400" cy="533400"/>
            </a:xfrm>
            <a:prstGeom prst="rect">
              <a:avLst/>
            </a:prstGeom>
            <a:noFill/>
            <a:ln>
              <a:noFill/>
            </a:ln>
          </p:spPr>
        </p:pic>
        <p:sp>
          <p:nvSpPr>
            <p:cNvPr id="664" name="Google Shape;664;g3ebeded06e2_0_618"/>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786956"/>
                </a:buClr>
                <a:buSzPts val="2710"/>
                <a:buFont typeface="Inter"/>
                <a:buNone/>
              </a:pPr>
              <a:r>
                <a:rPr b="1" i="0" lang="en-US" sz="2710" u="none" cap="none" strike="noStrike">
                  <a:solidFill>
                    <a:srgbClr val="786956"/>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665" name="Google Shape;665;g3ebeded06e2_0_618"/>
          <p:cNvSpPr/>
          <p:nvPr/>
        </p:nvSpPr>
        <p:spPr>
          <a:xfrm>
            <a:off x="2352675" y="2819400"/>
            <a:ext cx="7077000" cy="2133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72727"/>
              </a:buClr>
              <a:buSzPts val="6000"/>
              <a:buFont typeface="Patua One"/>
              <a:buNone/>
            </a:pPr>
            <a:r>
              <a:rPr b="0" i="0" lang="en-US" sz="6000" u="none" cap="none" strike="noStrike">
                <a:solidFill>
                  <a:srgbClr val="272727"/>
                </a:solidFill>
                <a:latin typeface="Patua One"/>
                <a:ea typeface="Patua One"/>
                <a:cs typeface="Patua One"/>
                <a:sym typeface="Patua One"/>
              </a:rPr>
              <a:t>Thank you for choosing EaTemp</a:t>
            </a:r>
            <a:endParaRPr b="0" i="0" sz="6000" u="none" cap="none" strike="noStrike">
              <a:solidFill>
                <a:schemeClr val="dk1"/>
              </a:solidFill>
              <a:latin typeface="Calibri"/>
              <a:ea typeface="Calibri"/>
              <a:cs typeface="Calibri"/>
              <a:sym typeface="Calibri"/>
            </a:endParaRPr>
          </a:p>
        </p:txBody>
      </p:sp>
      <p:sp>
        <p:nvSpPr>
          <p:cNvPr id="666" name="Google Shape;666;g3ebeded06e2_0_618"/>
          <p:cNvSpPr/>
          <p:nvPr/>
        </p:nvSpPr>
        <p:spPr>
          <a:xfrm>
            <a:off x="2352675" y="5372100"/>
            <a:ext cx="6985500" cy="2621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Special Elite"/>
              <a:buNone/>
            </a:pPr>
            <a:r>
              <a:rPr b="0" i="0" lang="en-US" sz="2400" u="none" cap="none" strike="noStrike">
                <a:solidFill>
                  <a:srgbClr val="0E0E0E"/>
                </a:solidFill>
                <a:latin typeface="Special Elite"/>
                <a:ea typeface="Special Elite"/>
                <a:cs typeface="Special Elite"/>
                <a:sym typeface="Special Elite"/>
              </a:rPr>
              <a:t>We offer free and high-quality slides templates for your presentations. We appreciate you choosing us and hope our templates have been helpful. </a:t>
            </a:r>
            <a:endParaRPr b="0" i="0" sz="2400" u="none" cap="none" strike="noStrike">
              <a:solidFill>
                <a:schemeClr val="dk1"/>
              </a:solidFill>
              <a:latin typeface="Calibri"/>
              <a:ea typeface="Calibri"/>
              <a:cs typeface="Calibri"/>
              <a:sym typeface="Calibri"/>
            </a:endParaRPr>
          </a:p>
          <a:p>
            <a:pPr indent="0" lvl="0" marL="0" marR="0" rtl="0" algn="l">
              <a:lnSpc>
                <a:spcPct val="120000"/>
              </a:lnSpc>
              <a:spcBef>
                <a:spcPts val="3000"/>
              </a:spcBef>
              <a:spcAft>
                <a:spcPts val="0"/>
              </a:spcAft>
              <a:buClr>
                <a:srgbClr val="0E0E0E"/>
              </a:buClr>
              <a:buSzPts val="2400"/>
              <a:buFont typeface="Special Elite"/>
              <a:buNone/>
            </a:pPr>
            <a:r>
              <a:rPr b="0" i="0" lang="en-US" sz="2400" u="none" cap="none" strike="noStrike">
                <a:solidFill>
                  <a:srgbClr val="0E0E0E"/>
                </a:solidFill>
                <a:latin typeface="Special Elite"/>
                <a:ea typeface="Special Elite"/>
                <a:cs typeface="Special Elite"/>
                <a:sym typeface="Special Elite"/>
              </a:rPr>
              <a:t>As a new website, we rely on your support to grow, so please help us by sharing our site with your friends and colleagues. </a:t>
            </a:r>
            <a:endParaRPr b="0" i="0" sz="2400" u="none" cap="none" strike="noStrike">
              <a:solidFill>
                <a:schemeClr val="dk1"/>
              </a:solidFill>
              <a:latin typeface="Calibri"/>
              <a:ea typeface="Calibri"/>
              <a:cs typeface="Calibri"/>
              <a:sym typeface="Calibri"/>
            </a:endParaRPr>
          </a:p>
        </p:txBody>
      </p:sp>
      <p:sp>
        <p:nvSpPr>
          <p:cNvPr id="667" name="Google Shape;667;g3ebeded06e2_0_618"/>
          <p:cNvSpPr/>
          <p:nvPr/>
        </p:nvSpPr>
        <p:spPr>
          <a:xfrm rot="-5400000">
            <a:off x="16649625" y="6168450"/>
            <a:ext cx="2737500" cy="356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1800"/>
              <a:buFont typeface="Inter"/>
              <a:buNone/>
            </a:pPr>
            <a:r>
              <a:rPr b="0" i="0" lang="en-US" sz="1800" u="none" cap="none" strike="noStrike">
                <a:solidFill>
                  <a:srgbClr val="000000"/>
                </a:solidFill>
                <a:latin typeface="Inter"/>
                <a:ea typeface="Inter"/>
                <a:cs typeface="Inter"/>
                <a:sym typeface="Inter"/>
              </a:rPr>
              <a:t>Credit | Image: </a:t>
            </a:r>
            <a:r>
              <a:rPr b="0" i="0" lang="en-US" sz="1800" u="sng" cap="none" strike="noStrike">
                <a:solidFill>
                  <a:srgbClr val="000000"/>
                </a:solidFill>
                <a:latin typeface="Inter"/>
                <a:ea typeface="Inter"/>
                <a:cs typeface="Inter"/>
                <a:sym typeface="Inter"/>
                <a:hlinkClick r:id="rId8">
                  <a:extLst>
                    <a:ext uri="{A12FA001-AC4F-418D-AE19-62706E023703}">
                      <ahyp:hlinkClr val="tx"/>
                    </a:ext>
                  </a:extLst>
                </a:hlinkClick>
              </a:rPr>
              <a:t>Unsplash</a:t>
            </a:r>
            <a:r>
              <a:rPr b="0" i="0" lang="en-US" sz="1800" u="none" cap="none" strike="noStrike">
                <a:solidFill>
                  <a:srgbClr val="000000"/>
                </a:solidFill>
                <a:latin typeface="Inter"/>
                <a:ea typeface="Inter"/>
                <a:cs typeface="Inter"/>
                <a:sym typeface="Inter"/>
              </a:rPr>
              <a:t> </a:t>
            </a:r>
            <a:endParaRPr b="0" i="0" sz="1800" u="none" cap="none" strike="noStrike">
              <a:solidFill>
                <a:schemeClr val="dk1"/>
              </a:solidFill>
              <a:latin typeface="Calibri"/>
              <a:ea typeface="Calibri"/>
              <a:cs typeface="Calibri"/>
              <a:sym typeface="Calibri"/>
            </a:endParaRPr>
          </a:p>
        </p:txBody>
      </p:sp>
      <p:pic>
        <p:nvPicPr>
          <p:cNvPr descr="preencoded.png" id="668" name="Google Shape;668;g3ebeded06e2_0_618"/>
          <p:cNvPicPr preferRelativeResize="0"/>
          <p:nvPr/>
        </p:nvPicPr>
        <p:blipFill rotWithShape="1">
          <a:blip r:embed="rId9">
            <a:alphaModFix/>
          </a:blip>
          <a:srcRect b="0" l="0" r="0" t="0"/>
          <a:stretch/>
        </p:blipFill>
        <p:spPr>
          <a:xfrm flipH="1">
            <a:off x="9277350" y="1657350"/>
            <a:ext cx="7877175" cy="78676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FD8CE"/>
        </a:solidFill>
      </p:bgPr>
    </p:bg>
    <p:spTree>
      <p:nvGrpSpPr>
        <p:cNvPr id="43" name="Shape 43"/>
        <p:cNvGrpSpPr/>
        <p:nvPr/>
      </p:nvGrpSpPr>
      <p:grpSpPr>
        <a:xfrm>
          <a:off x="0" y="0"/>
          <a:ext cx="0" cy="0"/>
          <a:chOff x="0" y="0"/>
          <a:chExt cx="0" cy="0"/>
        </a:xfrm>
      </p:grpSpPr>
      <p:pic>
        <p:nvPicPr>
          <p:cNvPr descr="preencoded.png" id="44" name="Google Shape;44;g3ebeded06e2_0_26"/>
          <p:cNvPicPr preferRelativeResize="0"/>
          <p:nvPr/>
        </p:nvPicPr>
        <p:blipFill rotWithShape="1">
          <a:blip r:embed="rId3">
            <a:alphaModFix/>
          </a:blip>
          <a:srcRect b="0" l="0" r="0" t="0"/>
          <a:stretch/>
        </p:blipFill>
        <p:spPr>
          <a:xfrm rot="885097">
            <a:off x="14649483" y="776236"/>
            <a:ext cx="3943350" cy="1857375"/>
          </a:xfrm>
          <a:prstGeom prst="rect">
            <a:avLst/>
          </a:prstGeom>
          <a:noFill/>
          <a:ln>
            <a:noFill/>
          </a:ln>
        </p:spPr>
      </p:pic>
      <p:pic>
        <p:nvPicPr>
          <p:cNvPr descr="preencoded.png" id="45" name="Google Shape;45;g3ebeded06e2_0_26"/>
          <p:cNvPicPr preferRelativeResize="0"/>
          <p:nvPr/>
        </p:nvPicPr>
        <p:blipFill rotWithShape="1">
          <a:blip r:embed="rId4">
            <a:alphaModFix/>
          </a:blip>
          <a:srcRect b="0" l="0" r="0" t="0"/>
          <a:stretch/>
        </p:blipFill>
        <p:spPr>
          <a:xfrm rot="-921938">
            <a:off x="33028" y="8915813"/>
            <a:ext cx="2600325" cy="600076"/>
          </a:xfrm>
          <a:prstGeom prst="rect">
            <a:avLst/>
          </a:prstGeom>
          <a:noFill/>
          <a:ln>
            <a:noFill/>
          </a:ln>
        </p:spPr>
      </p:pic>
      <p:pic>
        <p:nvPicPr>
          <p:cNvPr descr="preencoded.png" id="46" name="Google Shape;46;g3ebeded06e2_0_26"/>
          <p:cNvPicPr preferRelativeResize="0"/>
          <p:nvPr/>
        </p:nvPicPr>
        <p:blipFill rotWithShape="1">
          <a:blip r:embed="rId5">
            <a:alphaModFix/>
          </a:blip>
          <a:srcRect b="0" l="0" r="0" t="0"/>
          <a:stretch/>
        </p:blipFill>
        <p:spPr>
          <a:xfrm>
            <a:off x="15544800" y="6419850"/>
            <a:ext cx="5495925" cy="4314825"/>
          </a:xfrm>
          <a:prstGeom prst="rect">
            <a:avLst/>
          </a:prstGeom>
          <a:noFill/>
          <a:ln>
            <a:noFill/>
          </a:ln>
        </p:spPr>
      </p:pic>
      <p:grpSp>
        <p:nvGrpSpPr>
          <p:cNvPr id="47" name="Google Shape;47;g3ebeded06e2_0_26"/>
          <p:cNvGrpSpPr/>
          <p:nvPr/>
        </p:nvGrpSpPr>
        <p:grpSpPr>
          <a:xfrm>
            <a:off x="17640300" y="7994925"/>
            <a:ext cx="596549" cy="2063476"/>
            <a:chOff x="17640300" y="7994925"/>
            <a:chExt cx="596549" cy="2063476"/>
          </a:xfrm>
        </p:grpSpPr>
        <p:pic>
          <p:nvPicPr>
            <p:cNvPr descr="preencoded.png" id="48" name="Google Shape;48;g3ebeded06e2_0_26"/>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49" name="Google Shape;49;g3ebeded06e2_0_26"/>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786956"/>
                </a:buClr>
                <a:buSzPts val="2710"/>
                <a:buFont typeface="Inter"/>
                <a:buNone/>
              </a:pPr>
              <a:r>
                <a:rPr b="1" i="0" lang="en-US" sz="2710" u="none" cap="none" strike="noStrike">
                  <a:solidFill>
                    <a:srgbClr val="786956"/>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50" name="Google Shape;50;g3ebeded06e2_0_26"/>
          <p:cNvSpPr/>
          <p:nvPr/>
        </p:nvSpPr>
        <p:spPr>
          <a:xfrm>
            <a:off x="4486275" y="523875"/>
            <a:ext cx="9742200" cy="1912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72727"/>
              </a:buClr>
              <a:buSzPts val="9600"/>
              <a:buFont typeface="Patua One"/>
              <a:buNone/>
            </a:pPr>
            <a:r>
              <a:rPr b="0" i="0" lang="en-US" sz="9600" u="none" cap="none" strike="noStrike">
                <a:solidFill>
                  <a:srgbClr val="272727"/>
                </a:solidFill>
                <a:latin typeface="Patua One"/>
                <a:ea typeface="Patua One"/>
                <a:cs typeface="Patua One"/>
                <a:sym typeface="Patua One"/>
              </a:rPr>
              <a:t>Table of Contents</a:t>
            </a:r>
            <a:endParaRPr b="0" i="0" sz="9600" u="none" cap="none" strike="noStrike">
              <a:solidFill>
                <a:schemeClr val="dk1"/>
              </a:solidFill>
              <a:latin typeface="Calibri"/>
              <a:ea typeface="Calibri"/>
              <a:cs typeface="Calibri"/>
              <a:sym typeface="Calibri"/>
            </a:endParaRPr>
          </a:p>
        </p:txBody>
      </p:sp>
      <p:pic>
        <p:nvPicPr>
          <p:cNvPr descr="preencoded.png" id="51" name="Google Shape;51;g3ebeded06e2_0_26"/>
          <p:cNvPicPr preferRelativeResize="0"/>
          <p:nvPr/>
        </p:nvPicPr>
        <p:blipFill rotWithShape="1">
          <a:blip r:embed="rId7">
            <a:alphaModFix/>
          </a:blip>
          <a:srcRect b="0" l="0" r="0" t="0"/>
          <a:stretch/>
        </p:blipFill>
        <p:spPr>
          <a:xfrm>
            <a:off x="5619750" y="3105150"/>
            <a:ext cx="7048500" cy="6305550"/>
          </a:xfrm>
          <a:prstGeom prst="rect">
            <a:avLst/>
          </a:prstGeom>
          <a:noFill/>
          <a:ln>
            <a:noFill/>
          </a:ln>
        </p:spPr>
      </p:pic>
      <p:grpSp>
        <p:nvGrpSpPr>
          <p:cNvPr id="52" name="Google Shape;52;g3ebeded06e2_0_26"/>
          <p:cNvGrpSpPr/>
          <p:nvPr/>
        </p:nvGrpSpPr>
        <p:grpSpPr>
          <a:xfrm>
            <a:off x="12668250" y="3390900"/>
            <a:ext cx="1219200" cy="1219200"/>
            <a:chOff x="12668250" y="3390900"/>
            <a:chExt cx="1219200" cy="1219200"/>
          </a:xfrm>
        </p:grpSpPr>
        <p:sp>
          <p:nvSpPr>
            <p:cNvPr id="53" name="Google Shape;53;g3ebeded06e2_0_26"/>
            <p:cNvSpPr/>
            <p:nvPr/>
          </p:nvSpPr>
          <p:spPr>
            <a:xfrm>
              <a:off x="12668250" y="3390900"/>
              <a:ext cx="1219200" cy="1219200"/>
            </a:xfrm>
            <a:prstGeom prst="ellipse">
              <a:avLst/>
            </a:prstGeom>
            <a:noFill/>
            <a:ln cap="flat" cmpd="sng" w="38100">
              <a:solidFill>
                <a:srgbClr val="78695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3ebeded06e2_0_26"/>
            <p:cNvSpPr/>
            <p:nvPr/>
          </p:nvSpPr>
          <p:spPr>
            <a:xfrm>
              <a:off x="12940665" y="3639503"/>
              <a:ext cx="674400" cy="72210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786956"/>
                </a:buClr>
                <a:buSzPts val="3600"/>
                <a:buFont typeface="Patua One"/>
                <a:buNone/>
              </a:pPr>
              <a:r>
                <a:rPr b="0" i="0" lang="en-US" sz="3600" u="none" cap="none" strike="noStrike">
                  <a:solidFill>
                    <a:srgbClr val="786956"/>
                  </a:solidFill>
                  <a:latin typeface="Patua One"/>
                  <a:ea typeface="Patua One"/>
                  <a:cs typeface="Patua One"/>
                  <a:sym typeface="Patua One"/>
                </a:rPr>
                <a:t>02</a:t>
              </a:r>
              <a:endParaRPr b="0" i="0" sz="3600" u="none" cap="none" strike="noStrike">
                <a:solidFill>
                  <a:schemeClr val="dk1"/>
                </a:solidFill>
                <a:latin typeface="Calibri"/>
                <a:ea typeface="Calibri"/>
                <a:cs typeface="Calibri"/>
                <a:sym typeface="Calibri"/>
              </a:endParaRPr>
            </a:p>
          </p:txBody>
        </p:sp>
      </p:grpSp>
      <p:grpSp>
        <p:nvGrpSpPr>
          <p:cNvPr id="55" name="Google Shape;55;g3ebeded06e2_0_26"/>
          <p:cNvGrpSpPr/>
          <p:nvPr/>
        </p:nvGrpSpPr>
        <p:grpSpPr>
          <a:xfrm>
            <a:off x="14039850" y="3529013"/>
            <a:ext cx="4539600" cy="1049775"/>
            <a:chOff x="14039850" y="3529013"/>
            <a:chExt cx="4539600" cy="1049775"/>
          </a:xfrm>
        </p:grpSpPr>
        <p:sp>
          <p:nvSpPr>
            <p:cNvPr id="56" name="Google Shape;56;g3ebeded06e2_0_26"/>
            <p:cNvSpPr/>
            <p:nvPr/>
          </p:nvSpPr>
          <p:spPr>
            <a:xfrm>
              <a:off x="14039850" y="3529013"/>
              <a:ext cx="4539600" cy="722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Patua One"/>
                <a:buNone/>
              </a:pPr>
              <a:r>
                <a:rPr b="0" i="0" lang="en-US" sz="3600" u="none" cap="none" strike="noStrike">
                  <a:solidFill>
                    <a:srgbClr val="0E0E0E"/>
                  </a:solidFill>
                  <a:latin typeface="Patua One"/>
                  <a:ea typeface="Patua One"/>
                  <a:cs typeface="Patua One"/>
                  <a:sym typeface="Patua One"/>
                </a:rPr>
                <a:t>Encounters</a:t>
              </a:r>
              <a:endParaRPr b="0" i="0" sz="3600" u="none" cap="none" strike="noStrike">
                <a:solidFill>
                  <a:schemeClr val="dk1"/>
                </a:solidFill>
                <a:latin typeface="Calibri"/>
                <a:ea typeface="Calibri"/>
                <a:cs typeface="Calibri"/>
                <a:sym typeface="Calibri"/>
              </a:endParaRPr>
            </a:p>
          </p:txBody>
        </p:sp>
        <p:sp>
          <p:nvSpPr>
            <p:cNvPr id="57" name="Google Shape;57;g3ebeded06e2_0_26"/>
            <p:cNvSpPr/>
            <p:nvPr/>
          </p:nvSpPr>
          <p:spPr>
            <a:xfrm>
              <a:off x="14039850" y="4167188"/>
              <a:ext cx="4509000" cy="411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Special Elite"/>
                <a:buNone/>
              </a:pPr>
              <a:r>
                <a:rPr b="0" i="0" lang="en-US" sz="2400" u="none" cap="none" strike="noStrike">
                  <a:solidFill>
                    <a:srgbClr val="0E0E0E"/>
                  </a:solidFill>
                  <a:latin typeface="Special Elite"/>
                  <a:ea typeface="Special Elite"/>
                  <a:cs typeface="Special Elite"/>
                  <a:sym typeface="Special Elite"/>
                </a:rPr>
                <a:t>Unicorn Sightings</a:t>
              </a:r>
              <a:endParaRPr b="0" i="0" sz="2400" u="none" cap="none" strike="noStrike">
                <a:solidFill>
                  <a:schemeClr val="dk1"/>
                </a:solidFill>
                <a:latin typeface="Calibri"/>
                <a:ea typeface="Calibri"/>
                <a:cs typeface="Calibri"/>
                <a:sym typeface="Calibri"/>
              </a:endParaRPr>
            </a:p>
          </p:txBody>
        </p:sp>
      </p:grpSp>
      <p:grpSp>
        <p:nvGrpSpPr>
          <p:cNvPr id="58" name="Google Shape;58;g3ebeded06e2_0_26"/>
          <p:cNvGrpSpPr/>
          <p:nvPr/>
        </p:nvGrpSpPr>
        <p:grpSpPr>
          <a:xfrm>
            <a:off x="12668250" y="5629275"/>
            <a:ext cx="1219200" cy="1219200"/>
            <a:chOff x="12668250" y="5629275"/>
            <a:chExt cx="1219200" cy="1219200"/>
          </a:xfrm>
        </p:grpSpPr>
        <p:sp>
          <p:nvSpPr>
            <p:cNvPr id="59" name="Google Shape;59;g3ebeded06e2_0_26"/>
            <p:cNvSpPr/>
            <p:nvPr/>
          </p:nvSpPr>
          <p:spPr>
            <a:xfrm>
              <a:off x="12668250" y="5629275"/>
              <a:ext cx="1219200" cy="1219200"/>
            </a:xfrm>
            <a:prstGeom prst="ellipse">
              <a:avLst/>
            </a:prstGeom>
            <a:noFill/>
            <a:ln cap="flat" cmpd="sng" w="38100">
              <a:solidFill>
                <a:srgbClr val="78695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g3ebeded06e2_0_26"/>
            <p:cNvSpPr/>
            <p:nvPr/>
          </p:nvSpPr>
          <p:spPr>
            <a:xfrm>
              <a:off x="12935903" y="5877878"/>
              <a:ext cx="684000" cy="72210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786956"/>
                </a:buClr>
                <a:buSzPts val="3600"/>
                <a:buFont typeface="Patua One"/>
                <a:buNone/>
              </a:pPr>
              <a:r>
                <a:rPr b="0" i="0" lang="en-US" sz="3600" u="none" cap="none" strike="noStrike">
                  <a:solidFill>
                    <a:srgbClr val="786956"/>
                  </a:solidFill>
                  <a:latin typeface="Patua One"/>
                  <a:ea typeface="Patua One"/>
                  <a:cs typeface="Patua One"/>
                  <a:sym typeface="Patua One"/>
                </a:rPr>
                <a:t>04</a:t>
              </a:r>
              <a:endParaRPr b="0" i="0" sz="3600" u="none" cap="none" strike="noStrike">
                <a:solidFill>
                  <a:schemeClr val="dk1"/>
                </a:solidFill>
                <a:latin typeface="Calibri"/>
                <a:ea typeface="Calibri"/>
                <a:cs typeface="Calibri"/>
                <a:sym typeface="Calibri"/>
              </a:endParaRPr>
            </a:p>
          </p:txBody>
        </p:sp>
      </p:grpSp>
      <p:grpSp>
        <p:nvGrpSpPr>
          <p:cNvPr id="61" name="Google Shape;61;g3ebeded06e2_0_26"/>
          <p:cNvGrpSpPr/>
          <p:nvPr/>
        </p:nvGrpSpPr>
        <p:grpSpPr>
          <a:xfrm>
            <a:off x="14039850" y="5767388"/>
            <a:ext cx="4539600" cy="1049775"/>
            <a:chOff x="14039850" y="5767388"/>
            <a:chExt cx="4539600" cy="1049775"/>
          </a:xfrm>
        </p:grpSpPr>
        <p:sp>
          <p:nvSpPr>
            <p:cNvPr id="62" name="Google Shape;62;g3ebeded06e2_0_26"/>
            <p:cNvSpPr/>
            <p:nvPr/>
          </p:nvSpPr>
          <p:spPr>
            <a:xfrm>
              <a:off x="14039850" y="5767388"/>
              <a:ext cx="4539600" cy="722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Patua One"/>
                <a:buNone/>
              </a:pPr>
              <a:r>
                <a:rPr b="0" i="0" lang="en-US" sz="3600" u="none" cap="none" strike="noStrike">
                  <a:solidFill>
                    <a:srgbClr val="0E0E0E"/>
                  </a:solidFill>
                  <a:latin typeface="Patua One"/>
                  <a:ea typeface="Patua One"/>
                  <a:cs typeface="Patua One"/>
                  <a:sym typeface="Patua One"/>
                </a:rPr>
                <a:t>Magic</a:t>
              </a:r>
              <a:endParaRPr b="0" i="0" sz="3600" u="none" cap="none" strike="noStrike">
                <a:solidFill>
                  <a:schemeClr val="dk1"/>
                </a:solidFill>
                <a:latin typeface="Calibri"/>
                <a:ea typeface="Calibri"/>
                <a:cs typeface="Calibri"/>
                <a:sym typeface="Calibri"/>
              </a:endParaRPr>
            </a:p>
          </p:txBody>
        </p:sp>
        <p:sp>
          <p:nvSpPr>
            <p:cNvPr id="63" name="Google Shape;63;g3ebeded06e2_0_26"/>
            <p:cNvSpPr/>
            <p:nvPr/>
          </p:nvSpPr>
          <p:spPr>
            <a:xfrm>
              <a:off x="14039850" y="6405563"/>
              <a:ext cx="4509000" cy="411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Special Elite"/>
                <a:buNone/>
              </a:pPr>
              <a:r>
                <a:rPr b="0" i="0" lang="en-US" sz="2400" u="none" cap="none" strike="noStrike">
                  <a:solidFill>
                    <a:srgbClr val="0E0E0E"/>
                  </a:solidFill>
                  <a:latin typeface="Special Elite"/>
                  <a:ea typeface="Special Elite"/>
                  <a:cs typeface="Special Elite"/>
                  <a:sym typeface="Special Elite"/>
                </a:rPr>
                <a:t>Spellcasting</a:t>
              </a:r>
              <a:endParaRPr b="0" i="0" sz="2400" u="none" cap="none" strike="noStrike">
                <a:solidFill>
                  <a:schemeClr val="dk1"/>
                </a:solidFill>
                <a:latin typeface="Calibri"/>
                <a:ea typeface="Calibri"/>
                <a:cs typeface="Calibri"/>
                <a:sym typeface="Calibri"/>
              </a:endParaRPr>
            </a:p>
          </p:txBody>
        </p:sp>
      </p:grpSp>
      <p:grpSp>
        <p:nvGrpSpPr>
          <p:cNvPr id="64" name="Google Shape;64;g3ebeded06e2_0_26"/>
          <p:cNvGrpSpPr/>
          <p:nvPr/>
        </p:nvGrpSpPr>
        <p:grpSpPr>
          <a:xfrm>
            <a:off x="12668250" y="7867650"/>
            <a:ext cx="1219200" cy="1219200"/>
            <a:chOff x="12668250" y="7867650"/>
            <a:chExt cx="1219200" cy="1219200"/>
          </a:xfrm>
        </p:grpSpPr>
        <p:sp>
          <p:nvSpPr>
            <p:cNvPr id="65" name="Google Shape;65;g3ebeded06e2_0_26"/>
            <p:cNvSpPr/>
            <p:nvPr/>
          </p:nvSpPr>
          <p:spPr>
            <a:xfrm>
              <a:off x="12668250" y="7867650"/>
              <a:ext cx="1219200" cy="1219200"/>
            </a:xfrm>
            <a:prstGeom prst="ellipse">
              <a:avLst/>
            </a:prstGeom>
            <a:noFill/>
            <a:ln cap="flat" cmpd="sng" w="38100">
              <a:solidFill>
                <a:srgbClr val="78695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3ebeded06e2_0_26"/>
            <p:cNvSpPr/>
            <p:nvPr/>
          </p:nvSpPr>
          <p:spPr>
            <a:xfrm>
              <a:off x="12945428" y="8116252"/>
              <a:ext cx="664800" cy="72210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786956"/>
                </a:buClr>
                <a:buSzPts val="3600"/>
                <a:buFont typeface="Patua One"/>
                <a:buNone/>
              </a:pPr>
              <a:r>
                <a:rPr b="0" i="0" lang="en-US" sz="3600" u="none" cap="none" strike="noStrike">
                  <a:solidFill>
                    <a:srgbClr val="786956"/>
                  </a:solidFill>
                  <a:latin typeface="Patua One"/>
                  <a:ea typeface="Patua One"/>
                  <a:cs typeface="Patua One"/>
                  <a:sym typeface="Patua One"/>
                </a:rPr>
                <a:t>06</a:t>
              </a:r>
              <a:endParaRPr b="0" i="0" sz="3600" u="none" cap="none" strike="noStrike">
                <a:solidFill>
                  <a:schemeClr val="dk1"/>
                </a:solidFill>
                <a:latin typeface="Calibri"/>
                <a:ea typeface="Calibri"/>
                <a:cs typeface="Calibri"/>
                <a:sym typeface="Calibri"/>
              </a:endParaRPr>
            </a:p>
          </p:txBody>
        </p:sp>
      </p:grpSp>
      <p:grpSp>
        <p:nvGrpSpPr>
          <p:cNvPr id="67" name="Google Shape;67;g3ebeded06e2_0_26"/>
          <p:cNvGrpSpPr/>
          <p:nvPr/>
        </p:nvGrpSpPr>
        <p:grpSpPr>
          <a:xfrm>
            <a:off x="14039850" y="8005762"/>
            <a:ext cx="4539600" cy="1049775"/>
            <a:chOff x="14039850" y="8005762"/>
            <a:chExt cx="4539600" cy="1049775"/>
          </a:xfrm>
        </p:grpSpPr>
        <p:sp>
          <p:nvSpPr>
            <p:cNvPr id="68" name="Google Shape;68;g3ebeded06e2_0_26"/>
            <p:cNvSpPr/>
            <p:nvPr/>
          </p:nvSpPr>
          <p:spPr>
            <a:xfrm>
              <a:off x="14039850" y="8005762"/>
              <a:ext cx="4539600" cy="722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Patua One"/>
                <a:buNone/>
              </a:pPr>
              <a:r>
                <a:rPr b="0" i="0" lang="en-US" sz="3600" u="none" cap="none" strike="noStrike">
                  <a:solidFill>
                    <a:srgbClr val="0E0E0E"/>
                  </a:solidFill>
                  <a:latin typeface="Patua One"/>
                  <a:ea typeface="Patua One"/>
                  <a:cs typeface="Patua One"/>
                  <a:sym typeface="Patua One"/>
                </a:rPr>
                <a:t>Conclusion</a:t>
              </a:r>
              <a:endParaRPr b="0" i="0" sz="3600" u="none" cap="none" strike="noStrike">
                <a:solidFill>
                  <a:schemeClr val="dk1"/>
                </a:solidFill>
                <a:latin typeface="Calibri"/>
                <a:ea typeface="Calibri"/>
                <a:cs typeface="Calibri"/>
                <a:sym typeface="Calibri"/>
              </a:endParaRPr>
            </a:p>
          </p:txBody>
        </p:sp>
        <p:sp>
          <p:nvSpPr>
            <p:cNvPr id="69" name="Google Shape;69;g3ebeded06e2_0_26"/>
            <p:cNvSpPr/>
            <p:nvPr/>
          </p:nvSpPr>
          <p:spPr>
            <a:xfrm>
              <a:off x="14039850" y="8643937"/>
              <a:ext cx="4509000" cy="411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Special Elite"/>
                <a:buNone/>
              </a:pPr>
              <a:r>
                <a:rPr b="0" i="0" lang="en-US" sz="2400" u="none" cap="none" strike="noStrike">
                  <a:solidFill>
                    <a:srgbClr val="0E0E0E"/>
                  </a:solidFill>
                  <a:latin typeface="Special Elite"/>
                  <a:ea typeface="Special Elite"/>
                  <a:cs typeface="Special Elite"/>
                  <a:sym typeface="Special Elite"/>
                </a:rPr>
                <a:t>Embrace the Fantasy</a:t>
              </a:r>
              <a:endParaRPr b="0" i="0" sz="2400" u="none" cap="none" strike="noStrike">
                <a:solidFill>
                  <a:schemeClr val="dk1"/>
                </a:solidFill>
                <a:latin typeface="Calibri"/>
                <a:ea typeface="Calibri"/>
                <a:cs typeface="Calibri"/>
                <a:sym typeface="Calibri"/>
              </a:endParaRPr>
            </a:p>
          </p:txBody>
        </p:sp>
      </p:grpSp>
      <p:grpSp>
        <p:nvGrpSpPr>
          <p:cNvPr id="70" name="Google Shape;70;g3ebeded06e2_0_26"/>
          <p:cNvGrpSpPr/>
          <p:nvPr/>
        </p:nvGrpSpPr>
        <p:grpSpPr>
          <a:xfrm>
            <a:off x="-339090" y="3529013"/>
            <a:ext cx="4539600" cy="1049775"/>
            <a:chOff x="-339090" y="3529013"/>
            <a:chExt cx="4539600" cy="1049775"/>
          </a:xfrm>
        </p:grpSpPr>
        <p:sp>
          <p:nvSpPr>
            <p:cNvPr id="71" name="Google Shape;71;g3ebeded06e2_0_26"/>
            <p:cNvSpPr/>
            <p:nvPr/>
          </p:nvSpPr>
          <p:spPr>
            <a:xfrm>
              <a:off x="-339090" y="3529013"/>
              <a:ext cx="4539600" cy="722100"/>
            </a:xfrm>
            <a:prstGeom prst="rect">
              <a:avLst/>
            </a:prstGeom>
            <a:noFill/>
            <a:ln>
              <a:noFill/>
            </a:ln>
          </p:spPr>
          <p:txBody>
            <a:bodyPr anchorCtr="0" anchor="t" bIns="0" lIns="0" spcFirstLastPara="1" rIns="0" wrap="square" tIns="0">
              <a:noAutofit/>
            </a:bodyPr>
            <a:lstStyle/>
            <a:p>
              <a:pPr indent="0" lvl="0" marL="0" marR="0" rtl="0" algn="r">
                <a:lnSpc>
                  <a:spcPct val="120000"/>
                </a:lnSpc>
                <a:spcBef>
                  <a:spcPts val="0"/>
                </a:spcBef>
                <a:spcAft>
                  <a:spcPts val="0"/>
                </a:spcAft>
                <a:buClr>
                  <a:srgbClr val="0E0E0E"/>
                </a:buClr>
                <a:buSzPts val="3600"/>
                <a:buFont typeface="Patua One"/>
                <a:buNone/>
              </a:pPr>
              <a:r>
                <a:rPr b="0" i="0" lang="en-US" sz="3600" u="none" cap="none" strike="noStrike">
                  <a:solidFill>
                    <a:srgbClr val="0E0E0E"/>
                  </a:solidFill>
                  <a:latin typeface="Patua One"/>
                  <a:ea typeface="Patua One"/>
                  <a:cs typeface="Patua One"/>
                  <a:sym typeface="Patua One"/>
                </a:rPr>
                <a:t>Introduction</a:t>
              </a:r>
              <a:endParaRPr b="0" i="0" sz="3600" u="none" cap="none" strike="noStrike">
                <a:solidFill>
                  <a:schemeClr val="dk1"/>
                </a:solidFill>
                <a:latin typeface="Calibri"/>
                <a:ea typeface="Calibri"/>
                <a:cs typeface="Calibri"/>
                <a:sym typeface="Calibri"/>
              </a:endParaRPr>
            </a:p>
          </p:txBody>
        </p:sp>
        <p:sp>
          <p:nvSpPr>
            <p:cNvPr id="72" name="Google Shape;72;g3ebeded06e2_0_26"/>
            <p:cNvSpPr/>
            <p:nvPr/>
          </p:nvSpPr>
          <p:spPr>
            <a:xfrm>
              <a:off x="-308610" y="4167188"/>
              <a:ext cx="4509000" cy="411600"/>
            </a:xfrm>
            <a:prstGeom prst="rect">
              <a:avLst/>
            </a:prstGeom>
            <a:noFill/>
            <a:ln>
              <a:noFill/>
            </a:ln>
          </p:spPr>
          <p:txBody>
            <a:bodyPr anchorCtr="0" anchor="t" bIns="0" lIns="0" spcFirstLastPara="1" rIns="0" wrap="square" tIns="0">
              <a:noAutofit/>
            </a:bodyPr>
            <a:lstStyle/>
            <a:p>
              <a:pPr indent="0" lvl="0" marL="0" marR="0" rtl="0" algn="r">
                <a:lnSpc>
                  <a:spcPct val="120000"/>
                </a:lnSpc>
                <a:spcBef>
                  <a:spcPts val="0"/>
                </a:spcBef>
                <a:spcAft>
                  <a:spcPts val="0"/>
                </a:spcAft>
                <a:buClr>
                  <a:srgbClr val="0E0E0E"/>
                </a:buClr>
                <a:buSzPts val="2400"/>
                <a:buFont typeface="Special Elite"/>
                <a:buNone/>
              </a:pPr>
              <a:r>
                <a:rPr b="0" i="0" lang="en-US" sz="2400" u="none" cap="none" strike="noStrike">
                  <a:solidFill>
                    <a:srgbClr val="0E0E0E"/>
                  </a:solidFill>
                  <a:latin typeface="Special Elite"/>
                  <a:ea typeface="Special Elite"/>
                  <a:cs typeface="Special Elite"/>
                  <a:sym typeface="Special Elite"/>
                </a:rPr>
                <a:t>The Extraordinary Realm</a:t>
              </a:r>
              <a:endParaRPr b="0" i="0" sz="2400" u="none" cap="none" strike="noStrike">
                <a:solidFill>
                  <a:schemeClr val="dk1"/>
                </a:solidFill>
                <a:latin typeface="Calibri"/>
                <a:ea typeface="Calibri"/>
                <a:cs typeface="Calibri"/>
                <a:sym typeface="Calibri"/>
              </a:endParaRPr>
            </a:p>
          </p:txBody>
        </p:sp>
      </p:grpSp>
      <p:grpSp>
        <p:nvGrpSpPr>
          <p:cNvPr id="73" name="Google Shape;73;g3ebeded06e2_0_26"/>
          <p:cNvGrpSpPr/>
          <p:nvPr/>
        </p:nvGrpSpPr>
        <p:grpSpPr>
          <a:xfrm>
            <a:off x="4352925" y="3390900"/>
            <a:ext cx="1219200" cy="1219200"/>
            <a:chOff x="4352925" y="3390900"/>
            <a:chExt cx="1219200" cy="1219200"/>
          </a:xfrm>
        </p:grpSpPr>
        <p:sp>
          <p:nvSpPr>
            <p:cNvPr id="74" name="Google Shape;74;g3ebeded06e2_0_26"/>
            <p:cNvSpPr/>
            <p:nvPr/>
          </p:nvSpPr>
          <p:spPr>
            <a:xfrm>
              <a:off x="4352925" y="3390900"/>
              <a:ext cx="1219200" cy="1219200"/>
            </a:xfrm>
            <a:prstGeom prst="ellipse">
              <a:avLst/>
            </a:prstGeom>
            <a:noFill/>
            <a:ln cap="flat" cmpd="sng" w="38100">
              <a:solidFill>
                <a:srgbClr val="78695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g3ebeded06e2_0_26"/>
            <p:cNvSpPr/>
            <p:nvPr/>
          </p:nvSpPr>
          <p:spPr>
            <a:xfrm>
              <a:off x="4668203" y="3639503"/>
              <a:ext cx="588600" cy="72210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786956"/>
                </a:buClr>
                <a:buSzPts val="3600"/>
                <a:buFont typeface="Patua One"/>
                <a:buNone/>
              </a:pPr>
              <a:r>
                <a:rPr b="0" i="0" lang="en-US" sz="3600" u="none" cap="none" strike="noStrike">
                  <a:solidFill>
                    <a:srgbClr val="786956"/>
                  </a:solidFill>
                  <a:latin typeface="Patua One"/>
                  <a:ea typeface="Patua One"/>
                  <a:cs typeface="Patua One"/>
                  <a:sym typeface="Patua One"/>
                </a:rPr>
                <a:t>01</a:t>
              </a:r>
              <a:endParaRPr b="0" i="0" sz="3600" u="none" cap="none" strike="noStrike">
                <a:solidFill>
                  <a:schemeClr val="dk1"/>
                </a:solidFill>
                <a:latin typeface="Calibri"/>
                <a:ea typeface="Calibri"/>
                <a:cs typeface="Calibri"/>
                <a:sym typeface="Calibri"/>
              </a:endParaRPr>
            </a:p>
          </p:txBody>
        </p:sp>
      </p:grpSp>
      <p:grpSp>
        <p:nvGrpSpPr>
          <p:cNvPr id="76" name="Google Shape;76;g3ebeded06e2_0_26"/>
          <p:cNvGrpSpPr/>
          <p:nvPr/>
        </p:nvGrpSpPr>
        <p:grpSpPr>
          <a:xfrm>
            <a:off x="-339090" y="5767388"/>
            <a:ext cx="4539600" cy="1049775"/>
            <a:chOff x="-339090" y="5767388"/>
            <a:chExt cx="4539600" cy="1049775"/>
          </a:xfrm>
        </p:grpSpPr>
        <p:sp>
          <p:nvSpPr>
            <p:cNvPr id="77" name="Google Shape;77;g3ebeded06e2_0_26"/>
            <p:cNvSpPr/>
            <p:nvPr/>
          </p:nvSpPr>
          <p:spPr>
            <a:xfrm>
              <a:off x="-339090" y="5767388"/>
              <a:ext cx="4539600" cy="722100"/>
            </a:xfrm>
            <a:prstGeom prst="rect">
              <a:avLst/>
            </a:prstGeom>
            <a:noFill/>
            <a:ln>
              <a:noFill/>
            </a:ln>
          </p:spPr>
          <p:txBody>
            <a:bodyPr anchorCtr="0" anchor="t" bIns="0" lIns="0" spcFirstLastPara="1" rIns="0" wrap="square" tIns="0">
              <a:noAutofit/>
            </a:bodyPr>
            <a:lstStyle/>
            <a:p>
              <a:pPr indent="0" lvl="0" marL="0" marR="0" rtl="0" algn="r">
                <a:lnSpc>
                  <a:spcPct val="120000"/>
                </a:lnSpc>
                <a:spcBef>
                  <a:spcPts val="0"/>
                </a:spcBef>
                <a:spcAft>
                  <a:spcPts val="0"/>
                </a:spcAft>
                <a:buClr>
                  <a:srgbClr val="0E0E0E"/>
                </a:buClr>
                <a:buSzPts val="3600"/>
                <a:buFont typeface="Patua One"/>
                <a:buNone/>
              </a:pPr>
              <a:r>
                <a:rPr b="0" i="0" lang="en-US" sz="3600" u="none" cap="none" strike="noStrike">
                  <a:solidFill>
                    <a:srgbClr val="0E0E0E"/>
                  </a:solidFill>
                  <a:latin typeface="Patua One"/>
                  <a:ea typeface="Patua One"/>
                  <a:cs typeface="Patua One"/>
                  <a:sym typeface="Patua One"/>
                </a:rPr>
                <a:t>Wonders</a:t>
              </a:r>
              <a:endParaRPr b="0" i="0" sz="3600" u="none" cap="none" strike="noStrike">
                <a:solidFill>
                  <a:schemeClr val="dk1"/>
                </a:solidFill>
                <a:latin typeface="Calibri"/>
                <a:ea typeface="Calibri"/>
                <a:cs typeface="Calibri"/>
                <a:sym typeface="Calibri"/>
              </a:endParaRPr>
            </a:p>
          </p:txBody>
        </p:sp>
        <p:sp>
          <p:nvSpPr>
            <p:cNvPr id="78" name="Google Shape;78;g3ebeded06e2_0_26"/>
            <p:cNvSpPr/>
            <p:nvPr/>
          </p:nvSpPr>
          <p:spPr>
            <a:xfrm>
              <a:off x="-308610" y="6405563"/>
              <a:ext cx="4509000" cy="411600"/>
            </a:xfrm>
            <a:prstGeom prst="rect">
              <a:avLst/>
            </a:prstGeom>
            <a:noFill/>
            <a:ln>
              <a:noFill/>
            </a:ln>
          </p:spPr>
          <p:txBody>
            <a:bodyPr anchorCtr="0" anchor="t" bIns="0" lIns="0" spcFirstLastPara="1" rIns="0" wrap="square" tIns="0">
              <a:noAutofit/>
            </a:bodyPr>
            <a:lstStyle/>
            <a:p>
              <a:pPr indent="0" lvl="0" marL="0" marR="0" rtl="0" algn="r">
                <a:lnSpc>
                  <a:spcPct val="120000"/>
                </a:lnSpc>
                <a:spcBef>
                  <a:spcPts val="0"/>
                </a:spcBef>
                <a:spcAft>
                  <a:spcPts val="0"/>
                </a:spcAft>
                <a:buClr>
                  <a:srgbClr val="0E0E0E"/>
                </a:buClr>
                <a:buSzPts val="2400"/>
                <a:buFont typeface="Special Elite"/>
                <a:buNone/>
              </a:pPr>
              <a:r>
                <a:rPr b="0" i="0" lang="en-US" sz="2400" u="none" cap="none" strike="noStrike">
                  <a:solidFill>
                    <a:srgbClr val="0E0E0E"/>
                  </a:solidFill>
                  <a:latin typeface="Special Elite"/>
                  <a:ea typeface="Special Elite"/>
                  <a:cs typeface="Special Elite"/>
                  <a:sym typeface="Special Elite"/>
                </a:rPr>
                <a:t>Wishes Granted</a:t>
              </a:r>
              <a:endParaRPr b="0" i="0" sz="2400" u="none" cap="none" strike="noStrike">
                <a:solidFill>
                  <a:schemeClr val="dk1"/>
                </a:solidFill>
                <a:latin typeface="Calibri"/>
                <a:ea typeface="Calibri"/>
                <a:cs typeface="Calibri"/>
                <a:sym typeface="Calibri"/>
              </a:endParaRPr>
            </a:p>
          </p:txBody>
        </p:sp>
      </p:grpSp>
      <p:grpSp>
        <p:nvGrpSpPr>
          <p:cNvPr id="79" name="Google Shape;79;g3ebeded06e2_0_26"/>
          <p:cNvGrpSpPr/>
          <p:nvPr/>
        </p:nvGrpSpPr>
        <p:grpSpPr>
          <a:xfrm>
            <a:off x="4352925" y="5629275"/>
            <a:ext cx="1219200" cy="1219200"/>
            <a:chOff x="4352925" y="5629275"/>
            <a:chExt cx="1219200" cy="1219200"/>
          </a:xfrm>
        </p:grpSpPr>
        <p:sp>
          <p:nvSpPr>
            <p:cNvPr id="80" name="Google Shape;80;g3ebeded06e2_0_26"/>
            <p:cNvSpPr/>
            <p:nvPr/>
          </p:nvSpPr>
          <p:spPr>
            <a:xfrm>
              <a:off x="4352925" y="5629275"/>
              <a:ext cx="1219200" cy="1219200"/>
            </a:xfrm>
            <a:prstGeom prst="ellipse">
              <a:avLst/>
            </a:prstGeom>
            <a:noFill/>
            <a:ln cap="flat" cmpd="sng" w="38100">
              <a:solidFill>
                <a:srgbClr val="78695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g3ebeded06e2_0_26"/>
            <p:cNvSpPr/>
            <p:nvPr/>
          </p:nvSpPr>
          <p:spPr>
            <a:xfrm>
              <a:off x="4630103" y="5877878"/>
              <a:ext cx="664800" cy="72210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786956"/>
                </a:buClr>
                <a:buSzPts val="3600"/>
                <a:buFont typeface="Patua One"/>
                <a:buNone/>
              </a:pPr>
              <a:r>
                <a:rPr b="0" i="0" lang="en-US" sz="3600" u="none" cap="none" strike="noStrike">
                  <a:solidFill>
                    <a:srgbClr val="786956"/>
                  </a:solidFill>
                  <a:latin typeface="Patua One"/>
                  <a:ea typeface="Patua One"/>
                  <a:cs typeface="Patua One"/>
                  <a:sym typeface="Patua One"/>
                </a:rPr>
                <a:t>03</a:t>
              </a:r>
              <a:endParaRPr b="0" i="0" sz="3600" u="none" cap="none" strike="noStrike">
                <a:solidFill>
                  <a:schemeClr val="dk1"/>
                </a:solidFill>
                <a:latin typeface="Calibri"/>
                <a:ea typeface="Calibri"/>
                <a:cs typeface="Calibri"/>
                <a:sym typeface="Calibri"/>
              </a:endParaRPr>
            </a:p>
          </p:txBody>
        </p:sp>
      </p:grpSp>
      <p:grpSp>
        <p:nvGrpSpPr>
          <p:cNvPr id="82" name="Google Shape;82;g3ebeded06e2_0_26"/>
          <p:cNvGrpSpPr/>
          <p:nvPr/>
        </p:nvGrpSpPr>
        <p:grpSpPr>
          <a:xfrm>
            <a:off x="-339090" y="8005762"/>
            <a:ext cx="4539600" cy="1049775"/>
            <a:chOff x="-339090" y="8005762"/>
            <a:chExt cx="4539600" cy="1049775"/>
          </a:xfrm>
        </p:grpSpPr>
        <p:sp>
          <p:nvSpPr>
            <p:cNvPr id="83" name="Google Shape;83;g3ebeded06e2_0_26"/>
            <p:cNvSpPr/>
            <p:nvPr/>
          </p:nvSpPr>
          <p:spPr>
            <a:xfrm>
              <a:off x="-339090" y="8005762"/>
              <a:ext cx="4539600" cy="722100"/>
            </a:xfrm>
            <a:prstGeom prst="rect">
              <a:avLst/>
            </a:prstGeom>
            <a:noFill/>
            <a:ln>
              <a:noFill/>
            </a:ln>
          </p:spPr>
          <p:txBody>
            <a:bodyPr anchorCtr="0" anchor="t" bIns="0" lIns="0" spcFirstLastPara="1" rIns="0" wrap="square" tIns="0">
              <a:noAutofit/>
            </a:bodyPr>
            <a:lstStyle/>
            <a:p>
              <a:pPr indent="0" lvl="0" marL="0" marR="0" rtl="0" algn="r">
                <a:lnSpc>
                  <a:spcPct val="120000"/>
                </a:lnSpc>
                <a:spcBef>
                  <a:spcPts val="0"/>
                </a:spcBef>
                <a:spcAft>
                  <a:spcPts val="0"/>
                </a:spcAft>
                <a:buClr>
                  <a:srgbClr val="0E0E0E"/>
                </a:buClr>
                <a:buSzPts val="3600"/>
                <a:buFont typeface="Patua One"/>
                <a:buNone/>
              </a:pPr>
              <a:r>
                <a:rPr b="0" i="0" lang="en-US" sz="3600" u="none" cap="none" strike="noStrike">
                  <a:solidFill>
                    <a:srgbClr val="0E0E0E"/>
                  </a:solidFill>
                  <a:latin typeface="Patua One"/>
                  <a:ea typeface="Patua One"/>
                  <a:cs typeface="Patua One"/>
                  <a:sym typeface="Patua One"/>
                </a:rPr>
                <a:t>Adventure</a:t>
              </a:r>
              <a:endParaRPr b="0" i="0" sz="3600" u="none" cap="none" strike="noStrike">
                <a:solidFill>
                  <a:schemeClr val="dk1"/>
                </a:solidFill>
                <a:latin typeface="Calibri"/>
                <a:ea typeface="Calibri"/>
                <a:cs typeface="Calibri"/>
                <a:sym typeface="Calibri"/>
              </a:endParaRPr>
            </a:p>
          </p:txBody>
        </p:sp>
        <p:sp>
          <p:nvSpPr>
            <p:cNvPr id="84" name="Google Shape;84;g3ebeded06e2_0_26"/>
            <p:cNvSpPr/>
            <p:nvPr/>
          </p:nvSpPr>
          <p:spPr>
            <a:xfrm>
              <a:off x="-308610" y="8643937"/>
              <a:ext cx="4509000" cy="411600"/>
            </a:xfrm>
            <a:prstGeom prst="rect">
              <a:avLst/>
            </a:prstGeom>
            <a:noFill/>
            <a:ln>
              <a:noFill/>
            </a:ln>
          </p:spPr>
          <p:txBody>
            <a:bodyPr anchorCtr="0" anchor="t" bIns="0" lIns="0" spcFirstLastPara="1" rIns="0" wrap="square" tIns="0">
              <a:noAutofit/>
            </a:bodyPr>
            <a:lstStyle/>
            <a:p>
              <a:pPr indent="0" lvl="0" marL="0" marR="0" rtl="0" algn="r">
                <a:lnSpc>
                  <a:spcPct val="120000"/>
                </a:lnSpc>
                <a:spcBef>
                  <a:spcPts val="0"/>
                </a:spcBef>
                <a:spcAft>
                  <a:spcPts val="0"/>
                </a:spcAft>
                <a:buClr>
                  <a:srgbClr val="0E0E0E"/>
                </a:buClr>
                <a:buSzPts val="2400"/>
                <a:buFont typeface="Special Elite"/>
                <a:buNone/>
              </a:pPr>
              <a:r>
                <a:rPr b="0" i="0" lang="en-US" sz="2400" u="none" cap="none" strike="noStrike">
                  <a:solidFill>
                    <a:srgbClr val="0E0E0E"/>
                  </a:solidFill>
                  <a:latin typeface="Special Elite"/>
                  <a:ea typeface="Special Elite"/>
                  <a:cs typeface="Special Elite"/>
                  <a:sym typeface="Special Elite"/>
                </a:rPr>
                <a:t>Happily Ever After</a:t>
              </a:r>
              <a:endParaRPr b="0" i="0" sz="2400" u="none" cap="none" strike="noStrike">
                <a:solidFill>
                  <a:schemeClr val="dk1"/>
                </a:solidFill>
                <a:latin typeface="Calibri"/>
                <a:ea typeface="Calibri"/>
                <a:cs typeface="Calibri"/>
                <a:sym typeface="Calibri"/>
              </a:endParaRPr>
            </a:p>
          </p:txBody>
        </p:sp>
      </p:grpSp>
      <p:grpSp>
        <p:nvGrpSpPr>
          <p:cNvPr id="85" name="Google Shape;85;g3ebeded06e2_0_26"/>
          <p:cNvGrpSpPr/>
          <p:nvPr/>
        </p:nvGrpSpPr>
        <p:grpSpPr>
          <a:xfrm>
            <a:off x="4352925" y="7867650"/>
            <a:ext cx="1219200" cy="1219200"/>
            <a:chOff x="4352925" y="7867650"/>
            <a:chExt cx="1219200" cy="1219200"/>
          </a:xfrm>
        </p:grpSpPr>
        <p:sp>
          <p:nvSpPr>
            <p:cNvPr id="86" name="Google Shape;86;g3ebeded06e2_0_26"/>
            <p:cNvSpPr/>
            <p:nvPr/>
          </p:nvSpPr>
          <p:spPr>
            <a:xfrm>
              <a:off x="4352925" y="7867650"/>
              <a:ext cx="1219200" cy="1219200"/>
            </a:xfrm>
            <a:prstGeom prst="ellipse">
              <a:avLst/>
            </a:prstGeom>
            <a:noFill/>
            <a:ln cap="flat" cmpd="sng" w="38100">
              <a:solidFill>
                <a:srgbClr val="78695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g3ebeded06e2_0_26"/>
            <p:cNvSpPr/>
            <p:nvPr/>
          </p:nvSpPr>
          <p:spPr>
            <a:xfrm>
              <a:off x="4634865" y="8116252"/>
              <a:ext cx="655200" cy="72210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786956"/>
                </a:buClr>
                <a:buSzPts val="3600"/>
                <a:buFont typeface="Patua One"/>
                <a:buNone/>
              </a:pPr>
              <a:r>
                <a:rPr b="0" i="0" lang="en-US" sz="3600" u="none" cap="none" strike="noStrike">
                  <a:solidFill>
                    <a:srgbClr val="786956"/>
                  </a:solidFill>
                  <a:latin typeface="Patua One"/>
                  <a:ea typeface="Patua One"/>
                  <a:cs typeface="Patua One"/>
                  <a:sym typeface="Patua One"/>
                </a:rPr>
                <a:t>05</a:t>
              </a:r>
              <a:endParaRPr b="0" i="0" sz="3600" u="none" cap="none" strike="noStrike">
                <a:solidFill>
                  <a:schemeClr val="dk1"/>
                </a:solidFill>
                <a:latin typeface="Calibri"/>
                <a:ea typeface="Calibri"/>
                <a:cs typeface="Calibri"/>
                <a:sym typeface="Calibri"/>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FD8CE"/>
        </a:solidFill>
      </p:bgPr>
    </p:bg>
    <p:spTree>
      <p:nvGrpSpPr>
        <p:cNvPr id="92" name="Shape 92"/>
        <p:cNvGrpSpPr/>
        <p:nvPr/>
      </p:nvGrpSpPr>
      <p:grpSpPr>
        <a:xfrm>
          <a:off x="0" y="0"/>
          <a:ext cx="0" cy="0"/>
          <a:chOff x="0" y="0"/>
          <a:chExt cx="0" cy="0"/>
        </a:xfrm>
      </p:grpSpPr>
      <p:pic>
        <p:nvPicPr>
          <p:cNvPr descr="preencoded.png" id="93" name="Google Shape;93;g3ebeded06e2_0_74"/>
          <p:cNvPicPr preferRelativeResize="0"/>
          <p:nvPr/>
        </p:nvPicPr>
        <p:blipFill rotWithShape="1">
          <a:blip r:embed="rId3">
            <a:alphaModFix/>
          </a:blip>
          <a:srcRect b="0" l="0" r="0" t="0"/>
          <a:stretch/>
        </p:blipFill>
        <p:spPr>
          <a:xfrm>
            <a:off x="409575" y="7677150"/>
            <a:ext cx="2152650" cy="2038350"/>
          </a:xfrm>
          <a:prstGeom prst="rect">
            <a:avLst/>
          </a:prstGeom>
          <a:noFill/>
          <a:ln>
            <a:noFill/>
          </a:ln>
        </p:spPr>
      </p:pic>
      <p:pic>
        <p:nvPicPr>
          <p:cNvPr descr="preencoded.png" id="94" name="Google Shape;94;g3ebeded06e2_0_74"/>
          <p:cNvPicPr preferRelativeResize="0"/>
          <p:nvPr/>
        </p:nvPicPr>
        <p:blipFill rotWithShape="1">
          <a:blip r:embed="rId4">
            <a:alphaModFix/>
          </a:blip>
          <a:srcRect b="0" l="0" r="0" t="0"/>
          <a:stretch/>
        </p:blipFill>
        <p:spPr>
          <a:xfrm>
            <a:off x="15849600" y="828674"/>
            <a:ext cx="1443419" cy="1333501"/>
          </a:xfrm>
          <a:prstGeom prst="rect">
            <a:avLst/>
          </a:prstGeom>
          <a:noFill/>
          <a:ln>
            <a:noFill/>
          </a:ln>
        </p:spPr>
      </p:pic>
      <p:pic>
        <p:nvPicPr>
          <p:cNvPr descr="preencoded.png" id="95" name="Google Shape;95;g3ebeded06e2_0_74"/>
          <p:cNvPicPr preferRelativeResize="0"/>
          <p:nvPr/>
        </p:nvPicPr>
        <p:blipFill rotWithShape="1">
          <a:blip r:embed="rId5">
            <a:alphaModFix/>
          </a:blip>
          <a:srcRect b="0" l="0" r="0" t="0"/>
          <a:stretch/>
        </p:blipFill>
        <p:spPr>
          <a:xfrm>
            <a:off x="11258550" y="7677150"/>
            <a:ext cx="4591050" cy="4705350"/>
          </a:xfrm>
          <a:prstGeom prst="rect">
            <a:avLst/>
          </a:prstGeom>
          <a:noFill/>
          <a:ln>
            <a:noFill/>
          </a:ln>
        </p:spPr>
      </p:pic>
      <p:grpSp>
        <p:nvGrpSpPr>
          <p:cNvPr id="96" name="Google Shape;96;g3ebeded06e2_0_74"/>
          <p:cNvGrpSpPr/>
          <p:nvPr/>
        </p:nvGrpSpPr>
        <p:grpSpPr>
          <a:xfrm>
            <a:off x="17640300" y="7994925"/>
            <a:ext cx="596549" cy="2063476"/>
            <a:chOff x="17640300" y="7994925"/>
            <a:chExt cx="596549" cy="2063476"/>
          </a:xfrm>
        </p:grpSpPr>
        <p:pic>
          <p:nvPicPr>
            <p:cNvPr descr="preencoded.png" id="97" name="Google Shape;97;g3ebeded06e2_0_74"/>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98" name="Google Shape;98;g3ebeded06e2_0_74"/>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786956"/>
                </a:buClr>
                <a:buSzPts val="2710"/>
                <a:buFont typeface="Inter"/>
                <a:buNone/>
              </a:pPr>
              <a:r>
                <a:rPr b="1" i="0" lang="en-US" sz="2710" u="none" cap="none" strike="noStrike">
                  <a:solidFill>
                    <a:srgbClr val="786956"/>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99" name="Google Shape;99;g3ebeded06e2_0_74"/>
          <p:cNvSpPr/>
          <p:nvPr/>
        </p:nvSpPr>
        <p:spPr>
          <a:xfrm>
            <a:off x="2219325" y="2057400"/>
            <a:ext cx="10830000" cy="120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72727"/>
              </a:buClr>
              <a:buSzPts val="6000"/>
              <a:buFont typeface="Patua One"/>
              <a:buNone/>
            </a:pPr>
            <a:r>
              <a:rPr b="0" i="0" lang="en-US" sz="6000" u="none" cap="none" strike="noStrike">
                <a:solidFill>
                  <a:srgbClr val="272727"/>
                </a:solidFill>
                <a:latin typeface="Patua One"/>
                <a:ea typeface="Patua One"/>
                <a:cs typeface="Patua One"/>
                <a:sym typeface="Patua One"/>
              </a:rPr>
              <a:t>The Realm of the Extraordinary</a:t>
            </a:r>
            <a:endParaRPr b="0" i="0" sz="6000" u="none" cap="none" strike="noStrike">
              <a:solidFill>
                <a:schemeClr val="dk1"/>
              </a:solidFill>
              <a:latin typeface="Calibri"/>
              <a:ea typeface="Calibri"/>
              <a:cs typeface="Calibri"/>
              <a:sym typeface="Calibri"/>
            </a:endParaRPr>
          </a:p>
        </p:txBody>
      </p:sp>
      <p:grpSp>
        <p:nvGrpSpPr>
          <p:cNvPr id="100" name="Google Shape;100;g3ebeded06e2_0_74"/>
          <p:cNvGrpSpPr/>
          <p:nvPr/>
        </p:nvGrpSpPr>
        <p:grpSpPr>
          <a:xfrm>
            <a:off x="2219325" y="4000500"/>
            <a:ext cx="13910175" cy="3764400"/>
            <a:chOff x="2219325" y="4000500"/>
            <a:chExt cx="13910175" cy="3764400"/>
          </a:xfrm>
        </p:grpSpPr>
        <p:sp>
          <p:nvSpPr>
            <p:cNvPr id="101" name="Google Shape;101;g3ebeded06e2_0_74"/>
            <p:cNvSpPr/>
            <p:nvPr/>
          </p:nvSpPr>
          <p:spPr>
            <a:xfrm>
              <a:off x="2219325" y="4000500"/>
              <a:ext cx="6604500" cy="3459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Special Elite"/>
                <a:buNone/>
              </a:pPr>
              <a:r>
                <a:rPr b="0" i="0" lang="en-US" sz="2400" u="none" cap="none" strike="noStrike">
                  <a:solidFill>
                    <a:srgbClr val="0E0E0E"/>
                  </a:solidFill>
                  <a:latin typeface="Special Elite"/>
                  <a:ea typeface="Special Elite"/>
                  <a:cs typeface="Special Elite"/>
                  <a:sym typeface="Special Elite"/>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2400" u="none" cap="none" strike="noStrike">
                <a:solidFill>
                  <a:schemeClr val="dk1"/>
                </a:solidFill>
                <a:latin typeface="Calibri"/>
                <a:ea typeface="Calibri"/>
                <a:cs typeface="Calibri"/>
                <a:sym typeface="Calibri"/>
              </a:endParaRPr>
            </a:p>
          </p:txBody>
        </p:sp>
        <p:sp>
          <p:nvSpPr>
            <p:cNvPr id="102" name="Google Shape;102;g3ebeded06e2_0_74"/>
            <p:cNvSpPr/>
            <p:nvPr/>
          </p:nvSpPr>
          <p:spPr>
            <a:xfrm>
              <a:off x="9525000" y="4000500"/>
              <a:ext cx="6604500" cy="3764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Special Elite"/>
                <a:buNone/>
              </a:pPr>
              <a:r>
                <a:rPr b="0" i="0" lang="en-US" sz="2400" u="none" cap="none" strike="noStrike">
                  <a:solidFill>
                    <a:srgbClr val="0E0E0E"/>
                  </a:solidFill>
                  <a:latin typeface="Special Elite"/>
                  <a:ea typeface="Special Elite"/>
                  <a:cs typeface="Special Elite"/>
                  <a:sym typeface="Special Elite"/>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FD8CE"/>
        </a:solidFill>
      </p:bgPr>
    </p:bg>
    <p:spTree>
      <p:nvGrpSpPr>
        <p:cNvPr id="107" name="Shape 107"/>
        <p:cNvGrpSpPr/>
        <p:nvPr/>
      </p:nvGrpSpPr>
      <p:grpSpPr>
        <a:xfrm>
          <a:off x="0" y="0"/>
          <a:ext cx="0" cy="0"/>
          <a:chOff x="0" y="0"/>
          <a:chExt cx="0" cy="0"/>
        </a:xfrm>
      </p:grpSpPr>
      <p:pic>
        <p:nvPicPr>
          <p:cNvPr descr="preencoded.png" id="108" name="Google Shape;108;g3ebeded06e2_0_88"/>
          <p:cNvPicPr preferRelativeResize="0"/>
          <p:nvPr/>
        </p:nvPicPr>
        <p:blipFill rotWithShape="1">
          <a:blip r:embed="rId3">
            <a:alphaModFix/>
          </a:blip>
          <a:srcRect b="0" l="0" r="0" t="0"/>
          <a:stretch/>
        </p:blipFill>
        <p:spPr>
          <a:xfrm>
            <a:off x="-104775" y="-219075"/>
            <a:ext cx="2314575" cy="1771650"/>
          </a:xfrm>
          <a:prstGeom prst="rect">
            <a:avLst/>
          </a:prstGeom>
          <a:noFill/>
          <a:ln>
            <a:noFill/>
          </a:ln>
        </p:spPr>
      </p:pic>
      <p:pic>
        <p:nvPicPr>
          <p:cNvPr descr="preencoded.png" id="109" name="Google Shape;109;g3ebeded06e2_0_88"/>
          <p:cNvPicPr preferRelativeResize="0"/>
          <p:nvPr/>
        </p:nvPicPr>
        <p:blipFill rotWithShape="1">
          <a:blip r:embed="rId4">
            <a:alphaModFix/>
          </a:blip>
          <a:srcRect b="0" l="0" r="0" t="0"/>
          <a:stretch/>
        </p:blipFill>
        <p:spPr>
          <a:xfrm rot="-1191978">
            <a:off x="14824648" y="7745873"/>
            <a:ext cx="3250167" cy="1795968"/>
          </a:xfrm>
          <a:prstGeom prst="rect">
            <a:avLst/>
          </a:prstGeom>
          <a:noFill/>
          <a:ln>
            <a:noFill/>
          </a:ln>
        </p:spPr>
      </p:pic>
      <p:pic>
        <p:nvPicPr>
          <p:cNvPr descr="preencoded.png" id="110" name="Google Shape;110;g3ebeded06e2_0_88"/>
          <p:cNvPicPr preferRelativeResize="0"/>
          <p:nvPr/>
        </p:nvPicPr>
        <p:blipFill rotWithShape="1">
          <a:blip r:embed="rId5">
            <a:alphaModFix/>
          </a:blip>
          <a:srcRect b="0" l="0" r="0" t="0"/>
          <a:stretch/>
        </p:blipFill>
        <p:spPr>
          <a:xfrm rot="10800000">
            <a:off x="-2047875" y="3324225"/>
            <a:ext cx="3895725" cy="3638550"/>
          </a:xfrm>
          <a:prstGeom prst="rect">
            <a:avLst/>
          </a:prstGeom>
          <a:noFill/>
          <a:ln>
            <a:noFill/>
          </a:ln>
        </p:spPr>
      </p:pic>
      <p:grpSp>
        <p:nvGrpSpPr>
          <p:cNvPr id="111" name="Google Shape;111;g3ebeded06e2_0_88"/>
          <p:cNvGrpSpPr/>
          <p:nvPr/>
        </p:nvGrpSpPr>
        <p:grpSpPr>
          <a:xfrm>
            <a:off x="17640300" y="7994925"/>
            <a:ext cx="596549" cy="2063476"/>
            <a:chOff x="17640300" y="7994925"/>
            <a:chExt cx="596549" cy="2063476"/>
          </a:xfrm>
        </p:grpSpPr>
        <p:pic>
          <p:nvPicPr>
            <p:cNvPr descr="preencoded.png" id="112" name="Google Shape;112;g3ebeded06e2_0_88"/>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113" name="Google Shape;113;g3ebeded06e2_0_88"/>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786956"/>
                </a:buClr>
                <a:buSzPts val="2710"/>
                <a:buFont typeface="Inter"/>
                <a:buNone/>
              </a:pPr>
              <a:r>
                <a:rPr b="1" i="0" lang="en-US" sz="2710" u="none" cap="none" strike="noStrike">
                  <a:solidFill>
                    <a:srgbClr val="786956"/>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114" name="Google Shape;114;g3ebeded06e2_0_88"/>
          <p:cNvPicPr preferRelativeResize="0"/>
          <p:nvPr/>
        </p:nvPicPr>
        <p:blipFill rotWithShape="1">
          <a:blip r:embed="rId7">
            <a:alphaModFix/>
          </a:blip>
          <a:srcRect b="0" l="0" r="0" t="0"/>
          <a:stretch/>
        </p:blipFill>
        <p:spPr>
          <a:xfrm>
            <a:off x="0" y="0"/>
            <a:ext cx="18288000" cy="6229350"/>
          </a:xfrm>
          <a:prstGeom prst="rect">
            <a:avLst/>
          </a:prstGeom>
          <a:noFill/>
          <a:ln>
            <a:noFill/>
          </a:ln>
        </p:spPr>
      </p:pic>
      <p:grpSp>
        <p:nvGrpSpPr>
          <p:cNvPr id="115" name="Google Shape;115;g3ebeded06e2_0_88"/>
          <p:cNvGrpSpPr/>
          <p:nvPr/>
        </p:nvGrpSpPr>
        <p:grpSpPr>
          <a:xfrm>
            <a:off x="1333500" y="7124700"/>
            <a:ext cx="7549650" cy="1735575"/>
            <a:chOff x="1333500" y="7124700"/>
            <a:chExt cx="7549650" cy="1735575"/>
          </a:xfrm>
        </p:grpSpPr>
        <p:pic>
          <p:nvPicPr>
            <p:cNvPr descr="preencoded.png" id="116" name="Google Shape;116;g3ebeded06e2_0_88"/>
            <p:cNvPicPr preferRelativeResize="0"/>
            <p:nvPr/>
          </p:nvPicPr>
          <p:blipFill rotWithShape="1">
            <a:blip r:embed="rId8">
              <a:alphaModFix/>
            </a:blip>
            <a:srcRect b="0" l="0" r="0" t="0"/>
            <a:stretch/>
          </p:blipFill>
          <p:spPr>
            <a:xfrm>
              <a:off x="1333500" y="7381875"/>
              <a:ext cx="847725" cy="1114425"/>
            </a:xfrm>
            <a:prstGeom prst="rect">
              <a:avLst/>
            </a:prstGeom>
            <a:noFill/>
            <a:ln>
              <a:noFill/>
            </a:ln>
          </p:spPr>
        </p:pic>
        <p:grpSp>
          <p:nvGrpSpPr>
            <p:cNvPr id="117" name="Google Shape;117;g3ebeded06e2_0_88"/>
            <p:cNvGrpSpPr/>
            <p:nvPr/>
          </p:nvGrpSpPr>
          <p:grpSpPr>
            <a:xfrm>
              <a:off x="2457450" y="7124700"/>
              <a:ext cx="6425700" cy="1735575"/>
              <a:chOff x="2457450" y="7124700"/>
              <a:chExt cx="6425700" cy="1735575"/>
            </a:xfrm>
          </p:grpSpPr>
          <p:sp>
            <p:nvSpPr>
              <p:cNvPr id="118" name="Google Shape;118;g3ebeded06e2_0_88"/>
              <p:cNvSpPr/>
              <p:nvPr/>
            </p:nvSpPr>
            <p:spPr>
              <a:xfrm>
                <a:off x="2457450" y="7124700"/>
                <a:ext cx="6425700" cy="722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Patua One"/>
                  <a:buNone/>
                </a:pPr>
                <a:r>
                  <a:rPr b="0" i="0" lang="en-US" sz="3600" u="none" cap="none" strike="noStrike">
                    <a:solidFill>
                      <a:srgbClr val="0E0E0E"/>
                    </a:solidFill>
                    <a:latin typeface="Patua One"/>
                    <a:ea typeface="Patua One"/>
                    <a:cs typeface="Patua One"/>
                    <a:sym typeface="Patua One"/>
                  </a:rPr>
                  <a:t>Unicorn Sightings</a:t>
                </a:r>
                <a:endParaRPr b="0" i="0" sz="3600" u="none" cap="none" strike="noStrike">
                  <a:solidFill>
                    <a:schemeClr val="dk1"/>
                  </a:solidFill>
                  <a:latin typeface="Calibri"/>
                  <a:ea typeface="Calibri"/>
                  <a:cs typeface="Calibri"/>
                  <a:sym typeface="Calibri"/>
                </a:endParaRPr>
              </a:p>
            </p:txBody>
          </p:sp>
          <p:sp>
            <p:nvSpPr>
              <p:cNvPr id="119" name="Google Shape;119;g3ebeded06e2_0_88"/>
              <p:cNvSpPr/>
              <p:nvPr/>
            </p:nvSpPr>
            <p:spPr>
              <a:xfrm>
                <a:off x="2457450" y="7839075"/>
                <a:ext cx="6395100" cy="10212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Special Elite"/>
                  <a:buNone/>
                </a:pPr>
                <a:r>
                  <a:rPr b="0" i="0" lang="en-US" sz="2400" u="none" cap="none" strike="noStrike">
                    <a:solidFill>
                      <a:srgbClr val="0E0E0E"/>
                    </a:solidFill>
                    <a:latin typeface="Special Elite"/>
                    <a:ea typeface="Special Elite"/>
                    <a:cs typeface="Special Elite"/>
                    <a:sym typeface="Special Elite"/>
                  </a:rPr>
                  <a:t>A record of the number of unicorns spotted in the fantasy realm and the beauty and mystery.</a:t>
                </a:r>
                <a:endParaRPr b="0" i="0" sz="2400" u="none" cap="none" strike="noStrike">
                  <a:solidFill>
                    <a:schemeClr val="dk1"/>
                  </a:solidFill>
                  <a:latin typeface="Calibri"/>
                  <a:ea typeface="Calibri"/>
                  <a:cs typeface="Calibri"/>
                  <a:sym typeface="Calibri"/>
                </a:endParaRPr>
              </a:p>
            </p:txBody>
          </p:sp>
        </p:grpSp>
      </p:grpSp>
      <p:grpSp>
        <p:nvGrpSpPr>
          <p:cNvPr id="120" name="Google Shape;120;g3ebeded06e2_0_88"/>
          <p:cNvGrpSpPr/>
          <p:nvPr/>
        </p:nvGrpSpPr>
        <p:grpSpPr>
          <a:xfrm>
            <a:off x="9477375" y="7124700"/>
            <a:ext cx="7549425" cy="1735575"/>
            <a:chOff x="9477375" y="7124700"/>
            <a:chExt cx="7549425" cy="1735575"/>
          </a:xfrm>
        </p:grpSpPr>
        <p:pic>
          <p:nvPicPr>
            <p:cNvPr descr="preencoded.png" id="121" name="Google Shape;121;g3ebeded06e2_0_88"/>
            <p:cNvPicPr preferRelativeResize="0"/>
            <p:nvPr/>
          </p:nvPicPr>
          <p:blipFill rotWithShape="1">
            <a:blip r:embed="rId9">
              <a:alphaModFix/>
            </a:blip>
            <a:srcRect b="0" l="0" r="0" t="0"/>
            <a:stretch/>
          </p:blipFill>
          <p:spPr>
            <a:xfrm>
              <a:off x="9477375" y="7381875"/>
              <a:ext cx="1028700" cy="1114425"/>
            </a:xfrm>
            <a:prstGeom prst="rect">
              <a:avLst/>
            </a:prstGeom>
            <a:noFill/>
            <a:ln>
              <a:noFill/>
            </a:ln>
          </p:spPr>
        </p:pic>
        <p:grpSp>
          <p:nvGrpSpPr>
            <p:cNvPr id="122" name="Google Shape;122;g3ebeded06e2_0_88"/>
            <p:cNvGrpSpPr/>
            <p:nvPr/>
          </p:nvGrpSpPr>
          <p:grpSpPr>
            <a:xfrm>
              <a:off x="10782300" y="7124700"/>
              <a:ext cx="6244500" cy="1735575"/>
              <a:chOff x="10782300" y="7124700"/>
              <a:chExt cx="6244500" cy="1735575"/>
            </a:xfrm>
          </p:grpSpPr>
          <p:sp>
            <p:nvSpPr>
              <p:cNvPr id="123" name="Google Shape;123;g3ebeded06e2_0_88"/>
              <p:cNvSpPr/>
              <p:nvPr/>
            </p:nvSpPr>
            <p:spPr>
              <a:xfrm>
                <a:off x="10782300" y="7124700"/>
                <a:ext cx="6244500" cy="722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Patua One"/>
                  <a:buNone/>
                </a:pPr>
                <a:r>
                  <a:rPr b="0" i="0" lang="en-US" sz="3600" u="none" cap="none" strike="noStrike">
                    <a:solidFill>
                      <a:srgbClr val="0E0E0E"/>
                    </a:solidFill>
                    <a:latin typeface="Patua One"/>
                    <a:ea typeface="Patua One"/>
                    <a:cs typeface="Patua One"/>
                    <a:sym typeface="Patua One"/>
                  </a:rPr>
                  <a:t>Dragon Taming</a:t>
                </a:r>
                <a:endParaRPr b="0" i="0" sz="3600" u="none" cap="none" strike="noStrike">
                  <a:solidFill>
                    <a:schemeClr val="dk1"/>
                  </a:solidFill>
                  <a:latin typeface="Calibri"/>
                  <a:ea typeface="Calibri"/>
                  <a:cs typeface="Calibri"/>
                  <a:sym typeface="Calibri"/>
                </a:endParaRPr>
              </a:p>
            </p:txBody>
          </p:sp>
          <p:sp>
            <p:nvSpPr>
              <p:cNvPr id="124" name="Google Shape;124;g3ebeded06e2_0_88"/>
              <p:cNvSpPr/>
              <p:nvPr/>
            </p:nvSpPr>
            <p:spPr>
              <a:xfrm>
                <a:off x="10782300" y="7839075"/>
                <a:ext cx="6214200" cy="10212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Special Elite"/>
                  <a:buNone/>
                </a:pPr>
                <a:r>
                  <a:rPr b="0" i="0" lang="en-US" sz="2400" u="none" cap="none" strike="noStrike">
                    <a:solidFill>
                      <a:srgbClr val="0E0E0E"/>
                    </a:solidFill>
                    <a:latin typeface="Special Elite"/>
                    <a:ea typeface="Special Elite"/>
                    <a:cs typeface="Special Elite"/>
                    <a:sym typeface="Special Elite"/>
                  </a:rPr>
                  <a:t>A closer look at the art of taming dragons and the brave adventurers who dare to take on these creatures.</a:t>
                </a:r>
                <a:endParaRPr b="0" i="0" sz="2400" u="none" cap="none" strike="noStrike">
                  <a:solidFill>
                    <a:schemeClr val="dk1"/>
                  </a:solidFill>
                  <a:latin typeface="Calibri"/>
                  <a:ea typeface="Calibri"/>
                  <a:cs typeface="Calibri"/>
                  <a:sym typeface="Calibri"/>
                </a:endParaRPr>
              </a:p>
            </p:txBody>
          </p:sp>
        </p:gr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FD8CE"/>
        </a:solidFill>
      </p:bgPr>
    </p:bg>
    <p:spTree>
      <p:nvGrpSpPr>
        <p:cNvPr id="129" name="Shape 129"/>
        <p:cNvGrpSpPr/>
        <p:nvPr/>
      </p:nvGrpSpPr>
      <p:grpSpPr>
        <a:xfrm>
          <a:off x="0" y="0"/>
          <a:ext cx="0" cy="0"/>
          <a:chOff x="0" y="0"/>
          <a:chExt cx="0" cy="0"/>
        </a:xfrm>
      </p:grpSpPr>
      <p:pic>
        <p:nvPicPr>
          <p:cNvPr descr="preencoded.png" id="130" name="Google Shape;130;g3ebeded06e2_0_109"/>
          <p:cNvPicPr preferRelativeResize="0"/>
          <p:nvPr/>
        </p:nvPicPr>
        <p:blipFill rotWithShape="1">
          <a:blip r:embed="rId3">
            <a:alphaModFix/>
          </a:blip>
          <a:srcRect b="0" l="0" r="0" t="0"/>
          <a:stretch/>
        </p:blipFill>
        <p:spPr>
          <a:xfrm rot="885097">
            <a:off x="14649483" y="776236"/>
            <a:ext cx="3943350" cy="1857375"/>
          </a:xfrm>
          <a:prstGeom prst="rect">
            <a:avLst/>
          </a:prstGeom>
          <a:noFill/>
          <a:ln>
            <a:noFill/>
          </a:ln>
        </p:spPr>
      </p:pic>
      <p:pic>
        <p:nvPicPr>
          <p:cNvPr descr="preencoded.png" id="131" name="Google Shape;131;g3ebeded06e2_0_109"/>
          <p:cNvPicPr preferRelativeResize="0"/>
          <p:nvPr/>
        </p:nvPicPr>
        <p:blipFill rotWithShape="1">
          <a:blip r:embed="rId4">
            <a:alphaModFix/>
          </a:blip>
          <a:srcRect b="0" l="0" r="0" t="0"/>
          <a:stretch/>
        </p:blipFill>
        <p:spPr>
          <a:xfrm rot="-921938">
            <a:off x="33028" y="8915813"/>
            <a:ext cx="2600325" cy="600076"/>
          </a:xfrm>
          <a:prstGeom prst="rect">
            <a:avLst/>
          </a:prstGeom>
          <a:noFill/>
          <a:ln>
            <a:noFill/>
          </a:ln>
        </p:spPr>
      </p:pic>
      <p:pic>
        <p:nvPicPr>
          <p:cNvPr descr="preencoded.png" id="132" name="Google Shape;132;g3ebeded06e2_0_109"/>
          <p:cNvPicPr preferRelativeResize="0"/>
          <p:nvPr/>
        </p:nvPicPr>
        <p:blipFill rotWithShape="1">
          <a:blip r:embed="rId5">
            <a:alphaModFix/>
          </a:blip>
          <a:srcRect b="0" l="0" r="0" t="0"/>
          <a:stretch/>
        </p:blipFill>
        <p:spPr>
          <a:xfrm>
            <a:off x="15544800" y="6419850"/>
            <a:ext cx="5495925" cy="4314825"/>
          </a:xfrm>
          <a:prstGeom prst="rect">
            <a:avLst/>
          </a:prstGeom>
          <a:noFill/>
          <a:ln>
            <a:noFill/>
          </a:ln>
        </p:spPr>
      </p:pic>
      <p:grpSp>
        <p:nvGrpSpPr>
          <p:cNvPr id="133" name="Google Shape;133;g3ebeded06e2_0_109"/>
          <p:cNvGrpSpPr/>
          <p:nvPr/>
        </p:nvGrpSpPr>
        <p:grpSpPr>
          <a:xfrm>
            <a:off x="17640300" y="7994925"/>
            <a:ext cx="596549" cy="2063476"/>
            <a:chOff x="17640300" y="7994925"/>
            <a:chExt cx="596549" cy="2063476"/>
          </a:xfrm>
        </p:grpSpPr>
        <p:pic>
          <p:nvPicPr>
            <p:cNvPr descr="preencoded.png" id="134" name="Google Shape;134;g3ebeded06e2_0_109"/>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135" name="Google Shape;135;g3ebeded06e2_0_109"/>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786956"/>
                </a:buClr>
                <a:buSzPts val="2710"/>
                <a:buFont typeface="Inter"/>
                <a:buNone/>
              </a:pPr>
              <a:r>
                <a:rPr b="1" i="0" lang="en-US" sz="2710" u="none" cap="none" strike="noStrike">
                  <a:solidFill>
                    <a:srgbClr val="786956"/>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136" name="Google Shape;136;g3ebeded06e2_0_109"/>
          <p:cNvGrpSpPr/>
          <p:nvPr/>
        </p:nvGrpSpPr>
        <p:grpSpPr>
          <a:xfrm>
            <a:off x="685800" y="2619375"/>
            <a:ext cx="5328300" cy="6572250"/>
            <a:chOff x="685800" y="2619375"/>
            <a:chExt cx="5328300" cy="6572250"/>
          </a:xfrm>
        </p:grpSpPr>
        <p:sp>
          <p:nvSpPr>
            <p:cNvPr id="137" name="Google Shape;137;g3ebeded06e2_0_109"/>
            <p:cNvSpPr/>
            <p:nvPr/>
          </p:nvSpPr>
          <p:spPr>
            <a:xfrm>
              <a:off x="685800" y="2619375"/>
              <a:ext cx="3770100" cy="722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Patua One"/>
                <a:buNone/>
              </a:pPr>
              <a:r>
                <a:rPr b="0" i="0" lang="en-US" sz="3600" u="none" cap="none" strike="noStrike">
                  <a:solidFill>
                    <a:srgbClr val="0E0E0E"/>
                  </a:solidFill>
                  <a:latin typeface="Patua One"/>
                  <a:ea typeface="Patua One"/>
                  <a:cs typeface="Patua One"/>
                  <a:sym typeface="Patua One"/>
                </a:rPr>
                <a:t>Unicorn Sightings</a:t>
              </a:r>
              <a:endParaRPr b="0" i="0" sz="3600" u="none" cap="none" strike="noStrike">
                <a:solidFill>
                  <a:schemeClr val="dk1"/>
                </a:solidFill>
                <a:latin typeface="Calibri"/>
                <a:ea typeface="Calibri"/>
                <a:cs typeface="Calibri"/>
                <a:sym typeface="Calibri"/>
              </a:endParaRPr>
            </a:p>
          </p:txBody>
        </p:sp>
        <p:sp>
          <p:nvSpPr>
            <p:cNvPr id="138" name="Google Shape;138;g3ebeded06e2_0_109"/>
            <p:cNvSpPr/>
            <p:nvPr/>
          </p:nvSpPr>
          <p:spPr>
            <a:xfrm>
              <a:off x="685800" y="3638550"/>
              <a:ext cx="5328300" cy="1326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Special Elite"/>
                <a:buNone/>
              </a:pPr>
              <a:r>
                <a:rPr b="0" i="0" lang="en-US" sz="2400" u="none" cap="none" strike="noStrike">
                  <a:solidFill>
                    <a:srgbClr val="0E0E0E"/>
                  </a:solidFill>
                  <a:latin typeface="Special Elite"/>
                  <a:ea typeface="Special Elite"/>
                  <a:cs typeface="Special Elite"/>
                  <a:sym typeface="Special Elite"/>
                </a:rPr>
                <a:t>A record of the number of unicorns spotted in the fantasy realm and the beauty and mystery.</a:t>
              </a:r>
              <a:endParaRPr b="0" i="0" sz="2400" u="none" cap="none" strike="noStrike">
                <a:solidFill>
                  <a:schemeClr val="dk1"/>
                </a:solidFill>
                <a:latin typeface="Calibri"/>
                <a:ea typeface="Calibri"/>
                <a:cs typeface="Calibri"/>
                <a:sym typeface="Calibri"/>
              </a:endParaRPr>
            </a:p>
          </p:txBody>
        </p:sp>
        <p:pic>
          <p:nvPicPr>
            <p:cNvPr descr="preencoded.png" id="139" name="Google Shape;139;g3ebeded06e2_0_109"/>
            <p:cNvPicPr preferRelativeResize="0"/>
            <p:nvPr/>
          </p:nvPicPr>
          <p:blipFill rotWithShape="1">
            <a:blip r:embed="rId7">
              <a:alphaModFix/>
            </a:blip>
            <a:srcRect b="0" l="0" r="0" t="0"/>
            <a:stretch/>
          </p:blipFill>
          <p:spPr>
            <a:xfrm>
              <a:off x="685800" y="5314950"/>
              <a:ext cx="5267325" cy="3876675"/>
            </a:xfrm>
            <a:prstGeom prst="rect">
              <a:avLst/>
            </a:prstGeom>
            <a:noFill/>
            <a:ln>
              <a:noFill/>
            </a:ln>
          </p:spPr>
        </p:pic>
      </p:grpSp>
      <p:grpSp>
        <p:nvGrpSpPr>
          <p:cNvPr id="140" name="Google Shape;140;g3ebeded06e2_0_109"/>
          <p:cNvGrpSpPr/>
          <p:nvPr/>
        </p:nvGrpSpPr>
        <p:grpSpPr>
          <a:xfrm>
            <a:off x="11868150" y="2619375"/>
            <a:ext cx="5328300" cy="6572250"/>
            <a:chOff x="11868150" y="2619375"/>
            <a:chExt cx="5328300" cy="6572250"/>
          </a:xfrm>
        </p:grpSpPr>
        <p:sp>
          <p:nvSpPr>
            <p:cNvPr id="141" name="Google Shape;141;g3ebeded06e2_0_109"/>
            <p:cNvSpPr/>
            <p:nvPr/>
          </p:nvSpPr>
          <p:spPr>
            <a:xfrm>
              <a:off x="11868150" y="2619375"/>
              <a:ext cx="3770100" cy="722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Patua One"/>
                <a:buNone/>
              </a:pPr>
              <a:r>
                <a:rPr b="0" i="0" lang="en-US" sz="3600" u="none" cap="none" strike="noStrike">
                  <a:solidFill>
                    <a:srgbClr val="0E0E0E"/>
                  </a:solidFill>
                  <a:latin typeface="Patua One"/>
                  <a:ea typeface="Patua One"/>
                  <a:cs typeface="Patua One"/>
                  <a:sym typeface="Patua One"/>
                </a:rPr>
                <a:t>Unicorn Sightings</a:t>
              </a:r>
              <a:endParaRPr b="0" i="0" sz="3600" u="none" cap="none" strike="noStrike">
                <a:solidFill>
                  <a:schemeClr val="dk1"/>
                </a:solidFill>
                <a:latin typeface="Calibri"/>
                <a:ea typeface="Calibri"/>
                <a:cs typeface="Calibri"/>
                <a:sym typeface="Calibri"/>
              </a:endParaRPr>
            </a:p>
          </p:txBody>
        </p:sp>
        <p:sp>
          <p:nvSpPr>
            <p:cNvPr id="142" name="Google Shape;142;g3ebeded06e2_0_109"/>
            <p:cNvSpPr/>
            <p:nvPr/>
          </p:nvSpPr>
          <p:spPr>
            <a:xfrm>
              <a:off x="11868150" y="3638550"/>
              <a:ext cx="5328300" cy="1326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Special Elite"/>
                <a:buNone/>
              </a:pPr>
              <a:r>
                <a:rPr b="0" i="0" lang="en-US" sz="2400" u="none" cap="none" strike="noStrike">
                  <a:solidFill>
                    <a:srgbClr val="0E0E0E"/>
                  </a:solidFill>
                  <a:latin typeface="Special Elite"/>
                  <a:ea typeface="Special Elite"/>
                  <a:cs typeface="Special Elite"/>
                  <a:sym typeface="Special Elite"/>
                </a:rPr>
                <a:t>A record of the number of unicorns spotted in the fantasy realm and the beauty and mystery.</a:t>
              </a:r>
              <a:endParaRPr b="0" i="0" sz="2400" u="none" cap="none" strike="noStrike">
                <a:solidFill>
                  <a:schemeClr val="dk1"/>
                </a:solidFill>
                <a:latin typeface="Calibri"/>
                <a:ea typeface="Calibri"/>
                <a:cs typeface="Calibri"/>
                <a:sym typeface="Calibri"/>
              </a:endParaRPr>
            </a:p>
          </p:txBody>
        </p:sp>
        <p:pic>
          <p:nvPicPr>
            <p:cNvPr descr="preencoded.png" id="143" name="Google Shape;143;g3ebeded06e2_0_109"/>
            <p:cNvPicPr preferRelativeResize="0"/>
            <p:nvPr/>
          </p:nvPicPr>
          <p:blipFill rotWithShape="1">
            <a:blip r:embed="rId8">
              <a:alphaModFix/>
            </a:blip>
            <a:srcRect b="0" l="0" r="0" t="0"/>
            <a:stretch/>
          </p:blipFill>
          <p:spPr>
            <a:xfrm>
              <a:off x="11868150" y="5314950"/>
              <a:ext cx="5267325" cy="3876675"/>
            </a:xfrm>
            <a:prstGeom prst="rect">
              <a:avLst/>
            </a:prstGeom>
            <a:noFill/>
            <a:ln>
              <a:noFill/>
            </a:ln>
          </p:spPr>
        </p:pic>
      </p:grpSp>
      <p:grpSp>
        <p:nvGrpSpPr>
          <p:cNvPr id="144" name="Google Shape;144;g3ebeded06e2_0_109"/>
          <p:cNvGrpSpPr/>
          <p:nvPr/>
        </p:nvGrpSpPr>
        <p:grpSpPr>
          <a:xfrm>
            <a:off x="6276975" y="1123950"/>
            <a:ext cx="5328300" cy="6572250"/>
            <a:chOff x="6276975" y="1123950"/>
            <a:chExt cx="5328300" cy="6572250"/>
          </a:xfrm>
        </p:grpSpPr>
        <p:sp>
          <p:nvSpPr>
            <p:cNvPr id="145" name="Google Shape;145;g3ebeded06e2_0_109"/>
            <p:cNvSpPr/>
            <p:nvPr/>
          </p:nvSpPr>
          <p:spPr>
            <a:xfrm>
              <a:off x="6276975" y="1123950"/>
              <a:ext cx="3246000" cy="722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Patua One"/>
                <a:buNone/>
              </a:pPr>
              <a:r>
                <a:rPr b="0" i="0" lang="en-US" sz="3600" u="none" cap="none" strike="noStrike">
                  <a:solidFill>
                    <a:srgbClr val="0E0E0E"/>
                  </a:solidFill>
                  <a:latin typeface="Patua One"/>
                  <a:ea typeface="Patua One"/>
                  <a:cs typeface="Patua One"/>
                  <a:sym typeface="Patua One"/>
                </a:rPr>
                <a:t>Dragon Taming</a:t>
              </a:r>
              <a:endParaRPr b="0" i="0" sz="3600" u="none" cap="none" strike="noStrike">
                <a:solidFill>
                  <a:schemeClr val="dk1"/>
                </a:solidFill>
                <a:latin typeface="Calibri"/>
                <a:ea typeface="Calibri"/>
                <a:cs typeface="Calibri"/>
                <a:sym typeface="Calibri"/>
              </a:endParaRPr>
            </a:p>
          </p:txBody>
        </p:sp>
        <p:sp>
          <p:nvSpPr>
            <p:cNvPr id="146" name="Google Shape;146;g3ebeded06e2_0_109"/>
            <p:cNvSpPr/>
            <p:nvPr/>
          </p:nvSpPr>
          <p:spPr>
            <a:xfrm>
              <a:off x="6276975" y="2143125"/>
              <a:ext cx="5328300" cy="1326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Special Elite"/>
                <a:buNone/>
              </a:pPr>
              <a:r>
                <a:rPr b="0" i="0" lang="en-US" sz="2400" u="none" cap="none" strike="noStrike">
                  <a:solidFill>
                    <a:srgbClr val="0E0E0E"/>
                  </a:solidFill>
                  <a:latin typeface="Special Elite"/>
                  <a:ea typeface="Special Elite"/>
                  <a:cs typeface="Special Elite"/>
                  <a:sym typeface="Special Elite"/>
                </a:rPr>
                <a:t>A closer look at the art of taming dragons and the brave adventurers who take on these creatures.</a:t>
              </a:r>
              <a:endParaRPr b="0" i="0" sz="2400" u="none" cap="none" strike="noStrike">
                <a:solidFill>
                  <a:schemeClr val="dk1"/>
                </a:solidFill>
                <a:latin typeface="Calibri"/>
                <a:ea typeface="Calibri"/>
                <a:cs typeface="Calibri"/>
                <a:sym typeface="Calibri"/>
              </a:endParaRPr>
            </a:p>
          </p:txBody>
        </p:sp>
        <p:pic>
          <p:nvPicPr>
            <p:cNvPr descr="preencoded.png" id="147" name="Google Shape;147;g3ebeded06e2_0_109"/>
            <p:cNvPicPr preferRelativeResize="0"/>
            <p:nvPr/>
          </p:nvPicPr>
          <p:blipFill rotWithShape="1">
            <a:blip r:embed="rId9">
              <a:alphaModFix/>
            </a:blip>
            <a:srcRect b="0" l="0" r="0" t="0"/>
            <a:stretch/>
          </p:blipFill>
          <p:spPr>
            <a:xfrm>
              <a:off x="6276975" y="3819525"/>
              <a:ext cx="5267325" cy="3876675"/>
            </a:xfrm>
            <a:prstGeom prst="rect">
              <a:avLst/>
            </a:prstGeom>
            <a:noFill/>
            <a:ln>
              <a:noFill/>
            </a:ln>
          </p:spPr>
        </p:pic>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FD8CE"/>
        </a:solidFill>
      </p:bgPr>
    </p:bg>
    <p:spTree>
      <p:nvGrpSpPr>
        <p:cNvPr id="152" name="Shape 152"/>
        <p:cNvGrpSpPr/>
        <p:nvPr/>
      </p:nvGrpSpPr>
      <p:grpSpPr>
        <a:xfrm>
          <a:off x="0" y="0"/>
          <a:ext cx="0" cy="0"/>
          <a:chOff x="0" y="0"/>
          <a:chExt cx="0" cy="0"/>
        </a:xfrm>
      </p:grpSpPr>
      <p:pic>
        <p:nvPicPr>
          <p:cNvPr descr="preencoded.png" id="153" name="Google Shape;153;g3ebeded06e2_0_131"/>
          <p:cNvPicPr preferRelativeResize="0"/>
          <p:nvPr/>
        </p:nvPicPr>
        <p:blipFill rotWithShape="1">
          <a:blip r:embed="rId3">
            <a:alphaModFix/>
          </a:blip>
          <a:srcRect b="0" l="0" r="0" t="0"/>
          <a:stretch/>
        </p:blipFill>
        <p:spPr>
          <a:xfrm>
            <a:off x="762000" y="647700"/>
            <a:ext cx="6810375" cy="990600"/>
          </a:xfrm>
          <a:prstGeom prst="rect">
            <a:avLst/>
          </a:prstGeom>
          <a:noFill/>
          <a:ln>
            <a:noFill/>
          </a:ln>
        </p:spPr>
      </p:pic>
      <p:pic>
        <p:nvPicPr>
          <p:cNvPr descr="preencoded.png" id="154" name="Google Shape;154;g3ebeded06e2_0_131"/>
          <p:cNvPicPr preferRelativeResize="0"/>
          <p:nvPr/>
        </p:nvPicPr>
        <p:blipFill rotWithShape="1">
          <a:blip r:embed="rId4">
            <a:alphaModFix/>
          </a:blip>
          <a:srcRect b="0" l="0" r="0" t="0"/>
          <a:stretch/>
        </p:blipFill>
        <p:spPr>
          <a:xfrm rot="1102123">
            <a:off x="615928" y="7911784"/>
            <a:ext cx="5219701" cy="4752975"/>
          </a:xfrm>
          <a:prstGeom prst="rect">
            <a:avLst/>
          </a:prstGeom>
          <a:noFill/>
          <a:ln>
            <a:noFill/>
          </a:ln>
        </p:spPr>
      </p:pic>
      <p:pic>
        <p:nvPicPr>
          <p:cNvPr descr="preencoded.png" id="155" name="Google Shape;155;g3ebeded06e2_0_131"/>
          <p:cNvPicPr preferRelativeResize="0"/>
          <p:nvPr/>
        </p:nvPicPr>
        <p:blipFill rotWithShape="1">
          <a:blip r:embed="rId5">
            <a:alphaModFix/>
          </a:blip>
          <a:srcRect b="0" l="0" r="0" t="0"/>
          <a:stretch/>
        </p:blipFill>
        <p:spPr>
          <a:xfrm>
            <a:off x="2219325" y="495300"/>
            <a:ext cx="13849350" cy="9296400"/>
          </a:xfrm>
          <a:prstGeom prst="rect">
            <a:avLst/>
          </a:prstGeom>
          <a:noFill/>
          <a:ln>
            <a:noFill/>
          </a:ln>
        </p:spPr>
      </p:pic>
      <p:pic>
        <p:nvPicPr>
          <p:cNvPr descr="preencoded.png" id="156" name="Google Shape;156;g3ebeded06e2_0_131"/>
          <p:cNvPicPr preferRelativeResize="0"/>
          <p:nvPr/>
        </p:nvPicPr>
        <p:blipFill rotWithShape="1">
          <a:blip r:embed="rId6">
            <a:alphaModFix/>
          </a:blip>
          <a:srcRect b="0" l="0" r="0" t="0"/>
          <a:stretch/>
        </p:blipFill>
        <p:spPr>
          <a:xfrm rot="10800000">
            <a:off x="10287000" y="9086850"/>
            <a:ext cx="7410450" cy="857250"/>
          </a:xfrm>
          <a:prstGeom prst="rect">
            <a:avLst/>
          </a:prstGeom>
          <a:noFill/>
          <a:ln>
            <a:noFill/>
          </a:ln>
        </p:spPr>
      </p:pic>
      <p:grpSp>
        <p:nvGrpSpPr>
          <p:cNvPr id="157" name="Google Shape;157;g3ebeded06e2_0_131"/>
          <p:cNvGrpSpPr/>
          <p:nvPr/>
        </p:nvGrpSpPr>
        <p:grpSpPr>
          <a:xfrm>
            <a:off x="17640300" y="7994925"/>
            <a:ext cx="596549" cy="2063476"/>
            <a:chOff x="17640300" y="7994925"/>
            <a:chExt cx="596549" cy="2063476"/>
          </a:xfrm>
        </p:grpSpPr>
        <p:pic>
          <p:nvPicPr>
            <p:cNvPr descr="preencoded.png" id="158" name="Google Shape;158;g3ebeded06e2_0_131"/>
            <p:cNvPicPr preferRelativeResize="0"/>
            <p:nvPr/>
          </p:nvPicPr>
          <p:blipFill rotWithShape="1">
            <a:blip r:embed="rId7">
              <a:alphaModFix/>
            </a:blip>
            <a:srcRect b="0" l="0" r="0" t="0"/>
            <a:stretch/>
          </p:blipFill>
          <p:spPr>
            <a:xfrm>
              <a:off x="17640300" y="9525000"/>
              <a:ext cx="533400" cy="533400"/>
            </a:xfrm>
            <a:prstGeom prst="rect">
              <a:avLst/>
            </a:prstGeom>
            <a:noFill/>
            <a:ln>
              <a:noFill/>
            </a:ln>
          </p:spPr>
        </p:pic>
        <p:sp>
          <p:nvSpPr>
            <p:cNvPr id="159" name="Google Shape;159;g3ebeded06e2_0_131"/>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786956"/>
                </a:buClr>
                <a:buSzPts val="2710"/>
                <a:buFont typeface="Inter"/>
                <a:buNone/>
              </a:pPr>
              <a:r>
                <a:rPr b="1" i="0" lang="en-US" sz="2710" u="none" cap="none" strike="noStrike">
                  <a:solidFill>
                    <a:srgbClr val="786956"/>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160" name="Google Shape;160;g3ebeded06e2_0_131"/>
          <p:cNvPicPr preferRelativeResize="0"/>
          <p:nvPr/>
        </p:nvPicPr>
        <p:blipFill rotWithShape="1">
          <a:blip r:embed="rId8">
            <a:alphaModFix/>
          </a:blip>
          <a:srcRect b="0" l="0" r="0" t="0"/>
          <a:stretch/>
        </p:blipFill>
        <p:spPr>
          <a:xfrm>
            <a:off x="447675" y="857250"/>
            <a:ext cx="4474463" cy="3328416"/>
          </a:xfrm>
          <a:prstGeom prst="rect">
            <a:avLst/>
          </a:prstGeom>
          <a:noFill/>
          <a:ln>
            <a:noFill/>
          </a:ln>
        </p:spPr>
      </p:pic>
      <p:grpSp>
        <p:nvGrpSpPr>
          <p:cNvPr id="161" name="Google Shape;161;g3ebeded06e2_0_131"/>
          <p:cNvGrpSpPr/>
          <p:nvPr/>
        </p:nvGrpSpPr>
        <p:grpSpPr>
          <a:xfrm>
            <a:off x="4381500" y="3171825"/>
            <a:ext cx="10321200" cy="3577575"/>
            <a:chOff x="4381500" y="3171825"/>
            <a:chExt cx="10321200" cy="3577575"/>
          </a:xfrm>
        </p:grpSpPr>
        <p:sp>
          <p:nvSpPr>
            <p:cNvPr id="162" name="Google Shape;162;g3ebeded06e2_0_131"/>
            <p:cNvSpPr/>
            <p:nvPr/>
          </p:nvSpPr>
          <p:spPr>
            <a:xfrm>
              <a:off x="4381500" y="3171825"/>
              <a:ext cx="10292700" cy="2970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Patua One"/>
                <a:buNone/>
              </a:pPr>
              <a:r>
                <a:rPr b="0" i="0" lang="en-US" sz="3600" u="none" cap="none" strike="noStrike">
                  <a:solidFill>
                    <a:srgbClr val="0E0E0E"/>
                  </a:solidFill>
                  <a:latin typeface="Patua One"/>
                  <a:ea typeface="Patua One"/>
                  <a:cs typeface="Patua One"/>
                  <a:sym typeface="Patua One"/>
                </a:rPr>
                <a:t>Fantasy is the gateway to the impossible, the land where the ordinary becomes extraordinary, and the impossible becomes possible. It is the realm of the imagination, where anything can happen and everything is possible.</a:t>
              </a:r>
              <a:endParaRPr b="0" i="0" sz="3600" u="none" cap="none" strike="noStrike">
                <a:solidFill>
                  <a:schemeClr val="dk1"/>
                </a:solidFill>
                <a:latin typeface="Calibri"/>
                <a:ea typeface="Calibri"/>
                <a:cs typeface="Calibri"/>
                <a:sym typeface="Calibri"/>
              </a:endParaRPr>
            </a:p>
          </p:txBody>
        </p:sp>
        <p:sp>
          <p:nvSpPr>
            <p:cNvPr id="163" name="Google Shape;163;g3ebeded06e2_0_131"/>
            <p:cNvSpPr/>
            <p:nvPr/>
          </p:nvSpPr>
          <p:spPr>
            <a:xfrm>
              <a:off x="11696700" y="6210300"/>
              <a:ext cx="3006000" cy="539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Patua One"/>
                <a:buNone/>
              </a:pPr>
              <a:r>
                <a:rPr b="0" i="0" lang="en-US" sz="2700" u="none" cap="none" strike="noStrike">
                  <a:solidFill>
                    <a:srgbClr val="0E0E0E"/>
                  </a:solidFill>
                  <a:latin typeface="Patua One"/>
                  <a:ea typeface="Patua One"/>
                  <a:cs typeface="Patua One"/>
                  <a:sym typeface="Patua One"/>
                </a:rPr>
                <a:t>The Dream Weaver</a:t>
              </a:r>
              <a:endParaRPr b="0" i="0" sz="2700" u="none" cap="none" strike="noStrike">
                <a:solidFill>
                  <a:schemeClr val="dk1"/>
                </a:solidFill>
                <a:latin typeface="Calibri"/>
                <a:ea typeface="Calibri"/>
                <a:cs typeface="Calibri"/>
                <a:sym typeface="Calibri"/>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FD8CE"/>
        </a:solidFill>
      </p:bgPr>
    </p:bg>
    <p:spTree>
      <p:nvGrpSpPr>
        <p:cNvPr id="168" name="Shape 168"/>
        <p:cNvGrpSpPr/>
        <p:nvPr/>
      </p:nvGrpSpPr>
      <p:grpSpPr>
        <a:xfrm>
          <a:off x="0" y="0"/>
          <a:ext cx="0" cy="0"/>
          <a:chOff x="0" y="0"/>
          <a:chExt cx="0" cy="0"/>
        </a:xfrm>
      </p:grpSpPr>
      <p:pic>
        <p:nvPicPr>
          <p:cNvPr descr="preencoded.png" id="169" name="Google Shape;169;g3ebeded06e2_0_146"/>
          <p:cNvPicPr preferRelativeResize="0"/>
          <p:nvPr/>
        </p:nvPicPr>
        <p:blipFill rotWithShape="1">
          <a:blip r:embed="rId3">
            <a:alphaModFix/>
          </a:blip>
          <a:srcRect b="0" l="0" r="0" t="0"/>
          <a:stretch/>
        </p:blipFill>
        <p:spPr>
          <a:xfrm>
            <a:off x="409575" y="571500"/>
            <a:ext cx="2152650" cy="2038350"/>
          </a:xfrm>
          <a:prstGeom prst="rect">
            <a:avLst/>
          </a:prstGeom>
          <a:noFill/>
          <a:ln>
            <a:noFill/>
          </a:ln>
        </p:spPr>
      </p:pic>
      <p:pic>
        <p:nvPicPr>
          <p:cNvPr descr="preencoded.png" id="170" name="Google Shape;170;g3ebeded06e2_0_146"/>
          <p:cNvPicPr preferRelativeResize="0"/>
          <p:nvPr/>
        </p:nvPicPr>
        <p:blipFill rotWithShape="1">
          <a:blip r:embed="rId4">
            <a:alphaModFix/>
          </a:blip>
          <a:srcRect b="0" l="0" r="0" t="0"/>
          <a:stretch/>
        </p:blipFill>
        <p:spPr>
          <a:xfrm>
            <a:off x="15849600" y="8124825"/>
            <a:ext cx="1443419" cy="1333501"/>
          </a:xfrm>
          <a:prstGeom prst="rect">
            <a:avLst/>
          </a:prstGeom>
          <a:noFill/>
          <a:ln>
            <a:noFill/>
          </a:ln>
        </p:spPr>
      </p:pic>
      <p:pic>
        <p:nvPicPr>
          <p:cNvPr descr="preencoded.png" id="171" name="Google Shape;171;g3ebeded06e2_0_146"/>
          <p:cNvPicPr preferRelativeResize="0"/>
          <p:nvPr/>
        </p:nvPicPr>
        <p:blipFill rotWithShape="1">
          <a:blip r:embed="rId5">
            <a:alphaModFix/>
          </a:blip>
          <a:srcRect b="0" l="0" r="0" t="0"/>
          <a:stretch/>
        </p:blipFill>
        <p:spPr>
          <a:xfrm>
            <a:off x="11258550" y="-2095500"/>
            <a:ext cx="4591050" cy="4705350"/>
          </a:xfrm>
          <a:prstGeom prst="rect">
            <a:avLst/>
          </a:prstGeom>
          <a:noFill/>
          <a:ln>
            <a:noFill/>
          </a:ln>
        </p:spPr>
      </p:pic>
      <p:grpSp>
        <p:nvGrpSpPr>
          <p:cNvPr id="172" name="Google Shape;172;g3ebeded06e2_0_146"/>
          <p:cNvGrpSpPr/>
          <p:nvPr/>
        </p:nvGrpSpPr>
        <p:grpSpPr>
          <a:xfrm>
            <a:off x="17640300" y="7994925"/>
            <a:ext cx="596549" cy="2063476"/>
            <a:chOff x="17640300" y="7994925"/>
            <a:chExt cx="596549" cy="2063476"/>
          </a:xfrm>
        </p:grpSpPr>
        <p:pic>
          <p:nvPicPr>
            <p:cNvPr descr="preencoded.png" id="173" name="Google Shape;173;g3ebeded06e2_0_146"/>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174" name="Google Shape;174;g3ebeded06e2_0_146"/>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786956"/>
                </a:buClr>
                <a:buSzPts val="2710"/>
                <a:buFont typeface="Inter"/>
                <a:buNone/>
              </a:pPr>
              <a:r>
                <a:rPr b="1" i="0" lang="en-US" sz="2710" u="none" cap="none" strike="noStrike">
                  <a:solidFill>
                    <a:srgbClr val="786956"/>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175" name="Google Shape;175;g3ebeded06e2_0_146"/>
          <p:cNvPicPr preferRelativeResize="0"/>
          <p:nvPr/>
        </p:nvPicPr>
        <p:blipFill rotWithShape="1">
          <a:blip r:embed="rId7">
            <a:alphaModFix/>
          </a:blip>
          <a:srcRect b="0" l="0" r="0" t="0"/>
          <a:stretch/>
        </p:blipFill>
        <p:spPr>
          <a:xfrm>
            <a:off x="1485900" y="333375"/>
            <a:ext cx="9372600" cy="9620250"/>
          </a:xfrm>
          <a:prstGeom prst="rect">
            <a:avLst/>
          </a:prstGeom>
          <a:noFill/>
          <a:ln>
            <a:noFill/>
          </a:ln>
        </p:spPr>
      </p:pic>
      <p:grpSp>
        <p:nvGrpSpPr>
          <p:cNvPr id="176" name="Google Shape;176;g3ebeded06e2_0_146"/>
          <p:cNvGrpSpPr/>
          <p:nvPr/>
        </p:nvGrpSpPr>
        <p:grpSpPr>
          <a:xfrm>
            <a:off x="12001500" y="3552825"/>
            <a:ext cx="5377800" cy="1506975"/>
            <a:chOff x="12001500" y="3552825"/>
            <a:chExt cx="5377800" cy="1506975"/>
          </a:xfrm>
        </p:grpSpPr>
        <p:sp>
          <p:nvSpPr>
            <p:cNvPr id="177" name="Google Shape;177;g3ebeded06e2_0_146"/>
            <p:cNvSpPr/>
            <p:nvPr/>
          </p:nvSpPr>
          <p:spPr>
            <a:xfrm>
              <a:off x="12001500" y="3552825"/>
              <a:ext cx="5377800" cy="722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Patua One"/>
                <a:buNone/>
              </a:pPr>
              <a:r>
                <a:rPr b="0" i="0" lang="en-US" sz="3600" u="none" cap="none" strike="noStrike">
                  <a:solidFill>
                    <a:srgbClr val="0E0E0E"/>
                  </a:solidFill>
                  <a:latin typeface="Patua One"/>
                  <a:ea typeface="Patua One"/>
                  <a:cs typeface="Patua One"/>
                  <a:sym typeface="Patua One"/>
                </a:rPr>
                <a:t>Dragon Taming Technique</a:t>
              </a:r>
              <a:endParaRPr b="0" i="0" sz="3600" u="none" cap="none" strike="noStrike">
                <a:solidFill>
                  <a:schemeClr val="dk1"/>
                </a:solidFill>
                <a:latin typeface="Calibri"/>
                <a:ea typeface="Calibri"/>
                <a:cs typeface="Calibri"/>
                <a:sym typeface="Calibri"/>
              </a:endParaRPr>
            </a:p>
          </p:txBody>
        </p:sp>
        <p:sp>
          <p:nvSpPr>
            <p:cNvPr id="178" name="Google Shape;178;g3ebeded06e2_0_146"/>
            <p:cNvSpPr/>
            <p:nvPr/>
          </p:nvSpPr>
          <p:spPr>
            <a:xfrm>
              <a:off x="12001500" y="4343400"/>
              <a:ext cx="5347200" cy="716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Special Elite"/>
                <a:buNone/>
              </a:pPr>
              <a:r>
                <a:rPr b="0" i="0" lang="en-US" sz="2400" u="none" cap="none" strike="noStrike">
                  <a:solidFill>
                    <a:srgbClr val="0E0E0E"/>
                  </a:solidFill>
                  <a:latin typeface="Special Elite"/>
                  <a:ea typeface="Special Elite"/>
                  <a:cs typeface="Special Elite"/>
                  <a:sym typeface="Special Elite"/>
                </a:rPr>
                <a:t>A guide to taming and caring for dragons in the realm of magic.</a:t>
              </a:r>
              <a:endParaRPr b="0" i="0" sz="2400" u="none" cap="none" strike="noStrike">
                <a:solidFill>
                  <a:schemeClr val="dk1"/>
                </a:solidFill>
                <a:latin typeface="Calibri"/>
                <a:ea typeface="Calibri"/>
                <a:cs typeface="Calibri"/>
                <a:sym typeface="Calibri"/>
              </a:endParaRPr>
            </a:p>
          </p:txBody>
        </p:sp>
      </p:grpSp>
      <p:grpSp>
        <p:nvGrpSpPr>
          <p:cNvPr id="179" name="Google Shape;179;g3ebeded06e2_0_146"/>
          <p:cNvGrpSpPr/>
          <p:nvPr/>
        </p:nvGrpSpPr>
        <p:grpSpPr>
          <a:xfrm>
            <a:off x="12001500" y="5781675"/>
            <a:ext cx="5377800" cy="1811775"/>
            <a:chOff x="12001500" y="5781675"/>
            <a:chExt cx="5377800" cy="1811775"/>
          </a:xfrm>
        </p:grpSpPr>
        <p:sp>
          <p:nvSpPr>
            <p:cNvPr id="180" name="Google Shape;180;g3ebeded06e2_0_146"/>
            <p:cNvSpPr/>
            <p:nvPr/>
          </p:nvSpPr>
          <p:spPr>
            <a:xfrm>
              <a:off x="12001500" y="5781675"/>
              <a:ext cx="5377800" cy="722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Patua One"/>
                <a:buNone/>
              </a:pPr>
              <a:r>
                <a:rPr b="0" i="0" lang="en-US" sz="3600" u="none" cap="none" strike="noStrike">
                  <a:solidFill>
                    <a:srgbClr val="0E0E0E"/>
                  </a:solidFill>
                  <a:latin typeface="Patua One"/>
                  <a:ea typeface="Patua One"/>
                  <a:cs typeface="Patua One"/>
                  <a:sym typeface="Patua One"/>
                </a:rPr>
                <a:t>The Art of Unicorn</a:t>
              </a:r>
              <a:endParaRPr b="0" i="0" sz="3600" u="none" cap="none" strike="noStrike">
                <a:solidFill>
                  <a:schemeClr val="dk1"/>
                </a:solidFill>
                <a:latin typeface="Calibri"/>
                <a:ea typeface="Calibri"/>
                <a:cs typeface="Calibri"/>
                <a:sym typeface="Calibri"/>
              </a:endParaRPr>
            </a:p>
          </p:txBody>
        </p:sp>
        <p:sp>
          <p:nvSpPr>
            <p:cNvPr id="181" name="Google Shape;181;g3ebeded06e2_0_146"/>
            <p:cNvSpPr/>
            <p:nvPr/>
          </p:nvSpPr>
          <p:spPr>
            <a:xfrm>
              <a:off x="12001500" y="6572250"/>
              <a:ext cx="5347200" cy="10212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Special Elite"/>
                <a:buNone/>
              </a:pPr>
              <a:r>
                <a:rPr b="0" i="0" lang="en-US" sz="2400" u="none" cap="none" strike="noStrike">
                  <a:solidFill>
                    <a:srgbClr val="0E0E0E"/>
                  </a:solidFill>
                  <a:latin typeface="Special Elite"/>
                  <a:ea typeface="Special Elite"/>
                  <a:cs typeface="Special Elite"/>
                  <a:sym typeface="Special Elite"/>
                </a:rPr>
                <a:t>Tips and tricks for spotting the elusive unicorns in their natural habitat.</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FD8CE"/>
        </a:solidFill>
      </p:bgPr>
    </p:bg>
    <p:spTree>
      <p:nvGrpSpPr>
        <p:cNvPr id="186" name="Shape 186"/>
        <p:cNvGrpSpPr/>
        <p:nvPr/>
      </p:nvGrpSpPr>
      <p:grpSpPr>
        <a:xfrm>
          <a:off x="0" y="0"/>
          <a:ext cx="0" cy="0"/>
          <a:chOff x="0" y="0"/>
          <a:chExt cx="0" cy="0"/>
        </a:xfrm>
      </p:grpSpPr>
      <p:pic>
        <p:nvPicPr>
          <p:cNvPr descr="preencoded.png" id="187" name="Google Shape;187;g3ebeded06e2_0_163"/>
          <p:cNvPicPr preferRelativeResize="0"/>
          <p:nvPr/>
        </p:nvPicPr>
        <p:blipFill rotWithShape="1">
          <a:blip r:embed="rId3">
            <a:alphaModFix/>
          </a:blip>
          <a:srcRect b="0" l="0" r="0" t="0"/>
          <a:stretch/>
        </p:blipFill>
        <p:spPr>
          <a:xfrm>
            <a:off x="-104775" y="-219075"/>
            <a:ext cx="2314575" cy="1771650"/>
          </a:xfrm>
          <a:prstGeom prst="rect">
            <a:avLst/>
          </a:prstGeom>
          <a:noFill/>
          <a:ln>
            <a:noFill/>
          </a:ln>
        </p:spPr>
      </p:pic>
      <p:pic>
        <p:nvPicPr>
          <p:cNvPr descr="preencoded.png" id="188" name="Google Shape;188;g3ebeded06e2_0_163"/>
          <p:cNvPicPr preferRelativeResize="0"/>
          <p:nvPr/>
        </p:nvPicPr>
        <p:blipFill rotWithShape="1">
          <a:blip r:embed="rId4">
            <a:alphaModFix/>
          </a:blip>
          <a:srcRect b="0" l="0" r="0" t="0"/>
          <a:stretch/>
        </p:blipFill>
        <p:spPr>
          <a:xfrm rot="-1191978">
            <a:off x="14824648" y="7745878"/>
            <a:ext cx="3250167" cy="1795968"/>
          </a:xfrm>
          <a:prstGeom prst="rect">
            <a:avLst/>
          </a:prstGeom>
          <a:noFill/>
          <a:ln>
            <a:noFill/>
          </a:ln>
        </p:spPr>
      </p:pic>
      <p:pic>
        <p:nvPicPr>
          <p:cNvPr descr="preencoded.png" id="189" name="Google Shape;189;g3ebeded06e2_0_163"/>
          <p:cNvPicPr preferRelativeResize="0"/>
          <p:nvPr/>
        </p:nvPicPr>
        <p:blipFill rotWithShape="1">
          <a:blip r:embed="rId5">
            <a:alphaModFix/>
          </a:blip>
          <a:srcRect b="0" l="0" r="0" t="0"/>
          <a:stretch/>
        </p:blipFill>
        <p:spPr>
          <a:xfrm rot="10800000">
            <a:off x="-2047875" y="3324225"/>
            <a:ext cx="3895725" cy="3638550"/>
          </a:xfrm>
          <a:prstGeom prst="rect">
            <a:avLst/>
          </a:prstGeom>
          <a:noFill/>
          <a:ln>
            <a:noFill/>
          </a:ln>
        </p:spPr>
      </p:pic>
      <p:sp>
        <p:nvSpPr>
          <p:cNvPr id="190" name="Google Shape;190;g3ebeded06e2_0_163"/>
          <p:cNvSpPr/>
          <p:nvPr/>
        </p:nvSpPr>
        <p:spPr>
          <a:xfrm>
            <a:off x="1619250" y="1181100"/>
            <a:ext cx="15059100" cy="12003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272727"/>
              </a:buClr>
              <a:buSzPts val="6000"/>
              <a:buFont typeface="Patua One"/>
              <a:buNone/>
            </a:pPr>
            <a:r>
              <a:rPr b="0" i="0" lang="en-US" sz="6000" u="none" cap="none" strike="noStrike">
                <a:solidFill>
                  <a:srgbClr val="272727"/>
                </a:solidFill>
                <a:latin typeface="Patua One"/>
                <a:ea typeface="Patua One"/>
                <a:cs typeface="Patua One"/>
                <a:sym typeface="Patua One"/>
              </a:rPr>
              <a:t>The Magic of Dragons: A Research</a:t>
            </a:r>
            <a:endParaRPr b="0" i="0" sz="6000" u="none" cap="none" strike="noStrike">
              <a:solidFill>
                <a:schemeClr val="dk1"/>
              </a:solidFill>
              <a:latin typeface="Calibri"/>
              <a:ea typeface="Calibri"/>
              <a:cs typeface="Calibri"/>
              <a:sym typeface="Calibri"/>
            </a:endParaRPr>
          </a:p>
        </p:txBody>
      </p:sp>
      <p:grpSp>
        <p:nvGrpSpPr>
          <p:cNvPr id="191" name="Google Shape;191;g3ebeded06e2_0_163"/>
          <p:cNvGrpSpPr/>
          <p:nvPr/>
        </p:nvGrpSpPr>
        <p:grpSpPr>
          <a:xfrm>
            <a:off x="10763248" y="3019425"/>
            <a:ext cx="4981578" cy="5772150"/>
            <a:chOff x="10763248" y="3019425"/>
            <a:chExt cx="4981578" cy="5772150"/>
          </a:xfrm>
        </p:grpSpPr>
        <p:pic>
          <p:nvPicPr>
            <p:cNvPr descr="preencoded.png" id="192" name="Google Shape;192;g3ebeded06e2_0_163"/>
            <p:cNvPicPr preferRelativeResize="0"/>
            <p:nvPr/>
          </p:nvPicPr>
          <p:blipFill rotWithShape="1">
            <a:blip r:embed="rId6">
              <a:alphaModFix/>
            </a:blip>
            <a:srcRect b="0" l="0" r="0" t="0"/>
            <a:stretch/>
          </p:blipFill>
          <p:spPr>
            <a:xfrm>
              <a:off x="10763250" y="3810000"/>
              <a:ext cx="4981575" cy="4981575"/>
            </a:xfrm>
            <a:prstGeom prst="rect">
              <a:avLst/>
            </a:prstGeom>
            <a:noFill/>
            <a:ln>
              <a:noFill/>
            </a:ln>
          </p:spPr>
        </p:pic>
        <p:pic>
          <p:nvPicPr>
            <p:cNvPr descr="preencoded.png" id="193" name="Google Shape;193;g3ebeded06e2_0_163"/>
            <p:cNvPicPr preferRelativeResize="0"/>
            <p:nvPr/>
          </p:nvPicPr>
          <p:blipFill rotWithShape="1">
            <a:blip r:embed="rId7">
              <a:alphaModFix/>
            </a:blip>
            <a:srcRect b="0" l="0" r="0" t="0"/>
            <a:stretch/>
          </p:blipFill>
          <p:spPr>
            <a:xfrm>
              <a:off x="10763248" y="3810000"/>
              <a:ext cx="4981578" cy="4981575"/>
            </a:xfrm>
            <a:prstGeom prst="rect">
              <a:avLst/>
            </a:prstGeom>
            <a:noFill/>
            <a:ln>
              <a:noFill/>
            </a:ln>
          </p:spPr>
        </p:pic>
        <p:sp>
          <p:nvSpPr>
            <p:cNvPr id="194" name="Google Shape;194;g3ebeded06e2_0_163"/>
            <p:cNvSpPr/>
            <p:nvPr/>
          </p:nvSpPr>
          <p:spPr>
            <a:xfrm>
              <a:off x="11820525" y="4857750"/>
              <a:ext cx="2876700" cy="2876700"/>
            </a:xfrm>
            <a:prstGeom prst="ellipse">
              <a:avLst/>
            </a:prstGeom>
            <a:solidFill>
              <a:srgbClr val="CEB18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95" name="Google Shape;195;g3ebeded06e2_0_163"/>
            <p:cNvPicPr preferRelativeResize="0"/>
            <p:nvPr/>
          </p:nvPicPr>
          <p:blipFill rotWithShape="1">
            <a:blip r:embed="rId8">
              <a:alphaModFix/>
            </a:blip>
            <a:srcRect b="0" l="0" r="0" t="0"/>
            <a:stretch/>
          </p:blipFill>
          <p:spPr>
            <a:xfrm>
              <a:off x="12601574" y="5453062"/>
              <a:ext cx="1314451" cy="895351"/>
            </a:xfrm>
            <a:prstGeom prst="rect">
              <a:avLst/>
            </a:prstGeom>
            <a:noFill/>
            <a:ln>
              <a:noFill/>
            </a:ln>
          </p:spPr>
        </p:pic>
        <p:sp>
          <p:nvSpPr>
            <p:cNvPr id="196" name="Google Shape;196;g3ebeded06e2_0_163"/>
            <p:cNvSpPr/>
            <p:nvPr/>
          </p:nvSpPr>
          <p:spPr>
            <a:xfrm>
              <a:off x="11630978" y="3019425"/>
              <a:ext cx="3246000" cy="7221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Patua One"/>
                <a:buNone/>
              </a:pPr>
              <a:r>
                <a:rPr b="0" i="0" lang="en-US" sz="3600" u="none" cap="none" strike="noStrike">
                  <a:solidFill>
                    <a:srgbClr val="0E0E0E"/>
                  </a:solidFill>
                  <a:latin typeface="Patua One"/>
                  <a:ea typeface="Patua One"/>
                  <a:cs typeface="Patua One"/>
                  <a:sym typeface="Patua One"/>
                </a:rPr>
                <a:t>Dragon Taming</a:t>
              </a:r>
              <a:endParaRPr b="0" i="0" sz="3600" u="none" cap="none" strike="noStrike">
                <a:solidFill>
                  <a:schemeClr val="dk1"/>
                </a:solidFill>
                <a:latin typeface="Calibri"/>
                <a:ea typeface="Calibri"/>
                <a:cs typeface="Calibri"/>
                <a:sym typeface="Calibri"/>
              </a:endParaRPr>
            </a:p>
          </p:txBody>
        </p:sp>
        <p:sp>
          <p:nvSpPr>
            <p:cNvPr id="197" name="Google Shape;197;g3ebeded06e2_0_163"/>
            <p:cNvSpPr/>
            <p:nvPr/>
          </p:nvSpPr>
          <p:spPr>
            <a:xfrm>
              <a:off x="11889105" y="6548438"/>
              <a:ext cx="2739300" cy="7221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Patua One"/>
                <a:buNone/>
              </a:pPr>
              <a:r>
                <a:rPr b="0" i="0" lang="en-US" sz="3600" u="none" cap="none" strike="noStrike">
                  <a:solidFill>
                    <a:srgbClr val="0E0E0E"/>
                  </a:solidFill>
                  <a:latin typeface="Patua One"/>
                  <a:ea typeface="Patua One"/>
                  <a:cs typeface="Patua One"/>
                  <a:sym typeface="Patua One"/>
                </a:rPr>
                <a:t>Unicorn </a:t>
              </a:r>
              <a:endParaRPr b="0" i="0" sz="3600" u="none" cap="none" strike="noStrike">
                <a:solidFill>
                  <a:schemeClr val="dk1"/>
                </a:solidFill>
                <a:latin typeface="Calibri"/>
                <a:ea typeface="Calibri"/>
                <a:cs typeface="Calibri"/>
                <a:sym typeface="Calibri"/>
              </a:endParaRPr>
            </a:p>
          </p:txBody>
        </p:sp>
      </p:grpSp>
      <p:grpSp>
        <p:nvGrpSpPr>
          <p:cNvPr id="198" name="Google Shape;198;g3ebeded06e2_0_163"/>
          <p:cNvGrpSpPr/>
          <p:nvPr/>
        </p:nvGrpSpPr>
        <p:grpSpPr>
          <a:xfrm>
            <a:off x="17640300" y="7994925"/>
            <a:ext cx="596549" cy="2063476"/>
            <a:chOff x="17640300" y="7994925"/>
            <a:chExt cx="596549" cy="2063476"/>
          </a:xfrm>
        </p:grpSpPr>
        <p:pic>
          <p:nvPicPr>
            <p:cNvPr descr="preencoded.png" id="199" name="Google Shape;199;g3ebeded06e2_0_163"/>
            <p:cNvPicPr preferRelativeResize="0"/>
            <p:nvPr/>
          </p:nvPicPr>
          <p:blipFill rotWithShape="1">
            <a:blip r:embed="rId9">
              <a:alphaModFix/>
            </a:blip>
            <a:srcRect b="0" l="0" r="0" t="0"/>
            <a:stretch/>
          </p:blipFill>
          <p:spPr>
            <a:xfrm>
              <a:off x="17640300" y="9525000"/>
              <a:ext cx="533400" cy="533400"/>
            </a:xfrm>
            <a:prstGeom prst="rect">
              <a:avLst/>
            </a:prstGeom>
            <a:noFill/>
            <a:ln>
              <a:noFill/>
            </a:ln>
          </p:spPr>
        </p:pic>
        <p:sp>
          <p:nvSpPr>
            <p:cNvPr id="200" name="Google Shape;200;g3ebeded06e2_0_163"/>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786956"/>
                </a:buClr>
                <a:buSzPts val="2710"/>
                <a:buFont typeface="Inter"/>
                <a:buNone/>
              </a:pPr>
              <a:r>
                <a:rPr b="1" i="0" lang="en-US" sz="2710" u="none" cap="none" strike="noStrike">
                  <a:solidFill>
                    <a:srgbClr val="786956"/>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201" name="Google Shape;201;g3ebeded06e2_0_163"/>
          <p:cNvGrpSpPr/>
          <p:nvPr/>
        </p:nvGrpSpPr>
        <p:grpSpPr>
          <a:xfrm>
            <a:off x="2362200" y="3238500"/>
            <a:ext cx="2806200" cy="2649975"/>
            <a:chOff x="2362200" y="3238500"/>
            <a:chExt cx="2806200" cy="2649975"/>
          </a:xfrm>
        </p:grpSpPr>
        <p:sp>
          <p:nvSpPr>
            <p:cNvPr id="202" name="Google Shape;202;g3ebeded06e2_0_163"/>
            <p:cNvSpPr/>
            <p:nvPr/>
          </p:nvSpPr>
          <p:spPr>
            <a:xfrm>
              <a:off x="2362200" y="3238500"/>
              <a:ext cx="2806200" cy="722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Patua One"/>
                <a:buNone/>
              </a:pPr>
              <a:r>
                <a:rPr b="0" i="0" lang="en-US" sz="3600" u="none" cap="none" strike="noStrike">
                  <a:solidFill>
                    <a:srgbClr val="0E0E0E"/>
                  </a:solidFill>
                  <a:latin typeface="Patua One"/>
                  <a:ea typeface="Patua One"/>
                  <a:cs typeface="Patua One"/>
                  <a:sym typeface="Patua One"/>
                </a:rPr>
                <a:t>Archery</a:t>
              </a:r>
              <a:endParaRPr b="0" i="0" sz="3600" u="none" cap="none" strike="noStrike">
                <a:solidFill>
                  <a:schemeClr val="dk1"/>
                </a:solidFill>
                <a:latin typeface="Calibri"/>
                <a:ea typeface="Calibri"/>
                <a:cs typeface="Calibri"/>
                <a:sym typeface="Calibri"/>
              </a:endParaRPr>
            </a:p>
          </p:txBody>
        </p:sp>
        <p:sp>
          <p:nvSpPr>
            <p:cNvPr id="203" name="Google Shape;203;g3ebeded06e2_0_163"/>
            <p:cNvSpPr/>
            <p:nvPr/>
          </p:nvSpPr>
          <p:spPr>
            <a:xfrm>
              <a:off x="2362200" y="3952875"/>
              <a:ext cx="2775600" cy="1935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Special Elite"/>
                <a:buNone/>
              </a:pPr>
              <a:r>
                <a:rPr b="0" i="0" lang="en-US" sz="2400" u="none" cap="none" strike="noStrike">
                  <a:solidFill>
                    <a:srgbClr val="0E0E0E"/>
                  </a:solidFill>
                  <a:latin typeface="Special Elite"/>
                  <a:ea typeface="Special Elite"/>
                  <a:cs typeface="Special Elite"/>
                  <a:sym typeface="Special Elite"/>
                </a:rPr>
                <a:t>"The Art of Archery": Discover the intricacies of the Art of Archery .</a:t>
              </a:r>
              <a:endParaRPr b="0" i="0" sz="2400" u="none" cap="none" strike="noStrike">
                <a:solidFill>
                  <a:schemeClr val="dk1"/>
                </a:solidFill>
                <a:latin typeface="Calibri"/>
                <a:ea typeface="Calibri"/>
                <a:cs typeface="Calibri"/>
                <a:sym typeface="Calibri"/>
              </a:endParaRPr>
            </a:p>
          </p:txBody>
        </p:sp>
      </p:grpSp>
      <p:grpSp>
        <p:nvGrpSpPr>
          <p:cNvPr id="204" name="Google Shape;204;g3ebeded06e2_0_163"/>
          <p:cNvGrpSpPr/>
          <p:nvPr/>
        </p:nvGrpSpPr>
        <p:grpSpPr>
          <a:xfrm>
            <a:off x="6276975" y="6867525"/>
            <a:ext cx="2806200" cy="2649975"/>
            <a:chOff x="6276975" y="6410325"/>
            <a:chExt cx="2806200" cy="2649975"/>
          </a:xfrm>
        </p:grpSpPr>
        <p:sp>
          <p:nvSpPr>
            <p:cNvPr id="205" name="Google Shape;205;g3ebeded06e2_0_163"/>
            <p:cNvSpPr/>
            <p:nvPr/>
          </p:nvSpPr>
          <p:spPr>
            <a:xfrm>
              <a:off x="6276975" y="6410325"/>
              <a:ext cx="2806200" cy="722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Patua One"/>
                <a:buNone/>
              </a:pPr>
              <a:r>
                <a:rPr b="0" i="0" lang="en-US" sz="3600" u="none" cap="none" strike="noStrike">
                  <a:solidFill>
                    <a:srgbClr val="0E0E0E"/>
                  </a:solidFill>
                  <a:latin typeface="Patua One"/>
                  <a:ea typeface="Patua One"/>
                  <a:cs typeface="Patua One"/>
                  <a:sym typeface="Patua One"/>
                </a:rPr>
                <a:t>Unicorn</a:t>
              </a:r>
              <a:endParaRPr b="0" i="0" sz="3600" u="none" cap="none" strike="noStrike">
                <a:solidFill>
                  <a:schemeClr val="dk1"/>
                </a:solidFill>
                <a:latin typeface="Calibri"/>
                <a:ea typeface="Calibri"/>
                <a:cs typeface="Calibri"/>
                <a:sym typeface="Calibri"/>
              </a:endParaRPr>
            </a:p>
          </p:txBody>
        </p:sp>
        <p:sp>
          <p:nvSpPr>
            <p:cNvPr id="206" name="Google Shape;206;g3ebeded06e2_0_163"/>
            <p:cNvSpPr/>
            <p:nvPr/>
          </p:nvSpPr>
          <p:spPr>
            <a:xfrm>
              <a:off x="6276975" y="7124700"/>
              <a:ext cx="2775600" cy="1935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Special Elite"/>
                <a:buNone/>
              </a:pPr>
              <a:r>
                <a:rPr b="0" i="0" lang="en-US" sz="2400" u="none" cap="none" strike="noStrike">
                  <a:solidFill>
                    <a:srgbClr val="0E0E0E"/>
                  </a:solidFill>
                  <a:latin typeface="Special Elite"/>
                  <a:ea typeface="Special Elite"/>
                  <a:cs typeface="Special Elite"/>
                  <a:sym typeface="Special Elite"/>
                </a:rPr>
                <a:t>"The Art of Archery": Discover the intricacies of the Art of Archery .</a:t>
              </a:r>
              <a:endParaRPr b="0" i="0" sz="2400" u="none" cap="none" strike="noStrike">
                <a:solidFill>
                  <a:schemeClr val="dk1"/>
                </a:solidFill>
                <a:latin typeface="Calibri"/>
                <a:ea typeface="Calibri"/>
                <a:cs typeface="Calibri"/>
                <a:sym typeface="Calibri"/>
              </a:endParaRPr>
            </a:p>
          </p:txBody>
        </p:sp>
      </p:grpSp>
      <p:grpSp>
        <p:nvGrpSpPr>
          <p:cNvPr id="207" name="Google Shape;207;g3ebeded06e2_0_163"/>
          <p:cNvGrpSpPr/>
          <p:nvPr/>
        </p:nvGrpSpPr>
        <p:grpSpPr>
          <a:xfrm>
            <a:off x="6276975" y="3238500"/>
            <a:ext cx="2806200" cy="2345175"/>
            <a:chOff x="6276975" y="3238500"/>
            <a:chExt cx="2806200" cy="2345175"/>
          </a:xfrm>
        </p:grpSpPr>
        <p:sp>
          <p:nvSpPr>
            <p:cNvPr id="208" name="Google Shape;208;g3ebeded06e2_0_163"/>
            <p:cNvSpPr/>
            <p:nvPr/>
          </p:nvSpPr>
          <p:spPr>
            <a:xfrm>
              <a:off x="6276975" y="3238500"/>
              <a:ext cx="2806200" cy="722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Patua One"/>
                <a:buNone/>
              </a:pPr>
              <a:r>
                <a:rPr b="0" i="0" lang="en-US" sz="3600" u="none" cap="none" strike="noStrike">
                  <a:solidFill>
                    <a:srgbClr val="0E0E0E"/>
                  </a:solidFill>
                  <a:latin typeface="Patua One"/>
                  <a:ea typeface="Patua One"/>
                  <a:cs typeface="Patua One"/>
                  <a:sym typeface="Patua One"/>
                </a:rPr>
                <a:t>Music</a:t>
              </a:r>
              <a:endParaRPr b="0" i="0" sz="3600" u="none" cap="none" strike="noStrike">
                <a:solidFill>
                  <a:schemeClr val="dk1"/>
                </a:solidFill>
                <a:latin typeface="Calibri"/>
                <a:ea typeface="Calibri"/>
                <a:cs typeface="Calibri"/>
                <a:sym typeface="Calibri"/>
              </a:endParaRPr>
            </a:p>
          </p:txBody>
        </p:sp>
        <p:sp>
          <p:nvSpPr>
            <p:cNvPr id="209" name="Google Shape;209;g3ebeded06e2_0_163"/>
            <p:cNvSpPr/>
            <p:nvPr/>
          </p:nvSpPr>
          <p:spPr>
            <a:xfrm>
              <a:off x="6276975" y="3952875"/>
              <a:ext cx="2775600" cy="16308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Special Elite"/>
                <a:buNone/>
              </a:pPr>
              <a:r>
                <a:rPr b="0" i="0" lang="en-US" sz="2400" u="none" cap="none" strike="noStrike">
                  <a:solidFill>
                    <a:srgbClr val="0E0E0E"/>
                  </a:solidFill>
                  <a:latin typeface="Special Elite"/>
                  <a:ea typeface="Special Elite"/>
                  <a:cs typeface="Special Elite"/>
                  <a:sym typeface="Special Elite"/>
                </a:rPr>
                <a:t>"The Music of the Elves": Immerse yourself in the enchanting music.</a:t>
              </a:r>
              <a:endParaRPr b="0" i="0" sz="2400" u="none" cap="none" strike="noStrike">
                <a:solidFill>
                  <a:schemeClr val="dk1"/>
                </a:solidFill>
                <a:latin typeface="Calibri"/>
                <a:ea typeface="Calibri"/>
                <a:cs typeface="Calibri"/>
                <a:sym typeface="Calibri"/>
              </a:endParaRPr>
            </a:p>
          </p:txBody>
        </p:sp>
      </p:grpSp>
      <p:grpSp>
        <p:nvGrpSpPr>
          <p:cNvPr id="210" name="Google Shape;210;g3ebeded06e2_0_163"/>
          <p:cNvGrpSpPr/>
          <p:nvPr/>
        </p:nvGrpSpPr>
        <p:grpSpPr>
          <a:xfrm>
            <a:off x="2362200" y="6867525"/>
            <a:ext cx="2806200" cy="2345175"/>
            <a:chOff x="2362200" y="6410325"/>
            <a:chExt cx="2806200" cy="2345175"/>
          </a:xfrm>
        </p:grpSpPr>
        <p:sp>
          <p:nvSpPr>
            <p:cNvPr id="211" name="Google Shape;211;g3ebeded06e2_0_163"/>
            <p:cNvSpPr/>
            <p:nvPr/>
          </p:nvSpPr>
          <p:spPr>
            <a:xfrm>
              <a:off x="2362200" y="6410325"/>
              <a:ext cx="2806200" cy="722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Patua One"/>
                <a:buNone/>
              </a:pPr>
              <a:r>
                <a:rPr b="0" i="0" lang="en-US" sz="3600" u="none" cap="none" strike="noStrike">
                  <a:solidFill>
                    <a:srgbClr val="0E0E0E"/>
                  </a:solidFill>
                  <a:latin typeface="Patua One"/>
                  <a:ea typeface="Patua One"/>
                  <a:cs typeface="Patua One"/>
                  <a:sym typeface="Patua One"/>
                </a:rPr>
                <a:t>Life</a:t>
              </a:r>
              <a:endParaRPr b="0" i="0" sz="3600" u="none" cap="none" strike="noStrike">
                <a:solidFill>
                  <a:schemeClr val="dk1"/>
                </a:solidFill>
                <a:latin typeface="Calibri"/>
                <a:ea typeface="Calibri"/>
                <a:cs typeface="Calibri"/>
                <a:sym typeface="Calibri"/>
              </a:endParaRPr>
            </a:p>
          </p:txBody>
        </p:sp>
        <p:sp>
          <p:nvSpPr>
            <p:cNvPr id="212" name="Google Shape;212;g3ebeded06e2_0_163"/>
            <p:cNvSpPr/>
            <p:nvPr/>
          </p:nvSpPr>
          <p:spPr>
            <a:xfrm>
              <a:off x="2362200" y="7124700"/>
              <a:ext cx="2775600" cy="16308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Special Elite"/>
                <a:buNone/>
              </a:pPr>
              <a:r>
                <a:rPr b="0" i="0" lang="en-US" sz="2400" u="none" cap="none" strike="noStrike">
                  <a:solidFill>
                    <a:srgbClr val="0E0E0E"/>
                  </a:solidFill>
                  <a:latin typeface="Special Elite"/>
                  <a:ea typeface="Special Elite"/>
                  <a:cs typeface="Special Elite"/>
                  <a:sym typeface="Special Elite"/>
                </a:rPr>
                <a:t>"The Life of an Elf": Learn about the customs and daily life of the elves.</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2026-06-14T07:31:00Z</dcterms:created>
  <dc:creator>PptxGenJS</dc:creator>
</cp:coreProperties>
</file>