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bold r:id="rId31"/>
      <p:boldItalic r:id="rId32"/>
    </p:embeddedFont>
    <p:embeddedFont>
      <p:font typeface="Montserrat"/>
      <p:regular r:id="rId33"/>
      <p:bold r:id="rId34"/>
      <p:italic r:id="rId35"/>
      <p:boldItalic r:id="rId36"/>
    </p:embeddedFont>
    <p:embeddedFont>
      <p:font typeface="Inter"/>
      <p:regular r:id="rId37"/>
      <p:bold r:id="rId38"/>
    </p:embeddedFont>
    <p:embeddedFont>
      <p:font typeface="Notable"/>
      <p:regular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0" roundtripDataSignature="AMtx7mha6+f+wV+VaYSH4bMrO4L8bW/40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Notable-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ba0fae9f1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ba0fae9f1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ba0fae9f1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ba0fae9f1e_0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2ba0fae9f1e_0_1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2ba0fae9f1e_0_1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ba0fae9f1e_0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ba0fae9f1e_0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2ba0fae9f1e_0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ba0fae9f1e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ba0fae9f1e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ba0fae9f1e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ba0fae9f1e_0_3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2ba0fae9f1e_0_3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2ba0fae9f1e_0_3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2ba0fae9f1e_0_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1" name="Google Shape;351;g2ba0fae9f1e_0_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g2ba0fae9f1e_0_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2ba0fae9f1e_0_3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g2ba0fae9f1e_0_3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g2ba0fae9f1e_0_3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2ba0fae9f1e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7" name="Google Shape;447;g2ba0fae9f1e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8" name="Google Shape;448;g2ba0fae9f1e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2ba0fae9f1e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2ba0fae9f1e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2ba0fae9f1e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ba0fae9f1e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ba0fae9f1e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ba0fae9f1e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g2ba0fae9f1e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g2ba0fae9f1e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4" name="Google Shape;504;g2ba0fae9f1e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2ba0fae9f1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2ba0fae9f1e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2ba0fae9f1e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2ba0fae9f1e_0_4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g2ba0fae9f1e_0_4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g2ba0fae9f1e_0_4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ba0fae9f1e_0_5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ba0fae9f1e_0_5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ba0fae9f1e_0_5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ba0fae9f1e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g2ba0fae9f1e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g2ba0fae9f1e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g2ba0fae9f1e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g2ba0fae9f1e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g2ba0fae9f1e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2ba0fae9f1e_0_6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6" name="Google Shape;646;g2ba0fae9f1e_0_6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7" name="Google Shape;647;g2ba0fae9f1e_0_6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2" name="Shape 672"/>
        <p:cNvGrpSpPr/>
        <p:nvPr/>
      </p:nvGrpSpPr>
      <p:grpSpPr>
        <a:xfrm>
          <a:off x="0" y="0"/>
          <a:ext cx="0" cy="0"/>
          <a:chOff x="0" y="0"/>
          <a:chExt cx="0" cy="0"/>
        </a:xfrm>
      </p:grpSpPr>
      <p:sp>
        <p:nvSpPr>
          <p:cNvPr id="673" name="Google Shape;673;g2ba0fae9f1e_0_6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4" name="Google Shape;674;g2ba0fae9f1e_0_6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5" name="Google Shape;675;g2ba0fae9f1e_0_6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3" name="Shape 743"/>
        <p:cNvGrpSpPr/>
        <p:nvPr/>
      </p:nvGrpSpPr>
      <p:grpSpPr>
        <a:xfrm>
          <a:off x="0" y="0"/>
          <a:ext cx="0" cy="0"/>
          <a:chOff x="0" y="0"/>
          <a:chExt cx="0" cy="0"/>
        </a:xfrm>
      </p:grpSpPr>
      <p:sp>
        <p:nvSpPr>
          <p:cNvPr id="744" name="Google Shape;744;g2ba0fae9f1e_0_7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5" name="Google Shape;745;g2ba0fae9f1e_0_7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6" name="Google Shape;746;g2ba0fae9f1e_0_7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ba0fae9f1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ba0fae9f1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ba0fae9f1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2ba0fae9f1e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2ba0fae9f1e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2ba0fae9f1e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ba0fae9f1e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ba0fae9f1e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ba0fae9f1e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ba0fae9f1e_0_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9" name="Google Shape;119;g2ba0fae9f1e_0_1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g2ba0fae9f1e_0_1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ba0fae9f1e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2ba0fae9f1e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2ba0fae9f1e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2ba0fae9f1e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g2ba0fae9f1e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g2ba0fae9f1e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2ba0fae9f1e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2ba0fae9f1e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 name="Google Shape;179;g2ba0fae9f1e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9.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9.png"/><Relationship Id="rId8"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6.png"/><Relationship Id="rId4" Type="http://schemas.openxmlformats.org/officeDocument/2006/relationships/image" Target="../media/image22.png"/><Relationship Id="rId10" Type="http://schemas.openxmlformats.org/officeDocument/2006/relationships/image" Target="../media/image76.png"/><Relationship Id="rId9" Type="http://schemas.openxmlformats.org/officeDocument/2006/relationships/image" Target="../media/image53.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49.png"/><Relationship Id="rId8" Type="http://schemas.openxmlformats.org/officeDocument/2006/relationships/image" Target="../media/image52.png"/></Relationships>
</file>

<file path=ppt/slides/_rels/slide11.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99.png"/><Relationship Id="rId13" Type="http://schemas.openxmlformats.org/officeDocument/2006/relationships/image" Target="../media/image82.png"/><Relationship Id="rId12" Type="http://schemas.openxmlformats.org/officeDocument/2006/relationships/image" Target="../media/image6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29.png"/><Relationship Id="rId9" Type="http://schemas.openxmlformats.org/officeDocument/2006/relationships/image" Target="../media/image63.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9.png"/><Relationship Id="rId8" Type="http://schemas.openxmlformats.org/officeDocument/2006/relationships/image" Target="../media/image7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24.png"/><Relationship Id="rId6" Type="http://schemas.openxmlformats.org/officeDocument/2006/relationships/image" Target="../media/image8.png"/><Relationship Id="rId7" Type="http://schemas.openxmlformats.org/officeDocument/2006/relationships/image" Target="../media/image49.png"/><Relationship Id="rId8" Type="http://schemas.openxmlformats.org/officeDocument/2006/relationships/image" Target="../media/image10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0.png"/><Relationship Id="rId4" Type="http://schemas.openxmlformats.org/officeDocument/2006/relationships/image" Target="../media/image73.png"/><Relationship Id="rId5" Type="http://schemas.openxmlformats.org/officeDocument/2006/relationships/image" Target="../media/image4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56.png"/><Relationship Id="rId4" Type="http://schemas.openxmlformats.org/officeDocument/2006/relationships/image" Target="../media/image22.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49.png"/></Relationships>
</file>

<file path=ppt/slides/_rels/slide15.xml.rels><?xml version="1.0" encoding="UTF-8" standalone="yes"?><Relationships xmlns="http://schemas.openxmlformats.org/package/2006/relationships"><Relationship Id="rId20" Type="http://schemas.openxmlformats.org/officeDocument/2006/relationships/image" Target="../media/image119.png"/><Relationship Id="rId22" Type="http://schemas.openxmlformats.org/officeDocument/2006/relationships/image" Target="../media/image96.png"/><Relationship Id="rId21" Type="http://schemas.openxmlformats.org/officeDocument/2006/relationships/image" Target="../media/image101.png"/><Relationship Id="rId24" Type="http://schemas.openxmlformats.org/officeDocument/2006/relationships/image" Target="../media/image131.png"/><Relationship Id="rId23" Type="http://schemas.openxmlformats.org/officeDocument/2006/relationships/image" Target="../media/image15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8.png"/><Relationship Id="rId4" Type="http://schemas.openxmlformats.org/officeDocument/2006/relationships/image" Target="../media/image88.png"/><Relationship Id="rId9" Type="http://schemas.openxmlformats.org/officeDocument/2006/relationships/image" Target="../media/image108.png"/><Relationship Id="rId26" Type="http://schemas.openxmlformats.org/officeDocument/2006/relationships/image" Target="../media/image106.png"/><Relationship Id="rId25" Type="http://schemas.openxmlformats.org/officeDocument/2006/relationships/image" Target="../media/image129.png"/><Relationship Id="rId28" Type="http://schemas.openxmlformats.org/officeDocument/2006/relationships/image" Target="../media/image126.png"/><Relationship Id="rId27" Type="http://schemas.openxmlformats.org/officeDocument/2006/relationships/image" Target="../media/image114.png"/><Relationship Id="rId5" Type="http://schemas.openxmlformats.org/officeDocument/2006/relationships/image" Target="../media/image97.png"/><Relationship Id="rId6" Type="http://schemas.openxmlformats.org/officeDocument/2006/relationships/image" Target="../media/image87.png"/><Relationship Id="rId29" Type="http://schemas.openxmlformats.org/officeDocument/2006/relationships/image" Target="../media/image121.png"/><Relationship Id="rId7" Type="http://schemas.openxmlformats.org/officeDocument/2006/relationships/image" Target="../media/image49.png"/><Relationship Id="rId8" Type="http://schemas.openxmlformats.org/officeDocument/2006/relationships/image" Target="../media/image92.png"/><Relationship Id="rId31" Type="http://schemas.openxmlformats.org/officeDocument/2006/relationships/image" Target="../media/image132.png"/><Relationship Id="rId30" Type="http://schemas.openxmlformats.org/officeDocument/2006/relationships/image" Target="../media/image111.png"/><Relationship Id="rId11" Type="http://schemas.openxmlformats.org/officeDocument/2006/relationships/image" Target="../media/image89.png"/><Relationship Id="rId10" Type="http://schemas.openxmlformats.org/officeDocument/2006/relationships/image" Target="../media/image80.png"/><Relationship Id="rId13" Type="http://schemas.openxmlformats.org/officeDocument/2006/relationships/image" Target="../media/image91.png"/><Relationship Id="rId12" Type="http://schemas.openxmlformats.org/officeDocument/2006/relationships/image" Target="../media/image110.png"/><Relationship Id="rId15" Type="http://schemas.openxmlformats.org/officeDocument/2006/relationships/image" Target="../media/image94.png"/><Relationship Id="rId14" Type="http://schemas.openxmlformats.org/officeDocument/2006/relationships/image" Target="../media/image123.png"/><Relationship Id="rId17" Type="http://schemas.openxmlformats.org/officeDocument/2006/relationships/image" Target="../media/image100.png"/><Relationship Id="rId16" Type="http://schemas.openxmlformats.org/officeDocument/2006/relationships/image" Target="../media/image120.png"/><Relationship Id="rId19" Type="http://schemas.openxmlformats.org/officeDocument/2006/relationships/image" Target="../media/image103.png"/><Relationship Id="rId18" Type="http://schemas.openxmlformats.org/officeDocument/2006/relationships/image" Target="../media/image10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4.png"/><Relationship Id="rId4" Type="http://schemas.openxmlformats.org/officeDocument/2006/relationships/image" Target="../media/image115.png"/><Relationship Id="rId9" Type="http://schemas.openxmlformats.org/officeDocument/2006/relationships/image" Target="../media/image134.png"/><Relationship Id="rId5" Type="http://schemas.openxmlformats.org/officeDocument/2006/relationships/image" Target="../media/image112.png"/><Relationship Id="rId6" Type="http://schemas.openxmlformats.org/officeDocument/2006/relationships/image" Target="../media/image107.png"/><Relationship Id="rId7" Type="http://schemas.openxmlformats.org/officeDocument/2006/relationships/image" Target="../media/image49.png"/><Relationship Id="rId8" Type="http://schemas.openxmlformats.org/officeDocument/2006/relationships/image" Target="../media/image1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6.png"/><Relationship Id="rId4" Type="http://schemas.openxmlformats.org/officeDocument/2006/relationships/image" Target="../media/image22.png"/><Relationship Id="rId9" Type="http://schemas.openxmlformats.org/officeDocument/2006/relationships/image" Target="../media/image173.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49.png"/><Relationship Id="rId8" Type="http://schemas.openxmlformats.org/officeDocument/2006/relationships/image" Target="../media/image15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7.png"/><Relationship Id="rId4" Type="http://schemas.openxmlformats.org/officeDocument/2006/relationships/image" Target="../media/image29.png"/><Relationship Id="rId9" Type="http://schemas.openxmlformats.org/officeDocument/2006/relationships/image" Target="../media/image164.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9.png"/><Relationship Id="rId8" Type="http://schemas.openxmlformats.org/officeDocument/2006/relationships/image" Target="../media/image1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0.pn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3.png"/><Relationship Id="rId5" Type="http://schemas.openxmlformats.org/officeDocument/2006/relationships/image" Target="../media/image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33.png"/><Relationship Id="rId4" Type="http://schemas.openxmlformats.org/officeDocument/2006/relationships/image" Target="../media/image144.png"/><Relationship Id="rId5" Type="http://schemas.openxmlformats.org/officeDocument/2006/relationships/image" Target="../media/image166.png"/><Relationship Id="rId6" Type="http://schemas.openxmlformats.org/officeDocument/2006/relationships/image" Target="../media/image135.png"/><Relationship Id="rId7" Type="http://schemas.openxmlformats.org/officeDocument/2006/relationships/image" Target="../media/image49.png"/><Relationship Id="rId8" Type="http://schemas.openxmlformats.org/officeDocument/2006/relationships/image" Target="../media/image18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56.png"/><Relationship Id="rId4" Type="http://schemas.openxmlformats.org/officeDocument/2006/relationships/image" Target="../media/image22.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49.png"/><Relationship Id="rId8" Type="http://schemas.openxmlformats.org/officeDocument/2006/relationships/image" Target="../media/image1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7.png"/><Relationship Id="rId4" Type="http://schemas.openxmlformats.org/officeDocument/2006/relationships/image" Target="../media/image29.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9.png"/><Relationship Id="rId8" Type="http://schemas.openxmlformats.org/officeDocument/2006/relationships/image" Target="../media/image15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189.png"/><Relationship Id="rId5" Type="http://schemas.openxmlformats.org/officeDocument/2006/relationships/image" Target="../media/image24.png"/><Relationship Id="rId6" Type="http://schemas.openxmlformats.org/officeDocument/2006/relationships/image" Target="../media/image8.png"/><Relationship Id="rId7" Type="http://schemas.openxmlformats.org/officeDocument/2006/relationships/image" Target="../media/image49.png"/><Relationship Id="rId8" Type="http://schemas.openxmlformats.org/officeDocument/2006/relationships/image" Target="../media/image211.png"/><Relationship Id="rId10" Type="http://schemas.openxmlformats.org/officeDocument/2006/relationships/image" Target="../media/image16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6.png"/><Relationship Id="rId4" Type="http://schemas.openxmlformats.org/officeDocument/2006/relationships/image" Target="../media/image22.png"/><Relationship Id="rId9" Type="http://schemas.openxmlformats.org/officeDocument/2006/relationships/image" Target="../media/image176.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49.png"/><Relationship Id="rId8" Type="http://schemas.openxmlformats.org/officeDocument/2006/relationships/image" Target="../media/image168.png"/><Relationship Id="rId11" Type="http://schemas.openxmlformats.org/officeDocument/2006/relationships/image" Target="../media/image171.png"/><Relationship Id="rId10" Type="http://schemas.openxmlformats.org/officeDocument/2006/relationships/image" Target="../media/image184.png"/><Relationship Id="rId13" Type="http://schemas.openxmlformats.org/officeDocument/2006/relationships/image" Target="../media/image191.png"/><Relationship Id="rId12" Type="http://schemas.openxmlformats.org/officeDocument/2006/relationships/image" Target="../media/image165.png"/></Relationships>
</file>

<file path=ppt/slides/_rels/slide25.xml.rels><?xml version="1.0" encoding="UTF-8" standalone="yes"?><Relationships xmlns="http://schemas.openxmlformats.org/package/2006/relationships"><Relationship Id="rId20" Type="http://schemas.openxmlformats.org/officeDocument/2006/relationships/image" Target="../media/image197.png"/><Relationship Id="rId22" Type="http://schemas.openxmlformats.org/officeDocument/2006/relationships/image" Target="../media/image207.png"/><Relationship Id="rId21" Type="http://schemas.openxmlformats.org/officeDocument/2006/relationships/image" Target="../media/image202.png"/><Relationship Id="rId23" Type="http://schemas.openxmlformats.org/officeDocument/2006/relationships/image" Target="../media/image203.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3.png"/><Relationship Id="rId4" Type="http://schemas.openxmlformats.org/officeDocument/2006/relationships/image" Target="../media/image14.png"/><Relationship Id="rId9" Type="http://schemas.openxmlformats.org/officeDocument/2006/relationships/image" Target="../media/image190.png"/><Relationship Id="rId5" Type="http://schemas.openxmlformats.org/officeDocument/2006/relationships/image" Target="../media/image24.png"/><Relationship Id="rId6" Type="http://schemas.openxmlformats.org/officeDocument/2006/relationships/image" Target="../media/image8.png"/><Relationship Id="rId7" Type="http://schemas.openxmlformats.org/officeDocument/2006/relationships/image" Target="../media/image49.png"/><Relationship Id="rId8" Type="http://schemas.openxmlformats.org/officeDocument/2006/relationships/hyperlink" Target="https://eatemp.com/powerpoint-org-chart-template/" TargetMode="External"/><Relationship Id="rId11" Type="http://schemas.openxmlformats.org/officeDocument/2006/relationships/image" Target="../media/image185.png"/><Relationship Id="rId10" Type="http://schemas.openxmlformats.org/officeDocument/2006/relationships/image" Target="../media/image192.png"/><Relationship Id="rId13" Type="http://schemas.openxmlformats.org/officeDocument/2006/relationships/image" Target="../media/image182.png"/><Relationship Id="rId12" Type="http://schemas.openxmlformats.org/officeDocument/2006/relationships/image" Target="../media/image179.png"/><Relationship Id="rId15" Type="http://schemas.openxmlformats.org/officeDocument/2006/relationships/image" Target="../media/image200.png"/><Relationship Id="rId14" Type="http://schemas.openxmlformats.org/officeDocument/2006/relationships/image" Target="../media/image187.png"/><Relationship Id="rId17" Type="http://schemas.openxmlformats.org/officeDocument/2006/relationships/image" Target="../media/image210.png"/><Relationship Id="rId16" Type="http://schemas.openxmlformats.org/officeDocument/2006/relationships/image" Target="../media/image193.png"/><Relationship Id="rId19" Type="http://schemas.openxmlformats.org/officeDocument/2006/relationships/image" Target="../media/image188.png"/><Relationship Id="rId18" Type="http://schemas.openxmlformats.org/officeDocument/2006/relationships/image" Target="../media/image19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99.png"/><Relationship Id="rId4" Type="http://schemas.openxmlformats.org/officeDocument/2006/relationships/image" Target="../media/image201.png"/><Relationship Id="rId5" Type="http://schemas.openxmlformats.org/officeDocument/2006/relationships/image" Target="../media/image49.png"/><Relationship Id="rId6" Type="http://schemas.openxmlformats.org/officeDocument/2006/relationships/hyperlink" Target="https://unsplash.com/" TargetMode="External"/><Relationship Id="rId7" Type="http://schemas.openxmlformats.org/officeDocument/2006/relationships/image" Target="../media/image20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17.png"/><Relationship Id="rId5" Type="http://schemas.openxmlformats.org/officeDocument/2006/relationships/image" Target="../media/image1.png"/><Relationship Id="rId6" Type="http://schemas.openxmlformats.org/officeDocument/2006/relationships/image" Target="../media/image4.png"/><Relationship Id="rId7"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29.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4.png"/><Relationship Id="rId10" Type="http://schemas.openxmlformats.org/officeDocument/2006/relationships/image" Target="../media/image15.png"/><Relationship Id="rId9" Type="http://schemas.openxmlformats.org/officeDocument/2006/relationships/image" Target="../media/image30.png"/><Relationship Id="rId5" Type="http://schemas.openxmlformats.org/officeDocument/2006/relationships/image" Target="../media/image24.png"/><Relationship Id="rId6" Type="http://schemas.openxmlformats.org/officeDocument/2006/relationships/image" Target="../media/image8.png"/><Relationship Id="rId7" Type="http://schemas.openxmlformats.org/officeDocument/2006/relationships/image" Target="../media/image67.png"/><Relationship Id="rId8"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6.png"/><Relationship Id="rId4" Type="http://schemas.openxmlformats.org/officeDocument/2006/relationships/image" Target="../media/image22.png"/><Relationship Id="rId9" Type="http://schemas.openxmlformats.org/officeDocument/2006/relationships/image" Target="../media/image46.png"/><Relationship Id="rId5" Type="http://schemas.openxmlformats.org/officeDocument/2006/relationships/image" Target="../media/image20.png"/><Relationship Id="rId6" Type="http://schemas.openxmlformats.org/officeDocument/2006/relationships/image" Target="../media/image18.png"/><Relationship Id="rId7" Type="http://schemas.openxmlformats.org/officeDocument/2006/relationships/image" Target="../media/image49.png"/><Relationship Id="rId8"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25.png"/><Relationship Id="rId5" Type="http://schemas.openxmlformats.org/officeDocument/2006/relationships/image" Target="../media/image49.png"/><Relationship Id="rId6" Type="http://schemas.openxmlformats.org/officeDocument/2006/relationships/image" Target="../media/image27.png"/><Relationship Id="rId7"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29.png"/><Relationship Id="rId9" Type="http://schemas.openxmlformats.org/officeDocument/2006/relationships/image" Target="../media/image49.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image" Target="../media/image42.png"/><Relationship Id="rId8" Type="http://schemas.openxmlformats.org/officeDocument/2006/relationships/image" Target="../media/image6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14.png"/><Relationship Id="rId10" Type="http://schemas.openxmlformats.org/officeDocument/2006/relationships/image" Target="../media/image58.png"/><Relationship Id="rId9" Type="http://schemas.openxmlformats.org/officeDocument/2006/relationships/image" Target="../media/image75.png"/><Relationship Id="rId5" Type="http://schemas.openxmlformats.org/officeDocument/2006/relationships/image" Target="../media/image24.png"/><Relationship Id="rId6" Type="http://schemas.openxmlformats.org/officeDocument/2006/relationships/image" Target="../media/image8.png"/><Relationship Id="rId7" Type="http://schemas.openxmlformats.org/officeDocument/2006/relationships/image" Target="../media/image49.png"/><Relationship Id="rId8"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15" name="Shape 15"/>
        <p:cNvGrpSpPr/>
        <p:nvPr/>
      </p:nvGrpSpPr>
      <p:grpSpPr>
        <a:xfrm>
          <a:off x="0" y="0"/>
          <a:ext cx="0" cy="0"/>
          <a:chOff x="0" y="0"/>
          <a:chExt cx="0" cy="0"/>
        </a:xfrm>
      </p:grpSpPr>
      <p:pic>
        <p:nvPicPr>
          <p:cNvPr descr=" " id="16" name="Google Shape;16;g2ba0fae9f1e_0_0"/>
          <p:cNvPicPr preferRelativeResize="0"/>
          <p:nvPr/>
        </p:nvPicPr>
        <p:blipFill rotWithShape="1">
          <a:blip r:embed="rId3">
            <a:alphaModFix/>
          </a:blip>
          <a:srcRect b="0" l="0" r="0" t="0"/>
          <a:stretch/>
        </p:blipFill>
        <p:spPr>
          <a:xfrm>
            <a:off x="0" y="0"/>
            <a:ext cx="24387048" cy="1266884"/>
          </a:xfrm>
          <a:prstGeom prst="rect">
            <a:avLst/>
          </a:prstGeom>
          <a:noFill/>
          <a:ln>
            <a:noFill/>
          </a:ln>
        </p:spPr>
      </p:pic>
      <p:pic>
        <p:nvPicPr>
          <p:cNvPr descr=" " id="17" name="Google Shape;17;g2ba0fae9f1e_0_0"/>
          <p:cNvPicPr preferRelativeResize="0"/>
          <p:nvPr/>
        </p:nvPicPr>
        <p:blipFill rotWithShape="1">
          <a:blip r:embed="rId4">
            <a:alphaModFix/>
          </a:blip>
          <a:srcRect b="0" l="0" r="0" t="0"/>
          <a:stretch/>
        </p:blipFill>
        <p:spPr>
          <a:xfrm>
            <a:off x="0" y="0"/>
            <a:ext cx="24387048" cy="1089084"/>
          </a:xfrm>
          <a:prstGeom prst="rect">
            <a:avLst/>
          </a:prstGeom>
          <a:noFill/>
          <a:ln>
            <a:noFill/>
          </a:ln>
        </p:spPr>
      </p:pic>
      <p:pic>
        <p:nvPicPr>
          <p:cNvPr descr=" " id="18" name="Google Shape;18;g2ba0fae9f1e_0_0"/>
          <p:cNvPicPr preferRelativeResize="0"/>
          <p:nvPr/>
        </p:nvPicPr>
        <p:blipFill rotWithShape="1">
          <a:blip r:embed="rId5">
            <a:alphaModFix/>
          </a:blip>
          <a:srcRect b="0" l="0" r="0" t="0"/>
          <a:stretch/>
        </p:blipFill>
        <p:spPr>
          <a:xfrm>
            <a:off x="0" y="11836400"/>
            <a:ext cx="24387048" cy="1879600"/>
          </a:xfrm>
          <a:prstGeom prst="rect">
            <a:avLst/>
          </a:prstGeom>
          <a:noFill/>
          <a:ln>
            <a:noFill/>
          </a:ln>
        </p:spPr>
      </p:pic>
      <p:pic>
        <p:nvPicPr>
          <p:cNvPr descr=" " id="19" name="Google Shape;19;g2ba0fae9f1e_0_0"/>
          <p:cNvPicPr preferRelativeResize="0"/>
          <p:nvPr/>
        </p:nvPicPr>
        <p:blipFill rotWithShape="1">
          <a:blip r:embed="rId6">
            <a:alphaModFix/>
          </a:blip>
          <a:srcRect b="0" l="0" r="0" t="0"/>
          <a:stretch/>
        </p:blipFill>
        <p:spPr>
          <a:xfrm>
            <a:off x="0" y="12103100"/>
            <a:ext cx="24387048" cy="1612900"/>
          </a:xfrm>
          <a:prstGeom prst="rect">
            <a:avLst/>
          </a:prstGeom>
          <a:noFill/>
          <a:ln>
            <a:noFill/>
          </a:ln>
        </p:spPr>
      </p:pic>
      <p:sp>
        <p:nvSpPr>
          <p:cNvPr id="20" name="Google Shape;20;g2ba0fae9f1e_0_0"/>
          <p:cNvSpPr/>
          <p:nvPr/>
        </p:nvSpPr>
        <p:spPr>
          <a:xfrm>
            <a:off x="3052615" y="1270000"/>
            <a:ext cx="182817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2ba0fae9f1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ba0fae9f1e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3" name="Google Shape;23;g2ba0fae9f1e_0_0"/>
          <p:cNvPicPr preferRelativeResize="0"/>
          <p:nvPr/>
        </p:nvPicPr>
        <p:blipFill rotWithShape="1">
          <a:blip r:embed="rId8">
            <a:alphaModFix/>
          </a:blip>
          <a:srcRect b="0" l="0" r="0" t="0"/>
          <a:stretch/>
        </p:blipFill>
        <p:spPr>
          <a:xfrm>
            <a:off x="1663908" y="2730500"/>
            <a:ext cx="21071934" cy="7785100"/>
          </a:xfrm>
          <a:prstGeom prst="rect">
            <a:avLst/>
          </a:prstGeom>
          <a:noFill/>
          <a:ln>
            <a:noFill/>
          </a:ln>
        </p:spPr>
      </p:pic>
      <p:sp>
        <p:nvSpPr>
          <p:cNvPr id="24" name="Google Shape;24;g2ba0fae9f1e_0_0"/>
          <p:cNvSpPr/>
          <p:nvPr/>
        </p:nvSpPr>
        <p:spPr>
          <a:xfrm>
            <a:off x="7582848" y="8153400"/>
            <a:ext cx="10263000" cy="497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Notable"/>
              <a:buNone/>
            </a:pPr>
            <a:r>
              <a:rPr b="0" i="0" lang="en-US" sz="24000" u="none" cap="none" strike="noStrike">
                <a:solidFill>
                  <a:srgbClr val="FFFFFF"/>
                </a:solidFill>
                <a:latin typeface="Notable"/>
                <a:ea typeface="Notable"/>
                <a:cs typeface="Notable"/>
                <a:sym typeface="Notable"/>
              </a:rPr>
              <a:t>War</a:t>
            </a:r>
            <a:endParaRPr b="0" i="0" sz="24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211" name="Shape 211"/>
        <p:cNvGrpSpPr/>
        <p:nvPr/>
      </p:nvGrpSpPr>
      <p:grpSpPr>
        <a:xfrm>
          <a:off x="0" y="0"/>
          <a:ext cx="0" cy="0"/>
          <a:chOff x="0" y="0"/>
          <a:chExt cx="0" cy="0"/>
        </a:xfrm>
      </p:grpSpPr>
      <p:pic>
        <p:nvPicPr>
          <p:cNvPr descr=" " id="212" name="Google Shape;212;g2ba0fae9f1e_0_187"/>
          <p:cNvPicPr preferRelativeResize="0"/>
          <p:nvPr/>
        </p:nvPicPr>
        <p:blipFill rotWithShape="1">
          <a:blip r:embed="rId3">
            <a:alphaModFix/>
          </a:blip>
          <a:srcRect b="0" l="0" r="0" t="0"/>
          <a:stretch/>
        </p:blipFill>
        <p:spPr>
          <a:xfrm>
            <a:off x="0" y="0"/>
            <a:ext cx="13569509" cy="3856757"/>
          </a:xfrm>
          <a:prstGeom prst="rect">
            <a:avLst/>
          </a:prstGeom>
          <a:noFill/>
          <a:ln>
            <a:noFill/>
          </a:ln>
        </p:spPr>
      </p:pic>
      <p:pic>
        <p:nvPicPr>
          <p:cNvPr descr=" " id="213" name="Google Shape;213;g2ba0fae9f1e_0_187"/>
          <p:cNvPicPr preferRelativeResize="0"/>
          <p:nvPr/>
        </p:nvPicPr>
        <p:blipFill rotWithShape="1">
          <a:blip r:embed="rId4">
            <a:alphaModFix/>
          </a:blip>
          <a:srcRect b="0" l="0" r="0" t="0"/>
          <a:stretch/>
        </p:blipFill>
        <p:spPr>
          <a:xfrm>
            <a:off x="0" y="0"/>
            <a:ext cx="13569509" cy="3691657"/>
          </a:xfrm>
          <a:prstGeom prst="rect">
            <a:avLst/>
          </a:prstGeom>
          <a:noFill/>
          <a:ln>
            <a:noFill/>
          </a:ln>
        </p:spPr>
      </p:pic>
      <p:pic>
        <p:nvPicPr>
          <p:cNvPr descr=" " id="214" name="Google Shape;214;g2ba0fae9f1e_0_187"/>
          <p:cNvPicPr preferRelativeResize="0"/>
          <p:nvPr/>
        </p:nvPicPr>
        <p:blipFill rotWithShape="1">
          <a:blip r:embed="rId5">
            <a:alphaModFix/>
          </a:blip>
          <a:srcRect b="0" l="0" r="0" t="0"/>
          <a:stretch/>
        </p:blipFill>
        <p:spPr>
          <a:xfrm>
            <a:off x="14962343" y="7015659"/>
            <a:ext cx="9424706" cy="6700341"/>
          </a:xfrm>
          <a:prstGeom prst="rect">
            <a:avLst/>
          </a:prstGeom>
          <a:noFill/>
          <a:ln>
            <a:noFill/>
          </a:ln>
        </p:spPr>
      </p:pic>
      <p:pic>
        <p:nvPicPr>
          <p:cNvPr descr=" " id="215" name="Google Shape;215;g2ba0fae9f1e_0_187"/>
          <p:cNvPicPr preferRelativeResize="0"/>
          <p:nvPr/>
        </p:nvPicPr>
        <p:blipFill rotWithShape="1">
          <a:blip r:embed="rId6">
            <a:alphaModFix/>
          </a:blip>
          <a:srcRect b="0" l="0" r="0" t="0"/>
          <a:stretch/>
        </p:blipFill>
        <p:spPr>
          <a:xfrm>
            <a:off x="14962343" y="7282359"/>
            <a:ext cx="9424706" cy="6433641"/>
          </a:xfrm>
          <a:prstGeom prst="rect">
            <a:avLst/>
          </a:prstGeom>
          <a:noFill/>
          <a:ln>
            <a:noFill/>
          </a:ln>
        </p:spPr>
      </p:pic>
      <p:sp>
        <p:nvSpPr>
          <p:cNvPr id="216" name="Google Shape;216;g2ba0fae9f1e_0_1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ba0fae9f1e_0_18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18" name="Google Shape;218;g2ba0fae9f1e_0_187"/>
          <p:cNvSpPr/>
          <p:nvPr/>
        </p:nvSpPr>
        <p:spPr>
          <a:xfrm>
            <a:off x="10542318" y="1244600"/>
            <a:ext cx="36537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Plan</a:t>
            </a:r>
            <a:endParaRPr b="0" i="0" sz="8000" u="none" cap="none" strike="noStrike">
              <a:solidFill>
                <a:schemeClr val="dk1"/>
              </a:solidFill>
              <a:latin typeface="Calibri"/>
              <a:ea typeface="Calibri"/>
              <a:cs typeface="Calibri"/>
              <a:sym typeface="Calibri"/>
            </a:endParaRPr>
          </a:p>
        </p:txBody>
      </p:sp>
      <p:sp>
        <p:nvSpPr>
          <p:cNvPr id="219" name="Google Shape;219;g2ba0fae9f1e_0_187"/>
          <p:cNvSpPr/>
          <p:nvPr/>
        </p:nvSpPr>
        <p:spPr>
          <a:xfrm>
            <a:off x="1778222" y="3632200"/>
            <a:ext cx="20843400" cy="833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2ba0fae9f1e_0_187"/>
          <p:cNvSpPr/>
          <p:nvPr/>
        </p:nvSpPr>
        <p:spPr>
          <a:xfrm>
            <a:off x="1778222" y="3632200"/>
            <a:ext cx="6439800" cy="83313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ba0fae9f1e_0_187"/>
          <p:cNvPicPr preferRelativeResize="0"/>
          <p:nvPr/>
        </p:nvPicPr>
        <p:blipFill rotWithShape="1">
          <a:blip r:embed="rId8">
            <a:alphaModFix/>
          </a:blip>
          <a:srcRect b="0" l="0" r="0" t="0"/>
          <a:stretch/>
        </p:blipFill>
        <p:spPr>
          <a:xfrm>
            <a:off x="4223569" y="4089400"/>
            <a:ext cx="1549011" cy="1625600"/>
          </a:xfrm>
          <a:prstGeom prst="rect">
            <a:avLst/>
          </a:prstGeom>
          <a:noFill/>
          <a:ln>
            <a:noFill/>
          </a:ln>
        </p:spPr>
      </p:pic>
      <p:sp>
        <p:nvSpPr>
          <p:cNvPr id="222" name="Google Shape;222;g2ba0fae9f1e_0_187"/>
          <p:cNvSpPr/>
          <p:nvPr/>
        </p:nvSpPr>
        <p:spPr>
          <a:xfrm>
            <a:off x="3753319" y="6019800"/>
            <a:ext cx="24894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Basic</a:t>
            </a:r>
            <a:endParaRPr b="0" i="0" sz="4800" u="none" cap="none" strike="noStrike">
              <a:solidFill>
                <a:schemeClr val="dk1"/>
              </a:solidFill>
              <a:latin typeface="Calibri"/>
              <a:ea typeface="Calibri"/>
              <a:cs typeface="Calibri"/>
              <a:sym typeface="Calibri"/>
            </a:endParaRPr>
          </a:p>
        </p:txBody>
      </p:sp>
      <p:sp>
        <p:nvSpPr>
          <p:cNvPr id="223" name="Google Shape;223;g2ba0fae9f1e_0_187"/>
          <p:cNvSpPr/>
          <p:nvPr/>
        </p:nvSpPr>
        <p:spPr>
          <a:xfrm>
            <a:off x="2235479" y="7112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4" name="Google Shape;224;g2ba0fae9f1e_0_187"/>
          <p:cNvSpPr/>
          <p:nvPr/>
        </p:nvSpPr>
        <p:spPr>
          <a:xfrm>
            <a:off x="3359570" y="10718800"/>
            <a:ext cx="32769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30 days</a:t>
            </a:r>
            <a:endParaRPr b="0" i="0" sz="4800" u="none" cap="none" strike="noStrike">
              <a:solidFill>
                <a:schemeClr val="dk1"/>
              </a:solidFill>
              <a:latin typeface="Calibri"/>
              <a:ea typeface="Calibri"/>
              <a:cs typeface="Calibri"/>
              <a:sym typeface="Calibri"/>
            </a:endParaRPr>
          </a:p>
        </p:txBody>
      </p:sp>
      <p:sp>
        <p:nvSpPr>
          <p:cNvPr id="225" name="Google Shape;225;g2ba0fae9f1e_0_187"/>
          <p:cNvSpPr/>
          <p:nvPr/>
        </p:nvSpPr>
        <p:spPr>
          <a:xfrm>
            <a:off x="8980022" y="3632200"/>
            <a:ext cx="6439800" cy="83313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2ba0fae9f1e_0_187"/>
          <p:cNvPicPr preferRelativeResize="0"/>
          <p:nvPr/>
        </p:nvPicPr>
        <p:blipFill rotWithShape="1">
          <a:blip r:embed="rId9">
            <a:alphaModFix/>
          </a:blip>
          <a:srcRect b="0" l="0" r="0" t="0"/>
          <a:stretch/>
        </p:blipFill>
        <p:spPr>
          <a:xfrm>
            <a:off x="11556392" y="4089400"/>
            <a:ext cx="1286966" cy="1625600"/>
          </a:xfrm>
          <a:prstGeom prst="rect">
            <a:avLst/>
          </a:prstGeom>
          <a:noFill/>
          <a:ln>
            <a:noFill/>
          </a:ln>
        </p:spPr>
      </p:pic>
      <p:sp>
        <p:nvSpPr>
          <p:cNvPr id="227" name="Google Shape;227;g2ba0fae9f1e_0_187"/>
          <p:cNvSpPr/>
          <p:nvPr/>
        </p:nvSpPr>
        <p:spPr>
          <a:xfrm>
            <a:off x="10980522" y="6019800"/>
            <a:ext cx="2438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Elite</a:t>
            </a:r>
            <a:endParaRPr b="0" i="0" sz="4800" u="none" cap="none" strike="noStrike">
              <a:solidFill>
                <a:schemeClr val="dk1"/>
              </a:solidFill>
              <a:latin typeface="Calibri"/>
              <a:ea typeface="Calibri"/>
              <a:cs typeface="Calibri"/>
              <a:sym typeface="Calibri"/>
            </a:endParaRPr>
          </a:p>
        </p:txBody>
      </p:sp>
      <p:sp>
        <p:nvSpPr>
          <p:cNvPr id="228" name="Google Shape;228;g2ba0fae9f1e_0_187"/>
          <p:cNvSpPr/>
          <p:nvPr/>
        </p:nvSpPr>
        <p:spPr>
          <a:xfrm>
            <a:off x="9437280" y="7112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29" name="Google Shape;229;g2ba0fae9f1e_0_187"/>
          <p:cNvSpPr/>
          <p:nvPr/>
        </p:nvSpPr>
        <p:spPr>
          <a:xfrm>
            <a:off x="10574072" y="10718800"/>
            <a:ext cx="3251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60 days</a:t>
            </a:r>
            <a:endParaRPr b="0" i="0" sz="4800" u="none" cap="none" strike="noStrike">
              <a:solidFill>
                <a:schemeClr val="dk1"/>
              </a:solidFill>
              <a:latin typeface="Calibri"/>
              <a:ea typeface="Calibri"/>
              <a:cs typeface="Calibri"/>
              <a:sym typeface="Calibri"/>
            </a:endParaRPr>
          </a:p>
        </p:txBody>
      </p:sp>
      <p:sp>
        <p:nvSpPr>
          <p:cNvPr id="230" name="Google Shape;230;g2ba0fae9f1e_0_187"/>
          <p:cNvSpPr/>
          <p:nvPr/>
        </p:nvSpPr>
        <p:spPr>
          <a:xfrm>
            <a:off x="16181822" y="3632200"/>
            <a:ext cx="6439800" cy="83313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ba0fae9f1e_0_187"/>
          <p:cNvPicPr preferRelativeResize="0"/>
          <p:nvPr/>
        </p:nvPicPr>
        <p:blipFill rotWithShape="1">
          <a:blip r:embed="rId10">
            <a:alphaModFix/>
          </a:blip>
          <a:srcRect b="0" l="0" r="0" t="0"/>
          <a:stretch/>
        </p:blipFill>
        <p:spPr>
          <a:xfrm>
            <a:off x="18967582" y="4089400"/>
            <a:ext cx="868183" cy="1625600"/>
          </a:xfrm>
          <a:prstGeom prst="rect">
            <a:avLst/>
          </a:prstGeom>
          <a:noFill/>
          <a:ln>
            <a:noFill/>
          </a:ln>
        </p:spPr>
      </p:pic>
      <p:sp>
        <p:nvSpPr>
          <p:cNvPr id="232" name="Google Shape;232;g2ba0fae9f1e_0_187"/>
          <p:cNvSpPr/>
          <p:nvPr/>
        </p:nvSpPr>
        <p:spPr>
          <a:xfrm>
            <a:off x="17089986" y="6019800"/>
            <a:ext cx="46233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Legendary</a:t>
            </a:r>
            <a:endParaRPr b="0" i="0" sz="4800" u="none" cap="none" strike="noStrike">
              <a:solidFill>
                <a:schemeClr val="dk1"/>
              </a:solidFill>
              <a:latin typeface="Calibri"/>
              <a:ea typeface="Calibri"/>
              <a:cs typeface="Calibri"/>
              <a:sym typeface="Calibri"/>
            </a:endParaRPr>
          </a:p>
        </p:txBody>
      </p:sp>
      <p:sp>
        <p:nvSpPr>
          <p:cNvPr id="233" name="Google Shape;233;g2ba0fae9f1e_0_187"/>
          <p:cNvSpPr/>
          <p:nvPr/>
        </p:nvSpPr>
        <p:spPr>
          <a:xfrm>
            <a:off x="16639080" y="71120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34" name="Google Shape;234;g2ba0fae9f1e_0_187"/>
          <p:cNvSpPr/>
          <p:nvPr/>
        </p:nvSpPr>
        <p:spPr>
          <a:xfrm>
            <a:off x="17775872" y="10718800"/>
            <a:ext cx="32517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90 days</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239" name="Shape 239"/>
        <p:cNvGrpSpPr/>
        <p:nvPr/>
      </p:nvGrpSpPr>
      <p:grpSpPr>
        <a:xfrm>
          <a:off x="0" y="0"/>
          <a:ext cx="0" cy="0"/>
          <a:chOff x="0" y="0"/>
          <a:chExt cx="0" cy="0"/>
        </a:xfrm>
      </p:grpSpPr>
      <p:pic>
        <p:nvPicPr>
          <p:cNvPr descr=" " id="240" name="Google Shape;240;g2ba0fae9f1e_0_214"/>
          <p:cNvPicPr preferRelativeResize="0"/>
          <p:nvPr/>
        </p:nvPicPr>
        <p:blipFill rotWithShape="1">
          <a:blip r:embed="rId3">
            <a:alphaModFix/>
          </a:blip>
          <a:srcRect b="0" l="0" r="0" t="0"/>
          <a:stretch/>
        </p:blipFill>
        <p:spPr>
          <a:xfrm>
            <a:off x="0" y="0"/>
            <a:ext cx="24387048" cy="1266887"/>
          </a:xfrm>
          <a:prstGeom prst="rect">
            <a:avLst/>
          </a:prstGeom>
          <a:noFill/>
          <a:ln>
            <a:noFill/>
          </a:ln>
        </p:spPr>
      </p:pic>
      <p:pic>
        <p:nvPicPr>
          <p:cNvPr descr=" " id="241" name="Google Shape;241;g2ba0fae9f1e_0_214"/>
          <p:cNvPicPr preferRelativeResize="0"/>
          <p:nvPr/>
        </p:nvPicPr>
        <p:blipFill rotWithShape="1">
          <a:blip r:embed="rId4">
            <a:alphaModFix/>
          </a:blip>
          <a:srcRect b="0" l="0" r="0" t="0"/>
          <a:stretch/>
        </p:blipFill>
        <p:spPr>
          <a:xfrm>
            <a:off x="0" y="0"/>
            <a:ext cx="24387048" cy="1089087"/>
          </a:xfrm>
          <a:prstGeom prst="rect">
            <a:avLst/>
          </a:prstGeom>
          <a:noFill/>
          <a:ln>
            <a:noFill/>
          </a:ln>
        </p:spPr>
      </p:pic>
      <p:pic>
        <p:nvPicPr>
          <p:cNvPr descr=" " id="242" name="Google Shape;242;g2ba0fae9f1e_0_214"/>
          <p:cNvPicPr preferRelativeResize="0"/>
          <p:nvPr/>
        </p:nvPicPr>
        <p:blipFill rotWithShape="1">
          <a:blip r:embed="rId5">
            <a:alphaModFix/>
          </a:blip>
          <a:srcRect b="0" l="0" r="0" t="0"/>
          <a:stretch/>
        </p:blipFill>
        <p:spPr>
          <a:xfrm>
            <a:off x="0" y="11836400"/>
            <a:ext cx="24387048" cy="1879600"/>
          </a:xfrm>
          <a:prstGeom prst="rect">
            <a:avLst/>
          </a:prstGeom>
          <a:noFill/>
          <a:ln>
            <a:noFill/>
          </a:ln>
        </p:spPr>
      </p:pic>
      <p:pic>
        <p:nvPicPr>
          <p:cNvPr descr=" " id="243" name="Google Shape;243;g2ba0fae9f1e_0_214"/>
          <p:cNvPicPr preferRelativeResize="0"/>
          <p:nvPr/>
        </p:nvPicPr>
        <p:blipFill rotWithShape="1">
          <a:blip r:embed="rId6">
            <a:alphaModFix/>
          </a:blip>
          <a:srcRect b="0" l="0" r="0" t="0"/>
          <a:stretch/>
        </p:blipFill>
        <p:spPr>
          <a:xfrm>
            <a:off x="0" y="12103100"/>
            <a:ext cx="24387048" cy="1612900"/>
          </a:xfrm>
          <a:prstGeom prst="rect">
            <a:avLst/>
          </a:prstGeom>
          <a:noFill/>
          <a:ln>
            <a:noFill/>
          </a:ln>
        </p:spPr>
      </p:pic>
      <p:sp>
        <p:nvSpPr>
          <p:cNvPr id="244" name="Google Shape;244;g2ba0fae9f1e_0_2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ba0fae9f1e_0_2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6" name="Google Shape;246;g2ba0fae9f1e_0_214"/>
          <p:cNvPicPr preferRelativeResize="0"/>
          <p:nvPr/>
        </p:nvPicPr>
        <p:blipFill rotWithShape="1">
          <a:blip r:embed="rId8">
            <a:alphaModFix/>
          </a:blip>
          <a:srcRect b="0" l="0" r="0" t="0"/>
          <a:stretch/>
        </p:blipFill>
        <p:spPr>
          <a:xfrm>
            <a:off x="381048" y="2146300"/>
            <a:ext cx="23637654" cy="9144000"/>
          </a:xfrm>
          <a:prstGeom prst="rect">
            <a:avLst/>
          </a:prstGeom>
          <a:noFill/>
          <a:ln>
            <a:noFill/>
          </a:ln>
        </p:spPr>
      </p:pic>
      <p:sp>
        <p:nvSpPr>
          <p:cNvPr id="247" name="Google Shape;247;g2ba0fae9f1e_0_214"/>
          <p:cNvSpPr/>
          <p:nvPr/>
        </p:nvSpPr>
        <p:spPr>
          <a:xfrm>
            <a:off x="381048" y="3556000"/>
            <a:ext cx="5347500" cy="7683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2ba0fae9f1e_0_214"/>
          <p:cNvSpPr/>
          <p:nvPr/>
        </p:nvSpPr>
        <p:spPr>
          <a:xfrm>
            <a:off x="685886" y="4965700"/>
            <a:ext cx="4737600" cy="59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2ba0fae9f1e_0_214"/>
          <p:cNvSpPr/>
          <p:nvPr/>
        </p:nvSpPr>
        <p:spPr>
          <a:xfrm>
            <a:off x="685886"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ba0fae9f1e_0_214"/>
          <p:cNvSpPr/>
          <p:nvPr/>
        </p:nvSpPr>
        <p:spPr>
          <a:xfrm>
            <a:off x="685886"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ba0fae9f1e_0_214"/>
          <p:cNvSpPr/>
          <p:nvPr/>
        </p:nvSpPr>
        <p:spPr>
          <a:xfrm>
            <a:off x="609676" y="49657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252" name="Google Shape;252;g2ba0fae9f1e_0_214"/>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53" name="Google Shape;253;g2ba0fae9f1e_0_214"/>
          <p:cNvPicPr preferRelativeResize="0"/>
          <p:nvPr/>
        </p:nvPicPr>
        <p:blipFill rotWithShape="1">
          <a:blip r:embed="rId9">
            <a:alphaModFix/>
          </a:blip>
          <a:srcRect b="0" l="0" r="0" t="0"/>
          <a:stretch/>
        </p:blipFill>
        <p:spPr>
          <a:xfrm>
            <a:off x="2241830" y="7137400"/>
            <a:ext cx="1625803" cy="1625600"/>
          </a:xfrm>
          <a:prstGeom prst="rect">
            <a:avLst/>
          </a:prstGeom>
          <a:noFill/>
          <a:ln>
            <a:noFill/>
          </a:ln>
        </p:spPr>
      </p:pic>
      <p:pic>
        <p:nvPicPr>
          <p:cNvPr descr=" " id="254" name="Google Shape;254;g2ba0fae9f1e_0_214"/>
          <p:cNvPicPr preferRelativeResize="0"/>
          <p:nvPr/>
        </p:nvPicPr>
        <p:blipFill rotWithShape="1">
          <a:blip r:embed="rId10">
            <a:alphaModFix/>
          </a:blip>
          <a:srcRect b="0" l="0" r="0" t="0"/>
          <a:stretch/>
        </p:blipFill>
        <p:spPr>
          <a:xfrm>
            <a:off x="2326518" y="7222083"/>
            <a:ext cx="1456422" cy="1456246"/>
          </a:xfrm>
          <a:prstGeom prst="rect">
            <a:avLst/>
          </a:prstGeom>
          <a:noFill/>
          <a:ln>
            <a:noFill/>
          </a:ln>
        </p:spPr>
      </p:pic>
      <p:sp>
        <p:nvSpPr>
          <p:cNvPr id="255" name="Google Shape;255;g2ba0fae9f1e_0_214"/>
          <p:cNvSpPr/>
          <p:nvPr/>
        </p:nvSpPr>
        <p:spPr>
          <a:xfrm>
            <a:off x="685886"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ba0fae9f1e_0_214"/>
          <p:cNvSpPr/>
          <p:nvPr/>
        </p:nvSpPr>
        <p:spPr>
          <a:xfrm>
            <a:off x="685886"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ba0fae9f1e_0_214"/>
          <p:cNvSpPr/>
          <p:nvPr/>
        </p:nvSpPr>
        <p:spPr>
          <a:xfrm>
            <a:off x="609676" y="91694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258" name="Google Shape;258;g2ba0fae9f1e_0_214"/>
          <p:cNvSpPr/>
          <p:nvPr/>
        </p:nvSpPr>
        <p:spPr>
          <a:xfrm>
            <a:off x="618144" y="9969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9" name="Google Shape;259;g2ba0fae9f1e_0_214"/>
          <p:cNvSpPr/>
          <p:nvPr/>
        </p:nvSpPr>
        <p:spPr>
          <a:xfrm>
            <a:off x="6477810" y="3556000"/>
            <a:ext cx="5347500" cy="7683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ba0fae9f1e_0_214"/>
          <p:cNvSpPr/>
          <p:nvPr/>
        </p:nvSpPr>
        <p:spPr>
          <a:xfrm>
            <a:off x="6782648" y="4965700"/>
            <a:ext cx="4737600" cy="59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ba0fae9f1e_0_214"/>
          <p:cNvSpPr/>
          <p:nvPr/>
        </p:nvSpPr>
        <p:spPr>
          <a:xfrm>
            <a:off x="6782648"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ba0fae9f1e_0_214"/>
          <p:cNvSpPr/>
          <p:nvPr/>
        </p:nvSpPr>
        <p:spPr>
          <a:xfrm>
            <a:off x="6782648"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ba0fae9f1e_0_214"/>
          <p:cNvSpPr/>
          <p:nvPr/>
        </p:nvSpPr>
        <p:spPr>
          <a:xfrm>
            <a:off x="6706438" y="49657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264" name="Google Shape;264;g2ba0fae9f1e_0_214"/>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5" name="Google Shape;265;g2ba0fae9f1e_0_214"/>
          <p:cNvPicPr preferRelativeResize="0"/>
          <p:nvPr/>
        </p:nvPicPr>
        <p:blipFill rotWithShape="1">
          <a:blip r:embed="rId9">
            <a:alphaModFix/>
          </a:blip>
          <a:srcRect b="0" l="0" r="0" t="0"/>
          <a:stretch/>
        </p:blipFill>
        <p:spPr>
          <a:xfrm>
            <a:off x="8338592" y="7137400"/>
            <a:ext cx="1625803" cy="1625600"/>
          </a:xfrm>
          <a:prstGeom prst="rect">
            <a:avLst/>
          </a:prstGeom>
          <a:noFill/>
          <a:ln>
            <a:noFill/>
          </a:ln>
        </p:spPr>
      </p:pic>
      <p:pic>
        <p:nvPicPr>
          <p:cNvPr descr=" " id="266" name="Google Shape;266;g2ba0fae9f1e_0_214"/>
          <p:cNvPicPr preferRelativeResize="0"/>
          <p:nvPr/>
        </p:nvPicPr>
        <p:blipFill rotWithShape="1">
          <a:blip r:embed="rId11">
            <a:alphaModFix/>
          </a:blip>
          <a:srcRect b="0" l="0" r="0" t="0"/>
          <a:stretch/>
        </p:blipFill>
        <p:spPr>
          <a:xfrm>
            <a:off x="8541818" y="7340600"/>
            <a:ext cx="1192256" cy="1190414"/>
          </a:xfrm>
          <a:prstGeom prst="rect">
            <a:avLst/>
          </a:prstGeom>
          <a:noFill/>
          <a:ln>
            <a:noFill/>
          </a:ln>
        </p:spPr>
      </p:pic>
      <p:sp>
        <p:nvSpPr>
          <p:cNvPr id="267" name="Google Shape;267;g2ba0fae9f1e_0_214"/>
          <p:cNvSpPr/>
          <p:nvPr/>
        </p:nvSpPr>
        <p:spPr>
          <a:xfrm>
            <a:off x="6782648"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ba0fae9f1e_0_214"/>
          <p:cNvSpPr/>
          <p:nvPr/>
        </p:nvSpPr>
        <p:spPr>
          <a:xfrm>
            <a:off x="6782648"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ba0fae9f1e_0_214"/>
          <p:cNvSpPr/>
          <p:nvPr/>
        </p:nvSpPr>
        <p:spPr>
          <a:xfrm>
            <a:off x="6706438" y="91694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270" name="Google Shape;270;g2ba0fae9f1e_0_214"/>
          <p:cNvSpPr/>
          <p:nvPr/>
        </p:nvSpPr>
        <p:spPr>
          <a:xfrm>
            <a:off x="6714906" y="9969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71" name="Google Shape;271;g2ba0fae9f1e_0_214"/>
          <p:cNvSpPr/>
          <p:nvPr/>
        </p:nvSpPr>
        <p:spPr>
          <a:xfrm>
            <a:off x="12574572" y="3556000"/>
            <a:ext cx="5347500" cy="7683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ba0fae9f1e_0_214"/>
          <p:cNvSpPr/>
          <p:nvPr/>
        </p:nvSpPr>
        <p:spPr>
          <a:xfrm>
            <a:off x="12879410" y="4965700"/>
            <a:ext cx="4737600" cy="59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ba0fae9f1e_0_214"/>
          <p:cNvSpPr/>
          <p:nvPr/>
        </p:nvSpPr>
        <p:spPr>
          <a:xfrm>
            <a:off x="12879410"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ba0fae9f1e_0_214"/>
          <p:cNvSpPr/>
          <p:nvPr/>
        </p:nvSpPr>
        <p:spPr>
          <a:xfrm>
            <a:off x="12879410"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ba0fae9f1e_0_214"/>
          <p:cNvSpPr/>
          <p:nvPr/>
        </p:nvSpPr>
        <p:spPr>
          <a:xfrm>
            <a:off x="12803200" y="49657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276" name="Google Shape;276;g2ba0fae9f1e_0_214"/>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7" name="Google Shape;277;g2ba0fae9f1e_0_214"/>
          <p:cNvPicPr preferRelativeResize="0"/>
          <p:nvPr/>
        </p:nvPicPr>
        <p:blipFill rotWithShape="1">
          <a:blip r:embed="rId9">
            <a:alphaModFix/>
          </a:blip>
          <a:srcRect b="0" l="0" r="0" t="0"/>
          <a:stretch/>
        </p:blipFill>
        <p:spPr>
          <a:xfrm>
            <a:off x="14435354" y="7137400"/>
            <a:ext cx="1625803" cy="1625600"/>
          </a:xfrm>
          <a:prstGeom prst="rect">
            <a:avLst/>
          </a:prstGeom>
          <a:noFill/>
          <a:ln>
            <a:noFill/>
          </a:ln>
        </p:spPr>
      </p:pic>
      <p:pic>
        <p:nvPicPr>
          <p:cNvPr descr=" " id="278" name="Google Shape;278;g2ba0fae9f1e_0_214"/>
          <p:cNvPicPr preferRelativeResize="0"/>
          <p:nvPr/>
        </p:nvPicPr>
        <p:blipFill rotWithShape="1">
          <a:blip r:embed="rId12">
            <a:alphaModFix/>
          </a:blip>
          <a:srcRect b="0" l="0" r="0" t="0"/>
          <a:stretch/>
        </p:blipFill>
        <p:spPr>
          <a:xfrm>
            <a:off x="14536942" y="7142162"/>
            <a:ext cx="1519452" cy="1519262"/>
          </a:xfrm>
          <a:prstGeom prst="rect">
            <a:avLst/>
          </a:prstGeom>
          <a:noFill/>
          <a:ln>
            <a:noFill/>
          </a:ln>
        </p:spPr>
      </p:pic>
      <p:sp>
        <p:nvSpPr>
          <p:cNvPr id="279" name="Google Shape;279;g2ba0fae9f1e_0_214"/>
          <p:cNvSpPr/>
          <p:nvPr/>
        </p:nvSpPr>
        <p:spPr>
          <a:xfrm>
            <a:off x="12879410"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ba0fae9f1e_0_214"/>
          <p:cNvSpPr/>
          <p:nvPr/>
        </p:nvSpPr>
        <p:spPr>
          <a:xfrm>
            <a:off x="12879410"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ba0fae9f1e_0_214"/>
          <p:cNvSpPr/>
          <p:nvPr/>
        </p:nvSpPr>
        <p:spPr>
          <a:xfrm>
            <a:off x="12803200" y="91694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282" name="Google Shape;282;g2ba0fae9f1e_0_214"/>
          <p:cNvSpPr/>
          <p:nvPr/>
        </p:nvSpPr>
        <p:spPr>
          <a:xfrm>
            <a:off x="12811668" y="9969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83" name="Google Shape;283;g2ba0fae9f1e_0_214"/>
          <p:cNvSpPr/>
          <p:nvPr/>
        </p:nvSpPr>
        <p:spPr>
          <a:xfrm>
            <a:off x="18671334" y="3556000"/>
            <a:ext cx="5347500" cy="7683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ba0fae9f1e_0_214"/>
          <p:cNvSpPr/>
          <p:nvPr/>
        </p:nvSpPr>
        <p:spPr>
          <a:xfrm>
            <a:off x="18976172" y="4965700"/>
            <a:ext cx="4737600" cy="596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2ba0fae9f1e_0_214"/>
          <p:cNvSpPr/>
          <p:nvPr/>
        </p:nvSpPr>
        <p:spPr>
          <a:xfrm>
            <a:off x="18976172"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ba0fae9f1e_0_214"/>
          <p:cNvSpPr/>
          <p:nvPr/>
        </p:nvSpPr>
        <p:spPr>
          <a:xfrm>
            <a:off x="18976172" y="49657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ba0fae9f1e_0_214"/>
          <p:cNvSpPr/>
          <p:nvPr/>
        </p:nvSpPr>
        <p:spPr>
          <a:xfrm>
            <a:off x="18899962" y="49657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288" name="Google Shape;288;g2ba0fae9f1e_0_214"/>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9" name="Google Shape;289;g2ba0fae9f1e_0_214"/>
          <p:cNvPicPr preferRelativeResize="0"/>
          <p:nvPr/>
        </p:nvPicPr>
        <p:blipFill rotWithShape="1">
          <a:blip r:embed="rId9">
            <a:alphaModFix/>
          </a:blip>
          <a:srcRect b="0" l="0" r="0" t="0"/>
          <a:stretch/>
        </p:blipFill>
        <p:spPr>
          <a:xfrm>
            <a:off x="20532116" y="7137400"/>
            <a:ext cx="1625803" cy="1625600"/>
          </a:xfrm>
          <a:prstGeom prst="rect">
            <a:avLst/>
          </a:prstGeom>
          <a:noFill/>
          <a:ln>
            <a:noFill/>
          </a:ln>
        </p:spPr>
      </p:pic>
      <p:pic>
        <p:nvPicPr>
          <p:cNvPr descr=" " id="290" name="Google Shape;290;g2ba0fae9f1e_0_214"/>
          <p:cNvPicPr preferRelativeResize="0"/>
          <p:nvPr/>
        </p:nvPicPr>
        <p:blipFill rotWithShape="1">
          <a:blip r:embed="rId13">
            <a:alphaModFix/>
          </a:blip>
          <a:srcRect b="0" l="0" r="0" t="0"/>
          <a:stretch/>
        </p:blipFill>
        <p:spPr>
          <a:xfrm>
            <a:off x="20599860" y="7137400"/>
            <a:ext cx="1490319" cy="1625600"/>
          </a:xfrm>
          <a:prstGeom prst="rect">
            <a:avLst/>
          </a:prstGeom>
          <a:noFill/>
          <a:ln>
            <a:noFill/>
          </a:ln>
        </p:spPr>
      </p:pic>
      <p:sp>
        <p:nvSpPr>
          <p:cNvPr id="291" name="Google Shape;291;g2ba0fae9f1e_0_214"/>
          <p:cNvSpPr/>
          <p:nvPr/>
        </p:nvSpPr>
        <p:spPr>
          <a:xfrm>
            <a:off x="18976172"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ba0fae9f1e_0_214"/>
          <p:cNvSpPr/>
          <p:nvPr/>
        </p:nvSpPr>
        <p:spPr>
          <a:xfrm>
            <a:off x="18976172" y="9169400"/>
            <a:ext cx="4737600" cy="17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ba0fae9f1e_0_214"/>
          <p:cNvSpPr/>
          <p:nvPr/>
        </p:nvSpPr>
        <p:spPr>
          <a:xfrm>
            <a:off x="18899962" y="9169400"/>
            <a:ext cx="4890000" cy="74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Quest</a:t>
            </a:r>
            <a:endParaRPr b="0" i="0" sz="3600" u="none" cap="none" strike="noStrike">
              <a:solidFill>
                <a:schemeClr val="dk1"/>
              </a:solidFill>
              <a:latin typeface="Calibri"/>
              <a:ea typeface="Calibri"/>
              <a:cs typeface="Calibri"/>
              <a:sym typeface="Calibri"/>
            </a:endParaRPr>
          </a:p>
        </p:txBody>
      </p:sp>
      <p:sp>
        <p:nvSpPr>
          <p:cNvPr id="294" name="Google Shape;294;g2ba0fae9f1e_0_214"/>
          <p:cNvSpPr/>
          <p:nvPr/>
        </p:nvSpPr>
        <p:spPr>
          <a:xfrm>
            <a:off x="18908430" y="99695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95" name="Google Shape;295;g2ba0fae9f1e_0_214"/>
          <p:cNvSpPr/>
          <p:nvPr/>
        </p:nvSpPr>
        <p:spPr>
          <a:xfrm>
            <a:off x="1994149" y="2146300"/>
            <a:ext cx="2133900" cy="2133600"/>
          </a:xfrm>
          <a:prstGeom prst="roundRect">
            <a:avLst>
              <a:gd fmla="val 19842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ba0fae9f1e_0_214"/>
          <p:cNvSpPr/>
          <p:nvPr/>
        </p:nvSpPr>
        <p:spPr>
          <a:xfrm>
            <a:off x="2641930" y="2552700"/>
            <a:ext cx="11769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1010"/>
              </a:buClr>
              <a:buSzPts val="8000"/>
              <a:buFont typeface="Notable"/>
              <a:buNone/>
            </a:pPr>
            <a:r>
              <a:rPr b="0" i="0" lang="en-US" sz="8000" u="none" cap="none" strike="noStrike">
                <a:solidFill>
                  <a:srgbClr val="101010"/>
                </a:solidFill>
                <a:latin typeface="Notable"/>
                <a:ea typeface="Notable"/>
                <a:cs typeface="Notable"/>
                <a:sym typeface="Notable"/>
              </a:rPr>
              <a:t>S</a:t>
            </a:r>
            <a:endParaRPr b="0" i="0" sz="8000" u="none" cap="none" strike="noStrike">
              <a:solidFill>
                <a:schemeClr val="dk1"/>
              </a:solidFill>
              <a:latin typeface="Calibri"/>
              <a:ea typeface="Calibri"/>
              <a:cs typeface="Calibri"/>
              <a:sym typeface="Calibri"/>
            </a:endParaRPr>
          </a:p>
        </p:txBody>
      </p:sp>
      <p:sp>
        <p:nvSpPr>
          <p:cNvPr id="297" name="Google Shape;297;g2ba0fae9f1e_0_214"/>
          <p:cNvSpPr/>
          <p:nvPr/>
        </p:nvSpPr>
        <p:spPr>
          <a:xfrm>
            <a:off x="8090911" y="2146300"/>
            <a:ext cx="2133900" cy="2133600"/>
          </a:xfrm>
          <a:prstGeom prst="roundRect">
            <a:avLst>
              <a:gd fmla="val 19842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ba0fae9f1e_0_214"/>
          <p:cNvSpPr/>
          <p:nvPr/>
        </p:nvSpPr>
        <p:spPr>
          <a:xfrm>
            <a:off x="8421153" y="2552700"/>
            <a:ext cx="18120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1010"/>
              </a:buClr>
              <a:buSzPts val="8000"/>
              <a:buFont typeface="Notable"/>
              <a:buNone/>
            </a:pPr>
            <a:r>
              <a:rPr b="0" i="0" lang="en-US" sz="8000" u="none" cap="none" strike="noStrike">
                <a:solidFill>
                  <a:srgbClr val="101010"/>
                </a:solidFill>
                <a:latin typeface="Notable"/>
                <a:ea typeface="Notable"/>
                <a:cs typeface="Notable"/>
                <a:sym typeface="Notable"/>
              </a:rPr>
              <a:t>W</a:t>
            </a:r>
            <a:endParaRPr b="0" i="0" sz="8000" u="none" cap="none" strike="noStrike">
              <a:solidFill>
                <a:schemeClr val="dk1"/>
              </a:solidFill>
              <a:latin typeface="Calibri"/>
              <a:ea typeface="Calibri"/>
              <a:cs typeface="Calibri"/>
              <a:sym typeface="Calibri"/>
            </a:endParaRPr>
          </a:p>
        </p:txBody>
      </p:sp>
      <p:sp>
        <p:nvSpPr>
          <p:cNvPr id="299" name="Google Shape;299;g2ba0fae9f1e_0_214"/>
          <p:cNvSpPr/>
          <p:nvPr/>
        </p:nvSpPr>
        <p:spPr>
          <a:xfrm>
            <a:off x="14187673" y="2146300"/>
            <a:ext cx="2133900" cy="2133600"/>
          </a:xfrm>
          <a:prstGeom prst="roundRect">
            <a:avLst>
              <a:gd fmla="val 19842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ba0fae9f1e_0_214"/>
          <p:cNvSpPr/>
          <p:nvPr/>
        </p:nvSpPr>
        <p:spPr>
          <a:xfrm>
            <a:off x="14746543" y="2552700"/>
            <a:ext cx="13548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1010"/>
              </a:buClr>
              <a:buSzPts val="8000"/>
              <a:buFont typeface="Notable"/>
              <a:buNone/>
            </a:pPr>
            <a:r>
              <a:rPr b="0" i="0" lang="en-US" sz="8000" u="none" cap="none" strike="noStrike">
                <a:solidFill>
                  <a:srgbClr val="101010"/>
                </a:solidFill>
                <a:latin typeface="Notable"/>
                <a:ea typeface="Notable"/>
                <a:cs typeface="Notable"/>
                <a:sym typeface="Notable"/>
              </a:rPr>
              <a:t>O</a:t>
            </a:r>
            <a:endParaRPr b="0" i="0" sz="8000" u="none" cap="none" strike="noStrike">
              <a:solidFill>
                <a:schemeClr val="dk1"/>
              </a:solidFill>
              <a:latin typeface="Calibri"/>
              <a:ea typeface="Calibri"/>
              <a:cs typeface="Calibri"/>
              <a:sym typeface="Calibri"/>
            </a:endParaRPr>
          </a:p>
        </p:txBody>
      </p:sp>
      <p:sp>
        <p:nvSpPr>
          <p:cNvPr id="301" name="Google Shape;301;g2ba0fae9f1e_0_214"/>
          <p:cNvSpPr/>
          <p:nvPr/>
        </p:nvSpPr>
        <p:spPr>
          <a:xfrm>
            <a:off x="20284435" y="2146300"/>
            <a:ext cx="2133900" cy="2133600"/>
          </a:xfrm>
          <a:prstGeom prst="roundRect">
            <a:avLst>
              <a:gd fmla="val 198429" name="adj"/>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ba0fae9f1e_0_214"/>
          <p:cNvSpPr/>
          <p:nvPr/>
        </p:nvSpPr>
        <p:spPr>
          <a:xfrm>
            <a:off x="20881410" y="2552700"/>
            <a:ext cx="12786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1010"/>
              </a:buClr>
              <a:buSzPts val="8000"/>
              <a:buFont typeface="Notable"/>
              <a:buNone/>
            </a:pPr>
            <a:r>
              <a:rPr b="0" i="0" lang="en-US" sz="8000" u="none" cap="none" strike="noStrike">
                <a:solidFill>
                  <a:srgbClr val="101010"/>
                </a:solidFill>
                <a:latin typeface="Notable"/>
                <a:ea typeface="Notable"/>
                <a:cs typeface="Notable"/>
                <a:sym typeface="Notabl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307" name="Shape 307"/>
        <p:cNvGrpSpPr/>
        <p:nvPr/>
      </p:nvGrpSpPr>
      <p:grpSpPr>
        <a:xfrm>
          <a:off x="0" y="0"/>
          <a:ext cx="0" cy="0"/>
          <a:chOff x="0" y="0"/>
          <a:chExt cx="0" cy="0"/>
        </a:xfrm>
      </p:grpSpPr>
      <p:pic>
        <p:nvPicPr>
          <p:cNvPr descr=" " id="308" name="Google Shape;308;g2ba0fae9f1e_0_281"/>
          <p:cNvPicPr preferRelativeResize="0"/>
          <p:nvPr/>
        </p:nvPicPr>
        <p:blipFill rotWithShape="1">
          <a:blip r:embed="rId3">
            <a:alphaModFix/>
          </a:blip>
          <a:srcRect b="0" l="0" r="0" t="0"/>
          <a:stretch/>
        </p:blipFill>
        <p:spPr>
          <a:xfrm>
            <a:off x="0" y="0"/>
            <a:ext cx="1878238" cy="13716000"/>
          </a:xfrm>
          <a:prstGeom prst="rect">
            <a:avLst/>
          </a:prstGeom>
          <a:noFill/>
          <a:ln>
            <a:noFill/>
          </a:ln>
        </p:spPr>
      </p:pic>
      <p:pic>
        <p:nvPicPr>
          <p:cNvPr descr=" " id="309" name="Google Shape;309;g2ba0fae9f1e_0_281"/>
          <p:cNvPicPr preferRelativeResize="0"/>
          <p:nvPr/>
        </p:nvPicPr>
        <p:blipFill rotWithShape="1">
          <a:blip r:embed="rId4">
            <a:alphaModFix/>
          </a:blip>
          <a:srcRect b="0" l="0" r="0" t="0"/>
          <a:stretch/>
        </p:blipFill>
        <p:spPr>
          <a:xfrm>
            <a:off x="0" y="0"/>
            <a:ext cx="1636908" cy="13716000"/>
          </a:xfrm>
          <a:prstGeom prst="rect">
            <a:avLst/>
          </a:prstGeom>
          <a:noFill/>
          <a:ln>
            <a:noFill/>
          </a:ln>
        </p:spPr>
      </p:pic>
      <p:pic>
        <p:nvPicPr>
          <p:cNvPr descr=" " id="310" name="Google Shape;310;g2ba0fae9f1e_0_281"/>
          <p:cNvPicPr preferRelativeResize="0"/>
          <p:nvPr/>
        </p:nvPicPr>
        <p:blipFill rotWithShape="1">
          <a:blip r:embed="rId5">
            <a:alphaModFix/>
          </a:blip>
          <a:srcRect b="0" l="0" r="0" t="0"/>
          <a:stretch/>
        </p:blipFill>
        <p:spPr>
          <a:xfrm>
            <a:off x="17479992" y="6166433"/>
            <a:ext cx="6907056" cy="7549567"/>
          </a:xfrm>
          <a:prstGeom prst="rect">
            <a:avLst/>
          </a:prstGeom>
          <a:noFill/>
          <a:ln>
            <a:noFill/>
          </a:ln>
        </p:spPr>
      </p:pic>
      <p:pic>
        <p:nvPicPr>
          <p:cNvPr descr=" " id="311" name="Google Shape;311;g2ba0fae9f1e_0_281"/>
          <p:cNvPicPr preferRelativeResize="0"/>
          <p:nvPr/>
        </p:nvPicPr>
        <p:blipFill rotWithShape="1">
          <a:blip r:embed="rId6">
            <a:alphaModFix/>
          </a:blip>
          <a:srcRect b="0" l="0" r="0" t="0"/>
          <a:stretch/>
        </p:blipFill>
        <p:spPr>
          <a:xfrm>
            <a:off x="17607008" y="6369633"/>
            <a:ext cx="6780040" cy="7346366"/>
          </a:xfrm>
          <a:prstGeom prst="rect">
            <a:avLst/>
          </a:prstGeom>
          <a:noFill/>
          <a:ln>
            <a:noFill/>
          </a:ln>
        </p:spPr>
      </p:pic>
      <p:sp>
        <p:nvSpPr>
          <p:cNvPr id="312" name="Google Shape;312;g2ba0fae9f1e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3" name="Google Shape;313;g2ba0fae9f1e_0_2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314" name="Google Shape;314;g2ba0fae9f1e_0_281"/>
          <p:cNvPicPr preferRelativeResize="0"/>
          <p:nvPr/>
        </p:nvPicPr>
        <p:blipFill rotWithShape="1">
          <a:blip r:embed="rId8">
            <a:alphaModFix/>
          </a:blip>
          <a:srcRect b="0" l="0" r="0" t="0"/>
          <a:stretch/>
        </p:blipFill>
        <p:spPr>
          <a:xfrm>
            <a:off x="2260883" y="787400"/>
            <a:ext cx="6084060" cy="12369800"/>
          </a:xfrm>
          <a:prstGeom prst="rect">
            <a:avLst/>
          </a:prstGeom>
          <a:noFill/>
          <a:ln>
            <a:noFill/>
          </a:ln>
        </p:spPr>
      </p:pic>
      <p:sp>
        <p:nvSpPr>
          <p:cNvPr id="315" name="Google Shape;315;g2ba0fae9f1e_0_281"/>
          <p:cNvSpPr/>
          <p:nvPr/>
        </p:nvSpPr>
        <p:spPr>
          <a:xfrm>
            <a:off x="9335667" y="2235200"/>
            <a:ext cx="75405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Some Data</a:t>
            </a:r>
            <a:endParaRPr b="0" i="0" sz="8000" u="none" cap="none" strike="noStrike">
              <a:solidFill>
                <a:schemeClr val="dk1"/>
              </a:solidFill>
              <a:latin typeface="Calibri"/>
              <a:ea typeface="Calibri"/>
              <a:cs typeface="Calibri"/>
              <a:sym typeface="Calibri"/>
            </a:endParaRPr>
          </a:p>
        </p:txBody>
      </p:sp>
      <p:sp>
        <p:nvSpPr>
          <p:cNvPr id="316" name="Google Shape;316;g2ba0fae9f1e_0_281"/>
          <p:cNvSpPr/>
          <p:nvPr/>
        </p:nvSpPr>
        <p:spPr>
          <a:xfrm>
            <a:off x="9272159" y="4457700"/>
            <a:ext cx="13171500" cy="701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ba0fae9f1e_0_281"/>
          <p:cNvSpPr/>
          <p:nvPr/>
        </p:nvSpPr>
        <p:spPr>
          <a:xfrm>
            <a:off x="9272159" y="4457700"/>
            <a:ext cx="131715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ba0fae9f1e_0_281"/>
          <p:cNvSpPr/>
          <p:nvPr/>
        </p:nvSpPr>
        <p:spPr>
          <a:xfrm>
            <a:off x="9272159" y="4457700"/>
            <a:ext cx="4394700" cy="19305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ba0fae9f1e_0_281"/>
          <p:cNvSpPr/>
          <p:nvPr/>
        </p:nvSpPr>
        <p:spPr>
          <a:xfrm>
            <a:off x="10034254" y="4762500"/>
            <a:ext cx="3209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70%</a:t>
            </a:r>
            <a:endParaRPr b="0" i="0" sz="8000" u="none" cap="none" strike="noStrike">
              <a:solidFill>
                <a:schemeClr val="dk1"/>
              </a:solidFill>
              <a:latin typeface="Calibri"/>
              <a:ea typeface="Calibri"/>
              <a:cs typeface="Calibri"/>
              <a:sym typeface="Calibri"/>
            </a:endParaRPr>
          </a:p>
        </p:txBody>
      </p:sp>
      <p:sp>
        <p:nvSpPr>
          <p:cNvPr id="320" name="Google Shape;320;g2ba0fae9f1e_0_281"/>
          <p:cNvSpPr/>
          <p:nvPr/>
        </p:nvSpPr>
        <p:spPr>
          <a:xfrm>
            <a:off x="13870134" y="4832350"/>
            <a:ext cx="85737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ba0fae9f1e_0_281"/>
          <p:cNvSpPr/>
          <p:nvPr/>
        </p:nvSpPr>
        <p:spPr>
          <a:xfrm>
            <a:off x="13870134" y="4832350"/>
            <a:ext cx="87261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Enchanted Creatures</a:t>
            </a:r>
            <a:endParaRPr b="0" i="0" sz="3600" u="none" cap="none" strike="noStrike">
              <a:solidFill>
                <a:schemeClr val="dk1"/>
              </a:solidFill>
              <a:latin typeface="Calibri"/>
              <a:ea typeface="Calibri"/>
              <a:cs typeface="Calibri"/>
              <a:sym typeface="Calibri"/>
            </a:endParaRPr>
          </a:p>
        </p:txBody>
      </p:sp>
      <p:sp>
        <p:nvSpPr>
          <p:cNvPr id="322" name="Google Shape;322;g2ba0fae9f1e_0_281"/>
          <p:cNvSpPr/>
          <p:nvPr/>
        </p:nvSpPr>
        <p:spPr>
          <a:xfrm>
            <a:off x="13870134" y="5530850"/>
            <a:ext cx="87090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323" name="Google Shape;323;g2ba0fae9f1e_0_281"/>
          <p:cNvSpPr/>
          <p:nvPr/>
        </p:nvSpPr>
        <p:spPr>
          <a:xfrm>
            <a:off x="9272159" y="6997700"/>
            <a:ext cx="131715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ba0fae9f1e_0_281"/>
          <p:cNvSpPr/>
          <p:nvPr/>
        </p:nvSpPr>
        <p:spPr>
          <a:xfrm>
            <a:off x="9272159" y="6997700"/>
            <a:ext cx="4445700" cy="19305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ba0fae9f1e_0_281"/>
          <p:cNvSpPr/>
          <p:nvPr/>
        </p:nvSpPr>
        <p:spPr>
          <a:xfrm>
            <a:off x="10034254" y="7302500"/>
            <a:ext cx="32601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60%</a:t>
            </a:r>
            <a:endParaRPr b="0" i="0" sz="8000" u="none" cap="none" strike="noStrike">
              <a:solidFill>
                <a:schemeClr val="dk1"/>
              </a:solidFill>
              <a:latin typeface="Calibri"/>
              <a:ea typeface="Calibri"/>
              <a:cs typeface="Calibri"/>
              <a:sym typeface="Calibri"/>
            </a:endParaRPr>
          </a:p>
        </p:txBody>
      </p:sp>
      <p:sp>
        <p:nvSpPr>
          <p:cNvPr id="326" name="Google Shape;326;g2ba0fae9f1e_0_281"/>
          <p:cNvSpPr/>
          <p:nvPr/>
        </p:nvSpPr>
        <p:spPr>
          <a:xfrm>
            <a:off x="13920940" y="7073900"/>
            <a:ext cx="85227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ba0fae9f1e_0_281"/>
          <p:cNvSpPr/>
          <p:nvPr/>
        </p:nvSpPr>
        <p:spPr>
          <a:xfrm>
            <a:off x="13920940" y="7073900"/>
            <a:ext cx="8675100" cy="134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Magic-Wielding Individuals</a:t>
            </a:r>
            <a:endParaRPr b="0" i="0" sz="3600" u="none" cap="none" strike="noStrike">
              <a:solidFill>
                <a:schemeClr val="dk1"/>
              </a:solidFill>
              <a:latin typeface="Calibri"/>
              <a:ea typeface="Calibri"/>
              <a:cs typeface="Calibri"/>
              <a:sym typeface="Calibri"/>
            </a:endParaRPr>
          </a:p>
        </p:txBody>
      </p:sp>
      <p:sp>
        <p:nvSpPr>
          <p:cNvPr id="328" name="Google Shape;328;g2ba0fae9f1e_0_281"/>
          <p:cNvSpPr/>
          <p:nvPr/>
        </p:nvSpPr>
        <p:spPr>
          <a:xfrm>
            <a:off x="13920940" y="8369300"/>
            <a:ext cx="8658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329" name="Google Shape;329;g2ba0fae9f1e_0_281"/>
          <p:cNvSpPr/>
          <p:nvPr/>
        </p:nvSpPr>
        <p:spPr>
          <a:xfrm>
            <a:off x="9272159" y="9537700"/>
            <a:ext cx="131715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ba0fae9f1e_0_281"/>
          <p:cNvSpPr/>
          <p:nvPr/>
        </p:nvSpPr>
        <p:spPr>
          <a:xfrm>
            <a:off x="9272159" y="9537700"/>
            <a:ext cx="4445700" cy="19305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ba0fae9f1e_0_281"/>
          <p:cNvSpPr/>
          <p:nvPr/>
        </p:nvSpPr>
        <p:spPr>
          <a:xfrm>
            <a:off x="10034254" y="9842500"/>
            <a:ext cx="32601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90%</a:t>
            </a:r>
            <a:endParaRPr b="0" i="0" sz="8000" u="none" cap="none" strike="noStrike">
              <a:solidFill>
                <a:schemeClr val="dk1"/>
              </a:solidFill>
              <a:latin typeface="Calibri"/>
              <a:ea typeface="Calibri"/>
              <a:cs typeface="Calibri"/>
              <a:sym typeface="Calibri"/>
            </a:endParaRPr>
          </a:p>
        </p:txBody>
      </p:sp>
      <p:sp>
        <p:nvSpPr>
          <p:cNvPr id="332" name="Google Shape;332;g2ba0fae9f1e_0_281"/>
          <p:cNvSpPr/>
          <p:nvPr/>
        </p:nvSpPr>
        <p:spPr>
          <a:xfrm>
            <a:off x="13920940" y="9912350"/>
            <a:ext cx="85227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2ba0fae9f1e_0_281"/>
          <p:cNvSpPr/>
          <p:nvPr/>
        </p:nvSpPr>
        <p:spPr>
          <a:xfrm>
            <a:off x="13920940" y="9912350"/>
            <a:ext cx="86751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Spells Cast</a:t>
            </a:r>
            <a:endParaRPr b="0" i="0" sz="3600" u="none" cap="none" strike="noStrike">
              <a:solidFill>
                <a:schemeClr val="dk1"/>
              </a:solidFill>
              <a:latin typeface="Calibri"/>
              <a:ea typeface="Calibri"/>
              <a:cs typeface="Calibri"/>
              <a:sym typeface="Calibri"/>
            </a:endParaRPr>
          </a:p>
        </p:txBody>
      </p:sp>
      <p:sp>
        <p:nvSpPr>
          <p:cNvPr id="334" name="Google Shape;334;g2ba0fae9f1e_0_281"/>
          <p:cNvSpPr/>
          <p:nvPr/>
        </p:nvSpPr>
        <p:spPr>
          <a:xfrm>
            <a:off x="13920940" y="10610850"/>
            <a:ext cx="86583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339" name="Shape 339"/>
        <p:cNvGrpSpPr/>
        <p:nvPr/>
      </p:nvGrpSpPr>
      <p:grpSpPr>
        <a:xfrm>
          <a:off x="0" y="0"/>
          <a:ext cx="0" cy="0"/>
          <a:chOff x="0" y="0"/>
          <a:chExt cx="0" cy="0"/>
        </a:xfrm>
      </p:grpSpPr>
      <p:pic>
        <p:nvPicPr>
          <p:cNvPr descr=" " id="340" name="Google Shape;340;g2ba0fae9f1e_0_312"/>
          <p:cNvPicPr preferRelativeResize="0"/>
          <p:nvPr/>
        </p:nvPicPr>
        <p:blipFill rotWithShape="1">
          <a:blip r:embed="rId3">
            <a:alphaModFix/>
          </a:blip>
          <a:srcRect b="0" l="0" r="0" t="0"/>
          <a:stretch/>
        </p:blipFill>
        <p:spPr>
          <a:xfrm>
            <a:off x="1342610" y="831738"/>
            <a:ext cx="22034427" cy="12367507"/>
          </a:xfrm>
          <a:prstGeom prst="rect">
            <a:avLst/>
          </a:prstGeom>
          <a:noFill/>
          <a:ln>
            <a:noFill/>
          </a:ln>
        </p:spPr>
      </p:pic>
      <p:pic>
        <p:nvPicPr>
          <p:cNvPr descr=" " id="341" name="Google Shape;341;g2ba0fae9f1e_0_312"/>
          <p:cNvPicPr preferRelativeResize="0"/>
          <p:nvPr/>
        </p:nvPicPr>
        <p:blipFill rotWithShape="1">
          <a:blip r:embed="rId4">
            <a:alphaModFix/>
          </a:blip>
          <a:srcRect b="0" l="0" r="0" t="0"/>
          <a:stretch/>
        </p:blipFill>
        <p:spPr>
          <a:xfrm>
            <a:off x="1003425" y="518877"/>
            <a:ext cx="22344445" cy="12418032"/>
          </a:xfrm>
          <a:prstGeom prst="rect">
            <a:avLst/>
          </a:prstGeom>
          <a:noFill/>
          <a:ln>
            <a:noFill/>
          </a:ln>
        </p:spPr>
      </p:pic>
      <p:sp>
        <p:nvSpPr>
          <p:cNvPr id="342" name="Google Shape;342;g2ba0fae9f1e_0_3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3" name="Google Shape;343;g2ba0fae9f1e_0_3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4" name="Google Shape;344;g2ba0fae9f1e_0_312"/>
          <p:cNvSpPr/>
          <p:nvPr/>
        </p:nvSpPr>
        <p:spPr>
          <a:xfrm>
            <a:off x="4305838" y="3403600"/>
            <a:ext cx="15762600"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ba0fae9f1e_0_312"/>
          <p:cNvSpPr/>
          <p:nvPr/>
        </p:nvSpPr>
        <p:spPr>
          <a:xfrm>
            <a:off x="4305838" y="3403600"/>
            <a:ext cx="15762600" cy="514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ba0fae9f1e_0_312"/>
          <p:cNvSpPr/>
          <p:nvPr/>
        </p:nvSpPr>
        <p:spPr>
          <a:xfrm>
            <a:off x="5220352" y="3403600"/>
            <a:ext cx="14949900" cy="497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01010"/>
              </a:buClr>
              <a:buSzPts val="24000"/>
              <a:buFont typeface="Notable"/>
              <a:buNone/>
            </a:pPr>
            <a:r>
              <a:rPr b="0" i="0" lang="en-US" sz="24000" u="none" cap="none" strike="noStrike">
                <a:solidFill>
                  <a:srgbClr val="101010"/>
                </a:solidFill>
                <a:latin typeface="Notable"/>
                <a:ea typeface="Notable"/>
                <a:cs typeface="Notable"/>
                <a:sym typeface="Notable"/>
              </a:rPr>
              <a:t>234,567</a:t>
            </a:r>
            <a:endParaRPr b="0" i="0" sz="24000" u="none" cap="none" strike="noStrike">
              <a:solidFill>
                <a:schemeClr val="dk1"/>
              </a:solidFill>
              <a:latin typeface="Calibri"/>
              <a:ea typeface="Calibri"/>
              <a:cs typeface="Calibri"/>
              <a:sym typeface="Calibri"/>
            </a:endParaRPr>
          </a:p>
        </p:txBody>
      </p:sp>
      <p:sp>
        <p:nvSpPr>
          <p:cNvPr id="347" name="Google Shape;347;g2ba0fae9f1e_0_312"/>
          <p:cNvSpPr/>
          <p:nvPr/>
        </p:nvSpPr>
        <p:spPr>
          <a:xfrm>
            <a:off x="4170355" y="75692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69696"/>
              </a:buClr>
              <a:buSzPts val="6400"/>
              <a:buFont typeface="Lato"/>
              <a:buNone/>
            </a:pPr>
            <a:r>
              <a:rPr b="1" i="0" lang="en-US" sz="6400" u="none" cap="none" strike="noStrike">
                <a:solidFill>
                  <a:srgbClr val="969696"/>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48" name="Google Shape;348;g2ba0fae9f1e_0_312"/>
          <p:cNvSpPr/>
          <p:nvPr/>
        </p:nvSpPr>
        <p:spPr>
          <a:xfrm>
            <a:off x="7483352" y="89535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69696"/>
              </a:buClr>
              <a:buSzPts val="3200"/>
              <a:buFont typeface="Lato"/>
              <a:buNone/>
            </a:pPr>
            <a:r>
              <a:rPr b="0" i="0" lang="en-US" sz="3200" u="none" cap="none" strike="noStrike">
                <a:solidFill>
                  <a:srgbClr val="969696"/>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353" name="Shape 353"/>
        <p:cNvGrpSpPr/>
        <p:nvPr/>
      </p:nvGrpSpPr>
      <p:grpSpPr>
        <a:xfrm>
          <a:off x="0" y="0"/>
          <a:ext cx="0" cy="0"/>
          <a:chOff x="0" y="0"/>
          <a:chExt cx="0" cy="0"/>
        </a:xfrm>
      </p:grpSpPr>
      <p:pic>
        <p:nvPicPr>
          <p:cNvPr descr=" " id="354" name="Google Shape;354;g2ba0fae9f1e_0_325"/>
          <p:cNvPicPr preferRelativeResize="0"/>
          <p:nvPr/>
        </p:nvPicPr>
        <p:blipFill rotWithShape="1">
          <a:blip r:embed="rId3">
            <a:alphaModFix/>
          </a:blip>
          <a:srcRect b="0" l="0" r="0" t="0"/>
          <a:stretch/>
        </p:blipFill>
        <p:spPr>
          <a:xfrm>
            <a:off x="0" y="0"/>
            <a:ext cx="13569509" cy="3856757"/>
          </a:xfrm>
          <a:prstGeom prst="rect">
            <a:avLst/>
          </a:prstGeom>
          <a:noFill/>
          <a:ln>
            <a:noFill/>
          </a:ln>
        </p:spPr>
      </p:pic>
      <p:pic>
        <p:nvPicPr>
          <p:cNvPr descr=" " id="355" name="Google Shape;355;g2ba0fae9f1e_0_325"/>
          <p:cNvPicPr preferRelativeResize="0"/>
          <p:nvPr/>
        </p:nvPicPr>
        <p:blipFill rotWithShape="1">
          <a:blip r:embed="rId4">
            <a:alphaModFix/>
          </a:blip>
          <a:srcRect b="0" l="0" r="0" t="0"/>
          <a:stretch/>
        </p:blipFill>
        <p:spPr>
          <a:xfrm>
            <a:off x="0" y="0"/>
            <a:ext cx="13569509" cy="3691657"/>
          </a:xfrm>
          <a:prstGeom prst="rect">
            <a:avLst/>
          </a:prstGeom>
          <a:noFill/>
          <a:ln>
            <a:noFill/>
          </a:ln>
        </p:spPr>
      </p:pic>
      <p:pic>
        <p:nvPicPr>
          <p:cNvPr descr=" " id="356" name="Google Shape;356;g2ba0fae9f1e_0_325"/>
          <p:cNvPicPr preferRelativeResize="0"/>
          <p:nvPr/>
        </p:nvPicPr>
        <p:blipFill rotWithShape="1">
          <a:blip r:embed="rId5">
            <a:alphaModFix/>
          </a:blip>
          <a:srcRect b="0" l="0" r="0" t="0"/>
          <a:stretch/>
        </p:blipFill>
        <p:spPr>
          <a:xfrm>
            <a:off x="14962343" y="7015659"/>
            <a:ext cx="9424706" cy="6700341"/>
          </a:xfrm>
          <a:prstGeom prst="rect">
            <a:avLst/>
          </a:prstGeom>
          <a:noFill/>
          <a:ln>
            <a:noFill/>
          </a:ln>
        </p:spPr>
      </p:pic>
      <p:pic>
        <p:nvPicPr>
          <p:cNvPr descr=" " id="357" name="Google Shape;357;g2ba0fae9f1e_0_325"/>
          <p:cNvPicPr preferRelativeResize="0"/>
          <p:nvPr/>
        </p:nvPicPr>
        <p:blipFill rotWithShape="1">
          <a:blip r:embed="rId6">
            <a:alphaModFix/>
          </a:blip>
          <a:srcRect b="0" l="0" r="0" t="0"/>
          <a:stretch/>
        </p:blipFill>
        <p:spPr>
          <a:xfrm>
            <a:off x="14962343" y="7282359"/>
            <a:ext cx="9424706" cy="6433641"/>
          </a:xfrm>
          <a:prstGeom prst="rect">
            <a:avLst/>
          </a:prstGeom>
          <a:noFill/>
          <a:ln>
            <a:noFill/>
          </a:ln>
        </p:spPr>
      </p:pic>
      <p:sp>
        <p:nvSpPr>
          <p:cNvPr id="358" name="Google Shape;358;g2ba0fae9f1e_0_3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9" name="Google Shape;359;g2ba0fae9f1e_0_3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0" name="Google Shape;360;g2ba0fae9f1e_0_325"/>
          <p:cNvSpPr/>
          <p:nvPr/>
        </p:nvSpPr>
        <p:spPr>
          <a:xfrm>
            <a:off x="3391324" y="24765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g2ba0fae9f1e_0_325"/>
          <p:cNvSpPr/>
          <p:nvPr/>
        </p:nvSpPr>
        <p:spPr>
          <a:xfrm>
            <a:off x="1668142" y="2476500"/>
            <a:ext cx="10779300" cy="265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233 Coins</a:t>
            </a:r>
            <a:endParaRPr b="0" i="0" sz="12800" u="none" cap="none" strike="noStrike">
              <a:solidFill>
                <a:schemeClr val="dk1"/>
              </a:solidFill>
              <a:latin typeface="Calibri"/>
              <a:ea typeface="Calibri"/>
              <a:cs typeface="Calibri"/>
              <a:sym typeface="Calibri"/>
            </a:endParaRPr>
          </a:p>
        </p:txBody>
      </p:sp>
      <p:sp>
        <p:nvSpPr>
          <p:cNvPr id="362" name="Google Shape;362;g2ba0fae9f1e_0_325"/>
          <p:cNvSpPr/>
          <p:nvPr/>
        </p:nvSpPr>
        <p:spPr>
          <a:xfrm>
            <a:off x="3391324" y="4889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ba0fae9f1e_0_325"/>
          <p:cNvSpPr/>
          <p:nvPr/>
        </p:nvSpPr>
        <p:spPr>
          <a:xfrm>
            <a:off x="3323582" y="4889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64" name="Google Shape;364;g2ba0fae9f1e_0_325"/>
          <p:cNvSpPr/>
          <p:nvPr/>
        </p:nvSpPr>
        <p:spPr>
          <a:xfrm>
            <a:off x="3391324" y="72263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2ba0fae9f1e_0_325"/>
          <p:cNvSpPr/>
          <p:nvPr/>
        </p:nvSpPr>
        <p:spPr>
          <a:xfrm>
            <a:off x="1001308" y="7226300"/>
            <a:ext cx="12113100" cy="265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456 Hours</a:t>
            </a:r>
            <a:endParaRPr b="0" i="0" sz="12800" u="none" cap="none" strike="noStrike">
              <a:solidFill>
                <a:schemeClr val="dk1"/>
              </a:solidFill>
              <a:latin typeface="Calibri"/>
              <a:ea typeface="Calibri"/>
              <a:cs typeface="Calibri"/>
              <a:sym typeface="Calibri"/>
            </a:endParaRPr>
          </a:p>
        </p:txBody>
      </p:sp>
      <p:sp>
        <p:nvSpPr>
          <p:cNvPr id="366" name="Google Shape;366;g2ba0fae9f1e_0_325"/>
          <p:cNvSpPr/>
          <p:nvPr/>
        </p:nvSpPr>
        <p:spPr>
          <a:xfrm>
            <a:off x="3391324" y="9639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g2ba0fae9f1e_0_325"/>
          <p:cNvSpPr/>
          <p:nvPr/>
        </p:nvSpPr>
        <p:spPr>
          <a:xfrm>
            <a:off x="3323582" y="9639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68" name="Google Shape;368;g2ba0fae9f1e_0_325"/>
          <p:cNvSpPr/>
          <p:nvPr/>
        </p:nvSpPr>
        <p:spPr>
          <a:xfrm>
            <a:off x="15216502" y="24765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ba0fae9f1e_0_325"/>
          <p:cNvSpPr/>
          <p:nvPr/>
        </p:nvSpPr>
        <p:spPr>
          <a:xfrm>
            <a:off x="16173355" y="2476500"/>
            <a:ext cx="5419200" cy="265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85%</a:t>
            </a:r>
            <a:endParaRPr b="0" i="0" sz="12800" u="none" cap="none" strike="noStrike">
              <a:solidFill>
                <a:schemeClr val="dk1"/>
              </a:solidFill>
              <a:latin typeface="Calibri"/>
              <a:ea typeface="Calibri"/>
              <a:cs typeface="Calibri"/>
              <a:sym typeface="Calibri"/>
            </a:endParaRPr>
          </a:p>
        </p:txBody>
      </p:sp>
      <p:sp>
        <p:nvSpPr>
          <p:cNvPr id="370" name="Google Shape;370;g2ba0fae9f1e_0_325"/>
          <p:cNvSpPr/>
          <p:nvPr/>
        </p:nvSpPr>
        <p:spPr>
          <a:xfrm>
            <a:off x="15216502" y="48895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ba0fae9f1e_0_325"/>
          <p:cNvSpPr/>
          <p:nvPr/>
        </p:nvSpPr>
        <p:spPr>
          <a:xfrm>
            <a:off x="15148760" y="48895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72" name="Google Shape;372;g2ba0fae9f1e_0_325"/>
          <p:cNvSpPr/>
          <p:nvPr/>
        </p:nvSpPr>
        <p:spPr>
          <a:xfrm>
            <a:off x="15216502" y="7226300"/>
            <a:ext cx="78750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ba0fae9f1e_0_325"/>
          <p:cNvSpPr/>
          <p:nvPr/>
        </p:nvSpPr>
        <p:spPr>
          <a:xfrm>
            <a:off x="15112772" y="7226300"/>
            <a:ext cx="7540500" cy="2650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674 Km</a:t>
            </a:r>
            <a:endParaRPr b="0" i="0" sz="12800" u="none" cap="none" strike="noStrike">
              <a:solidFill>
                <a:schemeClr val="dk1"/>
              </a:solidFill>
              <a:latin typeface="Calibri"/>
              <a:ea typeface="Calibri"/>
              <a:cs typeface="Calibri"/>
              <a:sym typeface="Calibri"/>
            </a:endParaRPr>
          </a:p>
        </p:txBody>
      </p:sp>
      <p:sp>
        <p:nvSpPr>
          <p:cNvPr id="374" name="Google Shape;374;g2ba0fae9f1e_0_325"/>
          <p:cNvSpPr/>
          <p:nvPr/>
        </p:nvSpPr>
        <p:spPr>
          <a:xfrm>
            <a:off x="15216502" y="96393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g2ba0fae9f1e_0_325"/>
          <p:cNvSpPr/>
          <p:nvPr/>
        </p:nvSpPr>
        <p:spPr>
          <a:xfrm>
            <a:off x="15148760" y="96393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380" name="Shape 380"/>
        <p:cNvGrpSpPr/>
        <p:nvPr/>
      </p:nvGrpSpPr>
      <p:grpSpPr>
        <a:xfrm>
          <a:off x="0" y="0"/>
          <a:ext cx="0" cy="0"/>
          <a:chOff x="0" y="0"/>
          <a:chExt cx="0" cy="0"/>
        </a:xfrm>
      </p:grpSpPr>
      <p:pic>
        <p:nvPicPr>
          <p:cNvPr descr=" " id="381" name="Google Shape;381;g2ba0fae9f1e_0_351"/>
          <p:cNvPicPr preferRelativeResize="0"/>
          <p:nvPr/>
        </p:nvPicPr>
        <p:blipFill rotWithShape="1">
          <a:blip r:embed="rId3">
            <a:alphaModFix/>
          </a:blip>
          <a:srcRect b="0" l="0" r="0" t="0"/>
          <a:stretch/>
        </p:blipFill>
        <p:spPr>
          <a:xfrm>
            <a:off x="0" y="12449125"/>
            <a:ext cx="24387048" cy="1266875"/>
          </a:xfrm>
          <a:prstGeom prst="rect">
            <a:avLst/>
          </a:prstGeom>
          <a:noFill/>
          <a:ln>
            <a:noFill/>
          </a:ln>
        </p:spPr>
      </p:pic>
      <p:pic>
        <p:nvPicPr>
          <p:cNvPr descr=" " id="382" name="Google Shape;382;g2ba0fae9f1e_0_351"/>
          <p:cNvPicPr preferRelativeResize="0"/>
          <p:nvPr/>
        </p:nvPicPr>
        <p:blipFill rotWithShape="1">
          <a:blip r:embed="rId4">
            <a:alphaModFix/>
          </a:blip>
          <a:srcRect b="0" l="0" r="0" t="0"/>
          <a:stretch/>
        </p:blipFill>
        <p:spPr>
          <a:xfrm>
            <a:off x="0" y="12626925"/>
            <a:ext cx="24387048" cy="1089075"/>
          </a:xfrm>
          <a:prstGeom prst="rect">
            <a:avLst/>
          </a:prstGeom>
          <a:noFill/>
          <a:ln>
            <a:noFill/>
          </a:ln>
        </p:spPr>
      </p:pic>
      <p:pic>
        <p:nvPicPr>
          <p:cNvPr descr=" " id="383" name="Google Shape;383;g2ba0fae9f1e_0_351"/>
          <p:cNvPicPr preferRelativeResize="0"/>
          <p:nvPr/>
        </p:nvPicPr>
        <p:blipFill rotWithShape="1">
          <a:blip r:embed="rId5">
            <a:alphaModFix/>
          </a:blip>
          <a:srcRect b="0" l="0" r="0" t="0"/>
          <a:stretch/>
        </p:blipFill>
        <p:spPr>
          <a:xfrm>
            <a:off x="0" y="0"/>
            <a:ext cx="24387048" cy="1879600"/>
          </a:xfrm>
          <a:prstGeom prst="rect">
            <a:avLst/>
          </a:prstGeom>
          <a:noFill/>
          <a:ln>
            <a:noFill/>
          </a:ln>
        </p:spPr>
      </p:pic>
      <p:pic>
        <p:nvPicPr>
          <p:cNvPr descr=" " id="384" name="Google Shape;384;g2ba0fae9f1e_0_351"/>
          <p:cNvPicPr preferRelativeResize="0"/>
          <p:nvPr/>
        </p:nvPicPr>
        <p:blipFill rotWithShape="1">
          <a:blip r:embed="rId6">
            <a:alphaModFix/>
          </a:blip>
          <a:srcRect b="0" l="0" r="0" t="0"/>
          <a:stretch/>
        </p:blipFill>
        <p:spPr>
          <a:xfrm>
            <a:off x="0" y="0"/>
            <a:ext cx="24387048" cy="1612900"/>
          </a:xfrm>
          <a:prstGeom prst="rect">
            <a:avLst/>
          </a:prstGeom>
          <a:noFill/>
          <a:ln>
            <a:noFill/>
          </a:ln>
        </p:spPr>
      </p:pic>
      <p:sp>
        <p:nvSpPr>
          <p:cNvPr id="385" name="Google Shape;385;g2ba0fae9f1e_0_3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6" name="Google Shape;386;g2ba0fae9f1e_0_35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7" name="Google Shape;387;g2ba0fae9f1e_0_351"/>
          <p:cNvSpPr/>
          <p:nvPr/>
        </p:nvSpPr>
        <p:spPr>
          <a:xfrm>
            <a:off x="7913089" y="1447800"/>
            <a:ext cx="8912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Some Graph</a:t>
            </a:r>
            <a:endParaRPr b="0" i="0" sz="8000" u="none" cap="none" strike="noStrike">
              <a:solidFill>
                <a:schemeClr val="dk1"/>
              </a:solidFill>
              <a:latin typeface="Calibri"/>
              <a:ea typeface="Calibri"/>
              <a:cs typeface="Calibri"/>
              <a:sym typeface="Calibri"/>
            </a:endParaRPr>
          </a:p>
        </p:txBody>
      </p:sp>
      <p:sp>
        <p:nvSpPr>
          <p:cNvPr id="388" name="Google Shape;388;g2ba0fae9f1e_0_35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ba0fae9f1e_0_35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90" name="Google Shape;390;g2ba0fae9f1e_0_35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91" name="Google Shape;391;g2ba0fae9f1e_0_35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92" name="Google Shape;392;g2ba0fae9f1e_0_35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93" name="Google Shape;393;g2ba0fae9f1e_0_35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94" name="Google Shape;394;g2ba0fae9f1e_0_35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95" name="Google Shape;395;g2ba0fae9f1e_0_35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96" name="Google Shape;396;g2ba0fae9f1e_0_35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97" name="Google Shape;397;g2ba0fae9f1e_0_35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98" name="Google Shape;398;g2ba0fae9f1e_0_35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99" name="Google Shape;399;g2ba0fae9f1e_0_35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00" name="Google Shape;400;g2ba0fae9f1e_0_35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01" name="Google Shape;401;g2ba0fae9f1e_0_35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02" name="Google Shape;402;g2ba0fae9f1e_0_35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03" name="Google Shape;403;g2ba0fae9f1e_0_35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04" name="Google Shape;404;g2ba0fae9f1e_0_35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05" name="Google Shape;405;g2ba0fae9f1e_0_35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06" name="Google Shape;406;g2ba0fae9f1e_0_35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07" name="Google Shape;407;g2ba0fae9f1e_0_35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08" name="Google Shape;408;g2ba0fae9f1e_0_351"/>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09" name="Google Shape;409;g2ba0fae9f1e_0_351"/>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10" name="Google Shape;410;g2ba0fae9f1e_0_351"/>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11" name="Google Shape;411;g2ba0fae9f1e_0_351"/>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12" name="Google Shape;412;g2ba0fae9f1e_0_351"/>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13" name="Google Shape;413;g2ba0fae9f1e_0_351"/>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14" name="Google Shape;414;g2ba0fae9f1e_0_351"/>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15" name="Google Shape;415;g2ba0fae9f1e_0_351"/>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16" name="Google Shape;416;g2ba0fae9f1e_0_351"/>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17" name="Google Shape;417;g2ba0fae9f1e_0_351"/>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18" name="Google Shape;418;g2ba0fae9f1e_0_351"/>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19" name="Google Shape;419;g2ba0fae9f1e_0_351"/>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20" name="Google Shape;420;g2ba0fae9f1e_0_351"/>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21" name="Google Shape;421;g2ba0fae9f1e_0_351"/>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22" name="Google Shape;422;g2ba0fae9f1e_0_351"/>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23" name="Google Shape;423;g2ba0fae9f1e_0_351"/>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24" name="Google Shape;424;g2ba0fae9f1e_0_351"/>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25" name="Google Shape;425;g2ba0fae9f1e_0_351"/>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26" name="Google Shape;426;g2ba0fae9f1e_0_351"/>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27" name="Google Shape;427;g2ba0fae9f1e_0_351"/>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28" name="Google Shape;428;g2ba0fae9f1e_0_351"/>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29" name="Google Shape;429;g2ba0fae9f1e_0_351"/>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30" name="Google Shape;430;g2ba0fae9f1e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2ba0fae9f1e_0_35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g2ba0fae9f1e_0_35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33" name="Google Shape;433;g2ba0fae9f1e_0_351"/>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34" name="Google Shape;434;g2ba0fae9f1e_0_351"/>
          <p:cNvSpPr/>
          <p:nvPr/>
        </p:nvSpPr>
        <p:spPr>
          <a:xfrm>
            <a:off x="16004000" y="6365379"/>
            <a:ext cx="2388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g2ba0fae9f1e_0_351"/>
          <p:cNvSpPr/>
          <p:nvPr/>
        </p:nvSpPr>
        <p:spPr>
          <a:xfrm>
            <a:off x="16004000" y="6343650"/>
            <a:ext cx="25911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34.574</a:t>
            </a:r>
            <a:endParaRPr b="0" i="0" sz="4800" u="none" cap="none" strike="noStrike">
              <a:solidFill>
                <a:schemeClr val="dk1"/>
              </a:solidFill>
              <a:latin typeface="Calibri"/>
              <a:ea typeface="Calibri"/>
              <a:cs typeface="Calibri"/>
              <a:sym typeface="Calibri"/>
            </a:endParaRPr>
          </a:p>
        </p:txBody>
      </p:sp>
      <p:sp>
        <p:nvSpPr>
          <p:cNvPr id="436" name="Google Shape;436;g2ba0fae9f1e_0_351"/>
          <p:cNvSpPr/>
          <p:nvPr/>
        </p:nvSpPr>
        <p:spPr>
          <a:xfrm>
            <a:off x="16753394" y="71310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437" name="Google Shape;437;g2ba0fae9f1e_0_351"/>
          <p:cNvSpPr/>
          <p:nvPr/>
        </p:nvSpPr>
        <p:spPr>
          <a:xfrm>
            <a:off x="13260457"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g2ba0fae9f1e_0_351"/>
          <p:cNvSpPr/>
          <p:nvPr/>
        </p:nvSpPr>
        <p:spPr>
          <a:xfrm>
            <a:off x="13260457"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g2ba0fae9f1e_0_351"/>
          <p:cNvSpPr/>
          <p:nvPr/>
        </p:nvSpPr>
        <p:spPr>
          <a:xfrm>
            <a:off x="13158845"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Treasure Found</a:t>
            </a:r>
            <a:endParaRPr b="0" i="0" sz="4800" u="none" cap="none" strike="noStrike">
              <a:solidFill>
                <a:schemeClr val="dk1"/>
              </a:solidFill>
              <a:latin typeface="Calibri"/>
              <a:ea typeface="Calibri"/>
              <a:cs typeface="Calibri"/>
              <a:sym typeface="Calibri"/>
            </a:endParaRPr>
          </a:p>
        </p:txBody>
      </p:sp>
      <p:sp>
        <p:nvSpPr>
          <p:cNvPr id="440" name="Google Shape;440;g2ba0fae9f1e_0_351"/>
          <p:cNvSpPr/>
          <p:nvPr/>
        </p:nvSpPr>
        <p:spPr>
          <a:xfrm>
            <a:off x="13192716" y="11404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41" name="Google Shape;441;g2ba0fae9f1e_0_351"/>
          <p:cNvSpPr/>
          <p:nvPr/>
        </p:nvSpPr>
        <p:spPr>
          <a:xfrm>
            <a:off x="3251606"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ba0fae9f1e_0_351"/>
          <p:cNvSpPr/>
          <p:nvPr/>
        </p:nvSpPr>
        <p:spPr>
          <a:xfrm>
            <a:off x="3251606" y="10515600"/>
            <a:ext cx="7875000" cy="185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g2ba0fae9f1e_0_351"/>
          <p:cNvSpPr/>
          <p:nvPr/>
        </p:nvSpPr>
        <p:spPr>
          <a:xfrm>
            <a:off x="3149994" y="10515600"/>
            <a:ext cx="80781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Spellcasting </a:t>
            </a:r>
            <a:endParaRPr b="0" i="0" sz="4800" u="none" cap="none" strike="noStrike">
              <a:solidFill>
                <a:schemeClr val="dk1"/>
              </a:solidFill>
              <a:latin typeface="Calibri"/>
              <a:ea typeface="Calibri"/>
              <a:cs typeface="Calibri"/>
              <a:sym typeface="Calibri"/>
            </a:endParaRPr>
          </a:p>
        </p:txBody>
      </p:sp>
      <p:sp>
        <p:nvSpPr>
          <p:cNvPr id="444" name="Google Shape;444;g2ba0fae9f1e_0_351"/>
          <p:cNvSpPr/>
          <p:nvPr/>
        </p:nvSpPr>
        <p:spPr>
          <a:xfrm>
            <a:off x="3183865" y="114046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449" name="Shape 449"/>
        <p:cNvGrpSpPr/>
        <p:nvPr/>
      </p:nvGrpSpPr>
      <p:grpSpPr>
        <a:xfrm>
          <a:off x="0" y="0"/>
          <a:ext cx="0" cy="0"/>
          <a:chOff x="0" y="0"/>
          <a:chExt cx="0" cy="0"/>
        </a:xfrm>
      </p:grpSpPr>
      <p:pic>
        <p:nvPicPr>
          <p:cNvPr descr=" " id="450" name="Google Shape;450;g2ba0fae9f1e_0_419"/>
          <p:cNvPicPr preferRelativeResize="0"/>
          <p:nvPr/>
        </p:nvPicPr>
        <p:blipFill rotWithShape="1">
          <a:blip r:embed="rId3">
            <a:alphaModFix/>
          </a:blip>
          <a:srcRect b="0" l="0" r="0" t="0"/>
          <a:stretch/>
        </p:blipFill>
        <p:spPr>
          <a:xfrm>
            <a:off x="22508810" y="0"/>
            <a:ext cx="1878238" cy="13716000"/>
          </a:xfrm>
          <a:prstGeom prst="rect">
            <a:avLst/>
          </a:prstGeom>
          <a:noFill/>
          <a:ln>
            <a:noFill/>
          </a:ln>
        </p:spPr>
      </p:pic>
      <p:pic>
        <p:nvPicPr>
          <p:cNvPr descr=" " id="451" name="Google Shape;451;g2ba0fae9f1e_0_419"/>
          <p:cNvPicPr preferRelativeResize="0"/>
          <p:nvPr/>
        </p:nvPicPr>
        <p:blipFill rotWithShape="1">
          <a:blip r:embed="rId4">
            <a:alphaModFix/>
          </a:blip>
          <a:srcRect b="0" l="0" r="0" t="0"/>
          <a:stretch/>
        </p:blipFill>
        <p:spPr>
          <a:xfrm>
            <a:off x="22750140" y="0"/>
            <a:ext cx="1636908" cy="13716000"/>
          </a:xfrm>
          <a:prstGeom prst="rect">
            <a:avLst/>
          </a:prstGeom>
          <a:noFill/>
          <a:ln>
            <a:noFill/>
          </a:ln>
        </p:spPr>
      </p:pic>
      <p:pic>
        <p:nvPicPr>
          <p:cNvPr descr=" " id="452" name="Google Shape;452;g2ba0fae9f1e_0_419"/>
          <p:cNvPicPr preferRelativeResize="0"/>
          <p:nvPr/>
        </p:nvPicPr>
        <p:blipFill rotWithShape="1">
          <a:blip r:embed="rId5">
            <a:alphaModFix/>
          </a:blip>
          <a:srcRect b="0" l="0" r="0" t="0"/>
          <a:stretch/>
        </p:blipFill>
        <p:spPr>
          <a:xfrm>
            <a:off x="0" y="6166421"/>
            <a:ext cx="6907056" cy="7549579"/>
          </a:xfrm>
          <a:prstGeom prst="rect">
            <a:avLst/>
          </a:prstGeom>
          <a:noFill/>
          <a:ln>
            <a:noFill/>
          </a:ln>
        </p:spPr>
      </p:pic>
      <p:pic>
        <p:nvPicPr>
          <p:cNvPr descr=" " id="453" name="Google Shape;453;g2ba0fae9f1e_0_419"/>
          <p:cNvPicPr preferRelativeResize="0"/>
          <p:nvPr/>
        </p:nvPicPr>
        <p:blipFill rotWithShape="1">
          <a:blip r:embed="rId6">
            <a:alphaModFix/>
          </a:blip>
          <a:srcRect b="0" l="0" r="0" t="0"/>
          <a:stretch/>
        </p:blipFill>
        <p:spPr>
          <a:xfrm>
            <a:off x="0" y="6369621"/>
            <a:ext cx="6780040" cy="7346380"/>
          </a:xfrm>
          <a:prstGeom prst="rect">
            <a:avLst/>
          </a:prstGeom>
          <a:noFill/>
          <a:ln>
            <a:noFill/>
          </a:ln>
        </p:spPr>
      </p:pic>
      <p:sp>
        <p:nvSpPr>
          <p:cNvPr id="454" name="Google Shape;454;g2ba0fae9f1e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ba0fae9f1e_0_4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56" name="Google Shape;456;g2ba0fae9f1e_0_419"/>
          <p:cNvSpPr/>
          <p:nvPr/>
        </p:nvSpPr>
        <p:spPr>
          <a:xfrm>
            <a:off x="13450981" y="57531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ba0fae9f1e_0_419"/>
          <p:cNvSpPr/>
          <p:nvPr/>
        </p:nvSpPr>
        <p:spPr>
          <a:xfrm>
            <a:off x="13450981" y="57531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ba0fae9f1e_0_419"/>
          <p:cNvSpPr/>
          <p:nvPr/>
        </p:nvSpPr>
        <p:spPr>
          <a:xfrm>
            <a:off x="13450981" y="57531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A web application</a:t>
            </a:r>
            <a:endParaRPr b="0" i="0" sz="4800" u="none" cap="none" strike="noStrike">
              <a:solidFill>
                <a:schemeClr val="dk1"/>
              </a:solidFill>
              <a:latin typeface="Calibri"/>
              <a:ea typeface="Calibri"/>
              <a:cs typeface="Calibri"/>
              <a:sym typeface="Calibri"/>
            </a:endParaRPr>
          </a:p>
        </p:txBody>
      </p:sp>
      <p:sp>
        <p:nvSpPr>
          <p:cNvPr id="459" name="Google Shape;459;g2ba0fae9f1e_0_419"/>
          <p:cNvSpPr/>
          <p:nvPr/>
        </p:nvSpPr>
        <p:spPr>
          <a:xfrm>
            <a:off x="13450981" y="67437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60" name="Google Shape;460;g2ba0fae9f1e_0_419"/>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61" name="Google Shape;461;g2ba0fae9f1e_0_419"/>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62" name="Google Shape;462;g2ba0fae9f1e_0_419"/>
          <p:cNvSpPr/>
          <p:nvPr/>
        </p:nvSpPr>
        <p:spPr>
          <a:xfrm>
            <a:off x="4509064" y="1524000"/>
            <a:ext cx="157203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467" name="Shape 467"/>
        <p:cNvGrpSpPr/>
        <p:nvPr/>
      </p:nvGrpSpPr>
      <p:grpSpPr>
        <a:xfrm>
          <a:off x="0" y="0"/>
          <a:ext cx="0" cy="0"/>
          <a:chOff x="0" y="0"/>
          <a:chExt cx="0" cy="0"/>
        </a:xfrm>
      </p:grpSpPr>
      <p:pic>
        <p:nvPicPr>
          <p:cNvPr descr=" " id="468" name="Google Shape;468;g2ba0fae9f1e_0_436"/>
          <p:cNvPicPr preferRelativeResize="0"/>
          <p:nvPr/>
        </p:nvPicPr>
        <p:blipFill rotWithShape="1">
          <a:blip r:embed="rId3">
            <a:alphaModFix/>
          </a:blip>
          <a:srcRect b="0" l="0" r="0" t="0"/>
          <a:stretch/>
        </p:blipFill>
        <p:spPr>
          <a:xfrm>
            <a:off x="0" y="0"/>
            <a:ext cx="13569509" cy="3856757"/>
          </a:xfrm>
          <a:prstGeom prst="rect">
            <a:avLst/>
          </a:prstGeom>
          <a:noFill/>
          <a:ln>
            <a:noFill/>
          </a:ln>
        </p:spPr>
      </p:pic>
      <p:pic>
        <p:nvPicPr>
          <p:cNvPr descr=" " id="469" name="Google Shape;469;g2ba0fae9f1e_0_436"/>
          <p:cNvPicPr preferRelativeResize="0"/>
          <p:nvPr/>
        </p:nvPicPr>
        <p:blipFill rotWithShape="1">
          <a:blip r:embed="rId4">
            <a:alphaModFix/>
          </a:blip>
          <a:srcRect b="0" l="0" r="0" t="0"/>
          <a:stretch/>
        </p:blipFill>
        <p:spPr>
          <a:xfrm>
            <a:off x="0" y="0"/>
            <a:ext cx="13569509" cy="3691657"/>
          </a:xfrm>
          <a:prstGeom prst="rect">
            <a:avLst/>
          </a:prstGeom>
          <a:noFill/>
          <a:ln>
            <a:noFill/>
          </a:ln>
        </p:spPr>
      </p:pic>
      <p:pic>
        <p:nvPicPr>
          <p:cNvPr descr=" " id="470" name="Google Shape;470;g2ba0fae9f1e_0_436"/>
          <p:cNvPicPr preferRelativeResize="0"/>
          <p:nvPr/>
        </p:nvPicPr>
        <p:blipFill rotWithShape="1">
          <a:blip r:embed="rId5">
            <a:alphaModFix/>
          </a:blip>
          <a:srcRect b="0" l="0" r="0" t="0"/>
          <a:stretch/>
        </p:blipFill>
        <p:spPr>
          <a:xfrm>
            <a:off x="14962343" y="7015659"/>
            <a:ext cx="9424706" cy="6700341"/>
          </a:xfrm>
          <a:prstGeom prst="rect">
            <a:avLst/>
          </a:prstGeom>
          <a:noFill/>
          <a:ln>
            <a:noFill/>
          </a:ln>
        </p:spPr>
      </p:pic>
      <p:pic>
        <p:nvPicPr>
          <p:cNvPr descr=" " id="471" name="Google Shape;471;g2ba0fae9f1e_0_436"/>
          <p:cNvPicPr preferRelativeResize="0"/>
          <p:nvPr/>
        </p:nvPicPr>
        <p:blipFill rotWithShape="1">
          <a:blip r:embed="rId6">
            <a:alphaModFix/>
          </a:blip>
          <a:srcRect b="0" l="0" r="0" t="0"/>
          <a:stretch/>
        </p:blipFill>
        <p:spPr>
          <a:xfrm>
            <a:off x="14962343" y="7282359"/>
            <a:ext cx="9424706" cy="6433641"/>
          </a:xfrm>
          <a:prstGeom prst="rect">
            <a:avLst/>
          </a:prstGeom>
          <a:noFill/>
          <a:ln>
            <a:noFill/>
          </a:ln>
        </p:spPr>
      </p:pic>
      <p:sp>
        <p:nvSpPr>
          <p:cNvPr id="472" name="Google Shape;472;g2ba0fae9f1e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ba0fae9f1e_0_43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4" name="Google Shape;474;g2ba0fae9f1e_0_436"/>
          <p:cNvSpPr/>
          <p:nvPr/>
        </p:nvSpPr>
        <p:spPr>
          <a:xfrm>
            <a:off x="2946768" y="54864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ba0fae9f1e_0_436"/>
          <p:cNvSpPr/>
          <p:nvPr/>
        </p:nvSpPr>
        <p:spPr>
          <a:xfrm>
            <a:off x="2946768" y="5486400"/>
            <a:ext cx="8738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ba0fae9f1e_0_436"/>
          <p:cNvSpPr/>
          <p:nvPr/>
        </p:nvSpPr>
        <p:spPr>
          <a:xfrm>
            <a:off x="2946768" y="5486400"/>
            <a:ext cx="89418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An mobile app</a:t>
            </a:r>
            <a:endParaRPr b="0" i="0" sz="4800" u="none" cap="none" strike="noStrike">
              <a:solidFill>
                <a:schemeClr val="dk1"/>
              </a:solidFill>
              <a:latin typeface="Calibri"/>
              <a:ea typeface="Calibri"/>
              <a:cs typeface="Calibri"/>
              <a:sym typeface="Calibri"/>
            </a:endParaRPr>
          </a:p>
        </p:txBody>
      </p:sp>
      <p:sp>
        <p:nvSpPr>
          <p:cNvPr id="477" name="Google Shape;477;g2ba0fae9f1e_0_436"/>
          <p:cNvSpPr/>
          <p:nvPr/>
        </p:nvSpPr>
        <p:spPr>
          <a:xfrm>
            <a:off x="2946768" y="64770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78" name="Google Shape;478;g2ba0fae9f1e_0_436"/>
          <p:cNvSpPr/>
          <p:nvPr/>
        </p:nvSpPr>
        <p:spPr>
          <a:xfrm>
            <a:off x="2946768" y="84836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79" name="Google Shape;479;g2ba0fae9f1e_0_436"/>
          <p:cNvSpPr/>
          <p:nvPr/>
        </p:nvSpPr>
        <p:spPr>
          <a:xfrm>
            <a:off x="2946768" y="2070100"/>
            <a:ext cx="109698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The Future of Fantasy</a:t>
            </a:r>
            <a:endParaRPr b="0" i="0" sz="8000" u="none" cap="none" strike="noStrike">
              <a:solidFill>
                <a:schemeClr val="dk1"/>
              </a:solidFill>
              <a:latin typeface="Calibri"/>
              <a:ea typeface="Calibri"/>
              <a:cs typeface="Calibri"/>
              <a:sym typeface="Calibri"/>
            </a:endParaRPr>
          </a:p>
        </p:txBody>
      </p:sp>
      <p:pic>
        <p:nvPicPr>
          <p:cNvPr descr=" " id="480" name="Google Shape;480;g2ba0fae9f1e_0_436"/>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81" name="Google Shape;481;g2ba0fae9f1e_0_436"/>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486" name="Shape 486"/>
        <p:cNvGrpSpPr/>
        <p:nvPr/>
      </p:nvGrpSpPr>
      <p:grpSpPr>
        <a:xfrm>
          <a:off x="0" y="0"/>
          <a:ext cx="0" cy="0"/>
          <a:chOff x="0" y="0"/>
          <a:chExt cx="0" cy="0"/>
        </a:xfrm>
      </p:grpSpPr>
      <p:pic>
        <p:nvPicPr>
          <p:cNvPr descr=" " id="487" name="Google Shape;487;g2ba0fae9f1e_0_454"/>
          <p:cNvPicPr preferRelativeResize="0"/>
          <p:nvPr/>
        </p:nvPicPr>
        <p:blipFill rotWithShape="1">
          <a:blip r:embed="rId3">
            <a:alphaModFix/>
          </a:blip>
          <a:srcRect b="0" l="0" r="0" t="0"/>
          <a:stretch/>
        </p:blipFill>
        <p:spPr>
          <a:xfrm>
            <a:off x="0" y="0"/>
            <a:ext cx="24387048" cy="1266875"/>
          </a:xfrm>
          <a:prstGeom prst="rect">
            <a:avLst/>
          </a:prstGeom>
          <a:noFill/>
          <a:ln>
            <a:noFill/>
          </a:ln>
        </p:spPr>
      </p:pic>
      <p:pic>
        <p:nvPicPr>
          <p:cNvPr descr=" " id="488" name="Google Shape;488;g2ba0fae9f1e_0_454"/>
          <p:cNvPicPr preferRelativeResize="0"/>
          <p:nvPr/>
        </p:nvPicPr>
        <p:blipFill rotWithShape="1">
          <a:blip r:embed="rId4">
            <a:alphaModFix/>
          </a:blip>
          <a:srcRect b="0" l="0" r="0" t="0"/>
          <a:stretch/>
        </p:blipFill>
        <p:spPr>
          <a:xfrm>
            <a:off x="0" y="0"/>
            <a:ext cx="24387048" cy="1089075"/>
          </a:xfrm>
          <a:prstGeom prst="rect">
            <a:avLst/>
          </a:prstGeom>
          <a:noFill/>
          <a:ln>
            <a:noFill/>
          </a:ln>
        </p:spPr>
      </p:pic>
      <p:pic>
        <p:nvPicPr>
          <p:cNvPr descr=" " id="489" name="Google Shape;489;g2ba0fae9f1e_0_454"/>
          <p:cNvPicPr preferRelativeResize="0"/>
          <p:nvPr/>
        </p:nvPicPr>
        <p:blipFill rotWithShape="1">
          <a:blip r:embed="rId5">
            <a:alphaModFix/>
          </a:blip>
          <a:srcRect b="0" l="0" r="0" t="0"/>
          <a:stretch/>
        </p:blipFill>
        <p:spPr>
          <a:xfrm>
            <a:off x="0" y="11836400"/>
            <a:ext cx="24387048" cy="1879600"/>
          </a:xfrm>
          <a:prstGeom prst="rect">
            <a:avLst/>
          </a:prstGeom>
          <a:noFill/>
          <a:ln>
            <a:noFill/>
          </a:ln>
        </p:spPr>
      </p:pic>
      <p:pic>
        <p:nvPicPr>
          <p:cNvPr descr=" " id="490" name="Google Shape;490;g2ba0fae9f1e_0_454"/>
          <p:cNvPicPr preferRelativeResize="0"/>
          <p:nvPr/>
        </p:nvPicPr>
        <p:blipFill rotWithShape="1">
          <a:blip r:embed="rId6">
            <a:alphaModFix/>
          </a:blip>
          <a:srcRect b="0" l="0" r="0" t="0"/>
          <a:stretch/>
        </p:blipFill>
        <p:spPr>
          <a:xfrm>
            <a:off x="0" y="12103100"/>
            <a:ext cx="24387048" cy="1612900"/>
          </a:xfrm>
          <a:prstGeom prst="rect">
            <a:avLst/>
          </a:prstGeom>
          <a:noFill/>
          <a:ln>
            <a:noFill/>
          </a:ln>
        </p:spPr>
      </p:pic>
      <p:sp>
        <p:nvSpPr>
          <p:cNvPr id="491" name="Google Shape;491;g2ba0fae9f1e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2ba0fae9f1e_0_45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93" name="Google Shape;493;g2ba0fae9f1e_0_454"/>
          <p:cNvSpPr/>
          <p:nvPr/>
        </p:nvSpPr>
        <p:spPr>
          <a:xfrm>
            <a:off x="876410" y="83693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ba0fae9f1e_0_454"/>
          <p:cNvSpPr/>
          <p:nvPr/>
        </p:nvSpPr>
        <p:spPr>
          <a:xfrm>
            <a:off x="876410" y="8369300"/>
            <a:ext cx="5715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ba0fae9f1e_0_454"/>
          <p:cNvSpPr/>
          <p:nvPr/>
        </p:nvSpPr>
        <p:spPr>
          <a:xfrm>
            <a:off x="876410" y="8369300"/>
            <a:ext cx="59190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A web application</a:t>
            </a:r>
            <a:endParaRPr b="0" i="0" sz="4800" u="none" cap="none" strike="noStrike">
              <a:solidFill>
                <a:schemeClr val="dk1"/>
              </a:solidFill>
              <a:latin typeface="Calibri"/>
              <a:ea typeface="Calibri"/>
              <a:cs typeface="Calibri"/>
              <a:sym typeface="Calibri"/>
            </a:endParaRPr>
          </a:p>
        </p:txBody>
      </p:sp>
      <p:sp>
        <p:nvSpPr>
          <p:cNvPr id="496" name="Google Shape;496;g2ba0fae9f1e_0_454"/>
          <p:cNvSpPr/>
          <p:nvPr/>
        </p:nvSpPr>
        <p:spPr>
          <a:xfrm>
            <a:off x="876410" y="101473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97" name="Google Shape;497;g2ba0fae9f1e_0_454"/>
          <p:cNvSpPr/>
          <p:nvPr/>
        </p:nvSpPr>
        <p:spPr>
          <a:xfrm>
            <a:off x="876410" y="1536700"/>
            <a:ext cx="9013800" cy="430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A Gateway to a World of Fantasy </a:t>
            </a:r>
            <a:endParaRPr b="0" i="0" sz="8000" u="none" cap="none" strike="noStrike">
              <a:solidFill>
                <a:schemeClr val="dk1"/>
              </a:solidFill>
              <a:latin typeface="Calibri"/>
              <a:ea typeface="Calibri"/>
              <a:cs typeface="Calibri"/>
              <a:sym typeface="Calibri"/>
            </a:endParaRPr>
          </a:p>
        </p:txBody>
      </p:sp>
      <p:sp>
        <p:nvSpPr>
          <p:cNvPr id="498" name="Google Shape;498;g2ba0fae9f1e_0_454"/>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99" name="Google Shape;499;g2ba0fae9f1e_0_454"/>
          <p:cNvPicPr preferRelativeResize="0"/>
          <p:nvPr/>
        </p:nvPicPr>
        <p:blipFill rotWithShape="1">
          <a:blip r:embed="rId8">
            <a:alphaModFix/>
          </a:blip>
          <a:srcRect b="0" l="0" r="0" t="0"/>
          <a:stretch/>
        </p:blipFill>
        <p:spPr>
          <a:xfrm>
            <a:off x="9551594" y="749300"/>
            <a:ext cx="8573572" cy="12331700"/>
          </a:xfrm>
          <a:prstGeom prst="rect">
            <a:avLst/>
          </a:prstGeom>
          <a:noFill/>
          <a:ln>
            <a:noFill/>
          </a:ln>
        </p:spPr>
      </p:pic>
      <p:pic>
        <p:nvPicPr>
          <p:cNvPr descr=" " id="500" name="Google Shape;500;g2ba0fae9f1e_0_454"/>
          <p:cNvPicPr preferRelativeResize="0"/>
          <p:nvPr/>
        </p:nvPicPr>
        <p:blipFill rotWithShape="1">
          <a:blip r:embed="rId9">
            <a:alphaModFix/>
          </a:blip>
          <a:srcRect b="0" l="0" r="0" t="0"/>
          <a:stretch/>
        </p:blipFill>
        <p:spPr>
          <a:xfrm>
            <a:off x="10046956"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505" name="Shape 505"/>
        <p:cNvGrpSpPr/>
        <p:nvPr/>
      </p:nvGrpSpPr>
      <p:grpSpPr>
        <a:xfrm>
          <a:off x="0" y="0"/>
          <a:ext cx="0" cy="0"/>
          <a:chOff x="0" y="0"/>
          <a:chExt cx="0" cy="0"/>
        </a:xfrm>
      </p:grpSpPr>
      <p:pic>
        <p:nvPicPr>
          <p:cNvPr descr=" " id="506" name="Google Shape;506;g2ba0fae9f1e_0_47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07" name="Google Shape;507;g2ba0fae9f1e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ba0fae9f1e_0_4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09" name="Google Shape;509;g2ba0fae9f1e_0_472"/>
          <p:cNvSpPr/>
          <p:nvPr/>
        </p:nvSpPr>
        <p:spPr>
          <a:xfrm>
            <a:off x="12320540" y="1003300"/>
            <a:ext cx="113892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29" name="Shape 29"/>
        <p:cNvGrpSpPr/>
        <p:nvPr/>
      </p:nvGrpSpPr>
      <p:grpSpPr>
        <a:xfrm>
          <a:off x="0" y="0"/>
          <a:ext cx="0" cy="0"/>
          <a:chOff x="0" y="0"/>
          <a:chExt cx="0" cy="0"/>
        </a:xfrm>
      </p:grpSpPr>
      <p:pic>
        <p:nvPicPr>
          <p:cNvPr descr=" " id="30" name="Google Shape;30;g2ba0fae9f1e_0_13"/>
          <p:cNvPicPr preferRelativeResize="0"/>
          <p:nvPr/>
        </p:nvPicPr>
        <p:blipFill rotWithShape="1">
          <a:blip r:embed="rId3">
            <a:alphaModFix/>
          </a:blip>
          <a:srcRect b="0" l="0" r="0" t="0"/>
          <a:stretch/>
        </p:blipFill>
        <p:spPr>
          <a:xfrm>
            <a:off x="1342610" y="831743"/>
            <a:ext cx="22034427" cy="12367507"/>
          </a:xfrm>
          <a:prstGeom prst="rect">
            <a:avLst/>
          </a:prstGeom>
          <a:noFill/>
          <a:ln>
            <a:noFill/>
          </a:ln>
        </p:spPr>
      </p:pic>
      <p:pic>
        <p:nvPicPr>
          <p:cNvPr descr=" " id="31" name="Google Shape;31;g2ba0fae9f1e_0_13"/>
          <p:cNvPicPr preferRelativeResize="0"/>
          <p:nvPr/>
        </p:nvPicPr>
        <p:blipFill rotWithShape="1">
          <a:blip r:embed="rId4">
            <a:alphaModFix/>
          </a:blip>
          <a:srcRect b="0" l="0" r="0" t="0"/>
          <a:stretch/>
        </p:blipFill>
        <p:spPr>
          <a:xfrm>
            <a:off x="1003425" y="518881"/>
            <a:ext cx="22344445" cy="12418037"/>
          </a:xfrm>
          <a:prstGeom prst="rect">
            <a:avLst/>
          </a:prstGeom>
          <a:noFill/>
          <a:ln>
            <a:noFill/>
          </a:ln>
        </p:spPr>
      </p:pic>
      <p:sp>
        <p:nvSpPr>
          <p:cNvPr id="32" name="Google Shape;32;g2ba0fae9f1e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 name="Google Shape;33;g2ba0fae9f1e_0_1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 name="Google Shape;34;g2ba0fae9f1e_0_13"/>
          <p:cNvSpPr/>
          <p:nvPr/>
        </p:nvSpPr>
        <p:spPr>
          <a:xfrm>
            <a:off x="6884260" y="3924300"/>
            <a:ext cx="111606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Notable"/>
              <a:buNone/>
            </a:pPr>
            <a:r>
              <a:rPr b="0" i="0" lang="en-US" sz="12800" u="none" cap="none" strike="noStrike">
                <a:solidFill>
                  <a:srgbClr val="000000"/>
                </a:solidFill>
                <a:latin typeface="Notable"/>
                <a:ea typeface="Notable"/>
                <a:cs typeface="Notable"/>
                <a:sym typeface="Notable"/>
              </a:rPr>
              <a:t>Welcome</a:t>
            </a:r>
            <a:endParaRPr b="0" i="0" sz="12800" u="none" cap="none" strike="noStrike">
              <a:solidFill>
                <a:schemeClr val="dk1"/>
              </a:solidFill>
              <a:latin typeface="Calibri"/>
              <a:ea typeface="Calibri"/>
              <a:cs typeface="Calibri"/>
              <a:sym typeface="Calibri"/>
            </a:endParaRPr>
          </a:p>
        </p:txBody>
      </p:sp>
      <p:sp>
        <p:nvSpPr>
          <p:cNvPr id="35" name="Google Shape;35;g2ba0fae9f1e_0_13"/>
          <p:cNvSpPr/>
          <p:nvPr/>
        </p:nvSpPr>
        <p:spPr>
          <a:xfrm>
            <a:off x="5000192" y="69215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514" name="Shape 514"/>
        <p:cNvGrpSpPr/>
        <p:nvPr/>
      </p:nvGrpSpPr>
      <p:grpSpPr>
        <a:xfrm>
          <a:off x="0" y="0"/>
          <a:ext cx="0" cy="0"/>
          <a:chOff x="0" y="0"/>
          <a:chExt cx="0" cy="0"/>
        </a:xfrm>
      </p:grpSpPr>
      <p:pic>
        <p:nvPicPr>
          <p:cNvPr descr=" " id="515" name="Google Shape;515;g2ba0fae9f1e_0_480"/>
          <p:cNvPicPr preferRelativeResize="0"/>
          <p:nvPr/>
        </p:nvPicPr>
        <p:blipFill rotWithShape="1">
          <a:blip r:embed="rId3">
            <a:alphaModFix/>
          </a:blip>
          <a:srcRect b="0" l="0" r="0" t="0"/>
          <a:stretch/>
        </p:blipFill>
        <p:spPr>
          <a:xfrm>
            <a:off x="0" y="0"/>
            <a:ext cx="1878238" cy="13716000"/>
          </a:xfrm>
          <a:prstGeom prst="rect">
            <a:avLst/>
          </a:prstGeom>
          <a:noFill/>
          <a:ln>
            <a:noFill/>
          </a:ln>
        </p:spPr>
      </p:pic>
      <p:pic>
        <p:nvPicPr>
          <p:cNvPr descr=" " id="516" name="Google Shape;516;g2ba0fae9f1e_0_480"/>
          <p:cNvPicPr preferRelativeResize="0"/>
          <p:nvPr/>
        </p:nvPicPr>
        <p:blipFill rotWithShape="1">
          <a:blip r:embed="rId4">
            <a:alphaModFix/>
          </a:blip>
          <a:srcRect b="0" l="0" r="0" t="0"/>
          <a:stretch/>
        </p:blipFill>
        <p:spPr>
          <a:xfrm>
            <a:off x="0" y="0"/>
            <a:ext cx="1636908" cy="13716000"/>
          </a:xfrm>
          <a:prstGeom prst="rect">
            <a:avLst/>
          </a:prstGeom>
          <a:noFill/>
          <a:ln>
            <a:noFill/>
          </a:ln>
        </p:spPr>
      </p:pic>
      <p:pic>
        <p:nvPicPr>
          <p:cNvPr descr=" " id="517" name="Google Shape;517;g2ba0fae9f1e_0_480"/>
          <p:cNvPicPr preferRelativeResize="0"/>
          <p:nvPr/>
        </p:nvPicPr>
        <p:blipFill rotWithShape="1">
          <a:blip r:embed="rId5">
            <a:alphaModFix/>
          </a:blip>
          <a:srcRect b="0" l="0" r="0" t="0"/>
          <a:stretch/>
        </p:blipFill>
        <p:spPr>
          <a:xfrm>
            <a:off x="17479992" y="0"/>
            <a:ext cx="6907056" cy="7549579"/>
          </a:xfrm>
          <a:prstGeom prst="rect">
            <a:avLst/>
          </a:prstGeom>
          <a:noFill/>
          <a:ln>
            <a:noFill/>
          </a:ln>
        </p:spPr>
      </p:pic>
      <p:pic>
        <p:nvPicPr>
          <p:cNvPr descr=" " id="518" name="Google Shape;518;g2ba0fae9f1e_0_480"/>
          <p:cNvPicPr preferRelativeResize="0"/>
          <p:nvPr/>
        </p:nvPicPr>
        <p:blipFill rotWithShape="1">
          <a:blip r:embed="rId6">
            <a:alphaModFix/>
          </a:blip>
          <a:srcRect b="0" l="0" r="0" t="0"/>
          <a:stretch/>
        </p:blipFill>
        <p:spPr>
          <a:xfrm>
            <a:off x="17607008" y="0"/>
            <a:ext cx="6780040" cy="7346380"/>
          </a:xfrm>
          <a:prstGeom prst="rect">
            <a:avLst/>
          </a:prstGeom>
          <a:noFill/>
          <a:ln>
            <a:noFill/>
          </a:ln>
        </p:spPr>
      </p:pic>
      <p:sp>
        <p:nvSpPr>
          <p:cNvPr id="519" name="Google Shape;519;g2ba0fae9f1e_0_4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0" name="Google Shape;520;g2ba0fae9f1e_0_48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21" name="Google Shape;521;g2ba0fae9f1e_0_480"/>
          <p:cNvPicPr preferRelativeResize="0"/>
          <p:nvPr/>
        </p:nvPicPr>
        <p:blipFill rotWithShape="1">
          <a:blip r:embed="rId8">
            <a:alphaModFix/>
          </a:blip>
          <a:srcRect b="0" l="0" r="0" t="0"/>
          <a:stretch/>
        </p:blipFill>
        <p:spPr>
          <a:xfrm>
            <a:off x="0" y="0"/>
            <a:ext cx="24387048" cy="5867400"/>
          </a:xfrm>
          <a:prstGeom prst="rect">
            <a:avLst/>
          </a:prstGeom>
          <a:noFill/>
          <a:ln>
            <a:noFill/>
          </a:ln>
        </p:spPr>
      </p:pic>
      <p:sp>
        <p:nvSpPr>
          <p:cNvPr id="522" name="Google Shape;522;g2ba0fae9f1e_0_480"/>
          <p:cNvSpPr/>
          <p:nvPr/>
        </p:nvSpPr>
        <p:spPr>
          <a:xfrm>
            <a:off x="1879835" y="6870700"/>
            <a:ext cx="8560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ba0fae9f1e_0_480"/>
          <p:cNvSpPr/>
          <p:nvPr/>
        </p:nvSpPr>
        <p:spPr>
          <a:xfrm>
            <a:off x="1879835" y="7137400"/>
            <a:ext cx="13548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1</a:t>
            </a:r>
            <a:endParaRPr b="0" i="0" sz="12800" u="none" cap="none" strike="noStrike">
              <a:solidFill>
                <a:schemeClr val="dk1"/>
              </a:solidFill>
              <a:latin typeface="Calibri"/>
              <a:ea typeface="Calibri"/>
              <a:cs typeface="Calibri"/>
              <a:sym typeface="Calibri"/>
            </a:endParaRPr>
          </a:p>
        </p:txBody>
      </p:sp>
      <p:sp>
        <p:nvSpPr>
          <p:cNvPr id="524" name="Google Shape;524;g2ba0fae9f1e_0_480"/>
          <p:cNvSpPr/>
          <p:nvPr/>
        </p:nvSpPr>
        <p:spPr>
          <a:xfrm>
            <a:off x="2895962" y="6870700"/>
            <a:ext cx="75447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2ba0fae9f1e_0_480"/>
          <p:cNvSpPr/>
          <p:nvPr/>
        </p:nvSpPr>
        <p:spPr>
          <a:xfrm>
            <a:off x="2895962" y="6870700"/>
            <a:ext cx="77481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Discover the secrets</a:t>
            </a:r>
            <a:endParaRPr b="0" i="0" sz="4800" u="none" cap="none" strike="noStrike">
              <a:solidFill>
                <a:schemeClr val="dk1"/>
              </a:solidFill>
              <a:latin typeface="Calibri"/>
              <a:ea typeface="Calibri"/>
              <a:cs typeface="Calibri"/>
              <a:sym typeface="Calibri"/>
            </a:endParaRPr>
          </a:p>
        </p:txBody>
      </p:sp>
      <p:sp>
        <p:nvSpPr>
          <p:cNvPr id="526" name="Google Shape;526;g2ba0fae9f1e_0_480"/>
          <p:cNvSpPr/>
          <p:nvPr/>
        </p:nvSpPr>
        <p:spPr>
          <a:xfrm>
            <a:off x="2895962" y="8547100"/>
            <a:ext cx="7680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27" name="Google Shape;527;g2ba0fae9f1e_0_480"/>
          <p:cNvSpPr/>
          <p:nvPr/>
        </p:nvSpPr>
        <p:spPr>
          <a:xfrm>
            <a:off x="5703013" y="9944100"/>
            <a:ext cx="85608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2ba0fae9f1e_0_480"/>
          <p:cNvSpPr/>
          <p:nvPr/>
        </p:nvSpPr>
        <p:spPr>
          <a:xfrm>
            <a:off x="5703013" y="10452100"/>
            <a:ext cx="17994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3</a:t>
            </a:r>
            <a:endParaRPr b="0" i="0" sz="12800" u="none" cap="none" strike="noStrike">
              <a:solidFill>
                <a:schemeClr val="dk1"/>
              </a:solidFill>
              <a:latin typeface="Calibri"/>
              <a:ea typeface="Calibri"/>
              <a:cs typeface="Calibri"/>
              <a:sym typeface="Calibri"/>
            </a:endParaRPr>
          </a:p>
        </p:txBody>
      </p:sp>
      <p:sp>
        <p:nvSpPr>
          <p:cNvPr id="529" name="Google Shape;529;g2ba0fae9f1e_0_480"/>
          <p:cNvSpPr/>
          <p:nvPr/>
        </p:nvSpPr>
        <p:spPr>
          <a:xfrm>
            <a:off x="7163695" y="9944100"/>
            <a:ext cx="710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g2ba0fae9f1e_0_480"/>
          <p:cNvSpPr/>
          <p:nvPr/>
        </p:nvSpPr>
        <p:spPr>
          <a:xfrm>
            <a:off x="7163695" y="9944100"/>
            <a:ext cx="73035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Meet the creatures</a:t>
            </a:r>
            <a:endParaRPr b="0" i="0" sz="4800" u="none" cap="none" strike="noStrike">
              <a:solidFill>
                <a:schemeClr val="dk1"/>
              </a:solidFill>
              <a:latin typeface="Calibri"/>
              <a:ea typeface="Calibri"/>
              <a:cs typeface="Calibri"/>
              <a:sym typeface="Calibri"/>
            </a:endParaRPr>
          </a:p>
        </p:txBody>
      </p:sp>
      <p:sp>
        <p:nvSpPr>
          <p:cNvPr id="531" name="Google Shape;531;g2ba0fae9f1e_0_480"/>
          <p:cNvSpPr/>
          <p:nvPr/>
        </p:nvSpPr>
        <p:spPr>
          <a:xfrm>
            <a:off x="7163695" y="11620500"/>
            <a:ext cx="7235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32" name="Google Shape;532;g2ba0fae9f1e_0_480"/>
          <p:cNvSpPr/>
          <p:nvPr/>
        </p:nvSpPr>
        <p:spPr>
          <a:xfrm>
            <a:off x="14467108" y="9944100"/>
            <a:ext cx="85608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ba0fae9f1e_0_480"/>
          <p:cNvSpPr/>
          <p:nvPr/>
        </p:nvSpPr>
        <p:spPr>
          <a:xfrm>
            <a:off x="14467108" y="10452100"/>
            <a:ext cx="19137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4</a:t>
            </a:r>
            <a:endParaRPr b="0" i="0" sz="12800" u="none" cap="none" strike="noStrike">
              <a:solidFill>
                <a:schemeClr val="dk1"/>
              </a:solidFill>
              <a:latin typeface="Calibri"/>
              <a:ea typeface="Calibri"/>
              <a:cs typeface="Calibri"/>
              <a:sym typeface="Calibri"/>
            </a:endParaRPr>
          </a:p>
        </p:txBody>
      </p:sp>
      <p:sp>
        <p:nvSpPr>
          <p:cNvPr id="534" name="Google Shape;534;g2ba0fae9f1e_0_480"/>
          <p:cNvSpPr/>
          <p:nvPr/>
        </p:nvSpPr>
        <p:spPr>
          <a:xfrm>
            <a:off x="16042105" y="9944100"/>
            <a:ext cx="69858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ba0fae9f1e_0_480"/>
          <p:cNvSpPr/>
          <p:nvPr/>
        </p:nvSpPr>
        <p:spPr>
          <a:xfrm>
            <a:off x="16042105" y="9944100"/>
            <a:ext cx="71892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Uncover the magic</a:t>
            </a:r>
            <a:endParaRPr b="0" i="0" sz="4800" u="none" cap="none" strike="noStrike">
              <a:solidFill>
                <a:schemeClr val="dk1"/>
              </a:solidFill>
              <a:latin typeface="Calibri"/>
              <a:ea typeface="Calibri"/>
              <a:cs typeface="Calibri"/>
              <a:sym typeface="Calibri"/>
            </a:endParaRPr>
          </a:p>
        </p:txBody>
      </p:sp>
      <p:sp>
        <p:nvSpPr>
          <p:cNvPr id="536" name="Google Shape;536;g2ba0fae9f1e_0_480"/>
          <p:cNvSpPr/>
          <p:nvPr/>
        </p:nvSpPr>
        <p:spPr>
          <a:xfrm>
            <a:off x="16042105" y="11620500"/>
            <a:ext cx="71214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37" name="Google Shape;537;g2ba0fae9f1e_0_480"/>
          <p:cNvSpPr/>
          <p:nvPr/>
        </p:nvSpPr>
        <p:spPr>
          <a:xfrm>
            <a:off x="10643930" y="6870700"/>
            <a:ext cx="8560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ba0fae9f1e_0_480"/>
          <p:cNvSpPr/>
          <p:nvPr/>
        </p:nvSpPr>
        <p:spPr>
          <a:xfrm>
            <a:off x="10643930" y="7137400"/>
            <a:ext cx="1685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2</a:t>
            </a:r>
            <a:endParaRPr b="0" i="0" sz="12800" u="none" cap="none" strike="noStrike">
              <a:solidFill>
                <a:schemeClr val="dk1"/>
              </a:solidFill>
              <a:latin typeface="Calibri"/>
              <a:ea typeface="Calibri"/>
              <a:cs typeface="Calibri"/>
              <a:sym typeface="Calibri"/>
            </a:endParaRPr>
          </a:p>
        </p:txBody>
      </p:sp>
      <p:sp>
        <p:nvSpPr>
          <p:cNvPr id="539" name="Google Shape;539;g2ba0fae9f1e_0_480"/>
          <p:cNvSpPr/>
          <p:nvPr/>
        </p:nvSpPr>
        <p:spPr>
          <a:xfrm>
            <a:off x="11990299" y="6870700"/>
            <a:ext cx="7214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ba0fae9f1e_0_480"/>
          <p:cNvSpPr/>
          <p:nvPr/>
        </p:nvSpPr>
        <p:spPr>
          <a:xfrm>
            <a:off x="11990299" y="6870700"/>
            <a:ext cx="74178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Find your own path</a:t>
            </a:r>
            <a:endParaRPr b="0" i="0" sz="4800" u="none" cap="none" strike="noStrike">
              <a:solidFill>
                <a:schemeClr val="dk1"/>
              </a:solidFill>
              <a:latin typeface="Calibri"/>
              <a:ea typeface="Calibri"/>
              <a:cs typeface="Calibri"/>
              <a:sym typeface="Calibri"/>
            </a:endParaRPr>
          </a:p>
        </p:txBody>
      </p:sp>
      <p:sp>
        <p:nvSpPr>
          <p:cNvPr id="541" name="Google Shape;541;g2ba0fae9f1e_0_480"/>
          <p:cNvSpPr/>
          <p:nvPr/>
        </p:nvSpPr>
        <p:spPr>
          <a:xfrm>
            <a:off x="11990299" y="8547100"/>
            <a:ext cx="7350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546" name="Shape 546"/>
        <p:cNvGrpSpPr/>
        <p:nvPr/>
      </p:nvGrpSpPr>
      <p:grpSpPr>
        <a:xfrm>
          <a:off x="0" y="0"/>
          <a:ext cx="0" cy="0"/>
          <a:chOff x="0" y="0"/>
          <a:chExt cx="0" cy="0"/>
        </a:xfrm>
      </p:grpSpPr>
      <p:pic>
        <p:nvPicPr>
          <p:cNvPr descr=" " id="547" name="Google Shape;547;g2ba0fae9f1e_0_511"/>
          <p:cNvPicPr preferRelativeResize="0"/>
          <p:nvPr/>
        </p:nvPicPr>
        <p:blipFill rotWithShape="1">
          <a:blip r:embed="rId3">
            <a:alphaModFix/>
          </a:blip>
          <a:srcRect b="0" l="0" r="0" t="0"/>
          <a:stretch/>
        </p:blipFill>
        <p:spPr>
          <a:xfrm>
            <a:off x="0" y="0"/>
            <a:ext cx="13569509" cy="3856757"/>
          </a:xfrm>
          <a:prstGeom prst="rect">
            <a:avLst/>
          </a:prstGeom>
          <a:noFill/>
          <a:ln>
            <a:noFill/>
          </a:ln>
        </p:spPr>
      </p:pic>
      <p:pic>
        <p:nvPicPr>
          <p:cNvPr descr=" " id="548" name="Google Shape;548;g2ba0fae9f1e_0_511"/>
          <p:cNvPicPr preferRelativeResize="0"/>
          <p:nvPr/>
        </p:nvPicPr>
        <p:blipFill rotWithShape="1">
          <a:blip r:embed="rId4">
            <a:alphaModFix/>
          </a:blip>
          <a:srcRect b="0" l="0" r="0" t="0"/>
          <a:stretch/>
        </p:blipFill>
        <p:spPr>
          <a:xfrm>
            <a:off x="0" y="0"/>
            <a:ext cx="13569509" cy="3691657"/>
          </a:xfrm>
          <a:prstGeom prst="rect">
            <a:avLst/>
          </a:prstGeom>
          <a:noFill/>
          <a:ln>
            <a:noFill/>
          </a:ln>
        </p:spPr>
      </p:pic>
      <p:pic>
        <p:nvPicPr>
          <p:cNvPr descr=" " id="549" name="Google Shape;549;g2ba0fae9f1e_0_511"/>
          <p:cNvPicPr preferRelativeResize="0"/>
          <p:nvPr/>
        </p:nvPicPr>
        <p:blipFill rotWithShape="1">
          <a:blip r:embed="rId5">
            <a:alphaModFix/>
          </a:blip>
          <a:srcRect b="0" l="0" r="0" t="0"/>
          <a:stretch/>
        </p:blipFill>
        <p:spPr>
          <a:xfrm>
            <a:off x="14962343" y="7015659"/>
            <a:ext cx="9424706" cy="6700341"/>
          </a:xfrm>
          <a:prstGeom prst="rect">
            <a:avLst/>
          </a:prstGeom>
          <a:noFill/>
          <a:ln>
            <a:noFill/>
          </a:ln>
        </p:spPr>
      </p:pic>
      <p:pic>
        <p:nvPicPr>
          <p:cNvPr descr=" " id="550" name="Google Shape;550;g2ba0fae9f1e_0_511"/>
          <p:cNvPicPr preferRelativeResize="0"/>
          <p:nvPr/>
        </p:nvPicPr>
        <p:blipFill rotWithShape="1">
          <a:blip r:embed="rId6">
            <a:alphaModFix/>
          </a:blip>
          <a:srcRect b="0" l="0" r="0" t="0"/>
          <a:stretch/>
        </p:blipFill>
        <p:spPr>
          <a:xfrm>
            <a:off x="14962343" y="7282359"/>
            <a:ext cx="9424706" cy="6433641"/>
          </a:xfrm>
          <a:prstGeom prst="rect">
            <a:avLst/>
          </a:prstGeom>
          <a:noFill/>
          <a:ln>
            <a:noFill/>
          </a:ln>
        </p:spPr>
      </p:pic>
      <p:sp>
        <p:nvSpPr>
          <p:cNvPr id="551" name="Google Shape;551;g2ba0fae9f1e_0_5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ba0fae9f1e_0_5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53" name="Google Shape;553;g2ba0fae9f1e_0_511"/>
          <p:cNvPicPr preferRelativeResize="0"/>
          <p:nvPr/>
        </p:nvPicPr>
        <p:blipFill rotWithShape="1">
          <a:blip r:embed="rId8">
            <a:alphaModFix/>
          </a:blip>
          <a:srcRect b="0" l="0" r="0" t="0"/>
          <a:stretch/>
        </p:blipFill>
        <p:spPr>
          <a:xfrm>
            <a:off x="508063" y="3911600"/>
            <a:ext cx="14479810" cy="7861300"/>
          </a:xfrm>
          <a:prstGeom prst="rect">
            <a:avLst/>
          </a:prstGeom>
          <a:noFill/>
          <a:ln>
            <a:noFill/>
          </a:ln>
        </p:spPr>
      </p:pic>
      <p:sp>
        <p:nvSpPr>
          <p:cNvPr id="554" name="Google Shape;554;g2ba0fae9f1e_0_511"/>
          <p:cNvSpPr/>
          <p:nvPr/>
        </p:nvSpPr>
        <p:spPr>
          <a:xfrm>
            <a:off x="7138292" y="1250950"/>
            <a:ext cx="104619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Fantasy Realm</a:t>
            </a:r>
            <a:endParaRPr b="0" i="0" sz="8000" u="none" cap="none" strike="noStrike">
              <a:solidFill>
                <a:schemeClr val="dk1"/>
              </a:solidFill>
              <a:latin typeface="Calibri"/>
              <a:ea typeface="Calibri"/>
              <a:cs typeface="Calibri"/>
              <a:sym typeface="Calibri"/>
            </a:endParaRPr>
          </a:p>
        </p:txBody>
      </p:sp>
      <p:sp>
        <p:nvSpPr>
          <p:cNvPr id="555" name="Google Shape;555;g2ba0fae9f1e_0_511"/>
          <p:cNvSpPr/>
          <p:nvPr/>
        </p:nvSpPr>
        <p:spPr>
          <a:xfrm>
            <a:off x="16118315" y="329565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ba0fae9f1e_0_511"/>
          <p:cNvSpPr/>
          <p:nvPr/>
        </p:nvSpPr>
        <p:spPr>
          <a:xfrm>
            <a:off x="16118315" y="329565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ba0fae9f1e_0_511"/>
          <p:cNvSpPr/>
          <p:nvPr/>
        </p:nvSpPr>
        <p:spPr>
          <a:xfrm>
            <a:off x="16118315" y="3295650"/>
            <a:ext cx="71382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The Enchanted Forest</a:t>
            </a:r>
            <a:endParaRPr b="0" i="0" sz="4800" u="none" cap="none" strike="noStrike">
              <a:solidFill>
                <a:schemeClr val="dk1"/>
              </a:solidFill>
              <a:latin typeface="Calibri"/>
              <a:ea typeface="Calibri"/>
              <a:cs typeface="Calibri"/>
              <a:sym typeface="Calibri"/>
            </a:endParaRPr>
          </a:p>
        </p:txBody>
      </p:sp>
      <p:sp>
        <p:nvSpPr>
          <p:cNvPr id="558" name="Google Shape;558;g2ba0fae9f1e_0_511"/>
          <p:cNvSpPr/>
          <p:nvPr/>
        </p:nvSpPr>
        <p:spPr>
          <a:xfrm>
            <a:off x="16118315" y="49720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9" name="Google Shape;559;g2ba0fae9f1e_0_511"/>
          <p:cNvSpPr/>
          <p:nvPr/>
        </p:nvSpPr>
        <p:spPr>
          <a:xfrm>
            <a:off x="16118315" y="64643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ba0fae9f1e_0_511"/>
          <p:cNvSpPr/>
          <p:nvPr/>
        </p:nvSpPr>
        <p:spPr>
          <a:xfrm>
            <a:off x="16118315" y="64643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ba0fae9f1e_0_511"/>
          <p:cNvSpPr/>
          <p:nvPr/>
        </p:nvSpPr>
        <p:spPr>
          <a:xfrm>
            <a:off x="16118315" y="6464300"/>
            <a:ext cx="71382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The Crystal Caves</a:t>
            </a:r>
            <a:endParaRPr b="0" i="0" sz="4800" u="none" cap="none" strike="noStrike">
              <a:solidFill>
                <a:schemeClr val="dk1"/>
              </a:solidFill>
              <a:latin typeface="Calibri"/>
              <a:ea typeface="Calibri"/>
              <a:cs typeface="Calibri"/>
              <a:sym typeface="Calibri"/>
            </a:endParaRPr>
          </a:p>
        </p:txBody>
      </p:sp>
      <p:sp>
        <p:nvSpPr>
          <p:cNvPr id="562" name="Google Shape;562;g2ba0fae9f1e_0_511"/>
          <p:cNvSpPr/>
          <p:nvPr/>
        </p:nvSpPr>
        <p:spPr>
          <a:xfrm>
            <a:off x="16118315" y="81407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63" name="Google Shape;563;g2ba0fae9f1e_0_511"/>
          <p:cNvSpPr/>
          <p:nvPr/>
        </p:nvSpPr>
        <p:spPr>
          <a:xfrm>
            <a:off x="16118315" y="96266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ba0fae9f1e_0_511"/>
          <p:cNvSpPr/>
          <p:nvPr/>
        </p:nvSpPr>
        <p:spPr>
          <a:xfrm>
            <a:off x="16118315" y="9626600"/>
            <a:ext cx="69351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ba0fae9f1e_0_511"/>
          <p:cNvSpPr/>
          <p:nvPr/>
        </p:nvSpPr>
        <p:spPr>
          <a:xfrm>
            <a:off x="16118315" y="9626600"/>
            <a:ext cx="7138200" cy="17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The Dragon's Lair</a:t>
            </a:r>
            <a:endParaRPr b="0" i="0" sz="4800" u="none" cap="none" strike="noStrike">
              <a:solidFill>
                <a:schemeClr val="dk1"/>
              </a:solidFill>
              <a:latin typeface="Calibri"/>
              <a:ea typeface="Calibri"/>
              <a:cs typeface="Calibri"/>
              <a:sym typeface="Calibri"/>
            </a:endParaRPr>
          </a:p>
        </p:txBody>
      </p:sp>
      <p:sp>
        <p:nvSpPr>
          <p:cNvPr id="566" name="Google Shape;566;g2ba0fae9f1e_0_511"/>
          <p:cNvSpPr/>
          <p:nvPr/>
        </p:nvSpPr>
        <p:spPr>
          <a:xfrm>
            <a:off x="16118315" y="113030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571" name="Shape 571"/>
        <p:cNvGrpSpPr/>
        <p:nvPr/>
      </p:nvGrpSpPr>
      <p:grpSpPr>
        <a:xfrm>
          <a:off x="0" y="0"/>
          <a:ext cx="0" cy="0"/>
          <a:chOff x="0" y="0"/>
          <a:chExt cx="0" cy="0"/>
        </a:xfrm>
      </p:grpSpPr>
      <p:pic>
        <p:nvPicPr>
          <p:cNvPr descr=" " id="572" name="Google Shape;572;g2ba0fae9f1e_0_535"/>
          <p:cNvPicPr preferRelativeResize="0"/>
          <p:nvPr/>
        </p:nvPicPr>
        <p:blipFill rotWithShape="1">
          <a:blip r:embed="rId3">
            <a:alphaModFix/>
          </a:blip>
          <a:srcRect b="0" l="0" r="0" t="0"/>
          <a:stretch/>
        </p:blipFill>
        <p:spPr>
          <a:xfrm>
            <a:off x="0" y="0"/>
            <a:ext cx="24387048" cy="1266875"/>
          </a:xfrm>
          <a:prstGeom prst="rect">
            <a:avLst/>
          </a:prstGeom>
          <a:noFill/>
          <a:ln>
            <a:noFill/>
          </a:ln>
        </p:spPr>
      </p:pic>
      <p:pic>
        <p:nvPicPr>
          <p:cNvPr descr=" " id="573" name="Google Shape;573;g2ba0fae9f1e_0_535"/>
          <p:cNvPicPr preferRelativeResize="0"/>
          <p:nvPr/>
        </p:nvPicPr>
        <p:blipFill rotWithShape="1">
          <a:blip r:embed="rId4">
            <a:alphaModFix/>
          </a:blip>
          <a:srcRect b="0" l="0" r="0" t="0"/>
          <a:stretch/>
        </p:blipFill>
        <p:spPr>
          <a:xfrm>
            <a:off x="0" y="0"/>
            <a:ext cx="24387048" cy="1089075"/>
          </a:xfrm>
          <a:prstGeom prst="rect">
            <a:avLst/>
          </a:prstGeom>
          <a:noFill/>
          <a:ln>
            <a:noFill/>
          </a:ln>
        </p:spPr>
      </p:pic>
      <p:pic>
        <p:nvPicPr>
          <p:cNvPr descr=" " id="574" name="Google Shape;574;g2ba0fae9f1e_0_535"/>
          <p:cNvPicPr preferRelativeResize="0"/>
          <p:nvPr/>
        </p:nvPicPr>
        <p:blipFill rotWithShape="1">
          <a:blip r:embed="rId5">
            <a:alphaModFix/>
          </a:blip>
          <a:srcRect b="0" l="0" r="0" t="0"/>
          <a:stretch/>
        </p:blipFill>
        <p:spPr>
          <a:xfrm>
            <a:off x="0" y="11836400"/>
            <a:ext cx="24387048" cy="1879600"/>
          </a:xfrm>
          <a:prstGeom prst="rect">
            <a:avLst/>
          </a:prstGeom>
          <a:noFill/>
          <a:ln>
            <a:noFill/>
          </a:ln>
        </p:spPr>
      </p:pic>
      <p:pic>
        <p:nvPicPr>
          <p:cNvPr descr=" " id="575" name="Google Shape;575;g2ba0fae9f1e_0_535"/>
          <p:cNvPicPr preferRelativeResize="0"/>
          <p:nvPr/>
        </p:nvPicPr>
        <p:blipFill rotWithShape="1">
          <a:blip r:embed="rId6">
            <a:alphaModFix/>
          </a:blip>
          <a:srcRect b="0" l="0" r="0" t="0"/>
          <a:stretch/>
        </p:blipFill>
        <p:spPr>
          <a:xfrm>
            <a:off x="0" y="12103100"/>
            <a:ext cx="24387048" cy="1612900"/>
          </a:xfrm>
          <a:prstGeom prst="rect">
            <a:avLst/>
          </a:prstGeom>
          <a:noFill/>
          <a:ln>
            <a:noFill/>
          </a:ln>
        </p:spPr>
      </p:pic>
      <p:sp>
        <p:nvSpPr>
          <p:cNvPr id="576" name="Google Shape;576;g2ba0fae9f1e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ba0fae9f1e_0_53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78" name="Google Shape;578;g2ba0fae9f1e_0_535"/>
          <p:cNvPicPr preferRelativeResize="0"/>
          <p:nvPr/>
        </p:nvPicPr>
        <p:blipFill rotWithShape="1">
          <a:blip r:embed="rId8">
            <a:alphaModFix/>
          </a:blip>
          <a:srcRect b="0" l="0" r="0" t="0"/>
          <a:stretch/>
        </p:blipFill>
        <p:spPr>
          <a:xfrm>
            <a:off x="0" y="1346200"/>
            <a:ext cx="24387048" cy="10490200"/>
          </a:xfrm>
          <a:prstGeom prst="rect">
            <a:avLst/>
          </a:prstGeom>
          <a:noFill/>
          <a:ln>
            <a:noFill/>
          </a:ln>
        </p:spPr>
      </p:pic>
      <p:sp>
        <p:nvSpPr>
          <p:cNvPr id="579" name="Google Shape;579;g2ba0fae9f1e_0_535"/>
          <p:cNvSpPr/>
          <p:nvPr/>
        </p:nvSpPr>
        <p:spPr>
          <a:xfrm>
            <a:off x="-1327316" y="4229100"/>
            <a:ext cx="27067200" cy="47244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ba0fae9f1e_0_535"/>
          <p:cNvSpPr/>
          <p:nvPr/>
        </p:nvSpPr>
        <p:spPr>
          <a:xfrm>
            <a:off x="349294" y="4229100"/>
            <a:ext cx="237138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ba0fae9f1e_0_535"/>
          <p:cNvSpPr/>
          <p:nvPr/>
        </p:nvSpPr>
        <p:spPr>
          <a:xfrm>
            <a:off x="349294" y="4229100"/>
            <a:ext cx="50763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2020</a:t>
            </a:r>
            <a:endParaRPr b="0" i="0" sz="12800" u="none" cap="none" strike="noStrike">
              <a:solidFill>
                <a:schemeClr val="dk1"/>
              </a:solidFill>
              <a:latin typeface="Calibri"/>
              <a:ea typeface="Calibri"/>
              <a:cs typeface="Calibri"/>
              <a:sym typeface="Calibri"/>
            </a:endParaRPr>
          </a:p>
        </p:txBody>
      </p:sp>
      <p:sp>
        <p:nvSpPr>
          <p:cNvPr id="582" name="Google Shape;582;g2ba0fae9f1e_0_535"/>
          <p:cNvSpPr/>
          <p:nvPr/>
        </p:nvSpPr>
        <p:spPr>
          <a:xfrm>
            <a:off x="9964395" y="4229100"/>
            <a:ext cx="50637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2022</a:t>
            </a:r>
            <a:endParaRPr b="0" i="0" sz="12800" u="none" cap="none" strike="noStrike">
              <a:solidFill>
                <a:schemeClr val="dk1"/>
              </a:solidFill>
              <a:latin typeface="Calibri"/>
              <a:ea typeface="Calibri"/>
              <a:cs typeface="Calibri"/>
              <a:sym typeface="Calibri"/>
            </a:endParaRPr>
          </a:p>
        </p:txBody>
      </p:sp>
      <p:sp>
        <p:nvSpPr>
          <p:cNvPr id="583" name="Google Shape;583;g2ba0fae9f1e_0_535"/>
          <p:cNvSpPr/>
          <p:nvPr/>
        </p:nvSpPr>
        <p:spPr>
          <a:xfrm>
            <a:off x="19566796" y="4229100"/>
            <a:ext cx="50382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2024</a:t>
            </a:r>
            <a:endParaRPr b="0" i="0" sz="12800" u="none" cap="none" strike="noStrike">
              <a:solidFill>
                <a:schemeClr val="dk1"/>
              </a:solidFill>
              <a:latin typeface="Calibri"/>
              <a:ea typeface="Calibri"/>
              <a:cs typeface="Calibri"/>
              <a:sym typeface="Calibri"/>
            </a:endParaRPr>
          </a:p>
        </p:txBody>
      </p:sp>
      <p:sp>
        <p:nvSpPr>
          <p:cNvPr id="584" name="Google Shape;584;g2ba0fae9f1e_0_535"/>
          <p:cNvSpPr/>
          <p:nvPr/>
        </p:nvSpPr>
        <p:spPr>
          <a:xfrm>
            <a:off x="5334667" y="6845300"/>
            <a:ext cx="137430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ba0fae9f1e_0_535"/>
          <p:cNvSpPr/>
          <p:nvPr/>
        </p:nvSpPr>
        <p:spPr>
          <a:xfrm>
            <a:off x="5334667" y="6845300"/>
            <a:ext cx="46701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2021</a:t>
            </a:r>
            <a:endParaRPr b="0" i="0" sz="12800" u="none" cap="none" strike="noStrike">
              <a:solidFill>
                <a:schemeClr val="dk1"/>
              </a:solidFill>
              <a:latin typeface="Calibri"/>
              <a:ea typeface="Calibri"/>
              <a:cs typeface="Calibri"/>
              <a:sym typeface="Calibri"/>
            </a:endParaRPr>
          </a:p>
        </p:txBody>
      </p:sp>
      <p:sp>
        <p:nvSpPr>
          <p:cNvPr id="586" name="Google Shape;586;g2ba0fae9f1e_0_535"/>
          <p:cNvSpPr/>
          <p:nvPr/>
        </p:nvSpPr>
        <p:spPr>
          <a:xfrm>
            <a:off x="14543318" y="6845300"/>
            <a:ext cx="50763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2023</a:t>
            </a:r>
            <a:endParaRPr b="0" i="0" sz="12800" u="none" cap="none" strike="noStrike">
              <a:solidFill>
                <a:schemeClr val="dk1"/>
              </a:solidFill>
              <a:latin typeface="Calibri"/>
              <a:ea typeface="Calibri"/>
              <a:cs typeface="Calibri"/>
              <a:sym typeface="Calibri"/>
            </a:endParaRPr>
          </a:p>
        </p:txBody>
      </p:sp>
      <p:sp>
        <p:nvSpPr>
          <p:cNvPr id="587" name="Google Shape;587;g2ba0fae9f1e_0_535"/>
          <p:cNvSpPr/>
          <p:nvPr/>
        </p:nvSpPr>
        <p:spPr>
          <a:xfrm>
            <a:off x="1676610" y="1346200"/>
            <a:ext cx="219993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2ba0fae9f1e_0_535"/>
          <p:cNvSpPr/>
          <p:nvPr/>
        </p:nvSpPr>
        <p:spPr>
          <a:xfrm>
            <a:off x="1676610" y="1346200"/>
            <a:ext cx="4572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ba0fae9f1e_0_535"/>
          <p:cNvSpPr/>
          <p:nvPr/>
        </p:nvSpPr>
        <p:spPr>
          <a:xfrm>
            <a:off x="1676610" y="1346200"/>
            <a:ext cx="4572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ba0fae9f1e_0_535"/>
          <p:cNvSpPr/>
          <p:nvPr/>
        </p:nvSpPr>
        <p:spPr>
          <a:xfrm>
            <a:off x="1676610" y="1346200"/>
            <a:ext cx="4572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ba0fae9f1e_0_535"/>
          <p:cNvSpPr/>
          <p:nvPr/>
        </p:nvSpPr>
        <p:spPr>
          <a:xfrm>
            <a:off x="1676610" y="1346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Eclipse</a:t>
            </a:r>
            <a:endParaRPr b="0" i="0" sz="3600" u="none" cap="none" strike="noStrike">
              <a:solidFill>
                <a:schemeClr val="dk1"/>
              </a:solidFill>
              <a:latin typeface="Calibri"/>
              <a:ea typeface="Calibri"/>
              <a:cs typeface="Calibri"/>
              <a:sym typeface="Calibri"/>
            </a:endParaRPr>
          </a:p>
        </p:txBody>
      </p:sp>
      <p:sp>
        <p:nvSpPr>
          <p:cNvPr id="592" name="Google Shape;592;g2ba0fae9f1e_0_535"/>
          <p:cNvSpPr/>
          <p:nvPr/>
        </p:nvSpPr>
        <p:spPr>
          <a:xfrm>
            <a:off x="1676610" y="2146300"/>
            <a:ext cx="47082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p:txBody>
      </p:sp>
      <p:sp>
        <p:nvSpPr>
          <p:cNvPr id="593" name="Google Shape;593;g2ba0fae9f1e_0_535"/>
          <p:cNvSpPr/>
          <p:nvPr/>
        </p:nvSpPr>
        <p:spPr>
          <a:xfrm>
            <a:off x="10389899" y="15875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ba0fae9f1e_0_535"/>
          <p:cNvSpPr/>
          <p:nvPr/>
        </p:nvSpPr>
        <p:spPr>
          <a:xfrm>
            <a:off x="10389899" y="15875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ba0fae9f1e_0_535"/>
          <p:cNvSpPr/>
          <p:nvPr/>
        </p:nvSpPr>
        <p:spPr>
          <a:xfrm>
            <a:off x="10389899" y="15875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2ba0fae9f1e_0_535"/>
          <p:cNvSpPr/>
          <p:nvPr/>
        </p:nvSpPr>
        <p:spPr>
          <a:xfrm>
            <a:off x="10389899" y="15875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War</a:t>
            </a:r>
            <a:endParaRPr b="0" i="0" sz="3600" u="none" cap="none" strike="noStrike">
              <a:solidFill>
                <a:schemeClr val="dk1"/>
              </a:solidFill>
              <a:latin typeface="Calibri"/>
              <a:ea typeface="Calibri"/>
              <a:cs typeface="Calibri"/>
              <a:sym typeface="Calibri"/>
            </a:endParaRPr>
          </a:p>
        </p:txBody>
      </p:sp>
      <p:sp>
        <p:nvSpPr>
          <p:cNvPr id="597" name="Google Shape;597;g2ba0fae9f1e_0_535"/>
          <p:cNvSpPr/>
          <p:nvPr/>
        </p:nvSpPr>
        <p:spPr>
          <a:xfrm>
            <a:off x="10389899" y="2387600"/>
            <a:ext cx="4708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p:txBody>
      </p:sp>
      <p:sp>
        <p:nvSpPr>
          <p:cNvPr id="598" name="Google Shape;598;g2ba0fae9f1e_0_535"/>
          <p:cNvSpPr/>
          <p:nvPr/>
        </p:nvSpPr>
        <p:spPr>
          <a:xfrm>
            <a:off x="19103188" y="1346200"/>
            <a:ext cx="4572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2ba0fae9f1e_0_535"/>
          <p:cNvSpPr/>
          <p:nvPr/>
        </p:nvSpPr>
        <p:spPr>
          <a:xfrm>
            <a:off x="19103188" y="1346200"/>
            <a:ext cx="4572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2ba0fae9f1e_0_535"/>
          <p:cNvSpPr/>
          <p:nvPr/>
        </p:nvSpPr>
        <p:spPr>
          <a:xfrm>
            <a:off x="19103188" y="1346200"/>
            <a:ext cx="4572600" cy="27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2ba0fae9f1e_0_535"/>
          <p:cNvSpPr/>
          <p:nvPr/>
        </p:nvSpPr>
        <p:spPr>
          <a:xfrm>
            <a:off x="19103188" y="1346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Foundation</a:t>
            </a:r>
            <a:endParaRPr b="0" i="0" sz="3600" u="none" cap="none" strike="noStrike">
              <a:solidFill>
                <a:schemeClr val="dk1"/>
              </a:solidFill>
              <a:latin typeface="Calibri"/>
              <a:ea typeface="Calibri"/>
              <a:cs typeface="Calibri"/>
              <a:sym typeface="Calibri"/>
            </a:endParaRPr>
          </a:p>
        </p:txBody>
      </p:sp>
      <p:sp>
        <p:nvSpPr>
          <p:cNvPr id="602" name="Google Shape;602;g2ba0fae9f1e_0_535"/>
          <p:cNvSpPr/>
          <p:nvPr/>
        </p:nvSpPr>
        <p:spPr>
          <a:xfrm>
            <a:off x="19103188" y="2146300"/>
            <a:ext cx="4708200" cy="206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603" name="Google Shape;603;g2ba0fae9f1e_0_535"/>
          <p:cNvSpPr/>
          <p:nvPr/>
        </p:nvSpPr>
        <p:spPr>
          <a:xfrm>
            <a:off x="6249181" y="9347200"/>
            <a:ext cx="128412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ba0fae9f1e_0_535"/>
          <p:cNvSpPr/>
          <p:nvPr/>
        </p:nvSpPr>
        <p:spPr>
          <a:xfrm>
            <a:off x="6249181" y="93472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ba0fae9f1e_0_535"/>
          <p:cNvSpPr/>
          <p:nvPr/>
        </p:nvSpPr>
        <p:spPr>
          <a:xfrm>
            <a:off x="6249181" y="93472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ba0fae9f1e_0_535"/>
          <p:cNvSpPr/>
          <p:nvPr/>
        </p:nvSpPr>
        <p:spPr>
          <a:xfrm>
            <a:off x="6249181" y="93472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ba0fae9f1e_0_535"/>
          <p:cNvSpPr/>
          <p:nvPr/>
        </p:nvSpPr>
        <p:spPr>
          <a:xfrm>
            <a:off x="6249181" y="9347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Obtain</a:t>
            </a:r>
            <a:endParaRPr b="0" i="0" sz="3600" u="none" cap="none" strike="noStrike">
              <a:solidFill>
                <a:schemeClr val="dk1"/>
              </a:solidFill>
              <a:latin typeface="Calibri"/>
              <a:ea typeface="Calibri"/>
              <a:cs typeface="Calibri"/>
              <a:sym typeface="Calibri"/>
            </a:endParaRPr>
          </a:p>
        </p:txBody>
      </p:sp>
      <p:sp>
        <p:nvSpPr>
          <p:cNvPr id="608" name="Google Shape;608;g2ba0fae9f1e_0_535"/>
          <p:cNvSpPr/>
          <p:nvPr/>
        </p:nvSpPr>
        <p:spPr>
          <a:xfrm>
            <a:off x="6249181" y="10147300"/>
            <a:ext cx="4708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p:txBody>
      </p:sp>
      <p:sp>
        <p:nvSpPr>
          <p:cNvPr id="609" name="Google Shape;609;g2ba0fae9f1e_0_535"/>
          <p:cNvSpPr/>
          <p:nvPr/>
        </p:nvSpPr>
        <p:spPr>
          <a:xfrm>
            <a:off x="14517915" y="93472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ba0fae9f1e_0_535"/>
          <p:cNvSpPr/>
          <p:nvPr/>
        </p:nvSpPr>
        <p:spPr>
          <a:xfrm>
            <a:off x="14517915" y="93472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ba0fae9f1e_0_535"/>
          <p:cNvSpPr/>
          <p:nvPr/>
        </p:nvSpPr>
        <p:spPr>
          <a:xfrm>
            <a:off x="14517915" y="9347200"/>
            <a:ext cx="4572600" cy="224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ba0fae9f1e_0_535"/>
          <p:cNvSpPr/>
          <p:nvPr/>
        </p:nvSpPr>
        <p:spPr>
          <a:xfrm>
            <a:off x="14517915" y="9347200"/>
            <a:ext cx="47250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Invasion</a:t>
            </a:r>
            <a:endParaRPr b="0" i="0" sz="3600" u="none" cap="none" strike="noStrike">
              <a:solidFill>
                <a:schemeClr val="dk1"/>
              </a:solidFill>
              <a:latin typeface="Calibri"/>
              <a:ea typeface="Calibri"/>
              <a:cs typeface="Calibri"/>
              <a:sym typeface="Calibri"/>
            </a:endParaRPr>
          </a:p>
        </p:txBody>
      </p:sp>
      <p:sp>
        <p:nvSpPr>
          <p:cNvPr id="613" name="Google Shape;613;g2ba0fae9f1e_0_535"/>
          <p:cNvSpPr/>
          <p:nvPr/>
        </p:nvSpPr>
        <p:spPr>
          <a:xfrm>
            <a:off x="14517915" y="10147300"/>
            <a:ext cx="4708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powerful sorcerer and a cunning thief cross paths, leading to a partnership.</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618" name="Shape 618"/>
        <p:cNvGrpSpPr/>
        <p:nvPr/>
      </p:nvGrpSpPr>
      <p:grpSpPr>
        <a:xfrm>
          <a:off x="0" y="0"/>
          <a:ext cx="0" cy="0"/>
          <a:chOff x="0" y="0"/>
          <a:chExt cx="0" cy="0"/>
        </a:xfrm>
      </p:grpSpPr>
      <p:pic>
        <p:nvPicPr>
          <p:cNvPr descr=" " id="619" name="Google Shape;619;g2ba0fae9f1e_0_581"/>
          <p:cNvPicPr preferRelativeResize="0"/>
          <p:nvPr/>
        </p:nvPicPr>
        <p:blipFill rotWithShape="1">
          <a:blip r:embed="rId3">
            <a:alphaModFix/>
          </a:blip>
          <a:srcRect b="0" l="0" r="0" t="0"/>
          <a:stretch/>
        </p:blipFill>
        <p:spPr>
          <a:xfrm>
            <a:off x="0" y="0"/>
            <a:ext cx="1878238" cy="13716000"/>
          </a:xfrm>
          <a:prstGeom prst="rect">
            <a:avLst/>
          </a:prstGeom>
          <a:noFill/>
          <a:ln>
            <a:noFill/>
          </a:ln>
        </p:spPr>
      </p:pic>
      <p:pic>
        <p:nvPicPr>
          <p:cNvPr descr=" " id="620" name="Google Shape;620;g2ba0fae9f1e_0_581"/>
          <p:cNvPicPr preferRelativeResize="0"/>
          <p:nvPr/>
        </p:nvPicPr>
        <p:blipFill rotWithShape="1">
          <a:blip r:embed="rId4">
            <a:alphaModFix/>
          </a:blip>
          <a:srcRect b="0" l="0" r="0" t="0"/>
          <a:stretch/>
        </p:blipFill>
        <p:spPr>
          <a:xfrm>
            <a:off x="0" y="0"/>
            <a:ext cx="1636908" cy="13716000"/>
          </a:xfrm>
          <a:prstGeom prst="rect">
            <a:avLst/>
          </a:prstGeom>
          <a:noFill/>
          <a:ln>
            <a:noFill/>
          </a:ln>
        </p:spPr>
      </p:pic>
      <p:pic>
        <p:nvPicPr>
          <p:cNvPr descr=" " id="621" name="Google Shape;621;g2ba0fae9f1e_0_581"/>
          <p:cNvPicPr preferRelativeResize="0"/>
          <p:nvPr/>
        </p:nvPicPr>
        <p:blipFill rotWithShape="1">
          <a:blip r:embed="rId5">
            <a:alphaModFix/>
          </a:blip>
          <a:srcRect b="0" l="0" r="0" t="0"/>
          <a:stretch/>
        </p:blipFill>
        <p:spPr>
          <a:xfrm>
            <a:off x="17479992" y="6166421"/>
            <a:ext cx="6907056" cy="7549579"/>
          </a:xfrm>
          <a:prstGeom prst="rect">
            <a:avLst/>
          </a:prstGeom>
          <a:noFill/>
          <a:ln>
            <a:noFill/>
          </a:ln>
        </p:spPr>
      </p:pic>
      <p:pic>
        <p:nvPicPr>
          <p:cNvPr descr=" " id="622" name="Google Shape;622;g2ba0fae9f1e_0_581"/>
          <p:cNvPicPr preferRelativeResize="0"/>
          <p:nvPr/>
        </p:nvPicPr>
        <p:blipFill rotWithShape="1">
          <a:blip r:embed="rId6">
            <a:alphaModFix/>
          </a:blip>
          <a:srcRect b="0" l="0" r="0" t="0"/>
          <a:stretch/>
        </p:blipFill>
        <p:spPr>
          <a:xfrm>
            <a:off x="17607008" y="6369621"/>
            <a:ext cx="6780040" cy="7346380"/>
          </a:xfrm>
          <a:prstGeom prst="rect">
            <a:avLst/>
          </a:prstGeom>
          <a:noFill/>
          <a:ln>
            <a:noFill/>
          </a:ln>
        </p:spPr>
      </p:pic>
      <p:sp>
        <p:nvSpPr>
          <p:cNvPr id="623" name="Google Shape;623;g2ba0fae9f1e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g2ba0fae9f1e_0_5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5" name="Google Shape;625;g2ba0fae9f1e_0_581"/>
          <p:cNvSpPr/>
          <p:nvPr/>
        </p:nvSpPr>
        <p:spPr>
          <a:xfrm>
            <a:off x="9894537" y="1536700"/>
            <a:ext cx="70323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Our Team</a:t>
            </a:r>
            <a:endParaRPr b="0" i="0" sz="8000" u="none" cap="none" strike="noStrike">
              <a:solidFill>
                <a:schemeClr val="dk1"/>
              </a:solidFill>
              <a:latin typeface="Calibri"/>
              <a:ea typeface="Calibri"/>
              <a:cs typeface="Calibri"/>
              <a:sym typeface="Calibri"/>
            </a:endParaRPr>
          </a:p>
        </p:txBody>
      </p:sp>
      <p:sp>
        <p:nvSpPr>
          <p:cNvPr id="626" name="Google Shape;626;g2ba0fae9f1e_0_581"/>
          <p:cNvSpPr/>
          <p:nvPr/>
        </p:nvSpPr>
        <p:spPr>
          <a:xfrm>
            <a:off x="2070359" y="39497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ba0fae9f1e_0_581"/>
          <p:cNvPicPr preferRelativeResize="0"/>
          <p:nvPr/>
        </p:nvPicPr>
        <p:blipFill rotWithShape="1">
          <a:blip r:embed="rId8">
            <a:alphaModFix/>
          </a:blip>
          <a:srcRect b="0" l="0" r="0" t="0"/>
          <a:stretch/>
        </p:blipFill>
        <p:spPr>
          <a:xfrm>
            <a:off x="2070359" y="3949700"/>
            <a:ext cx="6096762" cy="6096000"/>
          </a:xfrm>
          <a:prstGeom prst="rect">
            <a:avLst/>
          </a:prstGeom>
          <a:noFill/>
          <a:ln>
            <a:noFill/>
          </a:ln>
        </p:spPr>
      </p:pic>
      <p:sp>
        <p:nvSpPr>
          <p:cNvPr id="628" name="Google Shape;628;g2ba0fae9f1e_0_581"/>
          <p:cNvSpPr/>
          <p:nvPr/>
        </p:nvSpPr>
        <p:spPr>
          <a:xfrm>
            <a:off x="2070359"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ba0fae9f1e_0_581"/>
          <p:cNvSpPr/>
          <p:nvPr/>
        </p:nvSpPr>
        <p:spPr>
          <a:xfrm>
            <a:off x="2070359"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ba0fae9f1e_0_581"/>
          <p:cNvSpPr/>
          <p:nvPr/>
        </p:nvSpPr>
        <p:spPr>
          <a:xfrm>
            <a:off x="1968746" y="10248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Eldruin</a:t>
            </a:r>
            <a:endParaRPr b="0" i="0" sz="4800" u="none" cap="none" strike="noStrike">
              <a:solidFill>
                <a:schemeClr val="dk1"/>
              </a:solidFill>
              <a:latin typeface="Calibri"/>
              <a:ea typeface="Calibri"/>
              <a:cs typeface="Calibri"/>
              <a:sym typeface="Calibri"/>
            </a:endParaRPr>
          </a:p>
        </p:txBody>
      </p:sp>
      <p:sp>
        <p:nvSpPr>
          <p:cNvPr id="631" name="Google Shape;631;g2ba0fae9f1e_0_581"/>
          <p:cNvSpPr/>
          <p:nvPr/>
        </p:nvSpPr>
        <p:spPr>
          <a:xfrm>
            <a:off x="2002617" y="111887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632" name="Google Shape;632;g2ba0fae9f1e_0_581"/>
          <p:cNvSpPr/>
          <p:nvPr/>
        </p:nvSpPr>
        <p:spPr>
          <a:xfrm>
            <a:off x="9145143" y="39497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ba0fae9f1e_0_581"/>
          <p:cNvPicPr preferRelativeResize="0"/>
          <p:nvPr/>
        </p:nvPicPr>
        <p:blipFill rotWithShape="1">
          <a:blip r:embed="rId9">
            <a:alphaModFix/>
          </a:blip>
          <a:srcRect b="0" l="0" r="0" t="0"/>
          <a:stretch/>
        </p:blipFill>
        <p:spPr>
          <a:xfrm>
            <a:off x="9145143" y="3949700"/>
            <a:ext cx="6096762" cy="6096000"/>
          </a:xfrm>
          <a:prstGeom prst="rect">
            <a:avLst/>
          </a:prstGeom>
          <a:noFill/>
          <a:ln>
            <a:noFill/>
          </a:ln>
        </p:spPr>
      </p:pic>
      <p:sp>
        <p:nvSpPr>
          <p:cNvPr id="634" name="Google Shape;634;g2ba0fae9f1e_0_581"/>
          <p:cNvSpPr/>
          <p:nvPr/>
        </p:nvSpPr>
        <p:spPr>
          <a:xfrm>
            <a:off x="9145143"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2ba0fae9f1e_0_581"/>
          <p:cNvSpPr/>
          <p:nvPr/>
        </p:nvSpPr>
        <p:spPr>
          <a:xfrm>
            <a:off x="9145143"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ba0fae9f1e_0_581"/>
          <p:cNvSpPr/>
          <p:nvPr/>
        </p:nvSpPr>
        <p:spPr>
          <a:xfrm>
            <a:off x="9043530" y="10248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Elementalen</a:t>
            </a:r>
            <a:endParaRPr b="0" i="0" sz="4800" u="none" cap="none" strike="noStrike">
              <a:solidFill>
                <a:schemeClr val="dk1"/>
              </a:solidFill>
              <a:latin typeface="Calibri"/>
              <a:ea typeface="Calibri"/>
              <a:cs typeface="Calibri"/>
              <a:sym typeface="Calibri"/>
            </a:endParaRPr>
          </a:p>
        </p:txBody>
      </p:sp>
      <p:sp>
        <p:nvSpPr>
          <p:cNvPr id="637" name="Google Shape;637;g2ba0fae9f1e_0_581"/>
          <p:cNvSpPr/>
          <p:nvPr/>
        </p:nvSpPr>
        <p:spPr>
          <a:xfrm>
            <a:off x="9077401" y="111887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638" name="Google Shape;638;g2ba0fae9f1e_0_581"/>
          <p:cNvSpPr/>
          <p:nvPr/>
        </p:nvSpPr>
        <p:spPr>
          <a:xfrm>
            <a:off x="16219927" y="3949700"/>
            <a:ext cx="6096900" cy="772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ba0fae9f1e_0_581"/>
          <p:cNvPicPr preferRelativeResize="0"/>
          <p:nvPr/>
        </p:nvPicPr>
        <p:blipFill rotWithShape="1">
          <a:blip r:embed="rId10">
            <a:alphaModFix/>
          </a:blip>
          <a:srcRect b="0" l="0" r="0" t="0"/>
          <a:stretch/>
        </p:blipFill>
        <p:spPr>
          <a:xfrm>
            <a:off x="16219927" y="3949700"/>
            <a:ext cx="6096762" cy="6096000"/>
          </a:xfrm>
          <a:prstGeom prst="rect">
            <a:avLst/>
          </a:prstGeom>
          <a:noFill/>
          <a:ln>
            <a:noFill/>
          </a:ln>
        </p:spPr>
      </p:pic>
      <p:sp>
        <p:nvSpPr>
          <p:cNvPr id="640" name="Google Shape;640;g2ba0fae9f1e_0_581"/>
          <p:cNvSpPr/>
          <p:nvPr/>
        </p:nvSpPr>
        <p:spPr>
          <a:xfrm>
            <a:off x="16219927"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ba0fae9f1e_0_581"/>
          <p:cNvSpPr/>
          <p:nvPr/>
        </p:nvSpPr>
        <p:spPr>
          <a:xfrm>
            <a:off x="16219927" y="10248900"/>
            <a:ext cx="6096900" cy="142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ba0fae9f1e_0_581"/>
          <p:cNvSpPr/>
          <p:nvPr/>
        </p:nvSpPr>
        <p:spPr>
          <a:xfrm>
            <a:off x="16118315" y="10248900"/>
            <a:ext cx="63000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Lunaria</a:t>
            </a:r>
            <a:endParaRPr b="0" i="0" sz="4800" u="none" cap="none" strike="noStrike">
              <a:solidFill>
                <a:schemeClr val="dk1"/>
              </a:solidFill>
              <a:latin typeface="Calibri"/>
              <a:ea typeface="Calibri"/>
              <a:cs typeface="Calibri"/>
              <a:sym typeface="Calibri"/>
            </a:endParaRPr>
          </a:p>
        </p:txBody>
      </p:sp>
      <p:sp>
        <p:nvSpPr>
          <p:cNvPr id="643" name="Google Shape;643;g2ba0fae9f1e_0_581"/>
          <p:cNvSpPr/>
          <p:nvPr/>
        </p:nvSpPr>
        <p:spPr>
          <a:xfrm>
            <a:off x="16152185" y="111887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648" name="Shape 648"/>
        <p:cNvGrpSpPr/>
        <p:nvPr/>
      </p:nvGrpSpPr>
      <p:grpSpPr>
        <a:xfrm>
          <a:off x="0" y="0"/>
          <a:ext cx="0" cy="0"/>
          <a:chOff x="0" y="0"/>
          <a:chExt cx="0" cy="0"/>
        </a:xfrm>
      </p:grpSpPr>
      <p:pic>
        <p:nvPicPr>
          <p:cNvPr descr=" " id="649" name="Google Shape;649;g2ba0fae9f1e_0_610"/>
          <p:cNvPicPr preferRelativeResize="0"/>
          <p:nvPr/>
        </p:nvPicPr>
        <p:blipFill rotWithShape="1">
          <a:blip r:embed="rId3">
            <a:alphaModFix/>
          </a:blip>
          <a:srcRect b="0" l="0" r="0" t="0"/>
          <a:stretch/>
        </p:blipFill>
        <p:spPr>
          <a:xfrm>
            <a:off x="0" y="0"/>
            <a:ext cx="13569509" cy="3856757"/>
          </a:xfrm>
          <a:prstGeom prst="rect">
            <a:avLst/>
          </a:prstGeom>
          <a:noFill/>
          <a:ln>
            <a:noFill/>
          </a:ln>
        </p:spPr>
      </p:pic>
      <p:pic>
        <p:nvPicPr>
          <p:cNvPr descr=" " id="650" name="Google Shape;650;g2ba0fae9f1e_0_610"/>
          <p:cNvPicPr preferRelativeResize="0"/>
          <p:nvPr/>
        </p:nvPicPr>
        <p:blipFill rotWithShape="1">
          <a:blip r:embed="rId4">
            <a:alphaModFix/>
          </a:blip>
          <a:srcRect b="0" l="0" r="0" t="0"/>
          <a:stretch/>
        </p:blipFill>
        <p:spPr>
          <a:xfrm>
            <a:off x="0" y="0"/>
            <a:ext cx="13569509" cy="3691657"/>
          </a:xfrm>
          <a:prstGeom prst="rect">
            <a:avLst/>
          </a:prstGeom>
          <a:noFill/>
          <a:ln>
            <a:noFill/>
          </a:ln>
        </p:spPr>
      </p:pic>
      <p:pic>
        <p:nvPicPr>
          <p:cNvPr descr=" " id="651" name="Google Shape;651;g2ba0fae9f1e_0_610"/>
          <p:cNvPicPr preferRelativeResize="0"/>
          <p:nvPr/>
        </p:nvPicPr>
        <p:blipFill rotWithShape="1">
          <a:blip r:embed="rId5">
            <a:alphaModFix/>
          </a:blip>
          <a:srcRect b="0" l="0" r="0" t="0"/>
          <a:stretch/>
        </p:blipFill>
        <p:spPr>
          <a:xfrm>
            <a:off x="14962343" y="7015659"/>
            <a:ext cx="9424706" cy="6700341"/>
          </a:xfrm>
          <a:prstGeom prst="rect">
            <a:avLst/>
          </a:prstGeom>
          <a:noFill/>
          <a:ln>
            <a:noFill/>
          </a:ln>
        </p:spPr>
      </p:pic>
      <p:pic>
        <p:nvPicPr>
          <p:cNvPr descr=" " id="652" name="Google Shape;652;g2ba0fae9f1e_0_610"/>
          <p:cNvPicPr preferRelativeResize="0"/>
          <p:nvPr/>
        </p:nvPicPr>
        <p:blipFill rotWithShape="1">
          <a:blip r:embed="rId6">
            <a:alphaModFix/>
          </a:blip>
          <a:srcRect b="0" l="0" r="0" t="0"/>
          <a:stretch/>
        </p:blipFill>
        <p:spPr>
          <a:xfrm>
            <a:off x="14962343" y="7282359"/>
            <a:ext cx="9424706" cy="6433641"/>
          </a:xfrm>
          <a:prstGeom prst="rect">
            <a:avLst/>
          </a:prstGeom>
          <a:noFill/>
          <a:ln>
            <a:noFill/>
          </a:ln>
        </p:spPr>
      </p:pic>
      <p:sp>
        <p:nvSpPr>
          <p:cNvPr id="653" name="Google Shape;653;g2ba0fae9f1e_0_6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4" name="Google Shape;654;g2ba0fae9f1e_0_61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55" name="Google Shape;655;g2ba0fae9f1e_0_610"/>
          <p:cNvPicPr preferRelativeResize="0"/>
          <p:nvPr/>
        </p:nvPicPr>
        <p:blipFill rotWithShape="1">
          <a:blip r:embed="rId8">
            <a:alphaModFix/>
          </a:blip>
          <a:srcRect b="0" l="0" r="0" t="0"/>
          <a:stretch/>
        </p:blipFill>
        <p:spPr>
          <a:xfrm>
            <a:off x="1905238" y="2108200"/>
            <a:ext cx="7125591" cy="11061700"/>
          </a:xfrm>
          <a:prstGeom prst="rect">
            <a:avLst/>
          </a:prstGeom>
          <a:noFill/>
          <a:ln>
            <a:noFill/>
          </a:ln>
        </p:spPr>
      </p:pic>
      <p:sp>
        <p:nvSpPr>
          <p:cNvPr id="656" name="Google Shape;656;g2ba0fae9f1e_0_610"/>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2ba0fae9f1e_0_610"/>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2ba0fae9f1e_0_610"/>
          <p:cNvPicPr preferRelativeResize="0"/>
          <p:nvPr/>
        </p:nvPicPr>
        <p:blipFill rotWithShape="1">
          <a:blip r:embed="rId9">
            <a:alphaModFix/>
          </a:blip>
          <a:srcRect b="0" l="0" r="0" t="0"/>
          <a:stretch/>
        </p:blipFill>
        <p:spPr>
          <a:xfrm>
            <a:off x="9878343" y="2108200"/>
            <a:ext cx="794482" cy="1016000"/>
          </a:xfrm>
          <a:prstGeom prst="rect">
            <a:avLst/>
          </a:prstGeom>
          <a:noFill/>
          <a:ln>
            <a:noFill/>
          </a:ln>
        </p:spPr>
      </p:pic>
      <p:pic>
        <p:nvPicPr>
          <p:cNvPr descr=" " id="659" name="Google Shape;659;g2ba0fae9f1e_0_610"/>
          <p:cNvPicPr preferRelativeResize="0"/>
          <p:nvPr/>
        </p:nvPicPr>
        <p:blipFill rotWithShape="1">
          <a:blip r:embed="rId10">
            <a:alphaModFix/>
          </a:blip>
          <a:srcRect b="0" l="0" r="0" t="0"/>
          <a:stretch/>
        </p:blipFill>
        <p:spPr>
          <a:xfrm>
            <a:off x="10237480" y="3429000"/>
            <a:ext cx="38105" cy="1625600"/>
          </a:xfrm>
          <a:prstGeom prst="rect">
            <a:avLst/>
          </a:prstGeom>
          <a:noFill/>
          <a:ln>
            <a:noFill/>
          </a:ln>
        </p:spPr>
      </p:pic>
      <p:sp>
        <p:nvSpPr>
          <p:cNvPr id="660" name="Google Shape;660;g2ba0fae9f1e_0_610"/>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ba0fae9f1e_0_610"/>
          <p:cNvPicPr preferRelativeResize="0"/>
          <p:nvPr/>
        </p:nvPicPr>
        <p:blipFill rotWithShape="1">
          <a:blip r:embed="rId11">
            <a:alphaModFix/>
          </a:blip>
          <a:srcRect b="0" l="0" r="0" t="0"/>
          <a:stretch/>
        </p:blipFill>
        <p:spPr>
          <a:xfrm>
            <a:off x="9871211" y="5359400"/>
            <a:ext cx="808746" cy="1016000"/>
          </a:xfrm>
          <a:prstGeom prst="rect">
            <a:avLst/>
          </a:prstGeom>
          <a:noFill/>
          <a:ln>
            <a:noFill/>
          </a:ln>
        </p:spPr>
      </p:pic>
      <p:pic>
        <p:nvPicPr>
          <p:cNvPr descr=" " id="662" name="Google Shape;662;g2ba0fae9f1e_0_610"/>
          <p:cNvPicPr preferRelativeResize="0"/>
          <p:nvPr/>
        </p:nvPicPr>
        <p:blipFill rotWithShape="1">
          <a:blip r:embed="rId10">
            <a:alphaModFix/>
          </a:blip>
          <a:srcRect b="0" l="0" r="0" t="0"/>
          <a:stretch/>
        </p:blipFill>
        <p:spPr>
          <a:xfrm>
            <a:off x="10237480" y="6680200"/>
            <a:ext cx="38105" cy="1625600"/>
          </a:xfrm>
          <a:prstGeom prst="rect">
            <a:avLst/>
          </a:prstGeom>
          <a:noFill/>
          <a:ln>
            <a:noFill/>
          </a:ln>
        </p:spPr>
      </p:pic>
      <p:sp>
        <p:nvSpPr>
          <p:cNvPr id="663" name="Google Shape;663;g2ba0fae9f1e_0_610"/>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ba0fae9f1e_0_610"/>
          <p:cNvPicPr preferRelativeResize="0"/>
          <p:nvPr/>
        </p:nvPicPr>
        <p:blipFill rotWithShape="1">
          <a:blip r:embed="rId12">
            <a:alphaModFix/>
          </a:blip>
          <a:srcRect b="0" l="0" r="0" t="0"/>
          <a:stretch/>
        </p:blipFill>
        <p:spPr>
          <a:xfrm>
            <a:off x="9509334" y="8610600"/>
            <a:ext cx="1532498" cy="1016000"/>
          </a:xfrm>
          <a:prstGeom prst="rect">
            <a:avLst/>
          </a:prstGeom>
          <a:noFill/>
          <a:ln>
            <a:noFill/>
          </a:ln>
        </p:spPr>
      </p:pic>
      <p:pic>
        <p:nvPicPr>
          <p:cNvPr descr=" " id="665" name="Google Shape;665;g2ba0fae9f1e_0_610"/>
          <p:cNvPicPr preferRelativeResize="0"/>
          <p:nvPr/>
        </p:nvPicPr>
        <p:blipFill rotWithShape="1">
          <a:blip r:embed="rId10">
            <a:alphaModFix/>
          </a:blip>
          <a:srcRect b="0" l="0" r="0" t="0"/>
          <a:stretch/>
        </p:blipFill>
        <p:spPr>
          <a:xfrm>
            <a:off x="10237480" y="9931400"/>
            <a:ext cx="38105" cy="1625600"/>
          </a:xfrm>
          <a:prstGeom prst="rect">
            <a:avLst/>
          </a:prstGeom>
          <a:noFill/>
          <a:ln>
            <a:noFill/>
          </a:ln>
        </p:spPr>
      </p:pic>
      <p:sp>
        <p:nvSpPr>
          <p:cNvPr id="666" name="Google Shape;666;g2ba0fae9f1e_0_610"/>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2ba0fae9f1e_0_610"/>
          <p:cNvPicPr preferRelativeResize="0"/>
          <p:nvPr/>
        </p:nvPicPr>
        <p:blipFill rotWithShape="1">
          <a:blip r:embed="rId13">
            <a:alphaModFix/>
          </a:blip>
          <a:srcRect b="0" l="0" r="0" t="0"/>
          <a:stretch/>
        </p:blipFill>
        <p:spPr>
          <a:xfrm>
            <a:off x="9833665" y="11861800"/>
            <a:ext cx="883839" cy="1016000"/>
          </a:xfrm>
          <a:prstGeom prst="rect">
            <a:avLst/>
          </a:prstGeom>
          <a:noFill/>
          <a:ln>
            <a:noFill/>
          </a:ln>
        </p:spPr>
      </p:pic>
      <p:sp>
        <p:nvSpPr>
          <p:cNvPr id="668" name="Google Shape;668;g2ba0fae9f1e_0_610"/>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69" name="Google Shape;669;g2ba0fae9f1e_0_610"/>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70" name="Google Shape;670;g2ba0fae9f1e_0_610"/>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71" name="Google Shape;671;g2ba0fae9f1e_0_610"/>
          <p:cNvSpPr/>
          <p:nvPr/>
        </p:nvSpPr>
        <p:spPr>
          <a:xfrm>
            <a:off x="14136867" y="647700"/>
            <a:ext cx="92934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676" name="Shape 676"/>
        <p:cNvGrpSpPr/>
        <p:nvPr/>
      </p:nvGrpSpPr>
      <p:grpSpPr>
        <a:xfrm>
          <a:off x="0" y="0"/>
          <a:ext cx="0" cy="0"/>
          <a:chOff x="0" y="0"/>
          <a:chExt cx="0" cy="0"/>
        </a:xfrm>
      </p:grpSpPr>
      <p:pic>
        <p:nvPicPr>
          <p:cNvPr descr=" " id="677" name="Google Shape;677;g2ba0fae9f1e_0_637"/>
          <p:cNvPicPr preferRelativeResize="0"/>
          <p:nvPr/>
        </p:nvPicPr>
        <p:blipFill rotWithShape="1">
          <a:blip r:embed="rId3">
            <a:alphaModFix/>
          </a:blip>
          <a:srcRect b="0" l="0" r="0" t="0"/>
          <a:stretch/>
        </p:blipFill>
        <p:spPr>
          <a:xfrm>
            <a:off x="0" y="0"/>
            <a:ext cx="1878238" cy="13716000"/>
          </a:xfrm>
          <a:prstGeom prst="rect">
            <a:avLst/>
          </a:prstGeom>
          <a:noFill/>
          <a:ln>
            <a:noFill/>
          </a:ln>
        </p:spPr>
      </p:pic>
      <p:pic>
        <p:nvPicPr>
          <p:cNvPr descr=" " id="678" name="Google Shape;678;g2ba0fae9f1e_0_637"/>
          <p:cNvPicPr preferRelativeResize="0"/>
          <p:nvPr/>
        </p:nvPicPr>
        <p:blipFill rotWithShape="1">
          <a:blip r:embed="rId4">
            <a:alphaModFix/>
          </a:blip>
          <a:srcRect b="0" l="0" r="0" t="0"/>
          <a:stretch/>
        </p:blipFill>
        <p:spPr>
          <a:xfrm>
            <a:off x="0" y="0"/>
            <a:ext cx="1636908" cy="13716000"/>
          </a:xfrm>
          <a:prstGeom prst="rect">
            <a:avLst/>
          </a:prstGeom>
          <a:noFill/>
          <a:ln>
            <a:noFill/>
          </a:ln>
        </p:spPr>
      </p:pic>
      <p:pic>
        <p:nvPicPr>
          <p:cNvPr descr=" " id="679" name="Google Shape;679;g2ba0fae9f1e_0_637"/>
          <p:cNvPicPr preferRelativeResize="0"/>
          <p:nvPr/>
        </p:nvPicPr>
        <p:blipFill rotWithShape="1">
          <a:blip r:embed="rId5">
            <a:alphaModFix/>
          </a:blip>
          <a:srcRect b="0" l="0" r="0" t="0"/>
          <a:stretch/>
        </p:blipFill>
        <p:spPr>
          <a:xfrm>
            <a:off x="17479992" y="6166421"/>
            <a:ext cx="6907056" cy="7549579"/>
          </a:xfrm>
          <a:prstGeom prst="rect">
            <a:avLst/>
          </a:prstGeom>
          <a:noFill/>
          <a:ln>
            <a:noFill/>
          </a:ln>
        </p:spPr>
      </p:pic>
      <p:pic>
        <p:nvPicPr>
          <p:cNvPr descr=" " id="680" name="Google Shape;680;g2ba0fae9f1e_0_637"/>
          <p:cNvPicPr preferRelativeResize="0"/>
          <p:nvPr/>
        </p:nvPicPr>
        <p:blipFill rotWithShape="1">
          <a:blip r:embed="rId6">
            <a:alphaModFix/>
          </a:blip>
          <a:srcRect b="0" l="0" r="0" t="0"/>
          <a:stretch/>
        </p:blipFill>
        <p:spPr>
          <a:xfrm>
            <a:off x="17607008" y="6369621"/>
            <a:ext cx="6780040" cy="7346380"/>
          </a:xfrm>
          <a:prstGeom prst="rect">
            <a:avLst/>
          </a:prstGeom>
          <a:noFill/>
          <a:ln>
            <a:noFill/>
          </a:ln>
        </p:spPr>
      </p:pic>
      <p:sp>
        <p:nvSpPr>
          <p:cNvPr id="681" name="Google Shape;681;g2ba0fae9f1e_0_6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2ba0fae9f1e_0_63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83" name="Google Shape;683;g2ba0fae9f1e_0_637"/>
          <p:cNvSpPr/>
          <p:nvPr/>
        </p:nvSpPr>
        <p:spPr>
          <a:xfrm>
            <a:off x="7747968" y="12801600"/>
            <a:ext cx="8061300" cy="63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84" name="Google Shape;684;g2ba0fae9f1e_0_637"/>
          <p:cNvSpPr/>
          <p:nvPr/>
        </p:nvSpPr>
        <p:spPr>
          <a:xfrm>
            <a:off x="8186173" y="939800"/>
            <a:ext cx="129006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The Organization</a:t>
            </a:r>
            <a:endParaRPr b="0" i="0" sz="8000" u="none" cap="none" strike="noStrike">
              <a:solidFill>
                <a:schemeClr val="dk1"/>
              </a:solidFill>
              <a:latin typeface="Calibri"/>
              <a:ea typeface="Calibri"/>
              <a:cs typeface="Calibri"/>
              <a:sym typeface="Calibri"/>
            </a:endParaRPr>
          </a:p>
        </p:txBody>
      </p:sp>
      <p:sp>
        <p:nvSpPr>
          <p:cNvPr id="685" name="Google Shape;685;g2ba0fae9f1e_0_637"/>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g2ba0fae9f1e_0_637"/>
          <p:cNvSpPr/>
          <p:nvPr/>
        </p:nvSpPr>
        <p:spPr>
          <a:xfrm>
            <a:off x="10173972" y="33528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2ba0fae9f1e_0_637"/>
          <p:cNvPicPr preferRelativeResize="0"/>
          <p:nvPr/>
        </p:nvPicPr>
        <p:blipFill rotWithShape="1">
          <a:blip r:embed="rId9">
            <a:alphaModFix/>
          </a:blip>
          <a:srcRect b="0" l="0" r="0" t="0"/>
          <a:stretch/>
        </p:blipFill>
        <p:spPr>
          <a:xfrm>
            <a:off x="10478810" y="3587750"/>
            <a:ext cx="1117740" cy="1117600"/>
          </a:xfrm>
          <a:prstGeom prst="rect">
            <a:avLst/>
          </a:prstGeom>
          <a:noFill/>
          <a:ln>
            <a:noFill/>
          </a:ln>
        </p:spPr>
      </p:pic>
      <p:sp>
        <p:nvSpPr>
          <p:cNvPr id="688" name="Google Shape;688;g2ba0fae9f1e_0_637"/>
          <p:cNvSpPr/>
          <p:nvPr/>
        </p:nvSpPr>
        <p:spPr>
          <a:xfrm>
            <a:off x="11799775" y="35560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2ba0fae9f1e_0_637"/>
          <p:cNvSpPr/>
          <p:nvPr/>
        </p:nvSpPr>
        <p:spPr>
          <a:xfrm>
            <a:off x="11799775" y="35560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Chloe Ng</a:t>
            </a:r>
            <a:endParaRPr b="0" i="0" sz="3600" u="none" cap="none" strike="noStrike">
              <a:solidFill>
                <a:schemeClr val="dk1"/>
              </a:solidFill>
              <a:latin typeface="Calibri"/>
              <a:ea typeface="Calibri"/>
              <a:cs typeface="Calibri"/>
              <a:sym typeface="Calibri"/>
            </a:endParaRPr>
          </a:p>
        </p:txBody>
      </p:sp>
      <p:sp>
        <p:nvSpPr>
          <p:cNvPr id="690" name="Google Shape;690;g2ba0fae9f1e_0_637"/>
          <p:cNvSpPr/>
          <p:nvPr/>
        </p:nvSpPr>
        <p:spPr>
          <a:xfrm>
            <a:off x="11799775" y="4254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91" name="Google Shape;691;g2ba0fae9f1e_0_637"/>
          <p:cNvSpPr/>
          <p:nvPr/>
        </p:nvSpPr>
        <p:spPr>
          <a:xfrm>
            <a:off x="787498" y="57150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2ba0fae9f1e_0_637"/>
          <p:cNvPicPr preferRelativeResize="0"/>
          <p:nvPr/>
        </p:nvPicPr>
        <p:blipFill rotWithShape="1">
          <a:blip r:embed="rId10">
            <a:alphaModFix/>
          </a:blip>
          <a:srcRect b="0" l="0" r="0" t="0"/>
          <a:stretch/>
        </p:blipFill>
        <p:spPr>
          <a:xfrm>
            <a:off x="1092337" y="5949950"/>
            <a:ext cx="1117740" cy="1117600"/>
          </a:xfrm>
          <a:prstGeom prst="rect">
            <a:avLst/>
          </a:prstGeom>
          <a:noFill/>
          <a:ln>
            <a:noFill/>
          </a:ln>
        </p:spPr>
      </p:pic>
      <p:sp>
        <p:nvSpPr>
          <p:cNvPr id="693" name="Google Shape;693;g2ba0fae9f1e_0_637"/>
          <p:cNvSpPr/>
          <p:nvPr/>
        </p:nvSpPr>
        <p:spPr>
          <a:xfrm>
            <a:off x="2413302" y="59182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2ba0fae9f1e_0_637"/>
          <p:cNvSpPr/>
          <p:nvPr/>
        </p:nvSpPr>
        <p:spPr>
          <a:xfrm>
            <a:off x="2413302" y="59182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Valtorin</a:t>
            </a:r>
            <a:endParaRPr b="0" i="0" sz="3600" u="none" cap="none" strike="noStrike">
              <a:solidFill>
                <a:schemeClr val="dk1"/>
              </a:solidFill>
              <a:latin typeface="Calibri"/>
              <a:ea typeface="Calibri"/>
              <a:cs typeface="Calibri"/>
              <a:sym typeface="Calibri"/>
            </a:endParaRPr>
          </a:p>
        </p:txBody>
      </p:sp>
      <p:sp>
        <p:nvSpPr>
          <p:cNvPr id="695" name="Google Shape;695;g2ba0fae9f1e_0_637"/>
          <p:cNvSpPr/>
          <p:nvPr/>
        </p:nvSpPr>
        <p:spPr>
          <a:xfrm>
            <a:off x="2413302" y="6616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96" name="Google Shape;696;g2ba0fae9f1e_0_637"/>
          <p:cNvSpPr/>
          <p:nvPr/>
        </p:nvSpPr>
        <p:spPr>
          <a:xfrm>
            <a:off x="3835879" y="80518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ba0fae9f1e_0_637"/>
          <p:cNvPicPr preferRelativeResize="0"/>
          <p:nvPr/>
        </p:nvPicPr>
        <p:blipFill rotWithShape="1">
          <a:blip r:embed="rId11">
            <a:alphaModFix/>
          </a:blip>
          <a:srcRect b="0" l="0" r="0" t="0"/>
          <a:stretch/>
        </p:blipFill>
        <p:spPr>
          <a:xfrm>
            <a:off x="4140718" y="8286750"/>
            <a:ext cx="1117740" cy="1117600"/>
          </a:xfrm>
          <a:prstGeom prst="rect">
            <a:avLst/>
          </a:prstGeom>
          <a:noFill/>
          <a:ln>
            <a:noFill/>
          </a:ln>
        </p:spPr>
      </p:pic>
      <p:sp>
        <p:nvSpPr>
          <p:cNvPr id="698" name="Google Shape;698;g2ba0fae9f1e_0_637"/>
          <p:cNvSpPr/>
          <p:nvPr/>
        </p:nvSpPr>
        <p:spPr>
          <a:xfrm>
            <a:off x="5461683" y="82550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2ba0fae9f1e_0_637"/>
          <p:cNvSpPr/>
          <p:nvPr/>
        </p:nvSpPr>
        <p:spPr>
          <a:xfrm>
            <a:off x="5461683" y="82550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Lucian</a:t>
            </a:r>
            <a:endParaRPr b="0" i="0" sz="3600" u="none" cap="none" strike="noStrike">
              <a:solidFill>
                <a:schemeClr val="dk1"/>
              </a:solidFill>
              <a:latin typeface="Calibri"/>
              <a:ea typeface="Calibri"/>
              <a:cs typeface="Calibri"/>
              <a:sym typeface="Calibri"/>
            </a:endParaRPr>
          </a:p>
        </p:txBody>
      </p:sp>
      <p:sp>
        <p:nvSpPr>
          <p:cNvPr id="700" name="Google Shape;700;g2ba0fae9f1e_0_637"/>
          <p:cNvSpPr/>
          <p:nvPr/>
        </p:nvSpPr>
        <p:spPr>
          <a:xfrm>
            <a:off x="5461683"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701" name="Google Shape;701;g2ba0fae9f1e_0_637"/>
          <p:cNvSpPr/>
          <p:nvPr/>
        </p:nvSpPr>
        <p:spPr>
          <a:xfrm>
            <a:off x="3835879" y="104394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2ba0fae9f1e_0_637"/>
          <p:cNvPicPr preferRelativeResize="0"/>
          <p:nvPr/>
        </p:nvPicPr>
        <p:blipFill rotWithShape="1">
          <a:blip r:embed="rId12">
            <a:alphaModFix/>
          </a:blip>
          <a:srcRect b="0" l="0" r="0" t="0"/>
          <a:stretch/>
        </p:blipFill>
        <p:spPr>
          <a:xfrm>
            <a:off x="4140718" y="10674350"/>
            <a:ext cx="1117740" cy="1117600"/>
          </a:xfrm>
          <a:prstGeom prst="rect">
            <a:avLst/>
          </a:prstGeom>
          <a:noFill/>
          <a:ln>
            <a:noFill/>
          </a:ln>
        </p:spPr>
      </p:pic>
      <p:sp>
        <p:nvSpPr>
          <p:cNvPr id="703" name="Google Shape;703;g2ba0fae9f1e_0_637"/>
          <p:cNvSpPr/>
          <p:nvPr/>
        </p:nvSpPr>
        <p:spPr>
          <a:xfrm>
            <a:off x="5461683" y="106426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2ba0fae9f1e_0_637"/>
          <p:cNvSpPr/>
          <p:nvPr/>
        </p:nvSpPr>
        <p:spPr>
          <a:xfrm>
            <a:off x="5461683" y="106426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Cedric</a:t>
            </a:r>
            <a:endParaRPr b="0" i="0" sz="3600" u="none" cap="none" strike="noStrike">
              <a:solidFill>
                <a:schemeClr val="dk1"/>
              </a:solidFill>
              <a:latin typeface="Calibri"/>
              <a:ea typeface="Calibri"/>
              <a:cs typeface="Calibri"/>
              <a:sym typeface="Calibri"/>
            </a:endParaRPr>
          </a:p>
        </p:txBody>
      </p:sp>
      <p:sp>
        <p:nvSpPr>
          <p:cNvPr id="705" name="Google Shape;705;g2ba0fae9f1e_0_637"/>
          <p:cNvSpPr/>
          <p:nvPr/>
        </p:nvSpPr>
        <p:spPr>
          <a:xfrm>
            <a:off x="5461683" y="11341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706" name="Google Shape;706;g2ba0fae9f1e_0_637"/>
          <p:cNvSpPr/>
          <p:nvPr/>
        </p:nvSpPr>
        <p:spPr>
          <a:xfrm>
            <a:off x="15343518" y="80772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ba0fae9f1e_0_637"/>
          <p:cNvPicPr preferRelativeResize="0"/>
          <p:nvPr/>
        </p:nvPicPr>
        <p:blipFill rotWithShape="1">
          <a:blip r:embed="rId13">
            <a:alphaModFix/>
          </a:blip>
          <a:srcRect b="0" l="0" r="0" t="0"/>
          <a:stretch/>
        </p:blipFill>
        <p:spPr>
          <a:xfrm>
            <a:off x="15648356" y="8312150"/>
            <a:ext cx="1117740" cy="1117600"/>
          </a:xfrm>
          <a:prstGeom prst="rect">
            <a:avLst/>
          </a:prstGeom>
          <a:noFill/>
          <a:ln>
            <a:noFill/>
          </a:ln>
        </p:spPr>
      </p:pic>
      <p:sp>
        <p:nvSpPr>
          <p:cNvPr id="708" name="Google Shape;708;g2ba0fae9f1e_0_637"/>
          <p:cNvSpPr/>
          <p:nvPr/>
        </p:nvSpPr>
        <p:spPr>
          <a:xfrm>
            <a:off x="16969321" y="82804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g2ba0fae9f1e_0_637"/>
          <p:cNvSpPr/>
          <p:nvPr/>
        </p:nvSpPr>
        <p:spPr>
          <a:xfrm>
            <a:off x="16969321" y="82804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Elvina</a:t>
            </a:r>
            <a:endParaRPr b="0" i="0" sz="3600" u="none" cap="none" strike="noStrike">
              <a:solidFill>
                <a:schemeClr val="dk1"/>
              </a:solidFill>
              <a:latin typeface="Calibri"/>
              <a:ea typeface="Calibri"/>
              <a:cs typeface="Calibri"/>
              <a:sym typeface="Calibri"/>
            </a:endParaRPr>
          </a:p>
        </p:txBody>
      </p:sp>
      <p:sp>
        <p:nvSpPr>
          <p:cNvPr id="710" name="Google Shape;710;g2ba0fae9f1e_0_637"/>
          <p:cNvSpPr/>
          <p:nvPr/>
        </p:nvSpPr>
        <p:spPr>
          <a:xfrm>
            <a:off x="16969321" y="89789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711" name="Google Shape;711;g2ba0fae9f1e_0_637"/>
          <p:cNvSpPr/>
          <p:nvPr/>
        </p:nvSpPr>
        <p:spPr>
          <a:xfrm>
            <a:off x="15343518" y="104394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2" name="Google Shape;712;g2ba0fae9f1e_0_637"/>
          <p:cNvPicPr preferRelativeResize="0"/>
          <p:nvPr/>
        </p:nvPicPr>
        <p:blipFill rotWithShape="1">
          <a:blip r:embed="rId14">
            <a:alphaModFix/>
          </a:blip>
          <a:srcRect b="0" l="0" r="0" t="0"/>
          <a:stretch/>
        </p:blipFill>
        <p:spPr>
          <a:xfrm>
            <a:off x="15648356" y="10674350"/>
            <a:ext cx="1117740" cy="1117600"/>
          </a:xfrm>
          <a:prstGeom prst="rect">
            <a:avLst/>
          </a:prstGeom>
          <a:noFill/>
          <a:ln>
            <a:noFill/>
          </a:ln>
        </p:spPr>
      </p:pic>
      <p:sp>
        <p:nvSpPr>
          <p:cNvPr id="713" name="Google Shape;713;g2ba0fae9f1e_0_637"/>
          <p:cNvSpPr/>
          <p:nvPr/>
        </p:nvSpPr>
        <p:spPr>
          <a:xfrm>
            <a:off x="16969321" y="106426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g2ba0fae9f1e_0_637"/>
          <p:cNvSpPr/>
          <p:nvPr/>
        </p:nvSpPr>
        <p:spPr>
          <a:xfrm>
            <a:off x="16969321" y="106426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Seraphina</a:t>
            </a:r>
            <a:endParaRPr b="0" i="0" sz="3600" u="none" cap="none" strike="noStrike">
              <a:solidFill>
                <a:schemeClr val="dk1"/>
              </a:solidFill>
              <a:latin typeface="Calibri"/>
              <a:ea typeface="Calibri"/>
              <a:cs typeface="Calibri"/>
              <a:sym typeface="Calibri"/>
            </a:endParaRPr>
          </a:p>
        </p:txBody>
      </p:sp>
      <p:sp>
        <p:nvSpPr>
          <p:cNvPr id="715" name="Google Shape;715;g2ba0fae9f1e_0_637"/>
          <p:cNvSpPr/>
          <p:nvPr/>
        </p:nvSpPr>
        <p:spPr>
          <a:xfrm>
            <a:off x="16969321" y="11341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716" name="Google Shape;716;g2ba0fae9f1e_0_637"/>
          <p:cNvSpPr/>
          <p:nvPr/>
        </p:nvSpPr>
        <p:spPr>
          <a:xfrm>
            <a:off x="6681035" y="57150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7" name="Google Shape;717;g2ba0fae9f1e_0_637"/>
          <p:cNvPicPr preferRelativeResize="0"/>
          <p:nvPr/>
        </p:nvPicPr>
        <p:blipFill rotWithShape="1">
          <a:blip r:embed="rId15">
            <a:alphaModFix/>
          </a:blip>
          <a:srcRect b="0" l="0" r="0" t="0"/>
          <a:stretch/>
        </p:blipFill>
        <p:spPr>
          <a:xfrm>
            <a:off x="6985873" y="5949950"/>
            <a:ext cx="1117740" cy="1117600"/>
          </a:xfrm>
          <a:prstGeom prst="rect">
            <a:avLst/>
          </a:prstGeom>
          <a:noFill/>
          <a:ln>
            <a:noFill/>
          </a:ln>
        </p:spPr>
      </p:pic>
      <p:sp>
        <p:nvSpPr>
          <p:cNvPr id="718" name="Google Shape;718;g2ba0fae9f1e_0_637"/>
          <p:cNvSpPr/>
          <p:nvPr/>
        </p:nvSpPr>
        <p:spPr>
          <a:xfrm>
            <a:off x="8306838" y="59182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g2ba0fae9f1e_0_637"/>
          <p:cNvSpPr/>
          <p:nvPr/>
        </p:nvSpPr>
        <p:spPr>
          <a:xfrm>
            <a:off x="8306838" y="59182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Aurielle</a:t>
            </a:r>
            <a:endParaRPr b="0" i="0" sz="3600" u="none" cap="none" strike="noStrike">
              <a:solidFill>
                <a:schemeClr val="dk1"/>
              </a:solidFill>
              <a:latin typeface="Calibri"/>
              <a:ea typeface="Calibri"/>
              <a:cs typeface="Calibri"/>
              <a:sym typeface="Calibri"/>
            </a:endParaRPr>
          </a:p>
        </p:txBody>
      </p:sp>
      <p:sp>
        <p:nvSpPr>
          <p:cNvPr id="720" name="Google Shape;720;g2ba0fae9f1e_0_637"/>
          <p:cNvSpPr/>
          <p:nvPr/>
        </p:nvSpPr>
        <p:spPr>
          <a:xfrm>
            <a:off x="8306838" y="6616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721" name="Google Shape;721;g2ba0fae9f1e_0_637"/>
          <p:cNvSpPr/>
          <p:nvPr/>
        </p:nvSpPr>
        <p:spPr>
          <a:xfrm>
            <a:off x="18468108" y="57150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g2ba0fae9f1e_0_637"/>
          <p:cNvPicPr preferRelativeResize="0"/>
          <p:nvPr/>
        </p:nvPicPr>
        <p:blipFill rotWithShape="1">
          <a:blip r:embed="rId16">
            <a:alphaModFix/>
          </a:blip>
          <a:srcRect b="0" l="0" r="0" t="0"/>
          <a:stretch/>
        </p:blipFill>
        <p:spPr>
          <a:xfrm>
            <a:off x="18772946" y="5949950"/>
            <a:ext cx="1117740" cy="1117600"/>
          </a:xfrm>
          <a:prstGeom prst="rect">
            <a:avLst/>
          </a:prstGeom>
          <a:noFill/>
          <a:ln>
            <a:noFill/>
          </a:ln>
        </p:spPr>
      </p:pic>
      <p:sp>
        <p:nvSpPr>
          <p:cNvPr id="723" name="Google Shape;723;g2ba0fae9f1e_0_637"/>
          <p:cNvSpPr/>
          <p:nvPr/>
        </p:nvSpPr>
        <p:spPr>
          <a:xfrm>
            <a:off x="20093911" y="59182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g2ba0fae9f1e_0_637"/>
          <p:cNvSpPr/>
          <p:nvPr/>
        </p:nvSpPr>
        <p:spPr>
          <a:xfrm>
            <a:off x="20093911" y="59182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Dariana</a:t>
            </a:r>
            <a:endParaRPr b="0" i="0" sz="3600" u="none" cap="none" strike="noStrike">
              <a:solidFill>
                <a:schemeClr val="dk1"/>
              </a:solidFill>
              <a:latin typeface="Calibri"/>
              <a:ea typeface="Calibri"/>
              <a:cs typeface="Calibri"/>
              <a:sym typeface="Calibri"/>
            </a:endParaRPr>
          </a:p>
        </p:txBody>
      </p:sp>
      <p:sp>
        <p:nvSpPr>
          <p:cNvPr id="725" name="Google Shape;725;g2ba0fae9f1e_0_637"/>
          <p:cNvSpPr/>
          <p:nvPr/>
        </p:nvSpPr>
        <p:spPr>
          <a:xfrm>
            <a:off x="20093911" y="6616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726" name="Google Shape;726;g2ba0fae9f1e_0_637"/>
          <p:cNvSpPr/>
          <p:nvPr/>
        </p:nvSpPr>
        <p:spPr>
          <a:xfrm>
            <a:off x="12574572" y="5715000"/>
            <a:ext cx="5487000" cy="15876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7" name="Google Shape;727;g2ba0fae9f1e_0_637"/>
          <p:cNvPicPr preferRelativeResize="0"/>
          <p:nvPr/>
        </p:nvPicPr>
        <p:blipFill rotWithShape="1">
          <a:blip r:embed="rId17">
            <a:alphaModFix/>
          </a:blip>
          <a:srcRect b="0" l="0" r="0" t="0"/>
          <a:stretch/>
        </p:blipFill>
        <p:spPr>
          <a:xfrm>
            <a:off x="12879410" y="5949950"/>
            <a:ext cx="1117740" cy="1117600"/>
          </a:xfrm>
          <a:prstGeom prst="rect">
            <a:avLst/>
          </a:prstGeom>
          <a:noFill/>
          <a:ln>
            <a:noFill/>
          </a:ln>
        </p:spPr>
      </p:pic>
      <p:sp>
        <p:nvSpPr>
          <p:cNvPr id="728" name="Google Shape;728;g2ba0fae9f1e_0_637"/>
          <p:cNvSpPr/>
          <p:nvPr/>
        </p:nvSpPr>
        <p:spPr>
          <a:xfrm>
            <a:off x="14200375" y="5918200"/>
            <a:ext cx="3556500" cy="1181100"/>
          </a:xfrm>
          <a:prstGeom prst="roundRect">
            <a:avLst>
              <a:gd fmla="val 464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g2ba0fae9f1e_0_637"/>
          <p:cNvSpPr/>
          <p:nvPr/>
        </p:nvSpPr>
        <p:spPr>
          <a:xfrm>
            <a:off x="14200375" y="5918200"/>
            <a:ext cx="3708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Notable"/>
              <a:buNone/>
            </a:pPr>
            <a:r>
              <a:rPr b="0" i="0" lang="en-US" sz="3600" u="none" cap="none" strike="noStrike">
                <a:solidFill>
                  <a:srgbClr val="FFFFFF"/>
                </a:solidFill>
                <a:latin typeface="Notable"/>
                <a:ea typeface="Notable"/>
                <a:cs typeface="Notable"/>
                <a:sym typeface="Notable"/>
              </a:rPr>
              <a:t>Theronis</a:t>
            </a:r>
            <a:endParaRPr b="0" i="0" sz="3600" u="none" cap="none" strike="noStrike">
              <a:solidFill>
                <a:schemeClr val="dk1"/>
              </a:solidFill>
              <a:latin typeface="Calibri"/>
              <a:ea typeface="Calibri"/>
              <a:cs typeface="Calibri"/>
              <a:sym typeface="Calibri"/>
            </a:endParaRPr>
          </a:p>
        </p:txBody>
      </p:sp>
      <p:sp>
        <p:nvSpPr>
          <p:cNvPr id="730" name="Google Shape;730;g2ba0fae9f1e_0_637"/>
          <p:cNvSpPr/>
          <p:nvPr/>
        </p:nvSpPr>
        <p:spPr>
          <a:xfrm>
            <a:off x="14200375" y="6616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731" name="Google Shape;731;g2ba0fae9f1e_0_637"/>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732" name="Google Shape;732;g2ba0fae9f1e_0_637"/>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733" name="Google Shape;733;g2ba0fae9f1e_0_637"/>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734" name="Google Shape;734;g2ba0fae9f1e_0_637"/>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735" name="Google Shape;735;g2ba0fae9f1e_0_637"/>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736" name="Google Shape;736;g2ba0fae9f1e_0_637"/>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737" name="Google Shape;737;g2ba0fae9f1e_0_637"/>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738" name="Google Shape;738;g2ba0fae9f1e_0_637"/>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739" name="Google Shape;739;g2ba0fae9f1e_0_637"/>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740" name="Google Shape;740;g2ba0fae9f1e_0_637"/>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741" name="Google Shape;741;g2ba0fae9f1e_0_637"/>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742" name="Google Shape;742;g2ba0fae9f1e_0_637"/>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747" name="Shape 747"/>
        <p:cNvGrpSpPr/>
        <p:nvPr/>
      </p:nvGrpSpPr>
      <p:grpSpPr>
        <a:xfrm>
          <a:off x="0" y="0"/>
          <a:ext cx="0" cy="0"/>
          <a:chOff x="0" y="0"/>
          <a:chExt cx="0" cy="0"/>
        </a:xfrm>
      </p:grpSpPr>
      <p:pic>
        <p:nvPicPr>
          <p:cNvPr descr=" " id="748" name="Google Shape;748;g2ba0fae9f1e_0_707"/>
          <p:cNvPicPr preferRelativeResize="0"/>
          <p:nvPr/>
        </p:nvPicPr>
        <p:blipFill rotWithShape="1">
          <a:blip r:embed="rId3">
            <a:alphaModFix/>
          </a:blip>
          <a:srcRect b="0" l="0" r="0" t="0"/>
          <a:stretch/>
        </p:blipFill>
        <p:spPr>
          <a:xfrm>
            <a:off x="1342610" y="831751"/>
            <a:ext cx="22034427" cy="12367519"/>
          </a:xfrm>
          <a:prstGeom prst="rect">
            <a:avLst/>
          </a:prstGeom>
          <a:noFill/>
          <a:ln>
            <a:noFill/>
          </a:ln>
        </p:spPr>
      </p:pic>
      <p:pic>
        <p:nvPicPr>
          <p:cNvPr descr=" " id="749" name="Google Shape;749;g2ba0fae9f1e_0_707"/>
          <p:cNvPicPr preferRelativeResize="0"/>
          <p:nvPr/>
        </p:nvPicPr>
        <p:blipFill rotWithShape="1">
          <a:blip r:embed="rId4">
            <a:alphaModFix/>
          </a:blip>
          <a:srcRect b="0" l="0" r="0" t="0"/>
          <a:stretch/>
        </p:blipFill>
        <p:spPr>
          <a:xfrm>
            <a:off x="1003425" y="518889"/>
            <a:ext cx="22344445" cy="12418045"/>
          </a:xfrm>
          <a:prstGeom prst="rect">
            <a:avLst/>
          </a:prstGeom>
          <a:noFill/>
          <a:ln>
            <a:noFill/>
          </a:ln>
        </p:spPr>
      </p:pic>
      <p:sp>
        <p:nvSpPr>
          <p:cNvPr id="750" name="Google Shape;750;g2ba0fae9f1e_0_7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1" name="Google Shape;751;g2ba0fae9f1e_0_7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52" name="Google Shape;752;g2ba0fae9f1e_0_707"/>
          <p:cNvSpPr/>
          <p:nvPr/>
        </p:nvSpPr>
        <p:spPr>
          <a:xfrm>
            <a:off x="2205842" y="1485900"/>
            <a:ext cx="199755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Notable"/>
              <a:buNone/>
            </a:pPr>
            <a:r>
              <a:rPr b="0" i="0" lang="en-US" sz="8000" u="none" cap="none" strike="noStrike">
                <a:solidFill>
                  <a:srgbClr val="000000"/>
                </a:solidFill>
                <a:latin typeface="Notable"/>
                <a:ea typeface="Notable"/>
                <a:cs typeface="Notable"/>
                <a:sym typeface="Notable"/>
              </a:rPr>
              <a:t>Thank you for choosing EaTemp</a:t>
            </a:r>
            <a:endParaRPr b="0" i="0" sz="8000" u="none" cap="none" strike="noStrike">
              <a:solidFill>
                <a:schemeClr val="dk1"/>
              </a:solidFill>
              <a:latin typeface="Calibri"/>
              <a:ea typeface="Calibri"/>
              <a:cs typeface="Calibri"/>
              <a:sym typeface="Calibri"/>
            </a:endParaRPr>
          </a:p>
        </p:txBody>
      </p:sp>
      <p:sp>
        <p:nvSpPr>
          <p:cNvPr id="753" name="Google Shape;753;g2ba0fae9f1e_0_707"/>
          <p:cNvSpPr/>
          <p:nvPr/>
        </p:nvSpPr>
        <p:spPr>
          <a:xfrm>
            <a:off x="4178822" y="5384800"/>
            <a:ext cx="5228700" cy="5952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00000"/>
              </a:buClr>
              <a:buSzPts val="3200"/>
              <a:buFont typeface="Lato"/>
              <a:buNone/>
            </a:pPr>
            <a:r>
              <a:rPr b="0" i="0" lang="en-US" sz="3200" u="none" cap="none" strike="noStrike">
                <a:solidFill>
                  <a:srgbClr val="000000"/>
                </a:solidFill>
                <a:latin typeface="Lato"/>
                <a:ea typeface="Lato"/>
                <a:cs typeface="Lato"/>
                <a:sym typeface="Lato"/>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54" name="Google Shape;754;g2ba0fae9f1e_0_707"/>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55" name="Google Shape;755;g2ba0fae9f1e_0_707"/>
          <p:cNvPicPr preferRelativeResize="0"/>
          <p:nvPr/>
        </p:nvPicPr>
        <p:blipFill rotWithShape="1">
          <a:blip r:embed="rId7">
            <a:alphaModFix/>
          </a:blip>
          <a:srcRect b="0" l="0" r="0" t="0"/>
          <a:stretch/>
        </p:blipFill>
        <p:spPr>
          <a:xfrm>
            <a:off x="10694737" y="4699000"/>
            <a:ext cx="10669334" cy="7175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40" name="Shape 40"/>
        <p:cNvGrpSpPr/>
        <p:nvPr/>
      </p:nvGrpSpPr>
      <p:grpSpPr>
        <a:xfrm>
          <a:off x="0" y="0"/>
          <a:ext cx="0" cy="0"/>
          <a:chOff x="0" y="0"/>
          <a:chExt cx="0" cy="0"/>
        </a:xfrm>
      </p:grpSpPr>
      <p:pic>
        <p:nvPicPr>
          <p:cNvPr descr=" " id="41" name="Google Shape;41;g2ba0fae9f1e_0_23"/>
          <p:cNvPicPr preferRelativeResize="0"/>
          <p:nvPr/>
        </p:nvPicPr>
        <p:blipFill rotWithShape="1">
          <a:blip r:embed="rId3">
            <a:alphaModFix/>
          </a:blip>
          <a:srcRect b="0" l="0" r="0" t="0"/>
          <a:stretch/>
        </p:blipFill>
        <p:spPr>
          <a:xfrm>
            <a:off x="10817538" y="9859249"/>
            <a:ext cx="13569509" cy="3856751"/>
          </a:xfrm>
          <a:prstGeom prst="rect">
            <a:avLst/>
          </a:prstGeom>
          <a:noFill/>
          <a:ln>
            <a:noFill/>
          </a:ln>
        </p:spPr>
      </p:pic>
      <p:pic>
        <p:nvPicPr>
          <p:cNvPr descr=" " id="42" name="Google Shape;42;g2ba0fae9f1e_0_23"/>
          <p:cNvPicPr preferRelativeResize="0"/>
          <p:nvPr/>
        </p:nvPicPr>
        <p:blipFill rotWithShape="1">
          <a:blip r:embed="rId4">
            <a:alphaModFix/>
          </a:blip>
          <a:srcRect b="0" l="0" r="0" t="0"/>
          <a:stretch/>
        </p:blipFill>
        <p:spPr>
          <a:xfrm>
            <a:off x="10817538" y="10024349"/>
            <a:ext cx="13569509" cy="3691651"/>
          </a:xfrm>
          <a:prstGeom prst="rect">
            <a:avLst/>
          </a:prstGeom>
          <a:noFill/>
          <a:ln>
            <a:noFill/>
          </a:ln>
        </p:spPr>
      </p:pic>
      <p:pic>
        <p:nvPicPr>
          <p:cNvPr descr=" " id="43" name="Google Shape;43;g2ba0fae9f1e_0_23"/>
          <p:cNvPicPr preferRelativeResize="0"/>
          <p:nvPr/>
        </p:nvPicPr>
        <p:blipFill rotWithShape="1">
          <a:blip r:embed="rId5">
            <a:alphaModFix/>
          </a:blip>
          <a:srcRect b="0" l="0" r="0" t="0"/>
          <a:stretch/>
        </p:blipFill>
        <p:spPr>
          <a:xfrm>
            <a:off x="0" y="0"/>
            <a:ext cx="9424706" cy="6700350"/>
          </a:xfrm>
          <a:prstGeom prst="rect">
            <a:avLst/>
          </a:prstGeom>
          <a:noFill/>
          <a:ln>
            <a:noFill/>
          </a:ln>
        </p:spPr>
      </p:pic>
      <p:pic>
        <p:nvPicPr>
          <p:cNvPr descr=" " id="44" name="Google Shape;44;g2ba0fae9f1e_0_23"/>
          <p:cNvPicPr preferRelativeResize="0"/>
          <p:nvPr/>
        </p:nvPicPr>
        <p:blipFill rotWithShape="1">
          <a:blip r:embed="rId6">
            <a:alphaModFix/>
          </a:blip>
          <a:srcRect b="0" l="0" r="0" t="0"/>
          <a:stretch/>
        </p:blipFill>
        <p:spPr>
          <a:xfrm>
            <a:off x="0" y="0"/>
            <a:ext cx="9424706" cy="6433651"/>
          </a:xfrm>
          <a:prstGeom prst="rect">
            <a:avLst/>
          </a:prstGeom>
          <a:noFill/>
          <a:ln>
            <a:noFill/>
          </a:ln>
        </p:spPr>
      </p:pic>
      <p:sp>
        <p:nvSpPr>
          <p:cNvPr id="45" name="Google Shape;45;g2ba0fae9f1e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ba0fae9f1e_0_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 name="Google Shape;47;g2ba0fae9f1e_0_23"/>
          <p:cNvSpPr/>
          <p:nvPr/>
        </p:nvSpPr>
        <p:spPr>
          <a:xfrm>
            <a:off x="1384473" y="977900"/>
            <a:ext cx="22172700" cy="26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Notable"/>
              <a:buNone/>
            </a:pPr>
            <a:r>
              <a:rPr b="0" i="0" lang="en-US" sz="12800" u="none" cap="none" strike="noStrike">
                <a:solidFill>
                  <a:srgbClr val="FFFFFF"/>
                </a:solidFill>
                <a:latin typeface="Notable"/>
                <a:ea typeface="Notable"/>
                <a:cs typeface="Notable"/>
                <a:sym typeface="Notable"/>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2ba0fae9f1e_0_23"/>
          <p:cNvSpPr/>
          <p:nvPr/>
        </p:nvSpPr>
        <p:spPr>
          <a:xfrm>
            <a:off x="1219352" y="4521200"/>
            <a:ext cx="73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ba0fae9f1e_0_23"/>
          <p:cNvSpPr/>
          <p:nvPr/>
        </p:nvSpPr>
        <p:spPr>
          <a:xfrm>
            <a:off x="1219352" y="4521200"/>
            <a:ext cx="1625700" cy="1625700"/>
          </a:xfrm>
          <a:prstGeom prst="roundRect">
            <a:avLst>
              <a:gd fmla="val 781313" name="adj"/>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ba0fae9f1e_0_23"/>
          <p:cNvSpPr/>
          <p:nvPr/>
        </p:nvSpPr>
        <p:spPr>
          <a:xfrm>
            <a:off x="1562295" y="4838700"/>
            <a:ext cx="939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01</a:t>
            </a:r>
            <a:endParaRPr b="0" i="0" sz="4800" u="none" cap="none" strike="noStrike">
              <a:solidFill>
                <a:schemeClr val="dk1"/>
              </a:solidFill>
              <a:latin typeface="Calibri"/>
              <a:ea typeface="Calibri"/>
              <a:cs typeface="Calibri"/>
              <a:sym typeface="Calibri"/>
            </a:endParaRPr>
          </a:p>
        </p:txBody>
      </p:sp>
      <p:sp>
        <p:nvSpPr>
          <p:cNvPr id="51" name="Google Shape;51;g2ba0fae9f1e_0_23"/>
          <p:cNvSpPr/>
          <p:nvPr/>
        </p:nvSpPr>
        <p:spPr>
          <a:xfrm>
            <a:off x="1219352" y="6350000"/>
            <a:ext cx="73161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ba0fae9f1e_0_23"/>
          <p:cNvSpPr/>
          <p:nvPr/>
        </p:nvSpPr>
        <p:spPr>
          <a:xfrm>
            <a:off x="1219352" y="6350000"/>
            <a:ext cx="7519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Introduction</a:t>
            </a:r>
            <a:endParaRPr b="0" i="0" sz="4800" u="none" cap="none" strike="noStrike">
              <a:solidFill>
                <a:schemeClr val="dk1"/>
              </a:solidFill>
              <a:latin typeface="Calibri"/>
              <a:ea typeface="Calibri"/>
              <a:cs typeface="Calibri"/>
              <a:sym typeface="Calibri"/>
            </a:endParaRPr>
          </a:p>
        </p:txBody>
      </p:sp>
      <p:sp>
        <p:nvSpPr>
          <p:cNvPr id="53" name="Google Shape;53;g2ba0fae9f1e_0_23"/>
          <p:cNvSpPr/>
          <p:nvPr/>
        </p:nvSpPr>
        <p:spPr>
          <a:xfrm>
            <a:off x="1219352" y="7239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2ba0fae9f1e_0_23"/>
          <p:cNvSpPr/>
          <p:nvPr/>
        </p:nvSpPr>
        <p:spPr>
          <a:xfrm>
            <a:off x="1219352" y="9156700"/>
            <a:ext cx="73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ba0fae9f1e_0_23"/>
          <p:cNvSpPr/>
          <p:nvPr/>
        </p:nvSpPr>
        <p:spPr>
          <a:xfrm>
            <a:off x="1219352" y="9156700"/>
            <a:ext cx="1625700" cy="16257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ba0fae9f1e_0_23"/>
          <p:cNvSpPr/>
          <p:nvPr/>
        </p:nvSpPr>
        <p:spPr>
          <a:xfrm>
            <a:off x="1498787" y="9474200"/>
            <a:ext cx="10668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02</a:t>
            </a:r>
            <a:endParaRPr b="0" i="0" sz="4800" u="none" cap="none" strike="noStrike">
              <a:solidFill>
                <a:schemeClr val="dk1"/>
              </a:solidFill>
              <a:latin typeface="Calibri"/>
              <a:ea typeface="Calibri"/>
              <a:cs typeface="Calibri"/>
              <a:sym typeface="Calibri"/>
            </a:endParaRPr>
          </a:p>
        </p:txBody>
      </p:sp>
      <p:sp>
        <p:nvSpPr>
          <p:cNvPr id="57" name="Google Shape;57;g2ba0fae9f1e_0_23"/>
          <p:cNvSpPr/>
          <p:nvPr/>
        </p:nvSpPr>
        <p:spPr>
          <a:xfrm>
            <a:off x="1219352" y="10985500"/>
            <a:ext cx="73161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ba0fae9f1e_0_23"/>
          <p:cNvSpPr/>
          <p:nvPr/>
        </p:nvSpPr>
        <p:spPr>
          <a:xfrm>
            <a:off x="1219352" y="10985500"/>
            <a:ext cx="7519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Encounters</a:t>
            </a:r>
            <a:endParaRPr b="0" i="0" sz="4800" u="none" cap="none" strike="noStrike">
              <a:solidFill>
                <a:schemeClr val="dk1"/>
              </a:solidFill>
              <a:latin typeface="Calibri"/>
              <a:ea typeface="Calibri"/>
              <a:cs typeface="Calibri"/>
              <a:sym typeface="Calibri"/>
            </a:endParaRPr>
          </a:p>
        </p:txBody>
      </p:sp>
      <p:sp>
        <p:nvSpPr>
          <p:cNvPr id="59" name="Google Shape;59;g2ba0fae9f1e_0_23"/>
          <p:cNvSpPr/>
          <p:nvPr/>
        </p:nvSpPr>
        <p:spPr>
          <a:xfrm>
            <a:off x="1219352" y="11874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ba0fae9f1e_0_23"/>
          <p:cNvSpPr/>
          <p:nvPr/>
        </p:nvSpPr>
        <p:spPr>
          <a:xfrm>
            <a:off x="8535467" y="4521200"/>
            <a:ext cx="73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ba0fae9f1e_0_23"/>
          <p:cNvSpPr/>
          <p:nvPr/>
        </p:nvSpPr>
        <p:spPr>
          <a:xfrm>
            <a:off x="8535467" y="4521200"/>
            <a:ext cx="1625700" cy="16257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ba0fae9f1e_0_23"/>
          <p:cNvSpPr/>
          <p:nvPr/>
        </p:nvSpPr>
        <p:spPr>
          <a:xfrm>
            <a:off x="8783148" y="4838700"/>
            <a:ext cx="11304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03</a:t>
            </a:r>
            <a:endParaRPr b="0" i="0" sz="4800" u="none" cap="none" strike="noStrike">
              <a:solidFill>
                <a:schemeClr val="dk1"/>
              </a:solidFill>
              <a:latin typeface="Calibri"/>
              <a:ea typeface="Calibri"/>
              <a:cs typeface="Calibri"/>
              <a:sym typeface="Calibri"/>
            </a:endParaRPr>
          </a:p>
        </p:txBody>
      </p:sp>
      <p:sp>
        <p:nvSpPr>
          <p:cNvPr id="63" name="Google Shape;63;g2ba0fae9f1e_0_23"/>
          <p:cNvSpPr/>
          <p:nvPr/>
        </p:nvSpPr>
        <p:spPr>
          <a:xfrm>
            <a:off x="8535467" y="6350000"/>
            <a:ext cx="73161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ba0fae9f1e_0_23"/>
          <p:cNvSpPr/>
          <p:nvPr/>
        </p:nvSpPr>
        <p:spPr>
          <a:xfrm>
            <a:off x="8535467" y="6350000"/>
            <a:ext cx="7519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Wonders</a:t>
            </a:r>
            <a:endParaRPr b="0" i="0" sz="4800" u="none" cap="none" strike="noStrike">
              <a:solidFill>
                <a:schemeClr val="dk1"/>
              </a:solidFill>
              <a:latin typeface="Calibri"/>
              <a:ea typeface="Calibri"/>
              <a:cs typeface="Calibri"/>
              <a:sym typeface="Calibri"/>
            </a:endParaRPr>
          </a:p>
        </p:txBody>
      </p:sp>
      <p:sp>
        <p:nvSpPr>
          <p:cNvPr id="65" name="Google Shape;65;g2ba0fae9f1e_0_23"/>
          <p:cNvSpPr/>
          <p:nvPr/>
        </p:nvSpPr>
        <p:spPr>
          <a:xfrm>
            <a:off x="8535467" y="7239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6" name="Google Shape;66;g2ba0fae9f1e_0_23"/>
          <p:cNvSpPr/>
          <p:nvPr/>
        </p:nvSpPr>
        <p:spPr>
          <a:xfrm>
            <a:off x="8535467" y="9156700"/>
            <a:ext cx="73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ba0fae9f1e_0_23"/>
          <p:cNvSpPr/>
          <p:nvPr/>
        </p:nvSpPr>
        <p:spPr>
          <a:xfrm>
            <a:off x="8535467" y="9156700"/>
            <a:ext cx="1625700" cy="1625700"/>
          </a:xfrm>
          <a:prstGeom prst="roundRect">
            <a:avLst>
              <a:gd fmla="val 781313" name="adj"/>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ba0fae9f1e_0_23"/>
          <p:cNvSpPr/>
          <p:nvPr/>
        </p:nvSpPr>
        <p:spPr>
          <a:xfrm>
            <a:off x="8776797" y="9474200"/>
            <a:ext cx="1143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04</a:t>
            </a:r>
            <a:endParaRPr b="0" i="0" sz="4800" u="none" cap="none" strike="noStrike">
              <a:solidFill>
                <a:schemeClr val="dk1"/>
              </a:solidFill>
              <a:latin typeface="Calibri"/>
              <a:ea typeface="Calibri"/>
              <a:cs typeface="Calibri"/>
              <a:sym typeface="Calibri"/>
            </a:endParaRPr>
          </a:p>
        </p:txBody>
      </p:sp>
      <p:sp>
        <p:nvSpPr>
          <p:cNvPr id="69" name="Google Shape;69;g2ba0fae9f1e_0_23"/>
          <p:cNvSpPr/>
          <p:nvPr/>
        </p:nvSpPr>
        <p:spPr>
          <a:xfrm>
            <a:off x="8535467" y="10985500"/>
            <a:ext cx="73161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ba0fae9f1e_0_23"/>
          <p:cNvSpPr/>
          <p:nvPr/>
        </p:nvSpPr>
        <p:spPr>
          <a:xfrm>
            <a:off x="8535467" y="10985500"/>
            <a:ext cx="7519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Magic</a:t>
            </a:r>
            <a:endParaRPr b="0" i="0" sz="4800" u="none" cap="none" strike="noStrike">
              <a:solidFill>
                <a:schemeClr val="dk1"/>
              </a:solidFill>
              <a:latin typeface="Calibri"/>
              <a:ea typeface="Calibri"/>
              <a:cs typeface="Calibri"/>
              <a:sym typeface="Calibri"/>
            </a:endParaRPr>
          </a:p>
        </p:txBody>
      </p:sp>
      <p:sp>
        <p:nvSpPr>
          <p:cNvPr id="71" name="Google Shape;71;g2ba0fae9f1e_0_23"/>
          <p:cNvSpPr/>
          <p:nvPr/>
        </p:nvSpPr>
        <p:spPr>
          <a:xfrm>
            <a:off x="8535467" y="11874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72" name="Google Shape;72;g2ba0fae9f1e_0_23"/>
          <p:cNvSpPr/>
          <p:nvPr/>
        </p:nvSpPr>
        <p:spPr>
          <a:xfrm>
            <a:off x="15851581" y="4521200"/>
            <a:ext cx="73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ba0fae9f1e_0_23"/>
          <p:cNvSpPr/>
          <p:nvPr/>
        </p:nvSpPr>
        <p:spPr>
          <a:xfrm>
            <a:off x="15851581" y="4521200"/>
            <a:ext cx="1625700" cy="1625700"/>
          </a:xfrm>
          <a:prstGeom prst="roundRect">
            <a:avLst>
              <a:gd fmla="val 781313" name="adj"/>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ba0fae9f1e_0_23"/>
          <p:cNvSpPr/>
          <p:nvPr/>
        </p:nvSpPr>
        <p:spPr>
          <a:xfrm>
            <a:off x="16111964" y="4838700"/>
            <a:ext cx="1104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05</a:t>
            </a:r>
            <a:endParaRPr b="0" i="0" sz="4800" u="none" cap="none" strike="noStrike">
              <a:solidFill>
                <a:schemeClr val="dk1"/>
              </a:solidFill>
              <a:latin typeface="Calibri"/>
              <a:ea typeface="Calibri"/>
              <a:cs typeface="Calibri"/>
              <a:sym typeface="Calibri"/>
            </a:endParaRPr>
          </a:p>
        </p:txBody>
      </p:sp>
      <p:sp>
        <p:nvSpPr>
          <p:cNvPr id="75" name="Google Shape;75;g2ba0fae9f1e_0_23"/>
          <p:cNvSpPr/>
          <p:nvPr/>
        </p:nvSpPr>
        <p:spPr>
          <a:xfrm>
            <a:off x="15851581" y="6350000"/>
            <a:ext cx="73161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ba0fae9f1e_0_23"/>
          <p:cNvSpPr/>
          <p:nvPr/>
        </p:nvSpPr>
        <p:spPr>
          <a:xfrm>
            <a:off x="15851581" y="6350000"/>
            <a:ext cx="7519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Adventure</a:t>
            </a:r>
            <a:endParaRPr b="0" i="0" sz="4800" u="none" cap="none" strike="noStrike">
              <a:solidFill>
                <a:schemeClr val="dk1"/>
              </a:solidFill>
              <a:latin typeface="Calibri"/>
              <a:ea typeface="Calibri"/>
              <a:cs typeface="Calibri"/>
              <a:sym typeface="Calibri"/>
            </a:endParaRPr>
          </a:p>
        </p:txBody>
      </p:sp>
      <p:sp>
        <p:nvSpPr>
          <p:cNvPr id="77" name="Google Shape;77;g2ba0fae9f1e_0_23"/>
          <p:cNvSpPr/>
          <p:nvPr/>
        </p:nvSpPr>
        <p:spPr>
          <a:xfrm>
            <a:off x="15851581" y="72390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2ba0fae9f1e_0_23"/>
          <p:cNvSpPr/>
          <p:nvPr/>
        </p:nvSpPr>
        <p:spPr>
          <a:xfrm>
            <a:off x="15851581" y="9156700"/>
            <a:ext cx="73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ba0fae9f1e_0_23"/>
          <p:cNvSpPr/>
          <p:nvPr/>
        </p:nvSpPr>
        <p:spPr>
          <a:xfrm>
            <a:off x="15851581" y="9156700"/>
            <a:ext cx="1625700" cy="16257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ba0fae9f1e_0_23"/>
          <p:cNvSpPr/>
          <p:nvPr/>
        </p:nvSpPr>
        <p:spPr>
          <a:xfrm>
            <a:off x="16111964" y="9474200"/>
            <a:ext cx="11049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06</a:t>
            </a:r>
            <a:endParaRPr b="0" i="0" sz="4800" u="none" cap="none" strike="noStrike">
              <a:solidFill>
                <a:schemeClr val="dk1"/>
              </a:solidFill>
              <a:latin typeface="Calibri"/>
              <a:ea typeface="Calibri"/>
              <a:cs typeface="Calibri"/>
              <a:sym typeface="Calibri"/>
            </a:endParaRPr>
          </a:p>
        </p:txBody>
      </p:sp>
      <p:sp>
        <p:nvSpPr>
          <p:cNvPr id="81" name="Google Shape;81;g2ba0fae9f1e_0_23"/>
          <p:cNvSpPr/>
          <p:nvPr/>
        </p:nvSpPr>
        <p:spPr>
          <a:xfrm>
            <a:off x="15851581" y="10985500"/>
            <a:ext cx="73161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ba0fae9f1e_0_23"/>
          <p:cNvSpPr/>
          <p:nvPr/>
        </p:nvSpPr>
        <p:spPr>
          <a:xfrm>
            <a:off x="15851581" y="10985500"/>
            <a:ext cx="7519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Conclusion</a:t>
            </a:r>
            <a:endParaRPr b="0" i="0" sz="4800" u="none" cap="none" strike="noStrike">
              <a:solidFill>
                <a:schemeClr val="dk1"/>
              </a:solidFill>
              <a:latin typeface="Calibri"/>
              <a:ea typeface="Calibri"/>
              <a:cs typeface="Calibri"/>
              <a:sym typeface="Calibri"/>
            </a:endParaRPr>
          </a:p>
        </p:txBody>
      </p:sp>
      <p:sp>
        <p:nvSpPr>
          <p:cNvPr id="83" name="Google Shape;83;g2ba0fae9f1e_0_23"/>
          <p:cNvSpPr/>
          <p:nvPr/>
        </p:nvSpPr>
        <p:spPr>
          <a:xfrm>
            <a:off x="15851581" y="118745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88" name="Shape 88"/>
        <p:cNvGrpSpPr/>
        <p:nvPr/>
      </p:nvGrpSpPr>
      <p:grpSpPr>
        <a:xfrm>
          <a:off x="0" y="0"/>
          <a:ext cx="0" cy="0"/>
          <a:chOff x="0" y="0"/>
          <a:chExt cx="0" cy="0"/>
        </a:xfrm>
      </p:grpSpPr>
      <p:pic>
        <p:nvPicPr>
          <p:cNvPr descr=" " id="89" name="Google Shape;89;g2ba0fae9f1e_0_70"/>
          <p:cNvPicPr preferRelativeResize="0"/>
          <p:nvPr/>
        </p:nvPicPr>
        <p:blipFill rotWithShape="1">
          <a:blip r:embed="rId3">
            <a:alphaModFix/>
          </a:blip>
          <a:srcRect b="0" l="0" r="0" t="0"/>
          <a:stretch/>
        </p:blipFill>
        <p:spPr>
          <a:xfrm>
            <a:off x="0" y="0"/>
            <a:ext cx="24387048" cy="1266884"/>
          </a:xfrm>
          <a:prstGeom prst="rect">
            <a:avLst/>
          </a:prstGeom>
          <a:noFill/>
          <a:ln>
            <a:noFill/>
          </a:ln>
        </p:spPr>
      </p:pic>
      <p:pic>
        <p:nvPicPr>
          <p:cNvPr descr=" " id="90" name="Google Shape;90;g2ba0fae9f1e_0_70"/>
          <p:cNvPicPr preferRelativeResize="0"/>
          <p:nvPr/>
        </p:nvPicPr>
        <p:blipFill rotWithShape="1">
          <a:blip r:embed="rId4">
            <a:alphaModFix/>
          </a:blip>
          <a:srcRect b="0" l="0" r="0" t="0"/>
          <a:stretch/>
        </p:blipFill>
        <p:spPr>
          <a:xfrm>
            <a:off x="0" y="0"/>
            <a:ext cx="24387048" cy="1089084"/>
          </a:xfrm>
          <a:prstGeom prst="rect">
            <a:avLst/>
          </a:prstGeom>
          <a:noFill/>
          <a:ln>
            <a:noFill/>
          </a:ln>
        </p:spPr>
      </p:pic>
      <p:pic>
        <p:nvPicPr>
          <p:cNvPr descr=" " id="91" name="Google Shape;91;g2ba0fae9f1e_0_70"/>
          <p:cNvPicPr preferRelativeResize="0"/>
          <p:nvPr/>
        </p:nvPicPr>
        <p:blipFill rotWithShape="1">
          <a:blip r:embed="rId5">
            <a:alphaModFix/>
          </a:blip>
          <a:srcRect b="0" l="0" r="0" t="0"/>
          <a:stretch/>
        </p:blipFill>
        <p:spPr>
          <a:xfrm>
            <a:off x="0" y="11836400"/>
            <a:ext cx="24387048" cy="1879600"/>
          </a:xfrm>
          <a:prstGeom prst="rect">
            <a:avLst/>
          </a:prstGeom>
          <a:noFill/>
          <a:ln>
            <a:noFill/>
          </a:ln>
        </p:spPr>
      </p:pic>
      <p:pic>
        <p:nvPicPr>
          <p:cNvPr descr=" " id="92" name="Google Shape;92;g2ba0fae9f1e_0_70"/>
          <p:cNvPicPr preferRelativeResize="0"/>
          <p:nvPr/>
        </p:nvPicPr>
        <p:blipFill rotWithShape="1">
          <a:blip r:embed="rId6">
            <a:alphaModFix/>
          </a:blip>
          <a:srcRect b="0" l="0" r="0" t="0"/>
          <a:stretch/>
        </p:blipFill>
        <p:spPr>
          <a:xfrm>
            <a:off x="0" y="12103100"/>
            <a:ext cx="24387048" cy="1612900"/>
          </a:xfrm>
          <a:prstGeom prst="rect">
            <a:avLst/>
          </a:prstGeom>
          <a:noFill/>
          <a:ln>
            <a:noFill/>
          </a:ln>
        </p:spPr>
      </p:pic>
      <p:sp>
        <p:nvSpPr>
          <p:cNvPr id="93" name="Google Shape;93;g2ba0fae9f1e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ba0fae9f1e_0_7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95" name="Google Shape;95;g2ba0fae9f1e_0_70"/>
          <p:cNvSpPr/>
          <p:nvPr/>
        </p:nvSpPr>
        <p:spPr>
          <a:xfrm>
            <a:off x="2959470" y="2489200"/>
            <a:ext cx="14247000" cy="16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the Extraordinary</a:t>
            </a:r>
            <a:endParaRPr b="0" i="0" sz="8000" u="none" cap="none" strike="noStrike">
              <a:solidFill>
                <a:schemeClr val="dk1"/>
              </a:solidFill>
              <a:latin typeface="Calibri"/>
              <a:ea typeface="Calibri"/>
              <a:cs typeface="Calibri"/>
              <a:sym typeface="Calibri"/>
            </a:endParaRPr>
          </a:p>
        </p:txBody>
      </p:sp>
      <p:sp>
        <p:nvSpPr>
          <p:cNvPr id="96" name="Google Shape;96;g2ba0fae9f1e_0_70"/>
          <p:cNvSpPr/>
          <p:nvPr/>
        </p:nvSpPr>
        <p:spPr>
          <a:xfrm>
            <a:off x="2959470" y="51308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g2ba0fae9f1e_0_70"/>
          <p:cNvSpPr/>
          <p:nvPr/>
        </p:nvSpPr>
        <p:spPr>
          <a:xfrm>
            <a:off x="12701588" y="51308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102" name="Shape 102"/>
        <p:cNvGrpSpPr/>
        <p:nvPr/>
      </p:nvGrpSpPr>
      <p:grpSpPr>
        <a:xfrm>
          <a:off x="0" y="0"/>
          <a:ext cx="0" cy="0"/>
          <a:chOff x="0" y="0"/>
          <a:chExt cx="0" cy="0"/>
        </a:xfrm>
      </p:grpSpPr>
      <p:pic>
        <p:nvPicPr>
          <p:cNvPr descr=" " id="103" name="Google Shape;103;g2ba0fae9f1e_0_83"/>
          <p:cNvPicPr preferRelativeResize="0"/>
          <p:nvPr/>
        </p:nvPicPr>
        <p:blipFill rotWithShape="1">
          <a:blip r:embed="rId3">
            <a:alphaModFix/>
          </a:blip>
          <a:srcRect b="0" l="0" r="0" t="0"/>
          <a:stretch/>
        </p:blipFill>
        <p:spPr>
          <a:xfrm>
            <a:off x="0" y="0"/>
            <a:ext cx="1878238" cy="13716000"/>
          </a:xfrm>
          <a:prstGeom prst="rect">
            <a:avLst/>
          </a:prstGeom>
          <a:noFill/>
          <a:ln>
            <a:noFill/>
          </a:ln>
        </p:spPr>
      </p:pic>
      <p:pic>
        <p:nvPicPr>
          <p:cNvPr descr=" " id="104" name="Google Shape;104;g2ba0fae9f1e_0_83"/>
          <p:cNvPicPr preferRelativeResize="0"/>
          <p:nvPr/>
        </p:nvPicPr>
        <p:blipFill rotWithShape="1">
          <a:blip r:embed="rId4">
            <a:alphaModFix/>
          </a:blip>
          <a:srcRect b="0" l="0" r="0" t="0"/>
          <a:stretch/>
        </p:blipFill>
        <p:spPr>
          <a:xfrm>
            <a:off x="0" y="0"/>
            <a:ext cx="1636908" cy="13716000"/>
          </a:xfrm>
          <a:prstGeom prst="rect">
            <a:avLst/>
          </a:prstGeom>
          <a:noFill/>
          <a:ln>
            <a:noFill/>
          </a:ln>
        </p:spPr>
      </p:pic>
      <p:pic>
        <p:nvPicPr>
          <p:cNvPr descr=" " id="105" name="Google Shape;105;g2ba0fae9f1e_0_83"/>
          <p:cNvPicPr preferRelativeResize="0"/>
          <p:nvPr/>
        </p:nvPicPr>
        <p:blipFill rotWithShape="1">
          <a:blip r:embed="rId5">
            <a:alphaModFix/>
          </a:blip>
          <a:srcRect b="0" l="0" r="0" t="0"/>
          <a:stretch/>
        </p:blipFill>
        <p:spPr>
          <a:xfrm>
            <a:off x="17479992" y="6166427"/>
            <a:ext cx="6907056" cy="7549573"/>
          </a:xfrm>
          <a:prstGeom prst="rect">
            <a:avLst/>
          </a:prstGeom>
          <a:noFill/>
          <a:ln>
            <a:noFill/>
          </a:ln>
        </p:spPr>
      </p:pic>
      <p:pic>
        <p:nvPicPr>
          <p:cNvPr descr=" " id="106" name="Google Shape;106;g2ba0fae9f1e_0_83"/>
          <p:cNvPicPr preferRelativeResize="0"/>
          <p:nvPr/>
        </p:nvPicPr>
        <p:blipFill rotWithShape="1">
          <a:blip r:embed="rId6">
            <a:alphaModFix/>
          </a:blip>
          <a:srcRect b="0" l="0" r="0" t="0"/>
          <a:stretch/>
        </p:blipFill>
        <p:spPr>
          <a:xfrm>
            <a:off x="17607008" y="6369627"/>
            <a:ext cx="6780040" cy="7346374"/>
          </a:xfrm>
          <a:prstGeom prst="rect">
            <a:avLst/>
          </a:prstGeom>
          <a:noFill/>
          <a:ln>
            <a:noFill/>
          </a:ln>
        </p:spPr>
      </p:pic>
      <p:pic>
        <p:nvPicPr>
          <p:cNvPr descr=" " id="107" name="Google Shape;107;g2ba0fae9f1e_0_83"/>
          <p:cNvPicPr preferRelativeResize="0"/>
          <p:nvPr/>
        </p:nvPicPr>
        <p:blipFill rotWithShape="1">
          <a:blip r:embed="rId7">
            <a:alphaModFix/>
          </a:blip>
          <a:srcRect b="0" l="0" r="0" t="0"/>
          <a:stretch/>
        </p:blipFill>
        <p:spPr>
          <a:xfrm>
            <a:off x="0" y="6057900"/>
            <a:ext cx="24387048" cy="7658100"/>
          </a:xfrm>
          <a:prstGeom prst="rect">
            <a:avLst/>
          </a:prstGeom>
          <a:noFill/>
          <a:ln>
            <a:noFill/>
          </a:ln>
        </p:spPr>
      </p:pic>
      <p:pic>
        <p:nvPicPr>
          <p:cNvPr descr=" " id="108" name="Google Shape;108;g2ba0fae9f1e_0_83"/>
          <p:cNvPicPr preferRelativeResize="0"/>
          <p:nvPr/>
        </p:nvPicPr>
        <p:blipFill rotWithShape="1">
          <a:blip r:embed="rId8">
            <a:alphaModFix/>
          </a:blip>
          <a:srcRect b="0" l="0" r="0" t="0"/>
          <a:stretch/>
        </p:blipFill>
        <p:spPr>
          <a:xfrm>
            <a:off x="23370921" y="10515600"/>
            <a:ext cx="1016127" cy="3200400"/>
          </a:xfrm>
          <a:prstGeom prst="rect">
            <a:avLst/>
          </a:prstGeom>
          <a:noFill/>
          <a:ln>
            <a:noFill/>
          </a:ln>
        </p:spPr>
      </p:pic>
      <p:pic>
        <p:nvPicPr>
          <p:cNvPr descr=" " id="109" name="Google Shape;109;g2ba0fae9f1e_0_83"/>
          <p:cNvPicPr preferRelativeResize="0"/>
          <p:nvPr/>
        </p:nvPicPr>
        <p:blipFill rotWithShape="1">
          <a:blip r:embed="rId9">
            <a:alphaModFix/>
          </a:blip>
          <a:srcRect b="0" l="0" r="0" t="0"/>
          <a:stretch/>
        </p:blipFill>
        <p:spPr>
          <a:xfrm>
            <a:off x="6032085" y="1210890"/>
            <a:ext cx="1625763" cy="1625600"/>
          </a:xfrm>
          <a:prstGeom prst="rect">
            <a:avLst/>
          </a:prstGeom>
          <a:noFill/>
          <a:ln>
            <a:noFill/>
          </a:ln>
        </p:spPr>
      </p:pic>
      <p:sp>
        <p:nvSpPr>
          <p:cNvPr id="110" name="Google Shape;110;g2ba0fae9f1e_0_83"/>
          <p:cNvSpPr/>
          <p:nvPr/>
        </p:nvSpPr>
        <p:spPr>
          <a:xfrm>
            <a:off x="2311689" y="3136900"/>
            <a:ext cx="90561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ba0fae9f1e_0_83"/>
          <p:cNvSpPr/>
          <p:nvPr/>
        </p:nvSpPr>
        <p:spPr>
          <a:xfrm>
            <a:off x="2210076" y="3136900"/>
            <a:ext cx="9259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2ba0fae9f1e_0_83"/>
          <p:cNvSpPr/>
          <p:nvPr/>
        </p:nvSpPr>
        <p:spPr>
          <a:xfrm>
            <a:off x="2243947" y="40259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pic>
        <p:nvPicPr>
          <p:cNvPr descr=" " id="113" name="Google Shape;113;g2ba0fae9f1e_0_83"/>
          <p:cNvPicPr preferRelativeResize="0"/>
          <p:nvPr/>
        </p:nvPicPr>
        <p:blipFill rotWithShape="1">
          <a:blip r:embed="rId10">
            <a:alphaModFix/>
          </a:blip>
          <a:srcRect b="0" l="0" r="0" t="0"/>
          <a:stretch/>
        </p:blipFill>
        <p:spPr>
          <a:xfrm>
            <a:off x="16739523" y="1160090"/>
            <a:ext cx="1429819" cy="1625600"/>
          </a:xfrm>
          <a:prstGeom prst="rect">
            <a:avLst/>
          </a:prstGeom>
          <a:noFill/>
          <a:ln>
            <a:noFill/>
          </a:ln>
        </p:spPr>
      </p:pic>
      <p:sp>
        <p:nvSpPr>
          <p:cNvPr id="114" name="Google Shape;114;g2ba0fae9f1e_0_83"/>
          <p:cNvSpPr/>
          <p:nvPr/>
        </p:nvSpPr>
        <p:spPr>
          <a:xfrm>
            <a:off x="13019127" y="3086100"/>
            <a:ext cx="90561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ba0fae9f1e_0_83"/>
          <p:cNvSpPr/>
          <p:nvPr/>
        </p:nvSpPr>
        <p:spPr>
          <a:xfrm>
            <a:off x="12917514" y="3086100"/>
            <a:ext cx="9259500" cy="99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Dragon Taming</a:t>
            </a:r>
            <a:endParaRPr b="0" i="0" sz="4800" u="none" cap="none" strike="noStrike">
              <a:solidFill>
                <a:schemeClr val="dk1"/>
              </a:solidFill>
              <a:latin typeface="Calibri"/>
              <a:ea typeface="Calibri"/>
              <a:cs typeface="Calibri"/>
              <a:sym typeface="Calibri"/>
            </a:endParaRPr>
          </a:p>
        </p:txBody>
      </p:sp>
      <p:sp>
        <p:nvSpPr>
          <p:cNvPr id="116" name="Google Shape;116;g2ba0fae9f1e_0_83"/>
          <p:cNvSpPr/>
          <p:nvPr/>
        </p:nvSpPr>
        <p:spPr>
          <a:xfrm>
            <a:off x="12951385" y="39751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121" name="Shape 121"/>
        <p:cNvGrpSpPr/>
        <p:nvPr/>
      </p:nvGrpSpPr>
      <p:grpSpPr>
        <a:xfrm>
          <a:off x="0" y="0"/>
          <a:ext cx="0" cy="0"/>
          <a:chOff x="0" y="0"/>
          <a:chExt cx="0" cy="0"/>
        </a:xfrm>
      </p:grpSpPr>
      <p:pic>
        <p:nvPicPr>
          <p:cNvPr descr=" " id="122" name="Google Shape;122;g2ba0fae9f1e_0_101"/>
          <p:cNvPicPr preferRelativeResize="0"/>
          <p:nvPr/>
        </p:nvPicPr>
        <p:blipFill rotWithShape="1">
          <a:blip r:embed="rId3">
            <a:alphaModFix/>
          </a:blip>
          <a:srcRect b="0" l="0" r="0" t="0"/>
          <a:stretch/>
        </p:blipFill>
        <p:spPr>
          <a:xfrm>
            <a:off x="0" y="0"/>
            <a:ext cx="13569509" cy="3856751"/>
          </a:xfrm>
          <a:prstGeom prst="rect">
            <a:avLst/>
          </a:prstGeom>
          <a:noFill/>
          <a:ln>
            <a:noFill/>
          </a:ln>
        </p:spPr>
      </p:pic>
      <p:pic>
        <p:nvPicPr>
          <p:cNvPr descr=" " id="123" name="Google Shape;123;g2ba0fae9f1e_0_101"/>
          <p:cNvPicPr preferRelativeResize="0"/>
          <p:nvPr/>
        </p:nvPicPr>
        <p:blipFill rotWithShape="1">
          <a:blip r:embed="rId4">
            <a:alphaModFix/>
          </a:blip>
          <a:srcRect b="0" l="0" r="0" t="0"/>
          <a:stretch/>
        </p:blipFill>
        <p:spPr>
          <a:xfrm>
            <a:off x="0" y="0"/>
            <a:ext cx="13569509" cy="3691651"/>
          </a:xfrm>
          <a:prstGeom prst="rect">
            <a:avLst/>
          </a:prstGeom>
          <a:noFill/>
          <a:ln>
            <a:noFill/>
          </a:ln>
        </p:spPr>
      </p:pic>
      <p:pic>
        <p:nvPicPr>
          <p:cNvPr descr=" " id="124" name="Google Shape;124;g2ba0fae9f1e_0_101"/>
          <p:cNvPicPr preferRelativeResize="0"/>
          <p:nvPr/>
        </p:nvPicPr>
        <p:blipFill rotWithShape="1">
          <a:blip r:embed="rId5">
            <a:alphaModFix/>
          </a:blip>
          <a:srcRect b="0" l="0" r="0" t="0"/>
          <a:stretch/>
        </p:blipFill>
        <p:spPr>
          <a:xfrm>
            <a:off x="14962343" y="7015652"/>
            <a:ext cx="9424706" cy="6700348"/>
          </a:xfrm>
          <a:prstGeom prst="rect">
            <a:avLst/>
          </a:prstGeom>
          <a:noFill/>
          <a:ln>
            <a:noFill/>
          </a:ln>
        </p:spPr>
      </p:pic>
      <p:pic>
        <p:nvPicPr>
          <p:cNvPr descr=" " id="125" name="Google Shape;125;g2ba0fae9f1e_0_101"/>
          <p:cNvPicPr preferRelativeResize="0"/>
          <p:nvPr/>
        </p:nvPicPr>
        <p:blipFill rotWithShape="1">
          <a:blip r:embed="rId6">
            <a:alphaModFix/>
          </a:blip>
          <a:srcRect b="0" l="0" r="0" t="0"/>
          <a:stretch/>
        </p:blipFill>
        <p:spPr>
          <a:xfrm>
            <a:off x="14962343" y="7282352"/>
            <a:ext cx="9424706" cy="6433647"/>
          </a:xfrm>
          <a:prstGeom prst="rect">
            <a:avLst/>
          </a:prstGeom>
          <a:noFill/>
          <a:ln>
            <a:noFill/>
          </a:ln>
        </p:spPr>
      </p:pic>
      <p:sp>
        <p:nvSpPr>
          <p:cNvPr id="126" name="Google Shape;126;g2ba0fae9f1e_0_1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2ba0fae9f1e_0_10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28" name="Google Shape;128;g2ba0fae9f1e_0_101"/>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g2ba0fae9f1e_0_101"/>
          <p:cNvPicPr preferRelativeResize="0"/>
          <p:nvPr/>
        </p:nvPicPr>
        <p:blipFill rotWithShape="1">
          <a:blip r:embed="rId8">
            <a:alphaModFix/>
          </a:blip>
          <a:srcRect b="0" l="0" r="0" t="0"/>
          <a:stretch/>
        </p:blipFill>
        <p:spPr>
          <a:xfrm>
            <a:off x="2934067" y="1384300"/>
            <a:ext cx="8129016" cy="7632700"/>
          </a:xfrm>
          <a:prstGeom prst="rect">
            <a:avLst/>
          </a:prstGeom>
          <a:noFill/>
          <a:ln>
            <a:noFill/>
          </a:ln>
        </p:spPr>
      </p:pic>
      <p:sp>
        <p:nvSpPr>
          <p:cNvPr id="130" name="Google Shape;130;g2ba0fae9f1e_0_101"/>
          <p:cNvSpPr/>
          <p:nvPr/>
        </p:nvSpPr>
        <p:spPr>
          <a:xfrm>
            <a:off x="2934067" y="9626600"/>
            <a:ext cx="8129100" cy="13971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2ba0fae9f1e_0_101"/>
          <p:cNvSpPr/>
          <p:nvPr/>
        </p:nvSpPr>
        <p:spPr>
          <a:xfrm>
            <a:off x="3696162" y="9931400"/>
            <a:ext cx="3391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Unicorn </a:t>
            </a:r>
            <a:endParaRPr b="0" i="0" sz="4800" u="none" cap="none" strike="noStrike">
              <a:solidFill>
                <a:schemeClr val="dk1"/>
              </a:solidFill>
              <a:latin typeface="Calibri"/>
              <a:ea typeface="Calibri"/>
              <a:cs typeface="Calibri"/>
              <a:sym typeface="Calibri"/>
            </a:endParaRPr>
          </a:p>
        </p:txBody>
      </p:sp>
      <p:sp>
        <p:nvSpPr>
          <p:cNvPr id="132" name="Google Shape;132;g2ba0fae9f1e_0_101"/>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ba0fae9f1e_0_101"/>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4" name="Google Shape;134;g2ba0fae9f1e_0_101"/>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2ba0fae9f1e_0_101"/>
          <p:cNvPicPr preferRelativeResize="0"/>
          <p:nvPr/>
        </p:nvPicPr>
        <p:blipFill rotWithShape="1">
          <a:blip r:embed="rId9">
            <a:alphaModFix/>
          </a:blip>
          <a:srcRect b="0" l="0" r="0" t="0"/>
          <a:stretch/>
        </p:blipFill>
        <p:spPr>
          <a:xfrm>
            <a:off x="13323965" y="1384300"/>
            <a:ext cx="8129016" cy="7632700"/>
          </a:xfrm>
          <a:prstGeom prst="rect">
            <a:avLst/>
          </a:prstGeom>
          <a:noFill/>
          <a:ln>
            <a:noFill/>
          </a:ln>
        </p:spPr>
      </p:pic>
      <p:sp>
        <p:nvSpPr>
          <p:cNvPr id="136" name="Google Shape;136;g2ba0fae9f1e_0_101"/>
          <p:cNvSpPr/>
          <p:nvPr/>
        </p:nvSpPr>
        <p:spPr>
          <a:xfrm>
            <a:off x="13323965" y="9626600"/>
            <a:ext cx="8129100" cy="1397100"/>
          </a:xfrm>
          <a:prstGeom prst="rect">
            <a:avLst/>
          </a:prstGeom>
          <a:solidFill>
            <a:srgbClr val="49494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ba0fae9f1e_0_101"/>
          <p:cNvSpPr/>
          <p:nvPr/>
        </p:nvSpPr>
        <p:spPr>
          <a:xfrm>
            <a:off x="14086061" y="9931400"/>
            <a:ext cx="3366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Dragon</a:t>
            </a:r>
            <a:endParaRPr b="0" i="0" sz="4800" u="none" cap="none" strike="noStrike">
              <a:solidFill>
                <a:schemeClr val="dk1"/>
              </a:solidFill>
              <a:latin typeface="Calibri"/>
              <a:ea typeface="Calibri"/>
              <a:cs typeface="Calibri"/>
              <a:sym typeface="Calibri"/>
            </a:endParaRPr>
          </a:p>
        </p:txBody>
      </p:sp>
      <p:sp>
        <p:nvSpPr>
          <p:cNvPr id="138" name="Google Shape;138;g2ba0fae9f1e_0_101"/>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ba0fae9f1e_0_101"/>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144" name="Shape 144"/>
        <p:cNvGrpSpPr/>
        <p:nvPr/>
      </p:nvGrpSpPr>
      <p:grpSpPr>
        <a:xfrm>
          <a:off x="0" y="0"/>
          <a:ext cx="0" cy="0"/>
          <a:chOff x="0" y="0"/>
          <a:chExt cx="0" cy="0"/>
        </a:xfrm>
      </p:grpSpPr>
      <p:pic>
        <p:nvPicPr>
          <p:cNvPr descr=" " id="145" name="Google Shape;145;g2ba0fae9f1e_0_123"/>
          <p:cNvPicPr preferRelativeResize="0"/>
          <p:nvPr/>
        </p:nvPicPr>
        <p:blipFill rotWithShape="1">
          <a:blip r:embed="rId3">
            <a:alphaModFix/>
          </a:blip>
          <a:srcRect b="0" l="0" r="0" t="0"/>
          <a:stretch/>
        </p:blipFill>
        <p:spPr>
          <a:xfrm>
            <a:off x="1342610" y="831745"/>
            <a:ext cx="22034427" cy="12367512"/>
          </a:xfrm>
          <a:prstGeom prst="rect">
            <a:avLst/>
          </a:prstGeom>
          <a:noFill/>
          <a:ln>
            <a:noFill/>
          </a:ln>
        </p:spPr>
      </p:pic>
      <p:pic>
        <p:nvPicPr>
          <p:cNvPr descr=" " id="146" name="Google Shape;146;g2ba0fae9f1e_0_123"/>
          <p:cNvPicPr preferRelativeResize="0"/>
          <p:nvPr/>
        </p:nvPicPr>
        <p:blipFill rotWithShape="1">
          <a:blip r:embed="rId4">
            <a:alphaModFix/>
          </a:blip>
          <a:srcRect b="0" l="0" r="0" t="0"/>
          <a:stretch/>
        </p:blipFill>
        <p:spPr>
          <a:xfrm>
            <a:off x="1003425" y="518883"/>
            <a:ext cx="22344445" cy="12418040"/>
          </a:xfrm>
          <a:prstGeom prst="rect">
            <a:avLst/>
          </a:prstGeom>
          <a:noFill/>
          <a:ln>
            <a:noFill/>
          </a:ln>
        </p:spPr>
      </p:pic>
      <p:sp>
        <p:nvSpPr>
          <p:cNvPr id="147" name="Google Shape;147;g2ba0fae9f1e_0_1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g2ba0fae9f1e_0_12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9" name="Google Shape;149;g2ba0fae9f1e_0_123"/>
          <p:cNvPicPr preferRelativeResize="0"/>
          <p:nvPr/>
        </p:nvPicPr>
        <p:blipFill rotWithShape="1">
          <a:blip r:embed="rId6">
            <a:alphaModFix/>
          </a:blip>
          <a:srcRect b="0" l="0" r="0" t="0"/>
          <a:stretch/>
        </p:blipFill>
        <p:spPr>
          <a:xfrm>
            <a:off x="0" y="1841500"/>
            <a:ext cx="4963272" cy="4437887"/>
          </a:xfrm>
          <a:prstGeom prst="rect">
            <a:avLst/>
          </a:prstGeom>
          <a:noFill/>
          <a:ln>
            <a:noFill/>
          </a:ln>
        </p:spPr>
      </p:pic>
      <p:sp>
        <p:nvSpPr>
          <p:cNvPr id="150" name="Google Shape;150;g2ba0fae9f1e_0_123"/>
          <p:cNvSpPr/>
          <p:nvPr/>
        </p:nvSpPr>
        <p:spPr>
          <a:xfrm>
            <a:off x="3429429" y="3657600"/>
            <a:ext cx="11990400" cy="641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ba0fae9f1e_0_123"/>
          <p:cNvSpPr/>
          <p:nvPr/>
        </p:nvSpPr>
        <p:spPr>
          <a:xfrm>
            <a:off x="3429429" y="3657600"/>
            <a:ext cx="12193500" cy="571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Notable"/>
              <a:buNone/>
            </a:pPr>
            <a:r>
              <a:rPr b="0" i="0" lang="en-US" sz="4800" u="none" cap="none" strike="noStrike">
                <a:solidFill>
                  <a:srgbClr val="000000"/>
                </a:solidFill>
                <a:latin typeface="Notable"/>
                <a:ea typeface="Notable"/>
                <a:cs typeface="Notable"/>
                <a:sym typeface="Notable"/>
              </a:rPr>
              <a:t>Fantasy is the gateway to the impossible, the land where the ordinary becomes extraordinary, and the impossible becomes possible. It is the realm of the imagination.</a:t>
            </a:r>
            <a:endParaRPr b="0" i="0" sz="4800" u="none" cap="none" strike="noStrike">
              <a:solidFill>
                <a:schemeClr val="dk1"/>
              </a:solidFill>
              <a:latin typeface="Calibri"/>
              <a:ea typeface="Calibri"/>
              <a:cs typeface="Calibri"/>
              <a:sym typeface="Calibri"/>
            </a:endParaRPr>
          </a:p>
        </p:txBody>
      </p:sp>
      <p:sp>
        <p:nvSpPr>
          <p:cNvPr id="152" name="Google Shape;152;g2ba0fae9f1e_0_123"/>
          <p:cNvSpPr/>
          <p:nvPr/>
        </p:nvSpPr>
        <p:spPr>
          <a:xfrm>
            <a:off x="9310264" y="9474200"/>
            <a:ext cx="6261900" cy="74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Notable"/>
              <a:buNone/>
            </a:pPr>
            <a:r>
              <a:rPr b="0" i="0" lang="en-US" sz="3600" u="none" cap="none" strike="noStrike">
                <a:solidFill>
                  <a:srgbClr val="000000"/>
                </a:solidFill>
                <a:latin typeface="Notable"/>
                <a:ea typeface="Notable"/>
                <a:cs typeface="Notable"/>
                <a:sym typeface="Notable"/>
              </a:rPr>
              <a:t>The Dream Weaver</a:t>
            </a:r>
            <a:endParaRPr b="0" i="0" sz="3600" u="none" cap="none" strike="noStrike">
              <a:solidFill>
                <a:schemeClr val="dk1"/>
              </a:solidFill>
              <a:latin typeface="Calibri"/>
              <a:ea typeface="Calibri"/>
              <a:cs typeface="Calibri"/>
              <a:sym typeface="Calibri"/>
            </a:endParaRPr>
          </a:p>
        </p:txBody>
      </p:sp>
      <p:pic>
        <p:nvPicPr>
          <p:cNvPr descr=" " id="153" name="Google Shape;153;g2ba0fae9f1e_0_123"/>
          <p:cNvPicPr preferRelativeResize="0"/>
          <p:nvPr/>
        </p:nvPicPr>
        <p:blipFill rotWithShape="1">
          <a:blip r:embed="rId7">
            <a:alphaModFix/>
          </a:blip>
          <a:srcRect b="0" l="0" r="0" t="0"/>
          <a:stretch/>
        </p:blipFill>
        <p:spPr>
          <a:xfrm>
            <a:off x="15902388" y="2717800"/>
            <a:ext cx="6401600" cy="857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158" name="Shape 158"/>
        <p:cNvGrpSpPr/>
        <p:nvPr/>
      </p:nvGrpSpPr>
      <p:grpSpPr>
        <a:xfrm>
          <a:off x="0" y="0"/>
          <a:ext cx="0" cy="0"/>
          <a:chOff x="0" y="0"/>
          <a:chExt cx="0" cy="0"/>
        </a:xfrm>
      </p:grpSpPr>
      <p:pic>
        <p:nvPicPr>
          <p:cNvPr descr=" " id="159" name="Google Shape;159;g2ba0fae9f1e_0_136"/>
          <p:cNvPicPr preferRelativeResize="0"/>
          <p:nvPr/>
        </p:nvPicPr>
        <p:blipFill rotWithShape="1">
          <a:blip r:embed="rId3">
            <a:alphaModFix/>
          </a:blip>
          <a:srcRect b="0" l="0" r="0" t="0"/>
          <a:stretch/>
        </p:blipFill>
        <p:spPr>
          <a:xfrm>
            <a:off x="0" y="0"/>
            <a:ext cx="24387048" cy="1266887"/>
          </a:xfrm>
          <a:prstGeom prst="rect">
            <a:avLst/>
          </a:prstGeom>
          <a:noFill/>
          <a:ln>
            <a:noFill/>
          </a:ln>
        </p:spPr>
      </p:pic>
      <p:pic>
        <p:nvPicPr>
          <p:cNvPr descr=" " id="160" name="Google Shape;160;g2ba0fae9f1e_0_136"/>
          <p:cNvPicPr preferRelativeResize="0"/>
          <p:nvPr/>
        </p:nvPicPr>
        <p:blipFill rotWithShape="1">
          <a:blip r:embed="rId4">
            <a:alphaModFix/>
          </a:blip>
          <a:srcRect b="0" l="0" r="0" t="0"/>
          <a:stretch/>
        </p:blipFill>
        <p:spPr>
          <a:xfrm>
            <a:off x="0" y="0"/>
            <a:ext cx="24387048" cy="1089087"/>
          </a:xfrm>
          <a:prstGeom prst="rect">
            <a:avLst/>
          </a:prstGeom>
          <a:noFill/>
          <a:ln>
            <a:noFill/>
          </a:ln>
        </p:spPr>
      </p:pic>
      <p:pic>
        <p:nvPicPr>
          <p:cNvPr descr=" " id="161" name="Google Shape;161;g2ba0fae9f1e_0_136"/>
          <p:cNvPicPr preferRelativeResize="0"/>
          <p:nvPr/>
        </p:nvPicPr>
        <p:blipFill rotWithShape="1">
          <a:blip r:embed="rId5">
            <a:alphaModFix/>
          </a:blip>
          <a:srcRect b="0" l="0" r="0" t="0"/>
          <a:stretch/>
        </p:blipFill>
        <p:spPr>
          <a:xfrm>
            <a:off x="0" y="11836400"/>
            <a:ext cx="24387048" cy="1879600"/>
          </a:xfrm>
          <a:prstGeom prst="rect">
            <a:avLst/>
          </a:prstGeom>
          <a:noFill/>
          <a:ln>
            <a:noFill/>
          </a:ln>
        </p:spPr>
      </p:pic>
      <p:pic>
        <p:nvPicPr>
          <p:cNvPr descr=" " id="162" name="Google Shape;162;g2ba0fae9f1e_0_136"/>
          <p:cNvPicPr preferRelativeResize="0"/>
          <p:nvPr/>
        </p:nvPicPr>
        <p:blipFill rotWithShape="1">
          <a:blip r:embed="rId6">
            <a:alphaModFix/>
          </a:blip>
          <a:srcRect b="0" l="0" r="0" t="0"/>
          <a:stretch/>
        </p:blipFill>
        <p:spPr>
          <a:xfrm>
            <a:off x="0" y="12103100"/>
            <a:ext cx="24387048" cy="1612900"/>
          </a:xfrm>
          <a:prstGeom prst="rect">
            <a:avLst/>
          </a:prstGeom>
          <a:noFill/>
          <a:ln>
            <a:noFill/>
          </a:ln>
        </p:spPr>
      </p:pic>
      <p:pic>
        <p:nvPicPr>
          <p:cNvPr descr=" " id="163" name="Google Shape;163;g2ba0fae9f1e_0_136"/>
          <p:cNvPicPr preferRelativeResize="0"/>
          <p:nvPr/>
        </p:nvPicPr>
        <p:blipFill rotWithShape="1">
          <a:blip r:embed="rId7">
            <a:alphaModFix/>
          </a:blip>
          <a:srcRect b="0" l="0" r="0" t="0"/>
          <a:stretch/>
        </p:blipFill>
        <p:spPr>
          <a:xfrm>
            <a:off x="16270734" y="5727700"/>
            <a:ext cx="7049381" cy="6400800"/>
          </a:xfrm>
          <a:prstGeom prst="rect">
            <a:avLst/>
          </a:prstGeom>
          <a:noFill/>
          <a:ln>
            <a:noFill/>
          </a:ln>
        </p:spPr>
      </p:pic>
      <p:pic>
        <p:nvPicPr>
          <p:cNvPr descr=" " id="164" name="Google Shape;164;g2ba0fae9f1e_0_136"/>
          <p:cNvPicPr preferRelativeResize="0"/>
          <p:nvPr/>
        </p:nvPicPr>
        <p:blipFill rotWithShape="1">
          <a:blip r:embed="rId8">
            <a:alphaModFix/>
          </a:blip>
          <a:srcRect b="0" l="0" r="0" t="0"/>
          <a:stretch/>
        </p:blipFill>
        <p:spPr>
          <a:xfrm>
            <a:off x="889111" y="5727700"/>
            <a:ext cx="14835454" cy="6400800"/>
          </a:xfrm>
          <a:prstGeom prst="rect">
            <a:avLst/>
          </a:prstGeom>
          <a:noFill/>
          <a:ln>
            <a:noFill/>
          </a:ln>
        </p:spPr>
      </p:pic>
      <p:sp>
        <p:nvSpPr>
          <p:cNvPr id="165" name="Google Shape;165;g2ba0fae9f1e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2ba0fae9f1e_0_13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67" name="Google Shape;167;g2ba0fae9f1e_0_136"/>
          <p:cNvSpPr/>
          <p:nvPr/>
        </p:nvSpPr>
        <p:spPr>
          <a:xfrm>
            <a:off x="1079635" y="2247900"/>
            <a:ext cx="70494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2ba0fae9f1e_0_136"/>
          <p:cNvSpPr/>
          <p:nvPr/>
        </p:nvSpPr>
        <p:spPr>
          <a:xfrm>
            <a:off x="1079635" y="2247900"/>
            <a:ext cx="3366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Dragon </a:t>
            </a:r>
            <a:endParaRPr b="0" i="0" sz="4800" u="none" cap="none" strike="noStrike">
              <a:solidFill>
                <a:schemeClr val="dk1"/>
              </a:solidFill>
              <a:latin typeface="Calibri"/>
              <a:ea typeface="Calibri"/>
              <a:cs typeface="Calibri"/>
              <a:sym typeface="Calibri"/>
            </a:endParaRPr>
          </a:p>
        </p:txBody>
      </p:sp>
      <p:sp>
        <p:nvSpPr>
          <p:cNvPr id="169" name="Google Shape;169;g2ba0fae9f1e_0_136"/>
          <p:cNvSpPr/>
          <p:nvPr/>
        </p:nvSpPr>
        <p:spPr>
          <a:xfrm>
            <a:off x="1079635" y="33401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0" name="Google Shape;170;g2ba0fae9f1e_0_136"/>
          <p:cNvSpPr/>
          <p:nvPr/>
        </p:nvSpPr>
        <p:spPr>
          <a:xfrm>
            <a:off x="8675184" y="2247900"/>
            <a:ext cx="70494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ba0fae9f1e_0_136"/>
          <p:cNvSpPr/>
          <p:nvPr/>
        </p:nvSpPr>
        <p:spPr>
          <a:xfrm>
            <a:off x="8675184" y="2247900"/>
            <a:ext cx="33912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Unicorn</a:t>
            </a:r>
            <a:endParaRPr b="0" i="0" sz="4800" u="none" cap="none" strike="noStrike">
              <a:solidFill>
                <a:schemeClr val="dk1"/>
              </a:solidFill>
              <a:latin typeface="Calibri"/>
              <a:ea typeface="Calibri"/>
              <a:cs typeface="Calibri"/>
              <a:sym typeface="Calibri"/>
            </a:endParaRPr>
          </a:p>
        </p:txBody>
      </p:sp>
      <p:sp>
        <p:nvSpPr>
          <p:cNvPr id="172" name="Google Shape;172;g2ba0fae9f1e_0_136"/>
          <p:cNvSpPr/>
          <p:nvPr/>
        </p:nvSpPr>
        <p:spPr>
          <a:xfrm>
            <a:off x="8675184" y="33401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73" name="Google Shape;173;g2ba0fae9f1e_0_136"/>
          <p:cNvSpPr/>
          <p:nvPr/>
        </p:nvSpPr>
        <p:spPr>
          <a:xfrm>
            <a:off x="16270734" y="2247900"/>
            <a:ext cx="7049400" cy="205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ba0fae9f1e_0_136"/>
          <p:cNvSpPr/>
          <p:nvPr/>
        </p:nvSpPr>
        <p:spPr>
          <a:xfrm>
            <a:off x="16270734" y="2247900"/>
            <a:ext cx="3366000" cy="99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Dragon</a:t>
            </a:r>
            <a:endParaRPr b="0" i="0" sz="4800" u="none" cap="none" strike="noStrike">
              <a:solidFill>
                <a:schemeClr val="dk1"/>
              </a:solidFill>
              <a:latin typeface="Calibri"/>
              <a:ea typeface="Calibri"/>
              <a:cs typeface="Calibri"/>
              <a:sym typeface="Calibri"/>
            </a:endParaRPr>
          </a:p>
        </p:txBody>
      </p:sp>
      <p:sp>
        <p:nvSpPr>
          <p:cNvPr id="175" name="Google Shape;175;g2ba0fae9f1e_0_136"/>
          <p:cNvSpPr/>
          <p:nvPr/>
        </p:nvSpPr>
        <p:spPr>
          <a:xfrm>
            <a:off x="16270734" y="3340100"/>
            <a:ext cx="71850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01010"/>
        </a:solidFill>
      </p:bgPr>
    </p:bg>
    <p:spTree>
      <p:nvGrpSpPr>
        <p:cNvPr id="180" name="Shape 180"/>
        <p:cNvGrpSpPr/>
        <p:nvPr/>
      </p:nvGrpSpPr>
      <p:grpSpPr>
        <a:xfrm>
          <a:off x="0" y="0"/>
          <a:ext cx="0" cy="0"/>
          <a:chOff x="0" y="0"/>
          <a:chExt cx="0" cy="0"/>
        </a:xfrm>
      </p:grpSpPr>
      <p:pic>
        <p:nvPicPr>
          <p:cNvPr descr=" " id="181" name="Google Shape;181;g2ba0fae9f1e_0_157"/>
          <p:cNvPicPr preferRelativeResize="0"/>
          <p:nvPr/>
        </p:nvPicPr>
        <p:blipFill rotWithShape="1">
          <a:blip r:embed="rId3">
            <a:alphaModFix/>
          </a:blip>
          <a:srcRect b="0" l="0" r="0" t="0"/>
          <a:stretch/>
        </p:blipFill>
        <p:spPr>
          <a:xfrm>
            <a:off x="0" y="0"/>
            <a:ext cx="1878238" cy="13716000"/>
          </a:xfrm>
          <a:prstGeom prst="rect">
            <a:avLst/>
          </a:prstGeom>
          <a:noFill/>
          <a:ln>
            <a:noFill/>
          </a:ln>
        </p:spPr>
      </p:pic>
      <p:pic>
        <p:nvPicPr>
          <p:cNvPr descr=" " id="182" name="Google Shape;182;g2ba0fae9f1e_0_157"/>
          <p:cNvPicPr preferRelativeResize="0"/>
          <p:nvPr/>
        </p:nvPicPr>
        <p:blipFill rotWithShape="1">
          <a:blip r:embed="rId4">
            <a:alphaModFix/>
          </a:blip>
          <a:srcRect b="0" l="0" r="0" t="0"/>
          <a:stretch/>
        </p:blipFill>
        <p:spPr>
          <a:xfrm>
            <a:off x="0" y="0"/>
            <a:ext cx="1636908" cy="13716000"/>
          </a:xfrm>
          <a:prstGeom prst="rect">
            <a:avLst/>
          </a:prstGeom>
          <a:noFill/>
          <a:ln>
            <a:noFill/>
          </a:ln>
        </p:spPr>
      </p:pic>
      <p:pic>
        <p:nvPicPr>
          <p:cNvPr descr=" " id="183" name="Google Shape;183;g2ba0fae9f1e_0_157"/>
          <p:cNvPicPr preferRelativeResize="0"/>
          <p:nvPr/>
        </p:nvPicPr>
        <p:blipFill rotWithShape="1">
          <a:blip r:embed="rId5">
            <a:alphaModFix/>
          </a:blip>
          <a:srcRect b="0" l="0" r="0" t="0"/>
          <a:stretch/>
        </p:blipFill>
        <p:spPr>
          <a:xfrm>
            <a:off x="17479992" y="6166433"/>
            <a:ext cx="6907056" cy="7549567"/>
          </a:xfrm>
          <a:prstGeom prst="rect">
            <a:avLst/>
          </a:prstGeom>
          <a:noFill/>
          <a:ln>
            <a:noFill/>
          </a:ln>
        </p:spPr>
      </p:pic>
      <p:pic>
        <p:nvPicPr>
          <p:cNvPr descr=" " id="184" name="Google Shape;184;g2ba0fae9f1e_0_157"/>
          <p:cNvPicPr preferRelativeResize="0"/>
          <p:nvPr/>
        </p:nvPicPr>
        <p:blipFill rotWithShape="1">
          <a:blip r:embed="rId6">
            <a:alphaModFix/>
          </a:blip>
          <a:srcRect b="0" l="0" r="0" t="0"/>
          <a:stretch/>
        </p:blipFill>
        <p:spPr>
          <a:xfrm>
            <a:off x="17607008" y="6369633"/>
            <a:ext cx="6780040" cy="7346366"/>
          </a:xfrm>
          <a:prstGeom prst="rect">
            <a:avLst/>
          </a:prstGeom>
          <a:noFill/>
          <a:ln>
            <a:noFill/>
          </a:ln>
        </p:spPr>
      </p:pic>
      <p:sp>
        <p:nvSpPr>
          <p:cNvPr id="185" name="Google Shape;185;g2ba0fae9f1e_0_157"/>
          <p:cNvSpPr/>
          <p:nvPr/>
        </p:nvSpPr>
        <p:spPr>
          <a:xfrm>
            <a:off x="4009468" y="952500"/>
            <a:ext cx="163809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The Magic of Dragons:</a:t>
            </a:r>
            <a:endParaRPr b="0" i="0" sz="80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8000"/>
              <a:buFont typeface="Notable"/>
              <a:buNone/>
            </a:pPr>
            <a:r>
              <a:rPr b="0" i="0" lang="en-US" sz="8000" u="none" cap="none" strike="noStrike">
                <a:solidFill>
                  <a:srgbClr val="FFFFFF"/>
                </a:solidFill>
                <a:latin typeface="Notable"/>
                <a:ea typeface="Notable"/>
                <a:cs typeface="Notable"/>
                <a:sym typeface="Notable"/>
              </a:rPr>
              <a:t>A Research</a:t>
            </a:r>
            <a:endParaRPr b="0" i="0" sz="8000" u="none" cap="none" strike="noStrike">
              <a:solidFill>
                <a:schemeClr val="dk1"/>
              </a:solidFill>
              <a:latin typeface="Calibri"/>
              <a:ea typeface="Calibri"/>
              <a:cs typeface="Calibri"/>
              <a:sym typeface="Calibri"/>
            </a:endParaRPr>
          </a:p>
        </p:txBody>
      </p:sp>
      <p:sp>
        <p:nvSpPr>
          <p:cNvPr id="186" name="Google Shape;186;g2ba0fae9f1e_0_157"/>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ba0fae9f1e_0_157"/>
          <p:cNvSpPr/>
          <p:nvPr/>
        </p:nvSpPr>
        <p:spPr>
          <a:xfrm>
            <a:off x="14200375" y="4406900"/>
            <a:ext cx="8205300" cy="8204100"/>
          </a:xfrm>
          <a:prstGeom prst="ellipse">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ba0fae9f1e_0_157"/>
          <p:cNvSpPr/>
          <p:nvPr/>
        </p:nvSpPr>
        <p:spPr>
          <a:xfrm>
            <a:off x="15229203" y="6299200"/>
            <a:ext cx="6160200" cy="6159600"/>
          </a:xfrm>
          <a:prstGeom prst="ellipse">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ba0fae9f1e_0_157"/>
          <p:cNvSpPr/>
          <p:nvPr/>
        </p:nvSpPr>
        <p:spPr>
          <a:xfrm>
            <a:off x="16258032" y="8178800"/>
            <a:ext cx="4089900" cy="4089300"/>
          </a:xfrm>
          <a:prstGeom prst="ellipse">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2ba0fae9f1e_0_157"/>
          <p:cNvSpPr/>
          <p:nvPr/>
        </p:nvSpPr>
        <p:spPr>
          <a:xfrm>
            <a:off x="17375772" y="4914900"/>
            <a:ext cx="18417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6.7M</a:t>
            </a:r>
            <a:endParaRPr b="0" i="0" sz="4800" u="none" cap="none" strike="noStrike">
              <a:solidFill>
                <a:schemeClr val="dk1"/>
              </a:solidFill>
              <a:latin typeface="Calibri"/>
              <a:ea typeface="Calibri"/>
              <a:cs typeface="Calibri"/>
              <a:sym typeface="Calibri"/>
            </a:endParaRPr>
          </a:p>
        </p:txBody>
      </p:sp>
      <p:sp>
        <p:nvSpPr>
          <p:cNvPr id="191" name="Google Shape;191;g2ba0fae9f1e_0_157"/>
          <p:cNvSpPr/>
          <p:nvPr/>
        </p:nvSpPr>
        <p:spPr>
          <a:xfrm>
            <a:off x="17388473" y="9728200"/>
            <a:ext cx="18291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2.3M</a:t>
            </a:r>
            <a:endParaRPr b="0" i="0" sz="4800" u="none" cap="none" strike="noStrike">
              <a:solidFill>
                <a:schemeClr val="dk1"/>
              </a:solidFill>
              <a:latin typeface="Calibri"/>
              <a:ea typeface="Calibri"/>
              <a:cs typeface="Calibri"/>
              <a:sym typeface="Calibri"/>
            </a:endParaRPr>
          </a:p>
        </p:txBody>
      </p:sp>
      <p:sp>
        <p:nvSpPr>
          <p:cNvPr id="192" name="Google Shape;192;g2ba0fae9f1e_0_157"/>
          <p:cNvSpPr/>
          <p:nvPr/>
        </p:nvSpPr>
        <p:spPr>
          <a:xfrm>
            <a:off x="17324965" y="6794500"/>
            <a:ext cx="1956000" cy="990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Notable"/>
              <a:buNone/>
            </a:pPr>
            <a:r>
              <a:rPr b="0" i="0" lang="en-US" sz="4800" u="none" cap="none" strike="noStrike">
                <a:solidFill>
                  <a:srgbClr val="FFFFFF"/>
                </a:solidFill>
                <a:latin typeface="Notable"/>
                <a:ea typeface="Notable"/>
                <a:cs typeface="Notable"/>
                <a:sym typeface="Notable"/>
              </a:rPr>
              <a:t>4.4M</a:t>
            </a:r>
            <a:endParaRPr b="0" i="0" sz="4800" u="none" cap="none" strike="noStrike">
              <a:solidFill>
                <a:schemeClr val="dk1"/>
              </a:solidFill>
              <a:latin typeface="Calibri"/>
              <a:ea typeface="Calibri"/>
              <a:cs typeface="Calibri"/>
              <a:sym typeface="Calibri"/>
            </a:endParaRPr>
          </a:p>
        </p:txBody>
      </p:sp>
      <p:sp>
        <p:nvSpPr>
          <p:cNvPr id="193" name="Google Shape;193;g2ba0fae9f1e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ba0fae9f1e_0_15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95" name="Google Shape;195;g2ba0fae9f1e_0_157"/>
          <p:cNvSpPr/>
          <p:nvPr/>
        </p:nvSpPr>
        <p:spPr>
          <a:xfrm>
            <a:off x="3734267" y="35941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6" name="Google Shape;196;g2ba0fae9f1e_0_157"/>
          <p:cNvPicPr preferRelativeResize="0"/>
          <p:nvPr/>
        </p:nvPicPr>
        <p:blipFill rotWithShape="1">
          <a:blip r:embed="rId8">
            <a:alphaModFix/>
          </a:blip>
          <a:srcRect b="0" l="0" r="0" t="0"/>
          <a:stretch/>
        </p:blipFill>
        <p:spPr>
          <a:xfrm>
            <a:off x="3734267" y="3594100"/>
            <a:ext cx="1015826" cy="1016000"/>
          </a:xfrm>
          <a:prstGeom prst="rect">
            <a:avLst/>
          </a:prstGeom>
          <a:noFill/>
          <a:ln>
            <a:noFill/>
          </a:ln>
        </p:spPr>
      </p:pic>
      <p:sp>
        <p:nvSpPr>
          <p:cNvPr id="197" name="Google Shape;197;g2ba0fae9f1e_0_157"/>
          <p:cNvSpPr/>
          <p:nvPr/>
        </p:nvSpPr>
        <p:spPr>
          <a:xfrm>
            <a:off x="3734267" y="49149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ba0fae9f1e_0_157"/>
          <p:cNvSpPr/>
          <p:nvPr/>
        </p:nvSpPr>
        <p:spPr>
          <a:xfrm>
            <a:off x="3734267" y="49149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9" name="Google Shape;199;g2ba0fae9f1e_0_157"/>
          <p:cNvSpPr/>
          <p:nvPr/>
        </p:nvSpPr>
        <p:spPr>
          <a:xfrm>
            <a:off x="3734267" y="69469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ba0fae9f1e_0_157"/>
          <p:cNvPicPr preferRelativeResize="0"/>
          <p:nvPr/>
        </p:nvPicPr>
        <p:blipFill rotWithShape="1">
          <a:blip r:embed="rId9">
            <a:alphaModFix/>
          </a:blip>
          <a:srcRect b="0" l="0" r="0" t="0"/>
          <a:stretch/>
        </p:blipFill>
        <p:spPr>
          <a:xfrm>
            <a:off x="3734267" y="6946900"/>
            <a:ext cx="1091198" cy="1016000"/>
          </a:xfrm>
          <a:prstGeom prst="rect">
            <a:avLst/>
          </a:prstGeom>
          <a:noFill/>
          <a:ln>
            <a:noFill/>
          </a:ln>
        </p:spPr>
      </p:pic>
      <p:sp>
        <p:nvSpPr>
          <p:cNvPr id="201" name="Google Shape;201;g2ba0fae9f1e_0_157"/>
          <p:cNvSpPr/>
          <p:nvPr/>
        </p:nvSpPr>
        <p:spPr>
          <a:xfrm>
            <a:off x="3734267" y="82677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ba0fae9f1e_0_157"/>
          <p:cNvSpPr/>
          <p:nvPr/>
        </p:nvSpPr>
        <p:spPr>
          <a:xfrm>
            <a:off x="3734267" y="82677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3" name="Google Shape;203;g2ba0fae9f1e_0_157"/>
          <p:cNvSpPr/>
          <p:nvPr/>
        </p:nvSpPr>
        <p:spPr>
          <a:xfrm>
            <a:off x="3734267" y="10299700"/>
            <a:ext cx="8459400" cy="228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ba0fae9f1e_0_157"/>
          <p:cNvPicPr preferRelativeResize="0"/>
          <p:nvPr/>
        </p:nvPicPr>
        <p:blipFill rotWithShape="1">
          <a:blip r:embed="rId10">
            <a:alphaModFix/>
          </a:blip>
          <a:srcRect b="0" l="0" r="0" t="0"/>
          <a:stretch/>
        </p:blipFill>
        <p:spPr>
          <a:xfrm>
            <a:off x="3734267" y="10299700"/>
            <a:ext cx="1201193" cy="1016000"/>
          </a:xfrm>
          <a:prstGeom prst="rect">
            <a:avLst/>
          </a:prstGeom>
          <a:noFill/>
          <a:ln>
            <a:noFill/>
          </a:ln>
        </p:spPr>
      </p:pic>
      <p:sp>
        <p:nvSpPr>
          <p:cNvPr id="205" name="Google Shape;205;g2ba0fae9f1e_0_157"/>
          <p:cNvSpPr/>
          <p:nvPr/>
        </p:nvSpPr>
        <p:spPr>
          <a:xfrm>
            <a:off x="3734267" y="11620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ba0fae9f1e_0_157"/>
          <p:cNvSpPr/>
          <p:nvPr/>
        </p:nvSpPr>
        <p:spPr>
          <a:xfrm>
            <a:off x="3734267" y="11620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2024-02-17T01:48:57Z</dcterms:created>
  <dc:creator>PptxGenJS</dc:creator>
</cp:coreProperties>
</file>