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Koulen"/>
      <p:regular r:id="rId44"/>
    </p:embeddedFont>
    <p:embeddedFont>
      <p:font typeface="Poppins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glCDQkwaSbgdxpcs/aamN1fnsIl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Koulen-regular.fntdata"/><Relationship Id="rId43" Type="http://schemas.openxmlformats.org/officeDocument/2006/relationships/font" Target="fonts/Inter-bold.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a0fbd6d6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a0fbd6d6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a0fbd6d6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ba0fbd6d66_0_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2ba0fbd6d66_0_1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g2ba0fbd6d66_0_1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ba0fbd6d66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2ba0fbd6d66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g2ba0fbd6d66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ba0fbd6d66_0_2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g2ba0fbd6d66_0_2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g2ba0fbd6d66_0_2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ba0fbd6d66_0_2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g2ba0fbd6d66_0_2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g2ba0fbd6d66_0_2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ba0fbd6d66_0_2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g2ba0fbd6d66_0_2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2ba0fbd6d66_0_2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ba0fbd6d66_0_3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2ba0fbd6d66_0_3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2ba0fbd6d66_0_3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2ba0fbd6d66_0_3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g2ba0fbd6d66_0_3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g2ba0fbd6d66_0_3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ba0fbd6d66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2ba0fbd6d66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g2ba0fbd6d66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ba0fbd6d66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2ba0fbd6d66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2ba0fbd6d66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ba0fbd6d66_0_4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2ba0fbd6d66_0_4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2ba0fbd6d66_0_4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ba0fbd6d66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ba0fbd6d66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ba0fbd6d66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ba0fbd6d66_0_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g2ba0fbd6d66_0_4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g2ba0fbd6d66_0_4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ba0fbd6d66_0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g2ba0fbd6d66_0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g2ba0fbd6d66_0_4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ba0fbd6d66_0_4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g2ba0fbd6d66_0_4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2ba0fbd6d66_0_4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2ba0fbd6d66_0_5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g2ba0fbd6d66_0_5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g2ba0fbd6d66_0_5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2ba0fbd6d66_0_5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2" name="Google Shape;582;g2ba0fbd6d66_0_5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3" name="Google Shape;583;g2ba0fbd6d66_0_5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2ba0fbd6d66_0_6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0" name="Google Shape;650;g2ba0fbd6d66_0_6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g2ba0fbd6d66_0_6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ba0fbd6d66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ba0fbd6d66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ba0fbd6d66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ba0fbd6d66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2ba0fbd6d66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2ba0fbd6d66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ba0fbd6d66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2ba0fbd6d66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2ba0fbd6d66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ba0fbd6d66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2ba0fbd6d66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2ba0fbd6d66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ba0fbd6d66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g2ba0fbd6d66_0_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g2ba0fbd6d66_0_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ba0fbd6d66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ba0fbd6d66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ba0fbd6d66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ba0fbd6d66_0_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2ba0fbd6d66_0_1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g2ba0fbd6d66_0_1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4.png"/><Relationship Id="rId5"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23.png"/><Relationship Id="rId6" Type="http://schemas.openxmlformats.org/officeDocument/2006/relationships/image" Target="../media/image30.png"/><Relationship Id="rId7" Type="http://schemas.openxmlformats.org/officeDocument/2006/relationships/image" Target="../media/image28.png"/></Relationships>
</file>

<file path=ppt/slides/_rels/slide11.xml.rels><?xml version="1.0" encoding="UTF-8" standalone="yes"?><Relationships xmlns="http://schemas.openxmlformats.org/package/2006/relationships"><Relationship Id="rId11" Type="http://schemas.openxmlformats.org/officeDocument/2006/relationships/image" Target="../media/image70.png"/><Relationship Id="rId10" Type="http://schemas.openxmlformats.org/officeDocument/2006/relationships/image" Target="../media/image108.png"/><Relationship Id="rId13" Type="http://schemas.openxmlformats.org/officeDocument/2006/relationships/image" Target="../media/image37.png"/><Relationship Id="rId12" Type="http://schemas.openxmlformats.org/officeDocument/2006/relationships/image" Target="../media/image80.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2.png"/><Relationship Id="rId4" Type="http://schemas.openxmlformats.org/officeDocument/2006/relationships/image" Target="../media/image4.png"/><Relationship Id="rId9" Type="http://schemas.openxmlformats.org/officeDocument/2006/relationships/image" Target="../media/image35.png"/><Relationship Id="rId15" Type="http://schemas.openxmlformats.org/officeDocument/2006/relationships/image" Target="../media/image55.png"/><Relationship Id="rId14" Type="http://schemas.openxmlformats.org/officeDocument/2006/relationships/image" Target="../media/image72.png"/><Relationship Id="rId17" Type="http://schemas.openxmlformats.org/officeDocument/2006/relationships/image" Target="../media/image64.png"/><Relationship Id="rId16" Type="http://schemas.openxmlformats.org/officeDocument/2006/relationships/image" Target="../media/image85.png"/><Relationship Id="rId5" Type="http://schemas.openxmlformats.org/officeDocument/2006/relationships/image" Target="../media/image60.png"/><Relationship Id="rId6" Type="http://schemas.openxmlformats.org/officeDocument/2006/relationships/image" Target="../media/image32.png"/><Relationship Id="rId7" Type="http://schemas.openxmlformats.org/officeDocument/2006/relationships/image" Target="../media/image49.png"/><Relationship Id="rId8"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4.png"/><Relationship Id="rId5" Type="http://schemas.openxmlformats.org/officeDocument/2006/relationships/image" Target="../media/image5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0" Type="http://schemas.openxmlformats.org/officeDocument/2006/relationships/image" Target="../media/image78.png"/><Relationship Id="rId22" Type="http://schemas.openxmlformats.org/officeDocument/2006/relationships/image" Target="../media/image74.png"/><Relationship Id="rId21" Type="http://schemas.openxmlformats.org/officeDocument/2006/relationships/image" Target="../media/image83.png"/><Relationship Id="rId24" Type="http://schemas.openxmlformats.org/officeDocument/2006/relationships/image" Target="../media/image92.png"/><Relationship Id="rId23"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7.png"/><Relationship Id="rId4" Type="http://schemas.openxmlformats.org/officeDocument/2006/relationships/image" Target="../media/image4.png"/><Relationship Id="rId9" Type="http://schemas.openxmlformats.org/officeDocument/2006/relationships/image" Target="../media/image62.png"/><Relationship Id="rId26" Type="http://schemas.openxmlformats.org/officeDocument/2006/relationships/image" Target="../media/image84.png"/><Relationship Id="rId25" Type="http://schemas.openxmlformats.org/officeDocument/2006/relationships/image" Target="../media/image81.png"/><Relationship Id="rId28" Type="http://schemas.openxmlformats.org/officeDocument/2006/relationships/image" Target="../media/image93.png"/><Relationship Id="rId27" Type="http://schemas.openxmlformats.org/officeDocument/2006/relationships/image" Target="../media/image82.png"/><Relationship Id="rId5" Type="http://schemas.openxmlformats.org/officeDocument/2006/relationships/image" Target="../media/image61.png"/><Relationship Id="rId6" Type="http://schemas.openxmlformats.org/officeDocument/2006/relationships/image" Target="../media/image89.png"/><Relationship Id="rId7" Type="http://schemas.openxmlformats.org/officeDocument/2006/relationships/image" Target="../media/image56.png"/><Relationship Id="rId8" Type="http://schemas.openxmlformats.org/officeDocument/2006/relationships/image" Target="../media/image53.png"/><Relationship Id="rId11" Type="http://schemas.openxmlformats.org/officeDocument/2006/relationships/image" Target="../media/image58.png"/><Relationship Id="rId10" Type="http://schemas.openxmlformats.org/officeDocument/2006/relationships/image" Target="../media/image54.png"/><Relationship Id="rId13" Type="http://schemas.openxmlformats.org/officeDocument/2006/relationships/image" Target="../media/image69.png"/><Relationship Id="rId12" Type="http://schemas.openxmlformats.org/officeDocument/2006/relationships/image" Target="../media/image73.png"/><Relationship Id="rId15" Type="http://schemas.openxmlformats.org/officeDocument/2006/relationships/image" Target="../media/image63.png"/><Relationship Id="rId14" Type="http://schemas.openxmlformats.org/officeDocument/2006/relationships/image" Target="../media/image65.png"/><Relationship Id="rId17" Type="http://schemas.openxmlformats.org/officeDocument/2006/relationships/image" Target="../media/image71.png"/><Relationship Id="rId16" Type="http://schemas.openxmlformats.org/officeDocument/2006/relationships/image" Target="../media/image68.png"/><Relationship Id="rId19" Type="http://schemas.openxmlformats.org/officeDocument/2006/relationships/image" Target="../media/image66.png"/><Relationship Id="rId18" Type="http://schemas.openxmlformats.org/officeDocument/2006/relationships/image" Target="../media/image6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4.png"/><Relationship Id="rId5" Type="http://schemas.openxmlformats.org/officeDocument/2006/relationships/image" Target="../media/image90.png"/><Relationship Id="rId6" Type="http://schemas.openxmlformats.org/officeDocument/2006/relationships/image" Target="../media/image10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91.png"/><Relationship Id="rId6" Type="http://schemas.openxmlformats.org/officeDocument/2006/relationships/image" Target="../media/image1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4.png"/><Relationship Id="rId5" Type="http://schemas.openxmlformats.org/officeDocument/2006/relationships/image" Target="../media/image122.png"/><Relationship Id="rId6" Type="http://schemas.openxmlformats.org/officeDocument/2006/relationships/image" Target="../media/image15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6.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5.png"/><Relationship Id="rId4" Type="http://schemas.openxmlformats.org/officeDocument/2006/relationships/image" Target="../media/image4.png"/><Relationship Id="rId5" Type="http://schemas.openxmlformats.org/officeDocument/2006/relationships/image" Target="../media/image1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119.png"/><Relationship Id="rId6" Type="http://schemas.openxmlformats.org/officeDocument/2006/relationships/image" Target="../media/image10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7.png"/><Relationship Id="rId4" Type="http://schemas.openxmlformats.org/officeDocument/2006/relationships/image" Target="../media/image4.png"/><Relationship Id="rId5" Type="http://schemas.openxmlformats.org/officeDocument/2006/relationships/image" Target="../media/image117.png"/><Relationship Id="rId6" Type="http://schemas.openxmlformats.org/officeDocument/2006/relationships/image" Target="../media/image37.png"/><Relationship Id="rId7" Type="http://schemas.openxmlformats.org/officeDocument/2006/relationships/image" Target="../media/image1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4.png"/><Relationship Id="rId5" Type="http://schemas.openxmlformats.org/officeDocument/2006/relationships/image" Target="../media/image124.png"/><Relationship Id="rId6" Type="http://schemas.openxmlformats.org/officeDocument/2006/relationships/image" Target="../media/image123.png"/><Relationship Id="rId7" Type="http://schemas.openxmlformats.org/officeDocument/2006/relationships/image" Target="../media/image148.png"/></Relationships>
</file>

<file path=ppt/slides/_rels/slide24.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142.png"/><Relationship Id="rId5" Type="http://schemas.openxmlformats.org/officeDocument/2006/relationships/image" Target="../media/image125.png"/><Relationship Id="rId6" Type="http://schemas.openxmlformats.org/officeDocument/2006/relationships/image" Target="../media/image127.png"/><Relationship Id="rId7" Type="http://schemas.openxmlformats.org/officeDocument/2006/relationships/image" Target="../media/image121.png"/><Relationship Id="rId8" Type="http://schemas.openxmlformats.org/officeDocument/2006/relationships/image" Target="../media/image132.png"/><Relationship Id="rId11" Type="http://schemas.openxmlformats.org/officeDocument/2006/relationships/image" Target="../media/image147.png"/><Relationship Id="rId10" Type="http://schemas.openxmlformats.org/officeDocument/2006/relationships/image" Target="../media/image138.png"/><Relationship Id="rId13" Type="http://schemas.openxmlformats.org/officeDocument/2006/relationships/image" Target="../media/image143.png"/><Relationship Id="rId12" Type="http://schemas.openxmlformats.org/officeDocument/2006/relationships/image" Target="../media/image139.png"/><Relationship Id="rId15" Type="http://schemas.openxmlformats.org/officeDocument/2006/relationships/image" Target="../media/image141.png"/><Relationship Id="rId14" Type="http://schemas.openxmlformats.org/officeDocument/2006/relationships/image" Target="../media/image130.png"/><Relationship Id="rId17" Type="http://schemas.openxmlformats.org/officeDocument/2006/relationships/image" Target="../media/image128.png"/><Relationship Id="rId16" Type="http://schemas.openxmlformats.org/officeDocument/2006/relationships/image" Target="../media/image136.png"/><Relationship Id="rId19" Type="http://schemas.openxmlformats.org/officeDocument/2006/relationships/image" Target="../media/image149.png"/><Relationship Id="rId18" Type="http://schemas.openxmlformats.org/officeDocument/2006/relationships/image" Target="../media/image14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hyperlink" Target="https://unsplash.com/" TargetMode="External"/><Relationship Id="rId6" Type="http://schemas.openxmlformats.org/officeDocument/2006/relationships/image" Target="../media/image1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7.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4.png"/><Relationship Id="rId5" Type="http://schemas.openxmlformats.org/officeDocument/2006/relationships/image" Target="../media/image94.png"/><Relationship Id="rId6" Type="http://schemas.openxmlformats.org/officeDocument/2006/relationships/image" Target="../media/image5.png"/><Relationship Id="rId7"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18.png"/><Relationship Id="rId6" Type="http://schemas.openxmlformats.org/officeDocument/2006/relationships/image" Target="../media/image75.png"/><Relationship Id="rId7" Type="http://schemas.openxmlformats.org/officeDocument/2006/relationships/image" Target="../media/image1.png"/><Relationship Id="rId8" Type="http://schemas.openxmlformats.org/officeDocument/2006/relationships/image" Target="../media/image5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4.png"/><Relationship Id="rId5" Type="http://schemas.openxmlformats.org/officeDocument/2006/relationships/image" Target="../media/image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4.png"/><Relationship Id="rId5" Type="http://schemas.openxmlformats.org/officeDocument/2006/relationships/image" Target="../media/image31.png"/><Relationship Id="rId6" Type="http://schemas.openxmlformats.org/officeDocument/2006/relationships/image" Target="../media/image29.png"/><Relationship Id="rId7"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15" name="Shape 15"/>
        <p:cNvGrpSpPr/>
        <p:nvPr/>
      </p:nvGrpSpPr>
      <p:grpSpPr>
        <a:xfrm>
          <a:off x="0" y="0"/>
          <a:ext cx="0" cy="0"/>
          <a:chOff x="0" y="0"/>
          <a:chExt cx="0" cy="0"/>
        </a:xfrm>
      </p:grpSpPr>
      <p:pic>
        <p:nvPicPr>
          <p:cNvPr descr=" " id="16" name="Google Shape;16;g2ba0fbd6d66_0_0"/>
          <p:cNvPicPr preferRelativeResize="0"/>
          <p:nvPr/>
        </p:nvPicPr>
        <p:blipFill rotWithShape="1">
          <a:blip r:embed="rId3">
            <a:alphaModFix/>
          </a:blip>
          <a:srcRect b="0" l="0" r="0" t="0"/>
          <a:stretch/>
        </p:blipFill>
        <p:spPr>
          <a:xfrm>
            <a:off x="0" y="355600"/>
            <a:ext cx="24387048" cy="13004800"/>
          </a:xfrm>
          <a:prstGeom prst="rect">
            <a:avLst/>
          </a:prstGeom>
          <a:noFill/>
          <a:ln>
            <a:noFill/>
          </a:ln>
        </p:spPr>
      </p:pic>
      <p:sp>
        <p:nvSpPr>
          <p:cNvPr id="17" name="Google Shape;17;g2ba0fbd6d66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g2ba0fbd6d66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 name="Google Shape;19;g2ba0fbd6d66_0_0"/>
          <p:cNvSpPr/>
          <p:nvPr/>
        </p:nvSpPr>
        <p:spPr>
          <a:xfrm>
            <a:off x="1346368" y="1943100"/>
            <a:ext cx="11723700" cy="652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Koulen"/>
              <a:buNone/>
            </a:pPr>
            <a:r>
              <a:rPr b="0" i="0" lang="en-US" sz="24000" u="none" cap="none" strike="noStrike">
                <a:solidFill>
                  <a:srgbClr val="272727"/>
                </a:solidFill>
                <a:latin typeface="Koulen"/>
                <a:ea typeface="Koulen"/>
                <a:cs typeface="Koulen"/>
                <a:sym typeface="Koulen"/>
              </a:rPr>
              <a:t>New York</a:t>
            </a:r>
            <a:endParaRPr b="0" i="0" sz="24000" u="none" cap="none" strike="noStrike">
              <a:solidFill>
                <a:schemeClr val="dk1"/>
              </a:solidFill>
              <a:latin typeface="Calibri"/>
              <a:ea typeface="Calibri"/>
              <a:cs typeface="Calibri"/>
              <a:sym typeface="Calibri"/>
            </a:endParaRPr>
          </a:p>
        </p:txBody>
      </p:sp>
      <p:sp>
        <p:nvSpPr>
          <p:cNvPr id="20" name="Google Shape;20;g2ba0fbd6d66_0_0"/>
          <p:cNvSpPr/>
          <p:nvPr/>
        </p:nvSpPr>
        <p:spPr>
          <a:xfrm>
            <a:off x="1460675" y="1879600"/>
            <a:ext cx="11723700" cy="320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Koulen"/>
              <a:buNone/>
            </a:pPr>
            <a:r>
              <a:rPr b="0" i="0" lang="en-US" sz="24000" u="none" cap="none" strike="noStrike">
                <a:solidFill>
                  <a:srgbClr val="FFFFFF"/>
                </a:solidFill>
                <a:latin typeface="Koulen"/>
                <a:ea typeface="Koulen"/>
                <a:cs typeface="Koulen"/>
                <a:sym typeface="Koulen"/>
              </a:rPr>
              <a:t>New York</a:t>
            </a:r>
            <a:endParaRPr b="0" i="0" sz="24000" u="none" cap="none" strike="noStrike">
              <a:solidFill>
                <a:schemeClr val="dk1"/>
              </a:solidFill>
              <a:latin typeface="Calibri"/>
              <a:ea typeface="Calibri"/>
              <a:cs typeface="Calibri"/>
              <a:sym typeface="Calibri"/>
            </a:endParaRPr>
          </a:p>
        </p:txBody>
      </p:sp>
      <p:sp>
        <p:nvSpPr>
          <p:cNvPr id="21" name="Google Shape;21;g2ba0fbd6d66_0_0"/>
          <p:cNvSpPr/>
          <p:nvPr/>
        </p:nvSpPr>
        <p:spPr>
          <a:xfrm>
            <a:off x="1346368" y="6743700"/>
            <a:ext cx="111690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6774"/>
              </a:buClr>
              <a:buSzPts val="6400"/>
              <a:buFont typeface="Poppins SemiBold"/>
              <a:buNone/>
            </a:pPr>
            <a:r>
              <a:rPr b="0" i="0" lang="en-US" sz="6400" u="none" cap="none" strike="noStrike">
                <a:solidFill>
                  <a:srgbClr val="2F6774"/>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2" name="Google Shape;22;g2ba0fbd6d66_0_0"/>
          <p:cNvPicPr preferRelativeResize="0"/>
          <p:nvPr/>
        </p:nvPicPr>
        <p:blipFill rotWithShape="1">
          <a:blip r:embed="rId5">
            <a:alphaModFix/>
          </a:blip>
          <a:srcRect b="0" l="0" r="0" t="0"/>
          <a:stretch/>
        </p:blipFill>
        <p:spPr>
          <a:xfrm>
            <a:off x="10999575" y="1473200"/>
            <a:ext cx="12523765" cy="10756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190" name="Shape 190"/>
        <p:cNvGrpSpPr/>
        <p:nvPr/>
      </p:nvGrpSpPr>
      <p:grpSpPr>
        <a:xfrm>
          <a:off x="0" y="0"/>
          <a:ext cx="0" cy="0"/>
          <a:chOff x="0" y="0"/>
          <a:chExt cx="0" cy="0"/>
        </a:xfrm>
      </p:grpSpPr>
      <p:pic>
        <p:nvPicPr>
          <p:cNvPr descr=" " id="191" name="Google Shape;191;g2ba0fbd6d66_0_166"/>
          <p:cNvPicPr preferRelativeResize="0"/>
          <p:nvPr/>
        </p:nvPicPr>
        <p:blipFill rotWithShape="1">
          <a:blip r:embed="rId3">
            <a:alphaModFix/>
          </a:blip>
          <a:srcRect b="0" l="0" r="0" t="0"/>
          <a:stretch/>
        </p:blipFill>
        <p:spPr>
          <a:xfrm>
            <a:off x="406451" y="279400"/>
            <a:ext cx="23840880" cy="13436600"/>
          </a:xfrm>
          <a:prstGeom prst="rect">
            <a:avLst/>
          </a:prstGeom>
          <a:noFill/>
          <a:ln>
            <a:noFill/>
          </a:ln>
        </p:spPr>
      </p:pic>
      <p:sp>
        <p:nvSpPr>
          <p:cNvPr id="192" name="Google Shape;192;g2ba0fbd6d66_0_1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ba0fbd6d66_0_16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4" name="Google Shape;194;g2ba0fbd6d66_0_166"/>
          <p:cNvSpPr/>
          <p:nvPr/>
        </p:nvSpPr>
        <p:spPr>
          <a:xfrm>
            <a:off x="9107038" y="469900"/>
            <a:ext cx="51525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Pricing Plan</a:t>
            </a:r>
            <a:endParaRPr b="0" i="0" sz="8000" u="none" cap="none" strike="noStrike">
              <a:solidFill>
                <a:schemeClr val="dk1"/>
              </a:solidFill>
              <a:latin typeface="Calibri"/>
              <a:ea typeface="Calibri"/>
              <a:cs typeface="Calibri"/>
              <a:sym typeface="Calibri"/>
            </a:endParaRPr>
          </a:p>
        </p:txBody>
      </p:sp>
      <p:sp>
        <p:nvSpPr>
          <p:cNvPr id="195" name="Google Shape;195;g2ba0fbd6d66_0_166"/>
          <p:cNvSpPr/>
          <p:nvPr/>
        </p:nvSpPr>
        <p:spPr>
          <a:xfrm>
            <a:off x="1778222" y="2489200"/>
            <a:ext cx="20843400" cy="1094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ba0fbd6d66_0_166"/>
          <p:cNvSpPr/>
          <p:nvPr/>
        </p:nvSpPr>
        <p:spPr>
          <a:xfrm>
            <a:off x="1778222" y="2489200"/>
            <a:ext cx="6439800" cy="10947300"/>
          </a:xfrm>
          <a:prstGeom prst="roundRect">
            <a:avLst>
              <a:gd fmla="val 3124" name="adj"/>
            </a:avLst>
          </a:prstGeom>
          <a:noFill/>
          <a:ln cap="flat" cmpd="sng" w="12700">
            <a:solidFill>
              <a:srgbClr val="2F95A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ba0fbd6d66_0_166"/>
          <p:cNvPicPr preferRelativeResize="0"/>
          <p:nvPr/>
        </p:nvPicPr>
        <p:blipFill rotWithShape="1">
          <a:blip r:embed="rId5">
            <a:alphaModFix/>
          </a:blip>
          <a:srcRect b="0" l="0" r="0" t="0"/>
          <a:stretch/>
        </p:blipFill>
        <p:spPr>
          <a:xfrm>
            <a:off x="4185210" y="2946400"/>
            <a:ext cx="1625729" cy="1625600"/>
          </a:xfrm>
          <a:prstGeom prst="rect">
            <a:avLst/>
          </a:prstGeom>
          <a:noFill/>
          <a:ln>
            <a:noFill/>
          </a:ln>
        </p:spPr>
      </p:pic>
      <p:sp>
        <p:nvSpPr>
          <p:cNvPr id="198" name="Google Shape;198;g2ba0fbd6d66_0_166"/>
          <p:cNvSpPr/>
          <p:nvPr/>
        </p:nvSpPr>
        <p:spPr>
          <a:xfrm>
            <a:off x="4286786" y="4876800"/>
            <a:ext cx="14226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F6EA"/>
              </a:buClr>
              <a:buSzPts val="4800"/>
              <a:buFont typeface="Koulen"/>
              <a:buNone/>
            </a:pPr>
            <a:r>
              <a:rPr b="0" i="0" lang="en-US" sz="4800" u="none" cap="none" strike="noStrike">
                <a:solidFill>
                  <a:srgbClr val="F8F6EA"/>
                </a:solidFill>
                <a:latin typeface="Koulen"/>
                <a:ea typeface="Koulen"/>
                <a:cs typeface="Koulen"/>
                <a:sym typeface="Koulen"/>
              </a:rPr>
              <a:t>Basic</a:t>
            </a:r>
            <a:endParaRPr b="0" i="0" sz="4800" u="none" cap="none" strike="noStrike">
              <a:solidFill>
                <a:schemeClr val="dk1"/>
              </a:solidFill>
              <a:latin typeface="Calibri"/>
              <a:ea typeface="Calibri"/>
              <a:cs typeface="Calibri"/>
              <a:sym typeface="Calibri"/>
            </a:endParaRPr>
          </a:p>
        </p:txBody>
      </p:sp>
      <p:sp>
        <p:nvSpPr>
          <p:cNvPr id="199" name="Google Shape;199;g2ba0fbd6d66_0_166"/>
          <p:cNvSpPr/>
          <p:nvPr/>
        </p:nvSpPr>
        <p:spPr>
          <a:xfrm>
            <a:off x="2235479" y="6286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0" name="Google Shape;200;g2ba0fbd6d66_0_166"/>
          <p:cNvSpPr/>
          <p:nvPr/>
        </p:nvSpPr>
        <p:spPr>
          <a:xfrm>
            <a:off x="3759670" y="11874500"/>
            <a:ext cx="24768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$10/month</a:t>
            </a:r>
            <a:endParaRPr b="0" i="0" sz="4800" u="none" cap="none" strike="noStrike">
              <a:solidFill>
                <a:schemeClr val="dk1"/>
              </a:solidFill>
              <a:latin typeface="Calibri"/>
              <a:ea typeface="Calibri"/>
              <a:cs typeface="Calibri"/>
              <a:sym typeface="Calibri"/>
            </a:endParaRPr>
          </a:p>
        </p:txBody>
      </p:sp>
      <p:sp>
        <p:nvSpPr>
          <p:cNvPr id="201" name="Google Shape;201;g2ba0fbd6d66_0_166"/>
          <p:cNvSpPr/>
          <p:nvPr/>
        </p:nvSpPr>
        <p:spPr>
          <a:xfrm>
            <a:off x="8980022" y="2489200"/>
            <a:ext cx="6439800" cy="10947300"/>
          </a:xfrm>
          <a:prstGeom prst="roundRect">
            <a:avLst>
              <a:gd fmla="val 3124" name="adj"/>
            </a:avLst>
          </a:prstGeom>
          <a:noFill/>
          <a:ln cap="flat" cmpd="sng" w="12700">
            <a:solidFill>
              <a:srgbClr val="2F95A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ba0fbd6d66_0_166"/>
          <p:cNvPicPr preferRelativeResize="0"/>
          <p:nvPr/>
        </p:nvPicPr>
        <p:blipFill rotWithShape="1">
          <a:blip r:embed="rId6">
            <a:alphaModFix/>
          </a:blip>
          <a:srcRect b="0" l="0" r="0" t="0"/>
          <a:stretch/>
        </p:blipFill>
        <p:spPr>
          <a:xfrm>
            <a:off x="11554975" y="2946400"/>
            <a:ext cx="1289800" cy="1625600"/>
          </a:xfrm>
          <a:prstGeom prst="rect">
            <a:avLst/>
          </a:prstGeom>
          <a:noFill/>
          <a:ln>
            <a:noFill/>
          </a:ln>
        </p:spPr>
      </p:pic>
      <p:sp>
        <p:nvSpPr>
          <p:cNvPr id="203" name="Google Shape;203;g2ba0fbd6d66_0_166"/>
          <p:cNvSpPr/>
          <p:nvPr/>
        </p:nvSpPr>
        <p:spPr>
          <a:xfrm>
            <a:off x="11533041" y="4876800"/>
            <a:ext cx="13338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F6EA"/>
              </a:buClr>
              <a:buSzPts val="4800"/>
              <a:buFont typeface="Koulen"/>
              <a:buNone/>
            </a:pPr>
            <a:r>
              <a:rPr b="0" i="0" lang="en-US" sz="4800" u="none" cap="none" strike="noStrike">
                <a:solidFill>
                  <a:srgbClr val="F8F6EA"/>
                </a:solidFill>
                <a:latin typeface="Koulen"/>
                <a:ea typeface="Koulen"/>
                <a:cs typeface="Koulen"/>
                <a:sym typeface="Koulen"/>
              </a:rPr>
              <a:t>Elite</a:t>
            </a:r>
            <a:endParaRPr b="0" i="0" sz="4800" u="none" cap="none" strike="noStrike">
              <a:solidFill>
                <a:schemeClr val="dk1"/>
              </a:solidFill>
              <a:latin typeface="Calibri"/>
              <a:ea typeface="Calibri"/>
              <a:cs typeface="Calibri"/>
              <a:sym typeface="Calibri"/>
            </a:endParaRPr>
          </a:p>
        </p:txBody>
      </p:sp>
      <p:sp>
        <p:nvSpPr>
          <p:cNvPr id="204" name="Google Shape;204;g2ba0fbd6d66_0_166"/>
          <p:cNvSpPr/>
          <p:nvPr/>
        </p:nvSpPr>
        <p:spPr>
          <a:xfrm>
            <a:off x="9437280" y="6286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5" name="Google Shape;205;g2ba0fbd6d66_0_166"/>
          <p:cNvSpPr/>
          <p:nvPr/>
        </p:nvSpPr>
        <p:spPr>
          <a:xfrm>
            <a:off x="10897962" y="11874500"/>
            <a:ext cx="26037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$50/month</a:t>
            </a:r>
            <a:endParaRPr b="0" i="0" sz="4800" u="none" cap="none" strike="noStrike">
              <a:solidFill>
                <a:schemeClr val="dk1"/>
              </a:solidFill>
              <a:latin typeface="Calibri"/>
              <a:ea typeface="Calibri"/>
              <a:cs typeface="Calibri"/>
              <a:sym typeface="Calibri"/>
            </a:endParaRPr>
          </a:p>
        </p:txBody>
      </p:sp>
      <p:sp>
        <p:nvSpPr>
          <p:cNvPr id="206" name="Google Shape;206;g2ba0fbd6d66_0_166"/>
          <p:cNvSpPr/>
          <p:nvPr/>
        </p:nvSpPr>
        <p:spPr>
          <a:xfrm>
            <a:off x="16181822" y="2489200"/>
            <a:ext cx="6439800" cy="10947300"/>
          </a:xfrm>
          <a:prstGeom prst="roundRect">
            <a:avLst>
              <a:gd fmla="val 3124" name="adj"/>
            </a:avLst>
          </a:prstGeom>
          <a:noFill/>
          <a:ln cap="flat" cmpd="sng" w="12700">
            <a:solidFill>
              <a:srgbClr val="2F95A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ba0fbd6d66_0_166"/>
          <p:cNvPicPr preferRelativeResize="0"/>
          <p:nvPr/>
        </p:nvPicPr>
        <p:blipFill rotWithShape="1">
          <a:blip r:embed="rId7">
            <a:alphaModFix/>
          </a:blip>
          <a:srcRect b="0" l="0" r="0" t="0"/>
          <a:stretch/>
        </p:blipFill>
        <p:spPr>
          <a:xfrm>
            <a:off x="19109855" y="2946400"/>
            <a:ext cx="583637" cy="1625600"/>
          </a:xfrm>
          <a:prstGeom prst="rect">
            <a:avLst/>
          </a:prstGeom>
          <a:noFill/>
          <a:ln>
            <a:noFill/>
          </a:ln>
        </p:spPr>
      </p:pic>
      <p:sp>
        <p:nvSpPr>
          <p:cNvPr id="208" name="Google Shape;208;g2ba0fbd6d66_0_166"/>
          <p:cNvSpPr/>
          <p:nvPr/>
        </p:nvSpPr>
        <p:spPr>
          <a:xfrm>
            <a:off x="18099762" y="4876800"/>
            <a:ext cx="26037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8F6EA"/>
              </a:buClr>
              <a:buSzPts val="4800"/>
              <a:buFont typeface="Koulen"/>
              <a:buNone/>
            </a:pPr>
            <a:r>
              <a:rPr b="0" i="0" lang="en-US" sz="4800" u="none" cap="none" strike="noStrike">
                <a:solidFill>
                  <a:srgbClr val="F8F6EA"/>
                </a:solidFill>
                <a:latin typeface="Koulen"/>
                <a:ea typeface="Koulen"/>
                <a:cs typeface="Koulen"/>
                <a:sym typeface="Koulen"/>
              </a:rPr>
              <a:t>Legendary</a:t>
            </a:r>
            <a:endParaRPr b="0" i="0" sz="4800" u="none" cap="none" strike="noStrike">
              <a:solidFill>
                <a:schemeClr val="dk1"/>
              </a:solidFill>
              <a:latin typeface="Calibri"/>
              <a:ea typeface="Calibri"/>
              <a:cs typeface="Calibri"/>
              <a:sym typeface="Calibri"/>
            </a:endParaRPr>
          </a:p>
        </p:txBody>
      </p:sp>
      <p:sp>
        <p:nvSpPr>
          <p:cNvPr id="209" name="Google Shape;209;g2ba0fbd6d66_0_166"/>
          <p:cNvSpPr/>
          <p:nvPr/>
        </p:nvSpPr>
        <p:spPr>
          <a:xfrm>
            <a:off x="16639080" y="6286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2ba0fbd6d66_0_166"/>
          <p:cNvSpPr/>
          <p:nvPr/>
        </p:nvSpPr>
        <p:spPr>
          <a:xfrm>
            <a:off x="18010851" y="11874500"/>
            <a:ext cx="27816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215" name="Shape 215"/>
        <p:cNvGrpSpPr/>
        <p:nvPr/>
      </p:nvGrpSpPr>
      <p:grpSpPr>
        <a:xfrm>
          <a:off x="0" y="0"/>
          <a:ext cx="0" cy="0"/>
          <a:chOff x="0" y="0"/>
          <a:chExt cx="0" cy="0"/>
        </a:xfrm>
      </p:grpSpPr>
      <p:pic>
        <p:nvPicPr>
          <p:cNvPr descr=" " id="216" name="Google Shape;216;g2ba0fbd6d66_0_190"/>
          <p:cNvPicPr preferRelativeResize="0"/>
          <p:nvPr/>
        </p:nvPicPr>
        <p:blipFill rotWithShape="1">
          <a:blip r:embed="rId3">
            <a:alphaModFix/>
          </a:blip>
          <a:srcRect b="0" l="0" r="0" t="0"/>
          <a:stretch/>
        </p:blipFill>
        <p:spPr>
          <a:xfrm>
            <a:off x="0" y="431800"/>
            <a:ext cx="24387048" cy="12738100"/>
          </a:xfrm>
          <a:prstGeom prst="rect">
            <a:avLst/>
          </a:prstGeom>
          <a:noFill/>
          <a:ln>
            <a:noFill/>
          </a:ln>
        </p:spPr>
      </p:pic>
      <p:sp>
        <p:nvSpPr>
          <p:cNvPr id="217" name="Google Shape;217;g2ba0fbd6d66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ba0fbd6d66_0_19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9" name="Google Shape;219;g2ba0fbd6d66_0_190"/>
          <p:cNvPicPr preferRelativeResize="0"/>
          <p:nvPr/>
        </p:nvPicPr>
        <p:blipFill rotWithShape="1">
          <a:blip r:embed="rId5">
            <a:alphaModFix/>
          </a:blip>
          <a:srcRect b="0" l="0" r="0" t="0"/>
          <a:stretch/>
        </p:blipFill>
        <p:spPr>
          <a:xfrm>
            <a:off x="3327816" y="1079500"/>
            <a:ext cx="17718715" cy="11569700"/>
          </a:xfrm>
          <a:prstGeom prst="rect">
            <a:avLst/>
          </a:prstGeom>
          <a:noFill/>
          <a:ln>
            <a:noFill/>
          </a:ln>
        </p:spPr>
      </p:pic>
      <p:pic>
        <p:nvPicPr>
          <p:cNvPr descr=" " id="220" name="Google Shape;220;g2ba0fbd6d66_0_190"/>
          <p:cNvPicPr preferRelativeResize="0"/>
          <p:nvPr/>
        </p:nvPicPr>
        <p:blipFill rotWithShape="1">
          <a:blip r:embed="rId6">
            <a:alphaModFix/>
          </a:blip>
          <a:srcRect b="0" l="0" r="0" t="0"/>
          <a:stretch/>
        </p:blipFill>
        <p:spPr>
          <a:xfrm>
            <a:off x="12041105" y="1612888"/>
            <a:ext cx="5220352" cy="5232412"/>
          </a:xfrm>
          <a:prstGeom prst="rect">
            <a:avLst/>
          </a:prstGeom>
          <a:noFill/>
          <a:ln>
            <a:noFill/>
          </a:ln>
        </p:spPr>
      </p:pic>
      <p:pic>
        <p:nvPicPr>
          <p:cNvPr descr=" " id="221" name="Google Shape;221;g2ba0fbd6d66_0_190"/>
          <p:cNvPicPr preferRelativeResize="0"/>
          <p:nvPr/>
        </p:nvPicPr>
        <p:blipFill rotWithShape="1">
          <a:blip r:embed="rId7">
            <a:alphaModFix/>
          </a:blip>
          <a:srcRect b="0" l="0" r="0" t="0"/>
          <a:stretch/>
        </p:blipFill>
        <p:spPr>
          <a:xfrm>
            <a:off x="6808051" y="1612888"/>
            <a:ext cx="5220352" cy="5232412"/>
          </a:xfrm>
          <a:prstGeom prst="rect">
            <a:avLst/>
          </a:prstGeom>
          <a:noFill/>
          <a:ln>
            <a:noFill/>
          </a:ln>
        </p:spPr>
      </p:pic>
      <p:pic>
        <p:nvPicPr>
          <p:cNvPr descr=" " id="222" name="Google Shape;222;g2ba0fbd6d66_0_190"/>
          <p:cNvPicPr preferRelativeResize="0"/>
          <p:nvPr/>
        </p:nvPicPr>
        <p:blipFill rotWithShape="1">
          <a:blip r:embed="rId8">
            <a:alphaModFix/>
          </a:blip>
          <a:srcRect b="0" l="0" r="0" t="0"/>
          <a:stretch/>
        </p:blipFill>
        <p:spPr>
          <a:xfrm>
            <a:off x="6808051" y="6858000"/>
            <a:ext cx="5220352" cy="5232412"/>
          </a:xfrm>
          <a:prstGeom prst="rect">
            <a:avLst/>
          </a:prstGeom>
          <a:noFill/>
          <a:ln>
            <a:noFill/>
          </a:ln>
        </p:spPr>
      </p:pic>
      <p:pic>
        <p:nvPicPr>
          <p:cNvPr descr=" " id="223" name="Google Shape;223;g2ba0fbd6d66_0_190"/>
          <p:cNvPicPr preferRelativeResize="0"/>
          <p:nvPr/>
        </p:nvPicPr>
        <p:blipFill rotWithShape="1">
          <a:blip r:embed="rId9">
            <a:alphaModFix/>
          </a:blip>
          <a:srcRect b="0" l="0" r="0" t="0"/>
          <a:stretch/>
        </p:blipFill>
        <p:spPr>
          <a:xfrm>
            <a:off x="12041105" y="6858000"/>
            <a:ext cx="5220352" cy="5232412"/>
          </a:xfrm>
          <a:prstGeom prst="rect">
            <a:avLst/>
          </a:prstGeom>
          <a:noFill/>
          <a:ln>
            <a:noFill/>
          </a:ln>
        </p:spPr>
      </p:pic>
      <p:pic>
        <p:nvPicPr>
          <p:cNvPr descr=" " id="224" name="Google Shape;224;g2ba0fbd6d66_0_190"/>
          <p:cNvPicPr preferRelativeResize="0"/>
          <p:nvPr/>
        </p:nvPicPr>
        <p:blipFill rotWithShape="1">
          <a:blip r:embed="rId10">
            <a:alphaModFix/>
          </a:blip>
          <a:srcRect b="0" l="0" r="0" t="0"/>
          <a:stretch/>
        </p:blipFill>
        <p:spPr>
          <a:xfrm>
            <a:off x="12676184" y="4597400"/>
            <a:ext cx="1702013" cy="1447800"/>
          </a:xfrm>
          <a:prstGeom prst="rect">
            <a:avLst/>
          </a:prstGeom>
          <a:noFill/>
          <a:ln>
            <a:noFill/>
          </a:ln>
        </p:spPr>
      </p:pic>
      <p:pic>
        <p:nvPicPr>
          <p:cNvPr descr=" " id="225" name="Google Shape;225;g2ba0fbd6d66_0_190"/>
          <p:cNvPicPr preferRelativeResize="0"/>
          <p:nvPr/>
        </p:nvPicPr>
        <p:blipFill rotWithShape="1">
          <a:blip r:embed="rId10">
            <a:alphaModFix/>
          </a:blip>
          <a:srcRect b="0" l="0" r="0" t="0"/>
          <a:stretch/>
        </p:blipFill>
        <p:spPr>
          <a:xfrm>
            <a:off x="12676184" y="7810500"/>
            <a:ext cx="1702013" cy="1435100"/>
          </a:xfrm>
          <a:prstGeom prst="rect">
            <a:avLst/>
          </a:prstGeom>
          <a:noFill/>
          <a:ln>
            <a:noFill/>
          </a:ln>
        </p:spPr>
      </p:pic>
      <p:pic>
        <p:nvPicPr>
          <p:cNvPr descr=" " id="226" name="Google Shape;226;g2ba0fbd6d66_0_190"/>
          <p:cNvPicPr preferRelativeResize="0"/>
          <p:nvPr/>
        </p:nvPicPr>
        <p:blipFill rotWithShape="1">
          <a:blip r:embed="rId11">
            <a:alphaModFix/>
          </a:blip>
          <a:srcRect b="0" l="0" r="0" t="0"/>
          <a:stretch/>
        </p:blipFill>
        <p:spPr>
          <a:xfrm>
            <a:off x="12028403" y="1079500"/>
            <a:ext cx="12702" cy="11569700"/>
          </a:xfrm>
          <a:prstGeom prst="rect">
            <a:avLst/>
          </a:prstGeom>
          <a:noFill/>
          <a:ln>
            <a:noFill/>
          </a:ln>
        </p:spPr>
      </p:pic>
      <p:pic>
        <p:nvPicPr>
          <p:cNvPr descr=" " id="227" name="Google Shape;227;g2ba0fbd6d66_0_190"/>
          <p:cNvPicPr preferRelativeResize="0"/>
          <p:nvPr/>
        </p:nvPicPr>
        <p:blipFill rotWithShape="1">
          <a:blip r:embed="rId12">
            <a:alphaModFix/>
          </a:blip>
          <a:srcRect b="0" l="0" r="0" t="0"/>
          <a:stretch/>
        </p:blipFill>
        <p:spPr>
          <a:xfrm>
            <a:off x="3327816" y="6845300"/>
            <a:ext cx="17401175" cy="12700"/>
          </a:xfrm>
          <a:prstGeom prst="rect">
            <a:avLst/>
          </a:prstGeom>
          <a:noFill/>
          <a:ln>
            <a:noFill/>
          </a:ln>
        </p:spPr>
      </p:pic>
      <p:sp>
        <p:nvSpPr>
          <p:cNvPr id="228" name="Google Shape;228;g2ba0fbd6d66_0_190"/>
          <p:cNvSpPr/>
          <p:nvPr/>
        </p:nvSpPr>
        <p:spPr>
          <a:xfrm>
            <a:off x="9996149" y="4102100"/>
            <a:ext cx="12531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Koulen"/>
              <a:buNone/>
            </a:pPr>
            <a:r>
              <a:rPr b="0" i="0" lang="en-US" sz="12800" u="none" cap="none" strike="noStrike">
                <a:solidFill>
                  <a:srgbClr val="0E0E0E"/>
                </a:solidFill>
                <a:latin typeface="Koulen"/>
                <a:ea typeface="Koulen"/>
                <a:cs typeface="Koulen"/>
                <a:sym typeface="Koulen"/>
              </a:rPr>
              <a:t>S</a:t>
            </a:r>
            <a:endParaRPr b="0" i="0" sz="12800" u="none" cap="none" strike="noStrike">
              <a:solidFill>
                <a:schemeClr val="dk1"/>
              </a:solidFill>
              <a:latin typeface="Calibri"/>
              <a:ea typeface="Calibri"/>
              <a:cs typeface="Calibri"/>
              <a:sym typeface="Calibri"/>
            </a:endParaRPr>
          </a:p>
        </p:txBody>
      </p:sp>
      <p:sp>
        <p:nvSpPr>
          <p:cNvPr id="229" name="Google Shape;229;g2ba0fbd6d66_0_190"/>
          <p:cNvSpPr/>
          <p:nvPr/>
        </p:nvSpPr>
        <p:spPr>
          <a:xfrm>
            <a:off x="12663483" y="4102100"/>
            <a:ext cx="15708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oulen"/>
              <a:buNone/>
            </a:pPr>
            <a:r>
              <a:rPr b="0" i="0" lang="en-US" sz="12800" u="none" cap="none" strike="noStrike">
                <a:solidFill>
                  <a:srgbClr val="FFFFFF"/>
                </a:solidFill>
                <a:latin typeface="Koulen"/>
                <a:ea typeface="Koulen"/>
                <a:cs typeface="Koulen"/>
                <a:sym typeface="Koulen"/>
              </a:rPr>
              <a:t>W</a:t>
            </a:r>
            <a:endParaRPr b="0" i="0" sz="12800" u="none" cap="none" strike="noStrike">
              <a:solidFill>
                <a:schemeClr val="dk1"/>
              </a:solidFill>
              <a:latin typeface="Calibri"/>
              <a:ea typeface="Calibri"/>
              <a:cs typeface="Calibri"/>
              <a:sym typeface="Calibri"/>
            </a:endParaRPr>
          </a:p>
        </p:txBody>
      </p:sp>
      <p:sp>
        <p:nvSpPr>
          <p:cNvPr id="230" name="Google Shape;230;g2ba0fbd6d66_0_190"/>
          <p:cNvSpPr/>
          <p:nvPr/>
        </p:nvSpPr>
        <p:spPr>
          <a:xfrm>
            <a:off x="9856432" y="7518400"/>
            <a:ext cx="12912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oulen"/>
              <a:buNone/>
            </a:pPr>
            <a:r>
              <a:rPr b="0" i="0" lang="en-US" sz="12800" u="none" cap="none" strike="noStrike">
                <a:solidFill>
                  <a:srgbClr val="FFFFFF"/>
                </a:solidFill>
                <a:latin typeface="Koulen"/>
                <a:ea typeface="Koulen"/>
                <a:cs typeface="Koulen"/>
                <a:sym typeface="Koulen"/>
              </a:rPr>
              <a:t>O</a:t>
            </a:r>
            <a:endParaRPr b="0" i="0" sz="12800" u="none" cap="none" strike="noStrike">
              <a:solidFill>
                <a:schemeClr val="dk1"/>
              </a:solidFill>
              <a:latin typeface="Calibri"/>
              <a:ea typeface="Calibri"/>
              <a:cs typeface="Calibri"/>
              <a:sym typeface="Calibri"/>
            </a:endParaRPr>
          </a:p>
        </p:txBody>
      </p:sp>
      <p:sp>
        <p:nvSpPr>
          <p:cNvPr id="231" name="Google Shape;231;g2ba0fbd6d66_0_190"/>
          <p:cNvSpPr/>
          <p:nvPr/>
        </p:nvSpPr>
        <p:spPr>
          <a:xfrm>
            <a:off x="12917514" y="7518400"/>
            <a:ext cx="12024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Koulen"/>
              <a:buNone/>
            </a:pPr>
            <a:r>
              <a:rPr b="0" i="0" lang="en-US" sz="12800" u="none" cap="none" strike="noStrike">
                <a:solidFill>
                  <a:srgbClr val="0E0E0E"/>
                </a:solidFill>
                <a:latin typeface="Koulen"/>
                <a:ea typeface="Koulen"/>
                <a:cs typeface="Koulen"/>
                <a:sym typeface="Koulen"/>
              </a:rPr>
              <a:t>T</a:t>
            </a:r>
            <a:endParaRPr b="0" i="0" sz="12800" u="none" cap="none" strike="noStrike">
              <a:solidFill>
                <a:schemeClr val="dk1"/>
              </a:solidFill>
              <a:latin typeface="Calibri"/>
              <a:ea typeface="Calibri"/>
              <a:cs typeface="Calibri"/>
              <a:sym typeface="Calibri"/>
            </a:endParaRPr>
          </a:p>
        </p:txBody>
      </p:sp>
      <p:pic>
        <p:nvPicPr>
          <p:cNvPr descr=" " id="232" name="Google Shape;232;g2ba0fbd6d66_0_190"/>
          <p:cNvPicPr preferRelativeResize="0"/>
          <p:nvPr/>
        </p:nvPicPr>
        <p:blipFill rotWithShape="1">
          <a:blip r:embed="rId13">
            <a:alphaModFix/>
          </a:blip>
          <a:srcRect b="0" l="0" r="0" t="0"/>
          <a:stretch/>
        </p:blipFill>
        <p:spPr>
          <a:xfrm>
            <a:off x="3327816" y="1079500"/>
            <a:ext cx="1625803" cy="1625600"/>
          </a:xfrm>
          <a:prstGeom prst="rect">
            <a:avLst/>
          </a:prstGeom>
          <a:noFill/>
          <a:ln>
            <a:noFill/>
          </a:ln>
        </p:spPr>
      </p:pic>
      <p:pic>
        <p:nvPicPr>
          <p:cNvPr descr=" " id="233" name="Google Shape;233;g2ba0fbd6d66_0_190"/>
          <p:cNvPicPr preferRelativeResize="0"/>
          <p:nvPr/>
        </p:nvPicPr>
        <p:blipFill rotWithShape="1">
          <a:blip r:embed="rId14">
            <a:alphaModFix/>
          </a:blip>
          <a:srcRect b="0" l="0" r="0" t="0"/>
          <a:stretch/>
        </p:blipFill>
        <p:spPr>
          <a:xfrm>
            <a:off x="3412504" y="1164183"/>
            <a:ext cx="1456422" cy="1456246"/>
          </a:xfrm>
          <a:prstGeom prst="rect">
            <a:avLst/>
          </a:prstGeom>
          <a:noFill/>
          <a:ln>
            <a:noFill/>
          </a:ln>
        </p:spPr>
      </p:pic>
      <p:pic>
        <p:nvPicPr>
          <p:cNvPr descr=" " id="234" name="Google Shape;234;g2ba0fbd6d66_0_190"/>
          <p:cNvPicPr preferRelativeResize="0"/>
          <p:nvPr/>
        </p:nvPicPr>
        <p:blipFill rotWithShape="1">
          <a:blip r:embed="rId13">
            <a:alphaModFix/>
          </a:blip>
          <a:srcRect b="0" l="0" r="0" t="0"/>
          <a:stretch/>
        </p:blipFill>
        <p:spPr>
          <a:xfrm>
            <a:off x="3327816" y="8128000"/>
            <a:ext cx="1625803" cy="1625600"/>
          </a:xfrm>
          <a:prstGeom prst="rect">
            <a:avLst/>
          </a:prstGeom>
          <a:noFill/>
          <a:ln>
            <a:noFill/>
          </a:ln>
        </p:spPr>
      </p:pic>
      <p:pic>
        <p:nvPicPr>
          <p:cNvPr descr=" " id="235" name="Google Shape;235;g2ba0fbd6d66_0_190"/>
          <p:cNvPicPr preferRelativeResize="0"/>
          <p:nvPr/>
        </p:nvPicPr>
        <p:blipFill rotWithShape="1">
          <a:blip r:embed="rId15">
            <a:alphaModFix/>
          </a:blip>
          <a:srcRect b="0" l="0" r="0" t="0"/>
          <a:stretch/>
        </p:blipFill>
        <p:spPr>
          <a:xfrm>
            <a:off x="3429404" y="8132763"/>
            <a:ext cx="1519452" cy="1519262"/>
          </a:xfrm>
          <a:prstGeom prst="rect">
            <a:avLst/>
          </a:prstGeom>
          <a:noFill/>
          <a:ln>
            <a:noFill/>
          </a:ln>
        </p:spPr>
      </p:pic>
      <p:pic>
        <p:nvPicPr>
          <p:cNvPr descr=" " id="236" name="Google Shape;236;g2ba0fbd6d66_0_190"/>
          <p:cNvPicPr preferRelativeResize="0"/>
          <p:nvPr/>
        </p:nvPicPr>
        <p:blipFill rotWithShape="1">
          <a:blip r:embed="rId13">
            <a:alphaModFix/>
          </a:blip>
          <a:srcRect b="0" l="0" r="0" t="0"/>
          <a:stretch/>
        </p:blipFill>
        <p:spPr>
          <a:xfrm>
            <a:off x="16473959" y="1079500"/>
            <a:ext cx="1625803" cy="1625600"/>
          </a:xfrm>
          <a:prstGeom prst="rect">
            <a:avLst/>
          </a:prstGeom>
          <a:noFill/>
          <a:ln>
            <a:noFill/>
          </a:ln>
        </p:spPr>
      </p:pic>
      <p:pic>
        <p:nvPicPr>
          <p:cNvPr descr=" " id="237" name="Google Shape;237;g2ba0fbd6d66_0_190"/>
          <p:cNvPicPr preferRelativeResize="0"/>
          <p:nvPr/>
        </p:nvPicPr>
        <p:blipFill rotWithShape="1">
          <a:blip r:embed="rId16">
            <a:alphaModFix/>
          </a:blip>
          <a:srcRect b="0" l="0" r="0" t="0"/>
          <a:stretch/>
        </p:blipFill>
        <p:spPr>
          <a:xfrm>
            <a:off x="16677184" y="1282700"/>
            <a:ext cx="1192256" cy="1190414"/>
          </a:xfrm>
          <a:prstGeom prst="rect">
            <a:avLst/>
          </a:prstGeom>
          <a:noFill/>
          <a:ln>
            <a:noFill/>
          </a:ln>
        </p:spPr>
      </p:pic>
      <p:pic>
        <p:nvPicPr>
          <p:cNvPr descr=" " id="238" name="Google Shape;238;g2ba0fbd6d66_0_190"/>
          <p:cNvPicPr preferRelativeResize="0"/>
          <p:nvPr/>
        </p:nvPicPr>
        <p:blipFill rotWithShape="1">
          <a:blip r:embed="rId13">
            <a:alphaModFix/>
          </a:blip>
          <a:srcRect b="0" l="0" r="0" t="0"/>
          <a:stretch/>
        </p:blipFill>
        <p:spPr>
          <a:xfrm>
            <a:off x="16473959" y="8128000"/>
            <a:ext cx="1625803" cy="1625600"/>
          </a:xfrm>
          <a:prstGeom prst="rect">
            <a:avLst/>
          </a:prstGeom>
          <a:noFill/>
          <a:ln>
            <a:noFill/>
          </a:ln>
        </p:spPr>
      </p:pic>
      <p:pic>
        <p:nvPicPr>
          <p:cNvPr descr=" " id="239" name="Google Shape;239;g2ba0fbd6d66_0_190"/>
          <p:cNvPicPr preferRelativeResize="0"/>
          <p:nvPr/>
        </p:nvPicPr>
        <p:blipFill rotWithShape="1">
          <a:blip r:embed="rId17">
            <a:alphaModFix/>
          </a:blip>
          <a:srcRect b="0" l="0" r="0" t="0"/>
          <a:stretch/>
        </p:blipFill>
        <p:spPr>
          <a:xfrm>
            <a:off x="16541703" y="8128000"/>
            <a:ext cx="1490319" cy="1625600"/>
          </a:xfrm>
          <a:prstGeom prst="rect">
            <a:avLst/>
          </a:prstGeom>
          <a:noFill/>
          <a:ln>
            <a:noFill/>
          </a:ln>
        </p:spPr>
      </p:pic>
      <p:sp>
        <p:nvSpPr>
          <p:cNvPr id="240" name="Google Shape;240;g2ba0fbd6d66_0_190"/>
          <p:cNvSpPr/>
          <p:nvPr/>
        </p:nvSpPr>
        <p:spPr>
          <a:xfrm>
            <a:off x="3327816" y="34099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ba0fbd6d66_0_190"/>
          <p:cNvSpPr/>
          <p:nvPr/>
        </p:nvSpPr>
        <p:spPr>
          <a:xfrm>
            <a:off x="3327816" y="34099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ba0fbd6d66_0_190"/>
          <p:cNvSpPr/>
          <p:nvPr/>
        </p:nvSpPr>
        <p:spPr>
          <a:xfrm>
            <a:off x="3327816" y="34099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ba0fbd6d66_0_190"/>
          <p:cNvSpPr/>
          <p:nvPr/>
        </p:nvSpPr>
        <p:spPr>
          <a:xfrm>
            <a:off x="3327816" y="340995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Strengths</a:t>
            </a:r>
            <a:endParaRPr b="0" i="0" sz="3600" u="none" cap="none" strike="noStrike">
              <a:solidFill>
                <a:schemeClr val="dk1"/>
              </a:solidFill>
              <a:latin typeface="Calibri"/>
              <a:ea typeface="Calibri"/>
              <a:cs typeface="Calibri"/>
              <a:sym typeface="Calibri"/>
            </a:endParaRPr>
          </a:p>
        </p:txBody>
      </p:sp>
      <p:sp>
        <p:nvSpPr>
          <p:cNvPr id="244" name="Google Shape;244;g2ba0fbd6d66_0_190"/>
          <p:cNvSpPr/>
          <p:nvPr/>
        </p:nvSpPr>
        <p:spPr>
          <a:xfrm>
            <a:off x="3327816" y="4438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5" name="Google Shape;245;g2ba0fbd6d66_0_190"/>
          <p:cNvSpPr/>
          <p:nvPr/>
        </p:nvSpPr>
        <p:spPr>
          <a:xfrm>
            <a:off x="3327816" y="104584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ba0fbd6d66_0_190"/>
          <p:cNvSpPr/>
          <p:nvPr/>
        </p:nvSpPr>
        <p:spPr>
          <a:xfrm>
            <a:off x="3327816" y="104584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ba0fbd6d66_0_190"/>
          <p:cNvSpPr/>
          <p:nvPr/>
        </p:nvSpPr>
        <p:spPr>
          <a:xfrm>
            <a:off x="3327816" y="104584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ba0fbd6d66_0_190"/>
          <p:cNvSpPr/>
          <p:nvPr/>
        </p:nvSpPr>
        <p:spPr>
          <a:xfrm>
            <a:off x="3327816" y="1045845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Opportunities</a:t>
            </a:r>
            <a:endParaRPr b="0" i="0" sz="3600" u="none" cap="none" strike="noStrike">
              <a:solidFill>
                <a:schemeClr val="dk1"/>
              </a:solidFill>
              <a:latin typeface="Calibri"/>
              <a:ea typeface="Calibri"/>
              <a:cs typeface="Calibri"/>
              <a:sym typeface="Calibri"/>
            </a:endParaRPr>
          </a:p>
        </p:txBody>
      </p:sp>
      <p:sp>
        <p:nvSpPr>
          <p:cNvPr id="249" name="Google Shape;249;g2ba0fbd6d66_0_190"/>
          <p:cNvSpPr/>
          <p:nvPr/>
        </p:nvSpPr>
        <p:spPr>
          <a:xfrm>
            <a:off x="3327816" y="11487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0" name="Google Shape;250;g2ba0fbd6d66_0_190"/>
          <p:cNvSpPr/>
          <p:nvPr/>
        </p:nvSpPr>
        <p:spPr>
          <a:xfrm>
            <a:off x="16473959" y="34099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ba0fbd6d66_0_190"/>
          <p:cNvSpPr/>
          <p:nvPr/>
        </p:nvSpPr>
        <p:spPr>
          <a:xfrm>
            <a:off x="16473959" y="34099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ba0fbd6d66_0_190"/>
          <p:cNvSpPr/>
          <p:nvPr/>
        </p:nvSpPr>
        <p:spPr>
          <a:xfrm>
            <a:off x="16473959" y="34099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ba0fbd6d66_0_190"/>
          <p:cNvSpPr/>
          <p:nvPr/>
        </p:nvSpPr>
        <p:spPr>
          <a:xfrm>
            <a:off x="16473959" y="340995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Weaknesses</a:t>
            </a:r>
            <a:endParaRPr b="0" i="0" sz="3600" u="none" cap="none" strike="noStrike">
              <a:solidFill>
                <a:schemeClr val="dk1"/>
              </a:solidFill>
              <a:latin typeface="Calibri"/>
              <a:ea typeface="Calibri"/>
              <a:cs typeface="Calibri"/>
              <a:sym typeface="Calibri"/>
            </a:endParaRPr>
          </a:p>
        </p:txBody>
      </p:sp>
      <p:sp>
        <p:nvSpPr>
          <p:cNvPr id="254" name="Google Shape;254;g2ba0fbd6d66_0_190"/>
          <p:cNvSpPr/>
          <p:nvPr/>
        </p:nvSpPr>
        <p:spPr>
          <a:xfrm>
            <a:off x="16473959" y="4438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g2ba0fbd6d66_0_190"/>
          <p:cNvSpPr/>
          <p:nvPr/>
        </p:nvSpPr>
        <p:spPr>
          <a:xfrm>
            <a:off x="16473959" y="104584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ba0fbd6d66_0_190"/>
          <p:cNvSpPr/>
          <p:nvPr/>
        </p:nvSpPr>
        <p:spPr>
          <a:xfrm>
            <a:off x="16473959" y="104584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ba0fbd6d66_0_190"/>
          <p:cNvSpPr/>
          <p:nvPr/>
        </p:nvSpPr>
        <p:spPr>
          <a:xfrm>
            <a:off x="16473959" y="1045845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ba0fbd6d66_0_190"/>
          <p:cNvSpPr/>
          <p:nvPr/>
        </p:nvSpPr>
        <p:spPr>
          <a:xfrm>
            <a:off x="16473959" y="10458450"/>
            <a:ext cx="472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Threats</a:t>
            </a:r>
            <a:endParaRPr b="0" i="0" sz="3600" u="none" cap="none" strike="noStrike">
              <a:solidFill>
                <a:schemeClr val="dk1"/>
              </a:solidFill>
              <a:latin typeface="Calibri"/>
              <a:ea typeface="Calibri"/>
              <a:cs typeface="Calibri"/>
              <a:sym typeface="Calibri"/>
            </a:endParaRPr>
          </a:p>
        </p:txBody>
      </p:sp>
      <p:sp>
        <p:nvSpPr>
          <p:cNvPr id="259" name="Google Shape;259;g2ba0fbd6d66_0_190"/>
          <p:cNvSpPr/>
          <p:nvPr/>
        </p:nvSpPr>
        <p:spPr>
          <a:xfrm>
            <a:off x="16473959" y="11487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264" name="Shape 264"/>
        <p:cNvGrpSpPr/>
        <p:nvPr/>
      </p:nvGrpSpPr>
      <p:grpSpPr>
        <a:xfrm>
          <a:off x="0" y="0"/>
          <a:ext cx="0" cy="0"/>
          <a:chOff x="0" y="0"/>
          <a:chExt cx="0" cy="0"/>
        </a:xfrm>
      </p:grpSpPr>
      <p:pic>
        <p:nvPicPr>
          <p:cNvPr descr=" " id="265" name="Google Shape;265;g2ba0fbd6d66_0_238"/>
          <p:cNvPicPr preferRelativeResize="0"/>
          <p:nvPr/>
        </p:nvPicPr>
        <p:blipFill rotWithShape="1">
          <a:blip r:embed="rId3">
            <a:alphaModFix/>
          </a:blip>
          <a:srcRect b="0" l="0" r="0" t="0"/>
          <a:stretch/>
        </p:blipFill>
        <p:spPr>
          <a:xfrm>
            <a:off x="0" y="355600"/>
            <a:ext cx="24387048" cy="13004800"/>
          </a:xfrm>
          <a:prstGeom prst="rect">
            <a:avLst/>
          </a:prstGeom>
          <a:noFill/>
          <a:ln>
            <a:noFill/>
          </a:ln>
        </p:spPr>
      </p:pic>
      <p:sp>
        <p:nvSpPr>
          <p:cNvPr id="266" name="Google Shape;266;g2ba0fbd6d66_0_2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g2ba0fbd6d66_0_23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68" name="Google Shape;268;g2ba0fbd6d66_0_238"/>
          <p:cNvSpPr/>
          <p:nvPr/>
        </p:nvSpPr>
        <p:spPr>
          <a:xfrm>
            <a:off x="1397175" y="1143000"/>
            <a:ext cx="106905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Koulen"/>
              <a:buNone/>
            </a:pPr>
            <a:r>
              <a:rPr b="0" i="0" lang="en-US" sz="8000" u="none" cap="none" strike="noStrike">
                <a:solidFill>
                  <a:srgbClr val="0E0E0E"/>
                </a:solidFill>
                <a:latin typeface="Koulen"/>
                <a:ea typeface="Koulen"/>
                <a:cs typeface="Koulen"/>
                <a:sym typeface="Koulen"/>
              </a:rPr>
              <a:t>Some Data</a:t>
            </a:r>
            <a:endParaRPr b="0" i="0" sz="8000" u="none" cap="none" strike="noStrike">
              <a:solidFill>
                <a:schemeClr val="dk1"/>
              </a:solidFill>
              <a:latin typeface="Calibri"/>
              <a:ea typeface="Calibri"/>
              <a:cs typeface="Calibri"/>
              <a:sym typeface="Calibri"/>
            </a:endParaRPr>
          </a:p>
        </p:txBody>
      </p:sp>
      <p:sp>
        <p:nvSpPr>
          <p:cNvPr id="269" name="Google Shape;269;g2ba0fbd6d66_0_238"/>
          <p:cNvSpPr/>
          <p:nvPr/>
        </p:nvSpPr>
        <p:spPr>
          <a:xfrm>
            <a:off x="1244756" y="5029200"/>
            <a:ext cx="8573700" cy="704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ba0fbd6d66_0_238"/>
          <p:cNvSpPr/>
          <p:nvPr/>
        </p:nvSpPr>
        <p:spPr>
          <a:xfrm>
            <a:off x="1244756" y="5029200"/>
            <a:ext cx="85737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ba0fbd6d66_0_238"/>
          <p:cNvSpPr/>
          <p:nvPr/>
        </p:nvSpPr>
        <p:spPr>
          <a:xfrm>
            <a:off x="1244756" y="5029200"/>
            <a:ext cx="158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ba0fbd6d66_0_238"/>
          <p:cNvSpPr/>
          <p:nvPr/>
        </p:nvSpPr>
        <p:spPr>
          <a:xfrm>
            <a:off x="1244756" y="5029200"/>
            <a:ext cx="19263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75%</a:t>
            </a:r>
            <a:endParaRPr b="0" i="0" sz="8000" u="none" cap="none" strike="noStrike">
              <a:solidFill>
                <a:schemeClr val="dk1"/>
              </a:solidFill>
              <a:latin typeface="Calibri"/>
              <a:ea typeface="Calibri"/>
              <a:cs typeface="Calibri"/>
              <a:sym typeface="Calibri"/>
            </a:endParaRPr>
          </a:p>
        </p:txBody>
      </p:sp>
      <p:sp>
        <p:nvSpPr>
          <p:cNvPr id="273" name="Google Shape;273;g2ba0fbd6d66_0_238"/>
          <p:cNvSpPr/>
          <p:nvPr/>
        </p:nvSpPr>
        <p:spPr>
          <a:xfrm>
            <a:off x="3035679" y="5181600"/>
            <a:ext cx="67827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ba0fbd6d66_0_238"/>
          <p:cNvSpPr/>
          <p:nvPr/>
        </p:nvSpPr>
        <p:spPr>
          <a:xfrm>
            <a:off x="3035679" y="5181600"/>
            <a:ext cx="69351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Enchanted Creatures</a:t>
            </a:r>
            <a:endParaRPr b="0" i="0" sz="3600" u="none" cap="none" strike="noStrike">
              <a:solidFill>
                <a:schemeClr val="dk1"/>
              </a:solidFill>
              <a:latin typeface="Calibri"/>
              <a:ea typeface="Calibri"/>
              <a:cs typeface="Calibri"/>
              <a:sym typeface="Calibri"/>
            </a:endParaRPr>
          </a:p>
        </p:txBody>
      </p:sp>
      <p:sp>
        <p:nvSpPr>
          <p:cNvPr id="275" name="Google Shape;275;g2ba0fbd6d66_0_238"/>
          <p:cNvSpPr/>
          <p:nvPr/>
        </p:nvSpPr>
        <p:spPr>
          <a:xfrm>
            <a:off x="3035679" y="6108700"/>
            <a:ext cx="6918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6" name="Google Shape;276;g2ba0fbd6d66_0_238"/>
          <p:cNvSpPr/>
          <p:nvPr/>
        </p:nvSpPr>
        <p:spPr>
          <a:xfrm>
            <a:off x="1244756" y="7480300"/>
            <a:ext cx="85737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ba0fbd6d66_0_238"/>
          <p:cNvSpPr/>
          <p:nvPr/>
        </p:nvSpPr>
        <p:spPr>
          <a:xfrm>
            <a:off x="1244756" y="7480300"/>
            <a:ext cx="16638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ba0fbd6d66_0_238"/>
          <p:cNvSpPr/>
          <p:nvPr/>
        </p:nvSpPr>
        <p:spPr>
          <a:xfrm>
            <a:off x="1244756" y="7480300"/>
            <a:ext cx="20025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60%</a:t>
            </a:r>
            <a:endParaRPr b="0" i="0" sz="8000" u="none" cap="none" strike="noStrike">
              <a:solidFill>
                <a:schemeClr val="dk1"/>
              </a:solidFill>
              <a:latin typeface="Calibri"/>
              <a:ea typeface="Calibri"/>
              <a:cs typeface="Calibri"/>
              <a:sym typeface="Calibri"/>
            </a:endParaRPr>
          </a:p>
        </p:txBody>
      </p:sp>
      <p:sp>
        <p:nvSpPr>
          <p:cNvPr id="279" name="Google Shape;279;g2ba0fbd6d66_0_238"/>
          <p:cNvSpPr/>
          <p:nvPr/>
        </p:nvSpPr>
        <p:spPr>
          <a:xfrm>
            <a:off x="3111889" y="7632700"/>
            <a:ext cx="67065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ba0fbd6d66_0_238"/>
          <p:cNvSpPr/>
          <p:nvPr/>
        </p:nvSpPr>
        <p:spPr>
          <a:xfrm>
            <a:off x="3111889" y="7632700"/>
            <a:ext cx="685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Magic-Wielding Individuals</a:t>
            </a:r>
            <a:endParaRPr b="0" i="0" sz="3600" u="none" cap="none" strike="noStrike">
              <a:solidFill>
                <a:schemeClr val="dk1"/>
              </a:solidFill>
              <a:latin typeface="Calibri"/>
              <a:ea typeface="Calibri"/>
              <a:cs typeface="Calibri"/>
              <a:sym typeface="Calibri"/>
            </a:endParaRPr>
          </a:p>
        </p:txBody>
      </p:sp>
      <p:sp>
        <p:nvSpPr>
          <p:cNvPr id="281" name="Google Shape;281;g2ba0fbd6d66_0_238"/>
          <p:cNvSpPr/>
          <p:nvPr/>
        </p:nvSpPr>
        <p:spPr>
          <a:xfrm>
            <a:off x="3111889" y="8559800"/>
            <a:ext cx="684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2" name="Google Shape;282;g2ba0fbd6d66_0_238"/>
          <p:cNvSpPr/>
          <p:nvPr/>
        </p:nvSpPr>
        <p:spPr>
          <a:xfrm>
            <a:off x="1244756" y="9931400"/>
            <a:ext cx="85737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ba0fbd6d66_0_238"/>
          <p:cNvSpPr/>
          <p:nvPr/>
        </p:nvSpPr>
        <p:spPr>
          <a:xfrm>
            <a:off x="1244756" y="10083800"/>
            <a:ext cx="16512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ba0fbd6d66_0_238"/>
          <p:cNvSpPr/>
          <p:nvPr/>
        </p:nvSpPr>
        <p:spPr>
          <a:xfrm>
            <a:off x="1244756" y="10083800"/>
            <a:ext cx="19899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90%</a:t>
            </a:r>
            <a:endParaRPr b="0" i="0" sz="8000" u="none" cap="none" strike="noStrike">
              <a:solidFill>
                <a:schemeClr val="dk1"/>
              </a:solidFill>
              <a:latin typeface="Calibri"/>
              <a:ea typeface="Calibri"/>
              <a:cs typeface="Calibri"/>
              <a:sym typeface="Calibri"/>
            </a:endParaRPr>
          </a:p>
        </p:txBody>
      </p:sp>
      <p:sp>
        <p:nvSpPr>
          <p:cNvPr id="285" name="Google Shape;285;g2ba0fbd6d66_0_238"/>
          <p:cNvSpPr/>
          <p:nvPr/>
        </p:nvSpPr>
        <p:spPr>
          <a:xfrm>
            <a:off x="3099187" y="9931400"/>
            <a:ext cx="6719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ba0fbd6d66_0_238"/>
          <p:cNvSpPr/>
          <p:nvPr/>
        </p:nvSpPr>
        <p:spPr>
          <a:xfrm>
            <a:off x="3099187" y="9931400"/>
            <a:ext cx="68715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Spells Cast</a:t>
            </a:r>
            <a:endParaRPr b="0" i="0" sz="3600" u="none" cap="none" strike="noStrike">
              <a:solidFill>
                <a:schemeClr val="dk1"/>
              </a:solidFill>
              <a:latin typeface="Calibri"/>
              <a:ea typeface="Calibri"/>
              <a:cs typeface="Calibri"/>
              <a:sym typeface="Calibri"/>
            </a:endParaRPr>
          </a:p>
        </p:txBody>
      </p:sp>
      <p:sp>
        <p:nvSpPr>
          <p:cNvPr id="287" name="Google Shape;287;g2ba0fbd6d66_0_238"/>
          <p:cNvSpPr/>
          <p:nvPr/>
        </p:nvSpPr>
        <p:spPr>
          <a:xfrm>
            <a:off x="3099187" y="10858500"/>
            <a:ext cx="685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88" name="Google Shape;288;g2ba0fbd6d66_0_238"/>
          <p:cNvPicPr preferRelativeResize="0"/>
          <p:nvPr/>
        </p:nvPicPr>
        <p:blipFill rotWithShape="1">
          <a:blip r:embed="rId5">
            <a:alphaModFix/>
          </a:blip>
          <a:srcRect b="0" l="0" r="0" t="0"/>
          <a:stretch/>
        </p:blipFill>
        <p:spPr>
          <a:xfrm>
            <a:off x="10562303" y="3022426"/>
            <a:ext cx="13427120" cy="952129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293" name="Shape 293"/>
        <p:cNvGrpSpPr/>
        <p:nvPr/>
      </p:nvGrpSpPr>
      <p:grpSpPr>
        <a:xfrm>
          <a:off x="0" y="0"/>
          <a:ext cx="0" cy="0"/>
          <a:chOff x="0" y="0"/>
          <a:chExt cx="0" cy="0"/>
        </a:xfrm>
      </p:grpSpPr>
      <p:pic>
        <p:nvPicPr>
          <p:cNvPr descr=" " id="294" name="Google Shape;294;g2ba0fbd6d66_0_266"/>
          <p:cNvPicPr preferRelativeResize="0"/>
          <p:nvPr/>
        </p:nvPicPr>
        <p:blipFill rotWithShape="1">
          <a:blip r:embed="rId3">
            <a:alphaModFix/>
          </a:blip>
          <a:srcRect b="0" l="0" r="0" t="0"/>
          <a:stretch/>
        </p:blipFill>
        <p:spPr>
          <a:xfrm>
            <a:off x="3340518" y="647700"/>
            <a:ext cx="17706013" cy="12433300"/>
          </a:xfrm>
          <a:prstGeom prst="rect">
            <a:avLst/>
          </a:prstGeom>
          <a:noFill/>
          <a:ln>
            <a:noFill/>
          </a:ln>
        </p:spPr>
      </p:pic>
      <p:sp>
        <p:nvSpPr>
          <p:cNvPr id="295" name="Google Shape;295;g2ba0fbd6d66_0_2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6" name="Google Shape;296;g2ba0fbd6d66_0_26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7" name="Google Shape;297;g2ba0fbd6d66_0_266"/>
          <p:cNvSpPr/>
          <p:nvPr/>
        </p:nvSpPr>
        <p:spPr>
          <a:xfrm>
            <a:off x="4305838" y="2590800"/>
            <a:ext cx="15762600" cy="855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ba0fbd6d66_0_266"/>
          <p:cNvSpPr/>
          <p:nvPr/>
        </p:nvSpPr>
        <p:spPr>
          <a:xfrm>
            <a:off x="4305838" y="2590800"/>
            <a:ext cx="15762600" cy="693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ba0fbd6d66_0_266"/>
          <p:cNvSpPr/>
          <p:nvPr/>
        </p:nvSpPr>
        <p:spPr>
          <a:xfrm>
            <a:off x="7309764" y="2590800"/>
            <a:ext cx="9754800" cy="652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Koulen"/>
              <a:buNone/>
            </a:pPr>
            <a:r>
              <a:rPr b="0" i="0" lang="en-US" sz="24000" u="none" cap="none" strike="noStrike">
                <a:solidFill>
                  <a:srgbClr val="272727"/>
                </a:solidFill>
                <a:latin typeface="Koulen"/>
                <a:ea typeface="Koulen"/>
                <a:cs typeface="Koulen"/>
                <a:sym typeface="Koulen"/>
              </a:rPr>
              <a:t>234,567</a:t>
            </a:r>
            <a:endParaRPr b="0" i="0" sz="24000" u="none" cap="none" strike="noStrike">
              <a:solidFill>
                <a:schemeClr val="dk1"/>
              </a:solidFill>
              <a:latin typeface="Calibri"/>
              <a:ea typeface="Calibri"/>
              <a:cs typeface="Calibri"/>
              <a:sym typeface="Calibri"/>
            </a:endParaRPr>
          </a:p>
        </p:txBody>
      </p:sp>
      <p:sp>
        <p:nvSpPr>
          <p:cNvPr id="300" name="Google Shape;300;g2ba0fbd6d66_0_266"/>
          <p:cNvSpPr/>
          <p:nvPr/>
        </p:nvSpPr>
        <p:spPr>
          <a:xfrm>
            <a:off x="4170355" y="8305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1" name="Google Shape;301;g2ba0fbd6d66_0_266"/>
          <p:cNvSpPr/>
          <p:nvPr/>
        </p:nvSpPr>
        <p:spPr>
          <a:xfrm>
            <a:off x="7483352" y="9931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306" name="Shape 306"/>
        <p:cNvGrpSpPr/>
        <p:nvPr/>
      </p:nvGrpSpPr>
      <p:grpSpPr>
        <a:xfrm>
          <a:off x="0" y="0"/>
          <a:ext cx="0" cy="0"/>
          <a:chOff x="0" y="0"/>
          <a:chExt cx="0" cy="0"/>
        </a:xfrm>
      </p:grpSpPr>
      <p:pic>
        <p:nvPicPr>
          <p:cNvPr descr=" " id="307" name="Google Shape;307;g2ba0fbd6d66_0_278"/>
          <p:cNvPicPr preferRelativeResize="0"/>
          <p:nvPr/>
        </p:nvPicPr>
        <p:blipFill rotWithShape="1">
          <a:blip r:embed="rId3">
            <a:alphaModFix/>
          </a:blip>
          <a:srcRect b="0" l="0" r="0" t="0"/>
          <a:stretch/>
        </p:blipFill>
        <p:spPr>
          <a:xfrm>
            <a:off x="406451" y="279400"/>
            <a:ext cx="23840880" cy="13436600"/>
          </a:xfrm>
          <a:prstGeom prst="rect">
            <a:avLst/>
          </a:prstGeom>
          <a:noFill/>
          <a:ln>
            <a:noFill/>
          </a:ln>
        </p:spPr>
      </p:pic>
      <p:sp>
        <p:nvSpPr>
          <p:cNvPr id="308" name="Google Shape;308;g2ba0fbd6d66_0_2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g2ba0fbd6d66_0_27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0" name="Google Shape;310;g2ba0fbd6d66_0_278"/>
          <p:cNvSpPr/>
          <p:nvPr/>
        </p:nvSpPr>
        <p:spPr>
          <a:xfrm>
            <a:off x="3391324" y="32639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ba0fbd6d66_0_278"/>
          <p:cNvSpPr/>
          <p:nvPr/>
        </p:nvSpPr>
        <p:spPr>
          <a:xfrm>
            <a:off x="4401100" y="3263900"/>
            <a:ext cx="58554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ba0fbd6d66_0_278"/>
          <p:cNvSpPr/>
          <p:nvPr/>
        </p:nvSpPr>
        <p:spPr>
          <a:xfrm>
            <a:off x="4401100" y="3263900"/>
            <a:ext cx="63975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Koulen"/>
              <a:buNone/>
            </a:pPr>
            <a:r>
              <a:rPr b="0" i="0" lang="en-US" sz="12800" u="none" cap="none" strike="noStrike">
                <a:solidFill>
                  <a:srgbClr val="272727"/>
                </a:solidFill>
                <a:latin typeface="Koulen"/>
                <a:ea typeface="Koulen"/>
                <a:cs typeface="Koulen"/>
                <a:sym typeface="Koulen"/>
              </a:rPr>
              <a:t>233 Coins</a:t>
            </a:r>
            <a:endParaRPr b="0" i="0" sz="12800" u="none" cap="none" strike="noStrike">
              <a:solidFill>
                <a:schemeClr val="dk1"/>
              </a:solidFill>
              <a:latin typeface="Calibri"/>
              <a:ea typeface="Calibri"/>
              <a:cs typeface="Calibri"/>
              <a:sym typeface="Calibri"/>
            </a:endParaRPr>
          </a:p>
        </p:txBody>
      </p:sp>
      <p:sp>
        <p:nvSpPr>
          <p:cNvPr id="313" name="Google Shape;313;g2ba0fbd6d66_0_278"/>
          <p:cNvSpPr/>
          <p:nvPr/>
        </p:nvSpPr>
        <p:spPr>
          <a:xfrm>
            <a:off x="3391324" y="6197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ba0fbd6d66_0_278"/>
          <p:cNvSpPr/>
          <p:nvPr/>
        </p:nvSpPr>
        <p:spPr>
          <a:xfrm>
            <a:off x="3323582" y="6197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5" name="Google Shape;315;g2ba0fbd6d66_0_278"/>
          <p:cNvSpPr/>
          <p:nvPr/>
        </p:nvSpPr>
        <p:spPr>
          <a:xfrm>
            <a:off x="3391324" y="69850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ba0fbd6d66_0_278"/>
          <p:cNvSpPr/>
          <p:nvPr/>
        </p:nvSpPr>
        <p:spPr>
          <a:xfrm>
            <a:off x="4147068" y="6985000"/>
            <a:ext cx="63636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ba0fbd6d66_0_278"/>
          <p:cNvSpPr/>
          <p:nvPr/>
        </p:nvSpPr>
        <p:spPr>
          <a:xfrm>
            <a:off x="4147068" y="6985000"/>
            <a:ext cx="69054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Koulen"/>
              <a:buNone/>
            </a:pPr>
            <a:r>
              <a:rPr b="0" i="0" lang="en-US" sz="12800" u="none" cap="none" strike="noStrike">
                <a:solidFill>
                  <a:srgbClr val="272727"/>
                </a:solidFill>
                <a:latin typeface="Koulen"/>
                <a:ea typeface="Koulen"/>
                <a:cs typeface="Koulen"/>
                <a:sym typeface="Koulen"/>
              </a:rPr>
              <a:t>456 Hours</a:t>
            </a:r>
            <a:endParaRPr b="0" i="0" sz="12800" u="none" cap="none" strike="noStrike">
              <a:solidFill>
                <a:schemeClr val="dk1"/>
              </a:solidFill>
              <a:latin typeface="Calibri"/>
              <a:ea typeface="Calibri"/>
              <a:cs typeface="Calibri"/>
              <a:sym typeface="Calibri"/>
            </a:endParaRPr>
          </a:p>
        </p:txBody>
      </p:sp>
      <p:sp>
        <p:nvSpPr>
          <p:cNvPr id="318" name="Google Shape;318;g2ba0fbd6d66_0_278"/>
          <p:cNvSpPr/>
          <p:nvPr/>
        </p:nvSpPr>
        <p:spPr>
          <a:xfrm>
            <a:off x="3391324" y="9918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ba0fbd6d66_0_278"/>
          <p:cNvSpPr/>
          <p:nvPr/>
        </p:nvSpPr>
        <p:spPr>
          <a:xfrm>
            <a:off x="3323582" y="9918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0" name="Google Shape;320;g2ba0fbd6d66_0_278"/>
          <p:cNvSpPr/>
          <p:nvPr/>
        </p:nvSpPr>
        <p:spPr>
          <a:xfrm>
            <a:off x="13552594" y="32639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a0fbd6d66_0_278"/>
          <p:cNvSpPr/>
          <p:nvPr/>
        </p:nvSpPr>
        <p:spPr>
          <a:xfrm>
            <a:off x="16219927" y="3263900"/>
            <a:ext cx="25404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ba0fbd6d66_0_278"/>
          <p:cNvSpPr/>
          <p:nvPr/>
        </p:nvSpPr>
        <p:spPr>
          <a:xfrm>
            <a:off x="16219927" y="3263900"/>
            <a:ext cx="30822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Koulen"/>
              <a:buNone/>
            </a:pPr>
            <a:r>
              <a:rPr b="0" i="0" lang="en-US" sz="12800" u="none" cap="none" strike="noStrike">
                <a:solidFill>
                  <a:srgbClr val="272727"/>
                </a:solidFill>
                <a:latin typeface="Koulen"/>
                <a:ea typeface="Koulen"/>
                <a:cs typeface="Koulen"/>
                <a:sym typeface="Koulen"/>
              </a:rPr>
              <a:t>85%</a:t>
            </a:r>
            <a:endParaRPr b="0" i="0" sz="12800" u="none" cap="none" strike="noStrike">
              <a:solidFill>
                <a:schemeClr val="dk1"/>
              </a:solidFill>
              <a:latin typeface="Calibri"/>
              <a:ea typeface="Calibri"/>
              <a:cs typeface="Calibri"/>
              <a:sym typeface="Calibri"/>
            </a:endParaRPr>
          </a:p>
        </p:txBody>
      </p:sp>
      <p:sp>
        <p:nvSpPr>
          <p:cNvPr id="323" name="Google Shape;323;g2ba0fbd6d66_0_278"/>
          <p:cNvSpPr/>
          <p:nvPr/>
        </p:nvSpPr>
        <p:spPr>
          <a:xfrm>
            <a:off x="13552594" y="6197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ba0fbd6d66_0_278"/>
          <p:cNvSpPr/>
          <p:nvPr/>
        </p:nvSpPr>
        <p:spPr>
          <a:xfrm>
            <a:off x="13484852" y="6197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5" name="Google Shape;325;g2ba0fbd6d66_0_278"/>
          <p:cNvSpPr/>
          <p:nvPr/>
        </p:nvSpPr>
        <p:spPr>
          <a:xfrm>
            <a:off x="13552594" y="69850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ba0fbd6d66_0_278"/>
          <p:cNvSpPr/>
          <p:nvPr/>
        </p:nvSpPr>
        <p:spPr>
          <a:xfrm>
            <a:off x="15375272" y="6985000"/>
            <a:ext cx="42297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ba0fbd6d66_0_278"/>
          <p:cNvSpPr/>
          <p:nvPr/>
        </p:nvSpPr>
        <p:spPr>
          <a:xfrm>
            <a:off x="15375272" y="6985000"/>
            <a:ext cx="47715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Koulen"/>
              <a:buNone/>
            </a:pPr>
            <a:r>
              <a:rPr b="0" i="0" lang="en-US" sz="12800" u="none" cap="none" strike="noStrike">
                <a:solidFill>
                  <a:srgbClr val="272727"/>
                </a:solidFill>
                <a:latin typeface="Koulen"/>
                <a:ea typeface="Koulen"/>
                <a:cs typeface="Koulen"/>
                <a:sym typeface="Koulen"/>
              </a:rPr>
              <a:t>765 Km</a:t>
            </a:r>
            <a:endParaRPr b="0" i="0" sz="12800" u="none" cap="none" strike="noStrike">
              <a:solidFill>
                <a:schemeClr val="dk1"/>
              </a:solidFill>
              <a:latin typeface="Calibri"/>
              <a:ea typeface="Calibri"/>
              <a:cs typeface="Calibri"/>
              <a:sym typeface="Calibri"/>
            </a:endParaRPr>
          </a:p>
        </p:txBody>
      </p:sp>
      <p:sp>
        <p:nvSpPr>
          <p:cNvPr id="328" name="Google Shape;328;g2ba0fbd6d66_0_278"/>
          <p:cNvSpPr/>
          <p:nvPr/>
        </p:nvSpPr>
        <p:spPr>
          <a:xfrm>
            <a:off x="13552594" y="9918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ba0fbd6d66_0_278"/>
          <p:cNvSpPr/>
          <p:nvPr/>
        </p:nvSpPr>
        <p:spPr>
          <a:xfrm>
            <a:off x="13484852" y="9918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334" name="Shape 334"/>
        <p:cNvGrpSpPr/>
        <p:nvPr/>
      </p:nvGrpSpPr>
      <p:grpSpPr>
        <a:xfrm>
          <a:off x="0" y="0"/>
          <a:ext cx="0" cy="0"/>
          <a:chOff x="0" y="0"/>
          <a:chExt cx="0" cy="0"/>
        </a:xfrm>
      </p:grpSpPr>
      <p:pic>
        <p:nvPicPr>
          <p:cNvPr descr=" " id="335" name="Google Shape;335;g2ba0fbd6d66_0_305"/>
          <p:cNvPicPr preferRelativeResize="0"/>
          <p:nvPr/>
        </p:nvPicPr>
        <p:blipFill rotWithShape="1">
          <a:blip r:embed="rId3">
            <a:alphaModFix/>
          </a:blip>
          <a:srcRect b="0" l="0" r="0" t="0"/>
          <a:stretch/>
        </p:blipFill>
        <p:spPr>
          <a:xfrm>
            <a:off x="0" y="431800"/>
            <a:ext cx="24387048" cy="12738100"/>
          </a:xfrm>
          <a:prstGeom prst="rect">
            <a:avLst/>
          </a:prstGeom>
          <a:noFill/>
          <a:ln>
            <a:noFill/>
          </a:ln>
        </p:spPr>
      </p:pic>
      <p:sp>
        <p:nvSpPr>
          <p:cNvPr id="336" name="Google Shape;336;g2ba0fbd6d66_0_3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7" name="Google Shape;337;g2ba0fbd6d66_0_30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8" name="Google Shape;338;g2ba0fbd6d66_0_305"/>
          <p:cNvSpPr/>
          <p:nvPr/>
        </p:nvSpPr>
        <p:spPr>
          <a:xfrm>
            <a:off x="6841922" y="1143000"/>
            <a:ext cx="106905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Some Graph</a:t>
            </a:r>
            <a:endParaRPr b="0" i="0" sz="8000" u="none" cap="none" strike="noStrike">
              <a:solidFill>
                <a:schemeClr val="dk1"/>
              </a:solidFill>
              <a:latin typeface="Calibri"/>
              <a:ea typeface="Calibri"/>
              <a:cs typeface="Calibri"/>
              <a:sym typeface="Calibri"/>
            </a:endParaRPr>
          </a:p>
        </p:txBody>
      </p:sp>
      <p:sp>
        <p:nvSpPr>
          <p:cNvPr id="339" name="Google Shape;339;g2ba0fbd6d66_0_30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ba0fbd6d66_0_305"/>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1820"/>
              <a:buFont typeface="Lato"/>
              <a:buNone/>
            </a:pPr>
            <a:r>
              <a:rPr b="0" i="0" lang="en-US" sz="1820" u="none" cap="none" strike="noStrike">
                <a:solidFill>
                  <a:srgbClr val="2F95A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1" name="Google Shape;341;g2ba0fbd6d66_0_30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2185"/>
              <a:buFont typeface="Lato"/>
              <a:buNone/>
            </a:pPr>
            <a:r>
              <a:rPr b="0" i="0" lang="en-US" sz="2185" u="none" cap="none" strike="noStrike">
                <a:solidFill>
                  <a:srgbClr val="2F95A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2" name="Google Shape;342;g2ba0fbd6d66_0_30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2185"/>
              <a:buFont typeface="Lato"/>
              <a:buNone/>
            </a:pPr>
            <a:r>
              <a:rPr b="0" i="0" lang="en-US" sz="2185" u="none" cap="none" strike="noStrike">
                <a:solidFill>
                  <a:srgbClr val="2F95A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3" name="Google Shape;343;g2ba0fbd6d66_0_30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2185"/>
              <a:buFont typeface="Lato"/>
              <a:buNone/>
            </a:pPr>
            <a:r>
              <a:rPr b="0" i="0" lang="en-US" sz="2185" u="none" cap="none" strike="noStrike">
                <a:solidFill>
                  <a:srgbClr val="2F95A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4" name="Google Shape;344;g2ba0fbd6d66_0_30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2185"/>
              <a:buFont typeface="Lato"/>
              <a:buNone/>
            </a:pPr>
            <a:r>
              <a:rPr b="0" i="0" lang="en-US" sz="2185" u="none" cap="none" strike="noStrike">
                <a:solidFill>
                  <a:srgbClr val="2F95A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5" name="Google Shape;345;g2ba0fbd6d66_0_30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2185"/>
              <a:buFont typeface="Lato"/>
              <a:buNone/>
            </a:pPr>
            <a:r>
              <a:rPr b="0" i="0" lang="en-US" sz="2185" u="none" cap="none" strike="noStrike">
                <a:solidFill>
                  <a:srgbClr val="2F95A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6" name="Google Shape;346;g2ba0fbd6d66_0_30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2185"/>
              <a:buFont typeface="Lato"/>
              <a:buNone/>
            </a:pPr>
            <a:r>
              <a:rPr b="0" i="0" lang="en-US" sz="2185" u="none" cap="none" strike="noStrike">
                <a:solidFill>
                  <a:srgbClr val="2F95A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7" name="Google Shape;347;g2ba0fbd6d66_0_30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2185"/>
              <a:buFont typeface="Lato"/>
              <a:buNone/>
            </a:pPr>
            <a:r>
              <a:rPr b="0" i="0" lang="en-US" sz="2185" u="none" cap="none" strike="noStrike">
                <a:solidFill>
                  <a:srgbClr val="2F95A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8" name="Google Shape;348;g2ba0fbd6d66_0_30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2185"/>
              <a:buFont typeface="Lato"/>
              <a:buNone/>
            </a:pPr>
            <a:r>
              <a:rPr b="0" i="0" lang="en-US" sz="2185" u="none" cap="none" strike="noStrike">
                <a:solidFill>
                  <a:srgbClr val="2F95A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49" name="Google Shape;349;g2ba0fbd6d66_0_305"/>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1820"/>
              <a:buFont typeface="Lato"/>
              <a:buNone/>
            </a:pPr>
            <a:r>
              <a:rPr b="0" i="0" lang="en-US" sz="1820" u="none" cap="none" strike="noStrike">
                <a:solidFill>
                  <a:srgbClr val="2F95A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0" name="Google Shape;350;g2ba0fbd6d66_0_305"/>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1820"/>
              <a:buFont typeface="Lato"/>
              <a:buNone/>
            </a:pPr>
            <a:r>
              <a:rPr b="0" i="0" lang="en-US" sz="1820" u="none" cap="none" strike="noStrike">
                <a:solidFill>
                  <a:srgbClr val="2F95A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1" name="Google Shape;351;g2ba0fbd6d66_0_30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1820"/>
              <a:buFont typeface="Lato"/>
              <a:buNone/>
            </a:pPr>
            <a:r>
              <a:rPr b="0" i="0" lang="en-US" sz="1820" u="none" cap="none" strike="noStrike">
                <a:solidFill>
                  <a:srgbClr val="2F95A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2" name="Google Shape;352;g2ba0fbd6d66_0_305"/>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1820"/>
              <a:buFont typeface="Lato"/>
              <a:buNone/>
            </a:pPr>
            <a:r>
              <a:rPr b="0" i="0" lang="en-US" sz="1820" u="none" cap="none" strike="noStrike">
                <a:solidFill>
                  <a:srgbClr val="2F95A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3" name="Google Shape;353;g2ba0fbd6d66_0_305"/>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1820"/>
              <a:buFont typeface="Lato"/>
              <a:buNone/>
            </a:pPr>
            <a:r>
              <a:rPr b="0" i="0" lang="en-US" sz="1820" u="none" cap="none" strike="noStrike">
                <a:solidFill>
                  <a:srgbClr val="2F95A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4" name="Google Shape;354;g2ba0fbd6d66_0_30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1820"/>
              <a:buFont typeface="Lato"/>
              <a:buNone/>
            </a:pPr>
            <a:r>
              <a:rPr b="0" i="0" lang="en-US" sz="1820" u="none" cap="none" strike="noStrike">
                <a:solidFill>
                  <a:srgbClr val="2F95A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5" name="Google Shape;355;g2ba0fbd6d66_0_30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1820"/>
              <a:buFont typeface="Lato"/>
              <a:buNone/>
            </a:pPr>
            <a:r>
              <a:rPr b="0" i="0" lang="en-US" sz="1820" u="none" cap="none" strike="noStrike">
                <a:solidFill>
                  <a:srgbClr val="2F95A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6" name="Google Shape;356;g2ba0fbd6d66_0_30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1820"/>
              <a:buFont typeface="Lato"/>
              <a:buNone/>
            </a:pPr>
            <a:r>
              <a:rPr b="0" i="0" lang="en-US" sz="1820" u="none" cap="none" strike="noStrike">
                <a:solidFill>
                  <a:srgbClr val="2F95A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7" name="Google Shape;357;g2ba0fbd6d66_0_305"/>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1820"/>
              <a:buFont typeface="Lato"/>
              <a:buNone/>
            </a:pPr>
            <a:r>
              <a:rPr b="0" i="0" lang="en-US" sz="1820" u="none" cap="none" strike="noStrike">
                <a:solidFill>
                  <a:srgbClr val="2F95A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8" name="Google Shape;358;g2ba0fbd6d66_0_30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F95AC"/>
              </a:buClr>
              <a:buSzPts val="1820"/>
              <a:buFont typeface="Lato"/>
              <a:buNone/>
            </a:pPr>
            <a:r>
              <a:rPr b="0" i="0" lang="en-US" sz="1820" u="none" cap="none" strike="noStrike">
                <a:solidFill>
                  <a:srgbClr val="2F95A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59" name="Google Shape;359;g2ba0fbd6d66_0_305"/>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60" name="Google Shape;360;g2ba0fbd6d66_0_305"/>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61" name="Google Shape;361;g2ba0fbd6d66_0_305"/>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62" name="Google Shape;362;g2ba0fbd6d66_0_305"/>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63" name="Google Shape;363;g2ba0fbd6d66_0_305"/>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64" name="Google Shape;364;g2ba0fbd6d66_0_305"/>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65" name="Google Shape;365;g2ba0fbd6d66_0_305"/>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66" name="Google Shape;366;g2ba0fbd6d66_0_305"/>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67" name="Google Shape;367;g2ba0fbd6d66_0_305"/>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68" name="Google Shape;368;g2ba0fbd6d66_0_305"/>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69" name="Google Shape;369;g2ba0fbd6d66_0_305"/>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70" name="Google Shape;370;g2ba0fbd6d66_0_305"/>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71" name="Google Shape;371;g2ba0fbd6d66_0_305"/>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72" name="Google Shape;372;g2ba0fbd6d66_0_305"/>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73" name="Google Shape;373;g2ba0fbd6d66_0_305"/>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74" name="Google Shape;374;g2ba0fbd6d66_0_305"/>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75" name="Google Shape;375;g2ba0fbd6d66_0_305"/>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76" name="Google Shape;376;g2ba0fbd6d66_0_305"/>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77" name="Google Shape;377;g2ba0fbd6d66_0_305"/>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78" name="Google Shape;378;g2ba0fbd6d66_0_305"/>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79" name="Google Shape;379;g2ba0fbd6d66_0_305"/>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80" name="Google Shape;380;g2ba0fbd6d66_0_305"/>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81" name="Google Shape;381;g2ba0fbd6d66_0_30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ba0fbd6d66_0_30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3" name="Google Shape;383;g2ba0fbd6d66_0_305"/>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84" name="Google Shape;384;g2ba0fbd6d66_0_30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85" name="Google Shape;385;g2ba0fbd6d66_0_305"/>
          <p:cNvSpPr/>
          <p:nvPr/>
        </p:nvSpPr>
        <p:spPr>
          <a:xfrm>
            <a:off x="16454907" y="6365379"/>
            <a:ext cx="1486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ba0fbd6d66_0_305"/>
          <p:cNvSpPr/>
          <p:nvPr/>
        </p:nvSpPr>
        <p:spPr>
          <a:xfrm>
            <a:off x="16454907" y="6121400"/>
            <a:ext cx="16893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34.574</a:t>
            </a:r>
            <a:endParaRPr b="0" i="0" sz="4800" u="none" cap="none" strike="noStrike">
              <a:solidFill>
                <a:schemeClr val="dk1"/>
              </a:solidFill>
              <a:latin typeface="Calibri"/>
              <a:ea typeface="Calibri"/>
              <a:cs typeface="Calibri"/>
              <a:sym typeface="Calibri"/>
            </a:endParaRPr>
          </a:p>
        </p:txBody>
      </p:sp>
      <p:sp>
        <p:nvSpPr>
          <p:cNvPr id="387" name="Google Shape;387;g2ba0fbd6d66_0_305"/>
          <p:cNvSpPr/>
          <p:nvPr/>
        </p:nvSpPr>
        <p:spPr>
          <a:xfrm>
            <a:off x="16696237" y="72263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88" name="Google Shape;388;g2ba0fbd6d66_0_305"/>
          <p:cNvSpPr/>
          <p:nvPr/>
        </p:nvSpPr>
        <p:spPr>
          <a:xfrm>
            <a:off x="13260457" y="10515600"/>
            <a:ext cx="7875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ba0fbd6d66_0_305"/>
          <p:cNvSpPr/>
          <p:nvPr/>
        </p:nvSpPr>
        <p:spPr>
          <a:xfrm>
            <a:off x="13260457" y="10515600"/>
            <a:ext cx="7875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ba0fbd6d66_0_305"/>
          <p:cNvSpPr/>
          <p:nvPr/>
        </p:nvSpPr>
        <p:spPr>
          <a:xfrm>
            <a:off x="13158845" y="10515600"/>
            <a:ext cx="80781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Treasure Found</a:t>
            </a:r>
            <a:endParaRPr b="0" i="0" sz="4800" u="none" cap="none" strike="noStrike">
              <a:solidFill>
                <a:schemeClr val="dk1"/>
              </a:solidFill>
              <a:latin typeface="Calibri"/>
              <a:ea typeface="Calibri"/>
              <a:cs typeface="Calibri"/>
              <a:sym typeface="Calibri"/>
            </a:endParaRPr>
          </a:p>
        </p:txBody>
      </p:sp>
      <p:sp>
        <p:nvSpPr>
          <p:cNvPr id="391" name="Google Shape;391;g2ba0fbd6d66_0_305"/>
          <p:cNvSpPr/>
          <p:nvPr/>
        </p:nvSpPr>
        <p:spPr>
          <a:xfrm>
            <a:off x="13192716" y="11722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2" name="Google Shape;392;g2ba0fbd6d66_0_305"/>
          <p:cNvSpPr/>
          <p:nvPr/>
        </p:nvSpPr>
        <p:spPr>
          <a:xfrm>
            <a:off x="3251606" y="10515600"/>
            <a:ext cx="7875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ba0fbd6d66_0_305"/>
          <p:cNvSpPr/>
          <p:nvPr/>
        </p:nvSpPr>
        <p:spPr>
          <a:xfrm>
            <a:off x="3251606" y="10515600"/>
            <a:ext cx="7875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ba0fbd6d66_0_305"/>
          <p:cNvSpPr/>
          <p:nvPr/>
        </p:nvSpPr>
        <p:spPr>
          <a:xfrm>
            <a:off x="3149994" y="10515600"/>
            <a:ext cx="80781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Spellcasting Progress</a:t>
            </a:r>
            <a:endParaRPr b="0" i="0" sz="4800" u="none" cap="none" strike="noStrike">
              <a:solidFill>
                <a:schemeClr val="dk1"/>
              </a:solidFill>
              <a:latin typeface="Calibri"/>
              <a:ea typeface="Calibri"/>
              <a:cs typeface="Calibri"/>
              <a:sym typeface="Calibri"/>
            </a:endParaRPr>
          </a:p>
        </p:txBody>
      </p:sp>
      <p:sp>
        <p:nvSpPr>
          <p:cNvPr id="395" name="Google Shape;395;g2ba0fbd6d66_0_305"/>
          <p:cNvSpPr/>
          <p:nvPr/>
        </p:nvSpPr>
        <p:spPr>
          <a:xfrm>
            <a:off x="3183865" y="11722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400" name="Shape 400"/>
        <p:cNvGrpSpPr/>
        <p:nvPr/>
      </p:nvGrpSpPr>
      <p:grpSpPr>
        <a:xfrm>
          <a:off x="0" y="0"/>
          <a:ext cx="0" cy="0"/>
          <a:chOff x="0" y="0"/>
          <a:chExt cx="0" cy="0"/>
        </a:xfrm>
      </p:grpSpPr>
      <p:pic>
        <p:nvPicPr>
          <p:cNvPr descr=" " id="401" name="Google Shape;401;g2ba0fbd6d66_0_370"/>
          <p:cNvPicPr preferRelativeResize="0"/>
          <p:nvPr/>
        </p:nvPicPr>
        <p:blipFill rotWithShape="1">
          <a:blip r:embed="rId3">
            <a:alphaModFix/>
          </a:blip>
          <a:srcRect b="0" l="0" r="0" t="0"/>
          <a:stretch/>
        </p:blipFill>
        <p:spPr>
          <a:xfrm>
            <a:off x="0" y="355600"/>
            <a:ext cx="24387048" cy="13004800"/>
          </a:xfrm>
          <a:prstGeom prst="rect">
            <a:avLst/>
          </a:prstGeom>
          <a:noFill/>
          <a:ln>
            <a:noFill/>
          </a:ln>
        </p:spPr>
      </p:pic>
      <p:sp>
        <p:nvSpPr>
          <p:cNvPr id="402" name="Google Shape;402;g2ba0fbd6d66_0_3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g2ba0fbd6d66_0_37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4" name="Google Shape;404;g2ba0fbd6d66_0_370"/>
          <p:cNvSpPr/>
          <p:nvPr/>
        </p:nvSpPr>
        <p:spPr>
          <a:xfrm>
            <a:off x="13450981" y="5753100"/>
            <a:ext cx="87387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ba0fbd6d66_0_370"/>
          <p:cNvSpPr/>
          <p:nvPr/>
        </p:nvSpPr>
        <p:spPr>
          <a:xfrm>
            <a:off x="13450981" y="5753100"/>
            <a:ext cx="87387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ba0fbd6d66_0_370"/>
          <p:cNvSpPr/>
          <p:nvPr/>
        </p:nvSpPr>
        <p:spPr>
          <a:xfrm>
            <a:off x="13450981" y="5753100"/>
            <a:ext cx="89418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A web application</a:t>
            </a:r>
            <a:endParaRPr b="0" i="0" sz="4800" u="none" cap="none" strike="noStrike">
              <a:solidFill>
                <a:schemeClr val="dk1"/>
              </a:solidFill>
              <a:latin typeface="Calibri"/>
              <a:ea typeface="Calibri"/>
              <a:cs typeface="Calibri"/>
              <a:sym typeface="Calibri"/>
            </a:endParaRPr>
          </a:p>
        </p:txBody>
      </p:sp>
      <p:sp>
        <p:nvSpPr>
          <p:cNvPr id="407" name="Google Shape;407;g2ba0fbd6d66_0_370"/>
          <p:cNvSpPr/>
          <p:nvPr/>
        </p:nvSpPr>
        <p:spPr>
          <a:xfrm>
            <a:off x="13450981" y="70612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8" name="Google Shape;408;g2ba0fbd6d66_0_370"/>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09" name="Google Shape;409;g2ba0fbd6d66_0_370"/>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10" name="Google Shape;410;g2ba0fbd6d66_0_370"/>
          <p:cNvSpPr/>
          <p:nvPr/>
        </p:nvSpPr>
        <p:spPr>
          <a:xfrm>
            <a:off x="7011276" y="1219200"/>
            <a:ext cx="106905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415" name="Shape 415"/>
        <p:cNvGrpSpPr/>
        <p:nvPr/>
      </p:nvGrpSpPr>
      <p:grpSpPr>
        <a:xfrm>
          <a:off x="0" y="0"/>
          <a:ext cx="0" cy="0"/>
          <a:chOff x="0" y="0"/>
          <a:chExt cx="0" cy="0"/>
        </a:xfrm>
      </p:grpSpPr>
      <p:pic>
        <p:nvPicPr>
          <p:cNvPr descr=" " id="416" name="Google Shape;416;g2ba0fbd6d66_0_384"/>
          <p:cNvPicPr preferRelativeResize="0"/>
          <p:nvPr/>
        </p:nvPicPr>
        <p:blipFill rotWithShape="1">
          <a:blip r:embed="rId3">
            <a:alphaModFix/>
          </a:blip>
          <a:srcRect b="0" l="0" r="0" t="0"/>
          <a:stretch/>
        </p:blipFill>
        <p:spPr>
          <a:xfrm>
            <a:off x="406451" y="279400"/>
            <a:ext cx="23840880" cy="13436600"/>
          </a:xfrm>
          <a:prstGeom prst="rect">
            <a:avLst/>
          </a:prstGeom>
          <a:noFill/>
          <a:ln>
            <a:noFill/>
          </a:ln>
        </p:spPr>
      </p:pic>
      <p:sp>
        <p:nvSpPr>
          <p:cNvPr id="417" name="Google Shape;417;g2ba0fbd6d66_0_3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g2ba0fbd6d66_0_38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9" name="Google Shape;419;g2ba0fbd6d66_0_384"/>
          <p:cNvSpPr/>
          <p:nvPr/>
        </p:nvSpPr>
        <p:spPr>
          <a:xfrm>
            <a:off x="2946768" y="4152900"/>
            <a:ext cx="87387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ba0fbd6d66_0_384"/>
          <p:cNvSpPr/>
          <p:nvPr/>
        </p:nvSpPr>
        <p:spPr>
          <a:xfrm>
            <a:off x="2946768" y="4152900"/>
            <a:ext cx="87387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ba0fbd6d66_0_384"/>
          <p:cNvSpPr/>
          <p:nvPr/>
        </p:nvSpPr>
        <p:spPr>
          <a:xfrm>
            <a:off x="2946768" y="4152900"/>
            <a:ext cx="89418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An mobile app</a:t>
            </a:r>
            <a:endParaRPr b="0" i="0" sz="4800" u="none" cap="none" strike="noStrike">
              <a:solidFill>
                <a:schemeClr val="dk1"/>
              </a:solidFill>
              <a:latin typeface="Calibri"/>
              <a:ea typeface="Calibri"/>
              <a:cs typeface="Calibri"/>
              <a:sym typeface="Calibri"/>
            </a:endParaRPr>
          </a:p>
        </p:txBody>
      </p:sp>
      <p:sp>
        <p:nvSpPr>
          <p:cNvPr id="422" name="Google Shape;422;g2ba0fbd6d66_0_384"/>
          <p:cNvSpPr/>
          <p:nvPr/>
        </p:nvSpPr>
        <p:spPr>
          <a:xfrm>
            <a:off x="2946768" y="54610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3" name="Google Shape;423;g2ba0fbd6d66_0_384"/>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24" name="Google Shape;424;g2ba0fbd6d66_0_384"/>
          <p:cNvSpPr/>
          <p:nvPr/>
        </p:nvSpPr>
        <p:spPr>
          <a:xfrm>
            <a:off x="2895962" y="1854200"/>
            <a:ext cx="129006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The Future of Fantasy</a:t>
            </a:r>
            <a:endParaRPr b="0" i="0" sz="8000" u="none" cap="none" strike="noStrike">
              <a:solidFill>
                <a:schemeClr val="dk1"/>
              </a:solidFill>
              <a:latin typeface="Calibri"/>
              <a:ea typeface="Calibri"/>
              <a:cs typeface="Calibri"/>
              <a:sym typeface="Calibri"/>
            </a:endParaRPr>
          </a:p>
        </p:txBody>
      </p:sp>
      <p:pic>
        <p:nvPicPr>
          <p:cNvPr descr=" " id="425" name="Google Shape;425;g2ba0fbd6d66_0_384"/>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26" name="Google Shape;426;g2ba0fbd6d66_0_384"/>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431" name="Shape 431"/>
        <p:cNvGrpSpPr/>
        <p:nvPr/>
      </p:nvGrpSpPr>
      <p:grpSpPr>
        <a:xfrm>
          <a:off x="0" y="0"/>
          <a:ext cx="0" cy="0"/>
          <a:chOff x="0" y="0"/>
          <a:chExt cx="0" cy="0"/>
        </a:xfrm>
      </p:grpSpPr>
      <p:pic>
        <p:nvPicPr>
          <p:cNvPr descr=" " id="432" name="Google Shape;432;g2ba0fbd6d66_0_399"/>
          <p:cNvPicPr preferRelativeResize="0"/>
          <p:nvPr/>
        </p:nvPicPr>
        <p:blipFill rotWithShape="1">
          <a:blip r:embed="rId3">
            <a:alphaModFix/>
          </a:blip>
          <a:srcRect b="0" l="0" r="0" t="0"/>
          <a:stretch/>
        </p:blipFill>
        <p:spPr>
          <a:xfrm>
            <a:off x="0" y="431800"/>
            <a:ext cx="24387048" cy="12738100"/>
          </a:xfrm>
          <a:prstGeom prst="rect">
            <a:avLst/>
          </a:prstGeom>
          <a:noFill/>
          <a:ln>
            <a:noFill/>
          </a:ln>
        </p:spPr>
      </p:pic>
      <p:sp>
        <p:nvSpPr>
          <p:cNvPr id="433" name="Google Shape;433;g2ba0fbd6d66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ba0fbd6d66_0_39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5" name="Google Shape;435;g2ba0fbd6d66_0_399"/>
          <p:cNvSpPr/>
          <p:nvPr/>
        </p:nvSpPr>
        <p:spPr>
          <a:xfrm>
            <a:off x="876410" y="8902700"/>
            <a:ext cx="57156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ba0fbd6d66_0_399"/>
          <p:cNvSpPr/>
          <p:nvPr/>
        </p:nvSpPr>
        <p:spPr>
          <a:xfrm>
            <a:off x="876410" y="8902700"/>
            <a:ext cx="5715600" cy="31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ba0fbd6d66_0_399"/>
          <p:cNvSpPr/>
          <p:nvPr/>
        </p:nvSpPr>
        <p:spPr>
          <a:xfrm>
            <a:off x="876410" y="8902700"/>
            <a:ext cx="5919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A web application</a:t>
            </a:r>
            <a:endParaRPr b="0" i="0" sz="4800" u="none" cap="none" strike="noStrike">
              <a:solidFill>
                <a:schemeClr val="dk1"/>
              </a:solidFill>
              <a:latin typeface="Calibri"/>
              <a:ea typeface="Calibri"/>
              <a:cs typeface="Calibri"/>
              <a:sym typeface="Calibri"/>
            </a:endParaRPr>
          </a:p>
        </p:txBody>
      </p:sp>
      <p:sp>
        <p:nvSpPr>
          <p:cNvPr id="438" name="Google Shape;438;g2ba0fbd6d66_0_399"/>
          <p:cNvSpPr/>
          <p:nvPr/>
        </p:nvSpPr>
        <p:spPr>
          <a:xfrm>
            <a:off x="876410" y="10210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39" name="Google Shape;439;g2ba0fbd6d66_0_399"/>
          <p:cNvSpPr/>
          <p:nvPr/>
        </p:nvSpPr>
        <p:spPr>
          <a:xfrm>
            <a:off x="825603" y="1231900"/>
            <a:ext cx="7007100" cy="770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40" name="Google Shape;440;g2ba0fbd6d66_0_399"/>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1" name="Google Shape;441;g2ba0fbd6d66_0_399"/>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42" name="Google Shape;442;g2ba0fbd6d66_0_399"/>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447" name="Shape 447"/>
        <p:cNvGrpSpPr/>
        <p:nvPr/>
      </p:nvGrpSpPr>
      <p:grpSpPr>
        <a:xfrm>
          <a:off x="0" y="0"/>
          <a:ext cx="0" cy="0"/>
          <a:chOff x="0" y="0"/>
          <a:chExt cx="0" cy="0"/>
        </a:xfrm>
      </p:grpSpPr>
      <p:pic>
        <p:nvPicPr>
          <p:cNvPr descr=" " id="448" name="Google Shape;448;g2ba0fbd6d66_0_4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9" name="Google Shape;449;g2ba0fbd6d66_0_4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g2ba0fbd6d66_0_4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1" name="Google Shape;451;g2ba0fbd6d66_0_414"/>
          <p:cNvSpPr/>
          <p:nvPr/>
        </p:nvSpPr>
        <p:spPr>
          <a:xfrm>
            <a:off x="15690694" y="698500"/>
            <a:ext cx="7464300" cy="2180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27" name="Shape 27"/>
        <p:cNvGrpSpPr/>
        <p:nvPr/>
      </p:nvGrpSpPr>
      <p:grpSpPr>
        <a:xfrm>
          <a:off x="0" y="0"/>
          <a:ext cx="0" cy="0"/>
          <a:chOff x="0" y="0"/>
          <a:chExt cx="0" cy="0"/>
        </a:xfrm>
      </p:grpSpPr>
      <p:pic>
        <p:nvPicPr>
          <p:cNvPr descr=" " id="28" name="Google Shape;28;g2ba0fbd6d66_0_11"/>
          <p:cNvPicPr preferRelativeResize="0"/>
          <p:nvPr/>
        </p:nvPicPr>
        <p:blipFill rotWithShape="1">
          <a:blip r:embed="rId3">
            <a:alphaModFix/>
          </a:blip>
          <a:srcRect b="0" l="0" r="0" t="0"/>
          <a:stretch/>
        </p:blipFill>
        <p:spPr>
          <a:xfrm>
            <a:off x="3340518" y="647700"/>
            <a:ext cx="17706013" cy="12433300"/>
          </a:xfrm>
          <a:prstGeom prst="rect">
            <a:avLst/>
          </a:prstGeom>
          <a:noFill/>
          <a:ln>
            <a:noFill/>
          </a:ln>
        </p:spPr>
      </p:pic>
      <p:sp>
        <p:nvSpPr>
          <p:cNvPr id="29" name="Google Shape;29;g2ba0fbd6d66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ba0fbd6d66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g2ba0fbd6d66_0_11"/>
          <p:cNvSpPr/>
          <p:nvPr/>
        </p:nvSpPr>
        <p:spPr>
          <a:xfrm>
            <a:off x="9280627" y="4394200"/>
            <a:ext cx="5838600" cy="3475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Koulen"/>
              <a:buNone/>
            </a:pPr>
            <a:r>
              <a:rPr b="0" i="0" lang="en-US" sz="12800" u="none" cap="none" strike="noStrike">
                <a:solidFill>
                  <a:srgbClr val="272727"/>
                </a:solidFill>
                <a:latin typeface="Koulen"/>
                <a:ea typeface="Koulen"/>
                <a:cs typeface="Koulen"/>
                <a:sym typeface="Koulen"/>
              </a:rPr>
              <a:t>Welcome</a:t>
            </a:r>
            <a:endParaRPr b="0" i="0" sz="12800" u="none" cap="none" strike="noStrike">
              <a:solidFill>
                <a:schemeClr val="dk1"/>
              </a:solidFill>
              <a:latin typeface="Calibri"/>
              <a:ea typeface="Calibri"/>
              <a:cs typeface="Calibri"/>
              <a:sym typeface="Calibri"/>
            </a:endParaRPr>
          </a:p>
        </p:txBody>
      </p:sp>
      <p:sp>
        <p:nvSpPr>
          <p:cNvPr id="32" name="Google Shape;32;g2ba0fbd6d66_0_11"/>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456" name="Shape 456"/>
        <p:cNvGrpSpPr/>
        <p:nvPr/>
      </p:nvGrpSpPr>
      <p:grpSpPr>
        <a:xfrm>
          <a:off x="0" y="0"/>
          <a:ext cx="0" cy="0"/>
          <a:chOff x="0" y="0"/>
          <a:chExt cx="0" cy="0"/>
        </a:xfrm>
      </p:grpSpPr>
      <p:pic>
        <p:nvPicPr>
          <p:cNvPr descr=" " id="457" name="Google Shape;457;g2ba0fbd6d66_0_422"/>
          <p:cNvPicPr preferRelativeResize="0"/>
          <p:nvPr/>
        </p:nvPicPr>
        <p:blipFill rotWithShape="1">
          <a:blip r:embed="rId3">
            <a:alphaModFix/>
          </a:blip>
          <a:srcRect b="0" l="0" r="0" t="0"/>
          <a:stretch/>
        </p:blipFill>
        <p:spPr>
          <a:xfrm>
            <a:off x="0" y="355600"/>
            <a:ext cx="24387048" cy="13004800"/>
          </a:xfrm>
          <a:prstGeom prst="rect">
            <a:avLst/>
          </a:prstGeom>
          <a:noFill/>
          <a:ln>
            <a:noFill/>
          </a:ln>
        </p:spPr>
      </p:pic>
      <p:sp>
        <p:nvSpPr>
          <p:cNvPr id="458" name="Google Shape;458;g2ba0fbd6d66_0_4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g2ba0fbd6d66_0_4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60" name="Google Shape;460;g2ba0fbd6d66_0_422"/>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461" name="Google Shape;461;g2ba0fbd6d66_0_422"/>
          <p:cNvSpPr/>
          <p:nvPr/>
        </p:nvSpPr>
        <p:spPr>
          <a:xfrm>
            <a:off x="8675184" y="2578100"/>
            <a:ext cx="6604800" cy="30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ba0fbd6d66_0_422"/>
          <p:cNvSpPr/>
          <p:nvPr/>
        </p:nvSpPr>
        <p:spPr>
          <a:xfrm>
            <a:off x="8675184" y="2628900"/>
            <a:ext cx="3429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ba0fbd6d66_0_422"/>
          <p:cNvSpPr/>
          <p:nvPr/>
        </p:nvSpPr>
        <p:spPr>
          <a:xfrm>
            <a:off x="8675184" y="2628900"/>
            <a:ext cx="8850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Koulen"/>
              <a:buNone/>
            </a:pPr>
            <a:r>
              <a:rPr b="0" i="0" lang="en-US" sz="12800" u="none" cap="none" strike="noStrike">
                <a:solidFill>
                  <a:srgbClr val="272727"/>
                </a:solidFill>
                <a:latin typeface="Koulen"/>
                <a:ea typeface="Koulen"/>
                <a:cs typeface="Koulen"/>
                <a:sym typeface="Koulen"/>
              </a:rPr>
              <a:t>1</a:t>
            </a:r>
            <a:endParaRPr b="0" i="0" sz="12800" u="none" cap="none" strike="noStrike">
              <a:solidFill>
                <a:schemeClr val="dk1"/>
              </a:solidFill>
              <a:latin typeface="Calibri"/>
              <a:ea typeface="Calibri"/>
              <a:cs typeface="Calibri"/>
              <a:sym typeface="Calibri"/>
            </a:endParaRPr>
          </a:p>
        </p:txBody>
      </p:sp>
      <p:sp>
        <p:nvSpPr>
          <p:cNvPr id="464" name="Google Shape;464;g2ba0fbd6d66_0_422"/>
          <p:cNvSpPr/>
          <p:nvPr/>
        </p:nvSpPr>
        <p:spPr>
          <a:xfrm>
            <a:off x="9221353" y="2578100"/>
            <a:ext cx="6058800" cy="30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ba0fbd6d66_0_422"/>
          <p:cNvSpPr/>
          <p:nvPr/>
        </p:nvSpPr>
        <p:spPr>
          <a:xfrm>
            <a:off x="9221353" y="2578100"/>
            <a:ext cx="62619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Discover the secrets</a:t>
            </a:r>
            <a:endParaRPr b="0" i="0" sz="4800" u="none" cap="none" strike="noStrike">
              <a:solidFill>
                <a:schemeClr val="dk1"/>
              </a:solidFill>
              <a:latin typeface="Calibri"/>
              <a:ea typeface="Calibri"/>
              <a:cs typeface="Calibri"/>
              <a:sym typeface="Calibri"/>
            </a:endParaRPr>
          </a:p>
        </p:txBody>
      </p:sp>
      <p:sp>
        <p:nvSpPr>
          <p:cNvPr id="466" name="Google Shape;466;g2ba0fbd6d66_0_422"/>
          <p:cNvSpPr/>
          <p:nvPr/>
        </p:nvSpPr>
        <p:spPr>
          <a:xfrm>
            <a:off x="9221353" y="3784600"/>
            <a:ext cx="6194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67" name="Google Shape;467;g2ba0fbd6d66_0_422"/>
          <p:cNvSpPr/>
          <p:nvPr/>
        </p:nvSpPr>
        <p:spPr>
          <a:xfrm>
            <a:off x="8675184" y="6997700"/>
            <a:ext cx="6604800" cy="36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ba0fbd6d66_0_422"/>
          <p:cNvSpPr/>
          <p:nvPr/>
        </p:nvSpPr>
        <p:spPr>
          <a:xfrm>
            <a:off x="8675184" y="7353300"/>
            <a:ext cx="7239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ba0fbd6d66_0_422"/>
          <p:cNvSpPr/>
          <p:nvPr/>
        </p:nvSpPr>
        <p:spPr>
          <a:xfrm>
            <a:off x="8675184" y="7353300"/>
            <a:ext cx="12660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Koulen"/>
              <a:buNone/>
            </a:pPr>
            <a:r>
              <a:rPr b="0" i="0" lang="en-US" sz="12800" u="none" cap="none" strike="noStrike">
                <a:solidFill>
                  <a:srgbClr val="272727"/>
                </a:solidFill>
                <a:latin typeface="Koulen"/>
                <a:ea typeface="Koulen"/>
                <a:cs typeface="Koulen"/>
                <a:sym typeface="Koulen"/>
              </a:rPr>
              <a:t>3</a:t>
            </a:r>
            <a:endParaRPr b="0" i="0" sz="12800" u="none" cap="none" strike="noStrike">
              <a:solidFill>
                <a:schemeClr val="dk1"/>
              </a:solidFill>
              <a:latin typeface="Calibri"/>
              <a:ea typeface="Calibri"/>
              <a:cs typeface="Calibri"/>
              <a:sym typeface="Calibri"/>
            </a:endParaRPr>
          </a:p>
        </p:txBody>
      </p:sp>
      <p:sp>
        <p:nvSpPr>
          <p:cNvPr id="470" name="Google Shape;470;g2ba0fbd6d66_0_422"/>
          <p:cNvSpPr/>
          <p:nvPr/>
        </p:nvSpPr>
        <p:spPr>
          <a:xfrm>
            <a:off x="9602400" y="6997700"/>
            <a:ext cx="5677500" cy="36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ba0fbd6d66_0_422"/>
          <p:cNvSpPr/>
          <p:nvPr/>
        </p:nvSpPr>
        <p:spPr>
          <a:xfrm>
            <a:off x="9602400" y="6997700"/>
            <a:ext cx="58809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Meet the creatures</a:t>
            </a:r>
            <a:endParaRPr b="0" i="0" sz="4800" u="none" cap="none" strike="noStrike">
              <a:solidFill>
                <a:schemeClr val="dk1"/>
              </a:solidFill>
              <a:latin typeface="Calibri"/>
              <a:ea typeface="Calibri"/>
              <a:cs typeface="Calibri"/>
              <a:sym typeface="Calibri"/>
            </a:endParaRPr>
          </a:p>
        </p:txBody>
      </p:sp>
      <p:sp>
        <p:nvSpPr>
          <p:cNvPr id="472" name="Google Shape;472;g2ba0fbd6d66_0_422"/>
          <p:cNvSpPr/>
          <p:nvPr/>
        </p:nvSpPr>
        <p:spPr>
          <a:xfrm>
            <a:off x="9602400" y="8204200"/>
            <a:ext cx="5813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73" name="Google Shape;473;g2ba0fbd6d66_0_422"/>
          <p:cNvSpPr/>
          <p:nvPr/>
        </p:nvSpPr>
        <p:spPr>
          <a:xfrm>
            <a:off x="16181822" y="6997700"/>
            <a:ext cx="6604800" cy="36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ba0fbd6d66_0_422"/>
          <p:cNvSpPr/>
          <p:nvPr/>
        </p:nvSpPr>
        <p:spPr>
          <a:xfrm>
            <a:off x="16181822" y="7353300"/>
            <a:ext cx="7368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ba0fbd6d66_0_422"/>
          <p:cNvSpPr/>
          <p:nvPr/>
        </p:nvSpPr>
        <p:spPr>
          <a:xfrm>
            <a:off x="16181822" y="7353300"/>
            <a:ext cx="12786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Koulen"/>
              <a:buNone/>
            </a:pPr>
            <a:r>
              <a:rPr b="0" i="0" lang="en-US" sz="12800" u="none" cap="none" strike="noStrike">
                <a:solidFill>
                  <a:srgbClr val="272727"/>
                </a:solidFill>
                <a:latin typeface="Koulen"/>
                <a:ea typeface="Koulen"/>
                <a:cs typeface="Koulen"/>
                <a:sym typeface="Koulen"/>
              </a:rPr>
              <a:t>4</a:t>
            </a:r>
            <a:endParaRPr b="0" i="0" sz="12800" u="none" cap="none" strike="noStrike">
              <a:solidFill>
                <a:schemeClr val="dk1"/>
              </a:solidFill>
              <a:latin typeface="Calibri"/>
              <a:ea typeface="Calibri"/>
              <a:cs typeface="Calibri"/>
              <a:sym typeface="Calibri"/>
            </a:endParaRPr>
          </a:p>
        </p:txBody>
      </p:sp>
      <p:sp>
        <p:nvSpPr>
          <p:cNvPr id="476" name="Google Shape;476;g2ba0fbd6d66_0_422"/>
          <p:cNvSpPr/>
          <p:nvPr/>
        </p:nvSpPr>
        <p:spPr>
          <a:xfrm>
            <a:off x="17121740" y="6997700"/>
            <a:ext cx="5664900" cy="36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ba0fbd6d66_0_422"/>
          <p:cNvSpPr/>
          <p:nvPr/>
        </p:nvSpPr>
        <p:spPr>
          <a:xfrm>
            <a:off x="17121740" y="6997700"/>
            <a:ext cx="5868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Uncover the magic</a:t>
            </a:r>
            <a:endParaRPr b="0" i="0" sz="4800" u="none" cap="none" strike="noStrike">
              <a:solidFill>
                <a:schemeClr val="dk1"/>
              </a:solidFill>
              <a:latin typeface="Calibri"/>
              <a:ea typeface="Calibri"/>
              <a:cs typeface="Calibri"/>
              <a:sym typeface="Calibri"/>
            </a:endParaRPr>
          </a:p>
        </p:txBody>
      </p:sp>
      <p:sp>
        <p:nvSpPr>
          <p:cNvPr id="478" name="Google Shape;478;g2ba0fbd6d66_0_422"/>
          <p:cNvSpPr/>
          <p:nvPr/>
        </p:nvSpPr>
        <p:spPr>
          <a:xfrm>
            <a:off x="17121740" y="8204200"/>
            <a:ext cx="5800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79" name="Google Shape;479;g2ba0fbd6d66_0_422"/>
          <p:cNvSpPr/>
          <p:nvPr/>
        </p:nvSpPr>
        <p:spPr>
          <a:xfrm>
            <a:off x="16181822" y="2578100"/>
            <a:ext cx="6604800" cy="30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ba0fbd6d66_0_422"/>
          <p:cNvSpPr/>
          <p:nvPr/>
        </p:nvSpPr>
        <p:spPr>
          <a:xfrm>
            <a:off x="16181822" y="2628900"/>
            <a:ext cx="7239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ba0fbd6d66_0_422"/>
          <p:cNvSpPr/>
          <p:nvPr/>
        </p:nvSpPr>
        <p:spPr>
          <a:xfrm>
            <a:off x="16181822" y="2628900"/>
            <a:ext cx="12660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Koulen"/>
              <a:buNone/>
            </a:pPr>
            <a:r>
              <a:rPr b="0" i="0" lang="en-US" sz="12800" u="none" cap="none" strike="noStrike">
                <a:solidFill>
                  <a:srgbClr val="272727"/>
                </a:solidFill>
                <a:latin typeface="Koulen"/>
                <a:ea typeface="Koulen"/>
                <a:cs typeface="Koulen"/>
                <a:sym typeface="Koulen"/>
              </a:rPr>
              <a:t>2</a:t>
            </a:r>
            <a:endParaRPr b="0" i="0" sz="12800" u="none" cap="none" strike="noStrike">
              <a:solidFill>
                <a:schemeClr val="dk1"/>
              </a:solidFill>
              <a:latin typeface="Calibri"/>
              <a:ea typeface="Calibri"/>
              <a:cs typeface="Calibri"/>
              <a:sym typeface="Calibri"/>
            </a:endParaRPr>
          </a:p>
        </p:txBody>
      </p:sp>
      <p:sp>
        <p:nvSpPr>
          <p:cNvPr id="482" name="Google Shape;482;g2ba0fbd6d66_0_422"/>
          <p:cNvSpPr/>
          <p:nvPr/>
        </p:nvSpPr>
        <p:spPr>
          <a:xfrm>
            <a:off x="17109038" y="2578100"/>
            <a:ext cx="5677500" cy="30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ba0fbd6d66_0_422"/>
          <p:cNvSpPr/>
          <p:nvPr/>
        </p:nvSpPr>
        <p:spPr>
          <a:xfrm>
            <a:off x="17109038" y="2578100"/>
            <a:ext cx="58809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Find your own path</a:t>
            </a:r>
            <a:endParaRPr b="0" i="0" sz="4800" u="none" cap="none" strike="noStrike">
              <a:solidFill>
                <a:schemeClr val="dk1"/>
              </a:solidFill>
              <a:latin typeface="Calibri"/>
              <a:ea typeface="Calibri"/>
              <a:cs typeface="Calibri"/>
              <a:sym typeface="Calibri"/>
            </a:endParaRPr>
          </a:p>
        </p:txBody>
      </p:sp>
      <p:sp>
        <p:nvSpPr>
          <p:cNvPr id="484" name="Google Shape;484;g2ba0fbd6d66_0_422"/>
          <p:cNvSpPr/>
          <p:nvPr/>
        </p:nvSpPr>
        <p:spPr>
          <a:xfrm>
            <a:off x="17109038" y="3784600"/>
            <a:ext cx="5813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489" name="Shape 489"/>
        <p:cNvGrpSpPr/>
        <p:nvPr/>
      </p:nvGrpSpPr>
      <p:grpSpPr>
        <a:xfrm>
          <a:off x="0" y="0"/>
          <a:ext cx="0" cy="0"/>
          <a:chOff x="0" y="0"/>
          <a:chExt cx="0" cy="0"/>
        </a:xfrm>
      </p:grpSpPr>
      <p:pic>
        <p:nvPicPr>
          <p:cNvPr descr=" " id="490" name="Google Shape;490;g2ba0fbd6d66_0_454"/>
          <p:cNvPicPr preferRelativeResize="0"/>
          <p:nvPr/>
        </p:nvPicPr>
        <p:blipFill rotWithShape="1">
          <a:blip r:embed="rId3">
            <a:alphaModFix/>
          </a:blip>
          <a:srcRect b="0" l="0" r="0" t="0"/>
          <a:stretch/>
        </p:blipFill>
        <p:spPr>
          <a:xfrm>
            <a:off x="406451" y="279400"/>
            <a:ext cx="23840880" cy="13436600"/>
          </a:xfrm>
          <a:prstGeom prst="rect">
            <a:avLst/>
          </a:prstGeom>
          <a:noFill/>
          <a:ln>
            <a:noFill/>
          </a:ln>
        </p:spPr>
      </p:pic>
      <p:sp>
        <p:nvSpPr>
          <p:cNvPr id="491" name="Google Shape;491;g2ba0fbd6d66_0_4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ba0fbd6d66_0_45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3" name="Google Shape;493;g2ba0fbd6d66_0_454"/>
          <p:cNvSpPr/>
          <p:nvPr/>
        </p:nvSpPr>
        <p:spPr>
          <a:xfrm>
            <a:off x="5012893" y="11696700"/>
            <a:ext cx="143487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Fantasy Realm at a Glance</a:t>
            </a:r>
            <a:endParaRPr b="0" i="0" sz="8000" u="none" cap="none" strike="noStrike">
              <a:solidFill>
                <a:schemeClr val="dk1"/>
              </a:solidFill>
              <a:latin typeface="Calibri"/>
              <a:ea typeface="Calibri"/>
              <a:cs typeface="Calibri"/>
              <a:sym typeface="Calibri"/>
            </a:endParaRPr>
          </a:p>
        </p:txBody>
      </p:sp>
      <p:sp>
        <p:nvSpPr>
          <p:cNvPr id="494" name="Google Shape;494;g2ba0fbd6d66_0_454"/>
          <p:cNvSpPr/>
          <p:nvPr/>
        </p:nvSpPr>
        <p:spPr>
          <a:xfrm>
            <a:off x="15724565" y="177165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ba0fbd6d66_0_454"/>
          <p:cNvSpPr/>
          <p:nvPr/>
        </p:nvSpPr>
        <p:spPr>
          <a:xfrm>
            <a:off x="15724565" y="177165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ba0fbd6d66_0_454"/>
          <p:cNvSpPr/>
          <p:nvPr/>
        </p:nvSpPr>
        <p:spPr>
          <a:xfrm>
            <a:off x="15724565" y="1771650"/>
            <a:ext cx="7138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The Enchanted Forest</a:t>
            </a:r>
            <a:endParaRPr b="0" i="0" sz="4800" u="none" cap="none" strike="noStrike">
              <a:solidFill>
                <a:schemeClr val="dk1"/>
              </a:solidFill>
              <a:latin typeface="Calibri"/>
              <a:ea typeface="Calibri"/>
              <a:cs typeface="Calibri"/>
              <a:sym typeface="Calibri"/>
            </a:endParaRPr>
          </a:p>
        </p:txBody>
      </p:sp>
      <p:sp>
        <p:nvSpPr>
          <p:cNvPr id="497" name="Google Shape;497;g2ba0fbd6d66_0_454"/>
          <p:cNvSpPr/>
          <p:nvPr/>
        </p:nvSpPr>
        <p:spPr>
          <a:xfrm>
            <a:off x="15724565" y="29781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98" name="Google Shape;498;g2ba0fbd6d66_0_454"/>
          <p:cNvSpPr/>
          <p:nvPr/>
        </p:nvSpPr>
        <p:spPr>
          <a:xfrm>
            <a:off x="15724565" y="507365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ba0fbd6d66_0_454"/>
          <p:cNvSpPr/>
          <p:nvPr/>
        </p:nvSpPr>
        <p:spPr>
          <a:xfrm>
            <a:off x="15724565" y="507365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ba0fbd6d66_0_454"/>
          <p:cNvSpPr/>
          <p:nvPr/>
        </p:nvSpPr>
        <p:spPr>
          <a:xfrm>
            <a:off x="15724565" y="5073650"/>
            <a:ext cx="7138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The Crystal Caves</a:t>
            </a:r>
            <a:endParaRPr b="0" i="0" sz="4800" u="none" cap="none" strike="noStrike">
              <a:solidFill>
                <a:schemeClr val="dk1"/>
              </a:solidFill>
              <a:latin typeface="Calibri"/>
              <a:ea typeface="Calibri"/>
              <a:cs typeface="Calibri"/>
              <a:sym typeface="Calibri"/>
            </a:endParaRPr>
          </a:p>
        </p:txBody>
      </p:sp>
      <p:sp>
        <p:nvSpPr>
          <p:cNvPr id="501" name="Google Shape;501;g2ba0fbd6d66_0_454"/>
          <p:cNvSpPr/>
          <p:nvPr/>
        </p:nvSpPr>
        <p:spPr>
          <a:xfrm>
            <a:off x="15724565" y="62801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02" name="Google Shape;502;g2ba0fbd6d66_0_454"/>
          <p:cNvSpPr/>
          <p:nvPr/>
        </p:nvSpPr>
        <p:spPr>
          <a:xfrm>
            <a:off x="15724565" y="809625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ba0fbd6d66_0_454"/>
          <p:cNvSpPr/>
          <p:nvPr/>
        </p:nvSpPr>
        <p:spPr>
          <a:xfrm>
            <a:off x="15724565" y="809625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ba0fbd6d66_0_454"/>
          <p:cNvSpPr/>
          <p:nvPr/>
        </p:nvSpPr>
        <p:spPr>
          <a:xfrm>
            <a:off x="15724565" y="8096250"/>
            <a:ext cx="7138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The Dragon's Lair</a:t>
            </a:r>
            <a:endParaRPr b="0" i="0" sz="4800" u="none" cap="none" strike="noStrike">
              <a:solidFill>
                <a:schemeClr val="dk1"/>
              </a:solidFill>
              <a:latin typeface="Calibri"/>
              <a:ea typeface="Calibri"/>
              <a:cs typeface="Calibri"/>
              <a:sym typeface="Calibri"/>
            </a:endParaRPr>
          </a:p>
        </p:txBody>
      </p:sp>
      <p:sp>
        <p:nvSpPr>
          <p:cNvPr id="505" name="Google Shape;505;g2ba0fbd6d66_0_454"/>
          <p:cNvSpPr/>
          <p:nvPr/>
        </p:nvSpPr>
        <p:spPr>
          <a:xfrm>
            <a:off x="15724565" y="93027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pic>
        <p:nvPicPr>
          <p:cNvPr descr=" " id="506" name="Google Shape;506;g2ba0fbd6d66_0_454"/>
          <p:cNvPicPr preferRelativeResize="0"/>
          <p:nvPr/>
        </p:nvPicPr>
        <p:blipFill rotWithShape="1">
          <a:blip r:embed="rId5">
            <a:alphaModFix/>
          </a:blip>
          <a:srcRect b="0" l="0" r="0" t="0"/>
          <a:stretch/>
        </p:blipFill>
        <p:spPr>
          <a:xfrm>
            <a:off x="3569146" y="1879600"/>
            <a:ext cx="3225524" cy="2013595"/>
          </a:xfrm>
          <a:prstGeom prst="rect">
            <a:avLst/>
          </a:prstGeom>
          <a:noFill/>
          <a:ln>
            <a:noFill/>
          </a:ln>
        </p:spPr>
      </p:pic>
      <p:pic>
        <p:nvPicPr>
          <p:cNvPr descr=" " id="507" name="Google Shape;507;g2ba0fbd6d66_0_454"/>
          <p:cNvPicPr preferRelativeResize="0"/>
          <p:nvPr/>
        </p:nvPicPr>
        <p:blipFill rotWithShape="1">
          <a:blip r:embed="rId6">
            <a:alphaModFix/>
          </a:blip>
          <a:srcRect b="0" l="0" r="0" t="0"/>
          <a:stretch/>
        </p:blipFill>
        <p:spPr>
          <a:xfrm>
            <a:off x="3111889" y="2324100"/>
            <a:ext cx="12561870" cy="9575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512" name="Shape 512"/>
        <p:cNvGrpSpPr/>
        <p:nvPr/>
      </p:nvGrpSpPr>
      <p:grpSpPr>
        <a:xfrm>
          <a:off x="0" y="0"/>
          <a:ext cx="0" cy="0"/>
          <a:chOff x="0" y="0"/>
          <a:chExt cx="0" cy="0"/>
        </a:xfrm>
      </p:grpSpPr>
      <p:pic>
        <p:nvPicPr>
          <p:cNvPr descr=" " id="513" name="Google Shape;513;g2ba0fbd6d66_0_476"/>
          <p:cNvPicPr preferRelativeResize="0"/>
          <p:nvPr/>
        </p:nvPicPr>
        <p:blipFill rotWithShape="1">
          <a:blip r:embed="rId3">
            <a:alphaModFix/>
          </a:blip>
          <a:srcRect b="0" l="0" r="0" t="0"/>
          <a:stretch/>
        </p:blipFill>
        <p:spPr>
          <a:xfrm>
            <a:off x="0" y="431800"/>
            <a:ext cx="24387048" cy="12738100"/>
          </a:xfrm>
          <a:prstGeom prst="rect">
            <a:avLst/>
          </a:prstGeom>
          <a:noFill/>
          <a:ln>
            <a:noFill/>
          </a:ln>
        </p:spPr>
      </p:pic>
      <p:sp>
        <p:nvSpPr>
          <p:cNvPr id="514" name="Google Shape;514;g2ba0fbd6d66_0_4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ba0fbd6d66_0_4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6" name="Google Shape;516;g2ba0fbd6d66_0_476"/>
          <p:cNvSpPr/>
          <p:nvPr/>
        </p:nvSpPr>
        <p:spPr>
          <a:xfrm>
            <a:off x="6054423" y="965200"/>
            <a:ext cx="122781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The Timeline</a:t>
            </a:r>
            <a:endParaRPr b="0" i="0" sz="8000" u="none" cap="none" strike="noStrike">
              <a:solidFill>
                <a:schemeClr val="dk1"/>
              </a:solidFill>
              <a:latin typeface="Calibri"/>
              <a:ea typeface="Calibri"/>
              <a:cs typeface="Calibri"/>
              <a:sym typeface="Calibri"/>
            </a:endParaRPr>
          </a:p>
        </p:txBody>
      </p:sp>
      <p:pic>
        <p:nvPicPr>
          <p:cNvPr descr=" " id="517" name="Google Shape;517;g2ba0fbd6d66_0_476"/>
          <p:cNvPicPr preferRelativeResize="0"/>
          <p:nvPr/>
        </p:nvPicPr>
        <p:blipFill rotWithShape="1">
          <a:blip r:embed="rId5">
            <a:alphaModFix/>
          </a:blip>
          <a:srcRect b="0" l="0" r="0" t="0"/>
          <a:stretch/>
        </p:blipFill>
        <p:spPr>
          <a:xfrm>
            <a:off x="927216" y="4470400"/>
            <a:ext cx="22532616" cy="7251700"/>
          </a:xfrm>
          <a:prstGeom prst="rect">
            <a:avLst/>
          </a:prstGeom>
          <a:noFill/>
          <a:ln>
            <a:noFill/>
          </a:ln>
        </p:spPr>
      </p:pic>
      <p:sp>
        <p:nvSpPr>
          <p:cNvPr id="518" name="Google Shape;518;g2ba0fbd6d66_0_476"/>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9" name="Google Shape;519;g2ba0fbd6d66_0_476"/>
          <p:cNvPicPr preferRelativeResize="0"/>
          <p:nvPr/>
        </p:nvPicPr>
        <p:blipFill rotWithShape="1">
          <a:blip r:embed="rId6">
            <a:alphaModFix/>
          </a:blip>
          <a:srcRect b="0" l="0" r="0" t="0"/>
          <a:stretch/>
        </p:blipFill>
        <p:spPr>
          <a:xfrm>
            <a:off x="3035679" y="7200900"/>
            <a:ext cx="1625803" cy="1625600"/>
          </a:xfrm>
          <a:prstGeom prst="rect">
            <a:avLst/>
          </a:prstGeom>
          <a:noFill/>
          <a:ln>
            <a:noFill/>
          </a:ln>
        </p:spPr>
      </p:pic>
      <p:sp>
        <p:nvSpPr>
          <p:cNvPr id="520" name="Google Shape;520;g2ba0fbd6d66_0_476"/>
          <p:cNvSpPr/>
          <p:nvPr/>
        </p:nvSpPr>
        <p:spPr>
          <a:xfrm>
            <a:off x="3035679"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ba0fbd6d66_0_476"/>
          <p:cNvSpPr/>
          <p:nvPr/>
        </p:nvSpPr>
        <p:spPr>
          <a:xfrm>
            <a:off x="3188098" y="7359650"/>
            <a:ext cx="13209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Koulen"/>
              <a:buNone/>
            </a:pPr>
            <a:r>
              <a:rPr b="0" i="0" lang="en-US" sz="4800" u="none" cap="none" strike="noStrike">
                <a:solidFill>
                  <a:srgbClr val="000000"/>
                </a:solidFill>
                <a:latin typeface="Koulen"/>
                <a:ea typeface="Koulen"/>
                <a:cs typeface="Koulen"/>
                <a:sym typeface="Koulen"/>
              </a:rPr>
              <a:t>2022</a:t>
            </a:r>
            <a:endParaRPr b="0" i="0" sz="4800" u="none" cap="none" strike="noStrike">
              <a:solidFill>
                <a:schemeClr val="dk1"/>
              </a:solidFill>
              <a:latin typeface="Calibri"/>
              <a:ea typeface="Calibri"/>
              <a:cs typeface="Calibri"/>
              <a:sym typeface="Calibri"/>
            </a:endParaRPr>
          </a:p>
        </p:txBody>
      </p:sp>
      <p:sp>
        <p:nvSpPr>
          <p:cNvPr id="522" name="Google Shape;522;g2ba0fbd6d66_0_476"/>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g2ba0fbd6d66_0_476"/>
          <p:cNvPicPr preferRelativeResize="0"/>
          <p:nvPr/>
        </p:nvPicPr>
        <p:blipFill rotWithShape="1">
          <a:blip r:embed="rId7">
            <a:alphaModFix/>
          </a:blip>
          <a:srcRect b="0" l="0" r="0" t="0"/>
          <a:stretch/>
        </p:blipFill>
        <p:spPr>
          <a:xfrm>
            <a:off x="4661483" y="7975600"/>
            <a:ext cx="3861283" cy="38100"/>
          </a:xfrm>
          <a:prstGeom prst="rect">
            <a:avLst/>
          </a:prstGeom>
          <a:noFill/>
          <a:ln>
            <a:noFill/>
          </a:ln>
        </p:spPr>
      </p:pic>
      <p:pic>
        <p:nvPicPr>
          <p:cNvPr descr=" " id="524" name="Google Shape;524;g2ba0fbd6d66_0_476"/>
          <p:cNvPicPr preferRelativeResize="0"/>
          <p:nvPr/>
        </p:nvPicPr>
        <p:blipFill rotWithShape="1">
          <a:blip r:embed="rId6">
            <a:alphaModFix/>
          </a:blip>
          <a:srcRect b="0" l="0" r="0" t="0"/>
          <a:stretch/>
        </p:blipFill>
        <p:spPr>
          <a:xfrm>
            <a:off x="8522765" y="7200900"/>
            <a:ext cx="1625803" cy="1625600"/>
          </a:xfrm>
          <a:prstGeom prst="rect">
            <a:avLst/>
          </a:prstGeom>
          <a:noFill/>
          <a:ln>
            <a:noFill/>
          </a:ln>
        </p:spPr>
      </p:pic>
      <p:sp>
        <p:nvSpPr>
          <p:cNvPr id="525" name="Google Shape;525;g2ba0fbd6d66_0_476"/>
          <p:cNvSpPr/>
          <p:nvPr/>
        </p:nvSpPr>
        <p:spPr>
          <a:xfrm>
            <a:off x="8522765"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ba0fbd6d66_0_476"/>
          <p:cNvSpPr/>
          <p:nvPr/>
        </p:nvSpPr>
        <p:spPr>
          <a:xfrm>
            <a:off x="8675184" y="7359650"/>
            <a:ext cx="13209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Koulen"/>
              <a:buNone/>
            </a:pPr>
            <a:r>
              <a:rPr b="0" i="0" lang="en-US" sz="4800" u="none" cap="none" strike="noStrike">
                <a:solidFill>
                  <a:srgbClr val="000000"/>
                </a:solidFill>
                <a:latin typeface="Koulen"/>
                <a:ea typeface="Koulen"/>
                <a:cs typeface="Koulen"/>
                <a:sym typeface="Koulen"/>
              </a:rPr>
              <a:t>2023</a:t>
            </a:r>
            <a:endParaRPr b="0" i="0" sz="4800" u="none" cap="none" strike="noStrike">
              <a:solidFill>
                <a:schemeClr val="dk1"/>
              </a:solidFill>
              <a:latin typeface="Calibri"/>
              <a:ea typeface="Calibri"/>
              <a:cs typeface="Calibri"/>
              <a:sym typeface="Calibri"/>
            </a:endParaRPr>
          </a:p>
        </p:txBody>
      </p:sp>
      <p:sp>
        <p:nvSpPr>
          <p:cNvPr id="527" name="Google Shape;527;g2ba0fbd6d66_0_476"/>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2ba0fbd6d66_0_476"/>
          <p:cNvPicPr preferRelativeResize="0"/>
          <p:nvPr/>
        </p:nvPicPr>
        <p:blipFill rotWithShape="1">
          <a:blip r:embed="rId7">
            <a:alphaModFix/>
          </a:blip>
          <a:srcRect b="0" l="0" r="0" t="0"/>
          <a:stretch/>
        </p:blipFill>
        <p:spPr>
          <a:xfrm>
            <a:off x="10148568" y="7975600"/>
            <a:ext cx="3861283" cy="38100"/>
          </a:xfrm>
          <a:prstGeom prst="rect">
            <a:avLst/>
          </a:prstGeom>
          <a:noFill/>
          <a:ln>
            <a:noFill/>
          </a:ln>
        </p:spPr>
      </p:pic>
      <p:pic>
        <p:nvPicPr>
          <p:cNvPr descr=" " id="529" name="Google Shape;529;g2ba0fbd6d66_0_476"/>
          <p:cNvPicPr preferRelativeResize="0"/>
          <p:nvPr/>
        </p:nvPicPr>
        <p:blipFill rotWithShape="1">
          <a:blip r:embed="rId6">
            <a:alphaModFix/>
          </a:blip>
          <a:srcRect b="0" l="0" r="0" t="0"/>
          <a:stretch/>
        </p:blipFill>
        <p:spPr>
          <a:xfrm>
            <a:off x="14009851" y="7200900"/>
            <a:ext cx="1625803" cy="1625600"/>
          </a:xfrm>
          <a:prstGeom prst="rect">
            <a:avLst/>
          </a:prstGeom>
          <a:noFill/>
          <a:ln>
            <a:noFill/>
          </a:ln>
        </p:spPr>
      </p:pic>
      <p:sp>
        <p:nvSpPr>
          <p:cNvPr id="530" name="Google Shape;530;g2ba0fbd6d66_0_476"/>
          <p:cNvSpPr/>
          <p:nvPr/>
        </p:nvSpPr>
        <p:spPr>
          <a:xfrm>
            <a:off x="14009851"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ba0fbd6d66_0_476"/>
          <p:cNvSpPr/>
          <p:nvPr/>
        </p:nvSpPr>
        <p:spPr>
          <a:xfrm>
            <a:off x="14162270" y="7359650"/>
            <a:ext cx="13209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Koulen"/>
              <a:buNone/>
            </a:pPr>
            <a:r>
              <a:rPr b="0" i="0" lang="en-US" sz="4800" u="none" cap="none" strike="noStrike">
                <a:solidFill>
                  <a:srgbClr val="000000"/>
                </a:solidFill>
                <a:latin typeface="Koulen"/>
                <a:ea typeface="Koulen"/>
                <a:cs typeface="Koulen"/>
                <a:sym typeface="Koulen"/>
              </a:rPr>
              <a:t>2024</a:t>
            </a:r>
            <a:endParaRPr b="0" i="0" sz="4800" u="none" cap="none" strike="noStrike">
              <a:solidFill>
                <a:schemeClr val="dk1"/>
              </a:solidFill>
              <a:latin typeface="Calibri"/>
              <a:ea typeface="Calibri"/>
              <a:cs typeface="Calibri"/>
              <a:sym typeface="Calibri"/>
            </a:endParaRPr>
          </a:p>
        </p:txBody>
      </p:sp>
      <p:sp>
        <p:nvSpPr>
          <p:cNvPr id="532" name="Google Shape;532;g2ba0fbd6d66_0_476"/>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ba0fbd6d66_0_476"/>
          <p:cNvPicPr preferRelativeResize="0"/>
          <p:nvPr/>
        </p:nvPicPr>
        <p:blipFill rotWithShape="1">
          <a:blip r:embed="rId7">
            <a:alphaModFix/>
          </a:blip>
          <a:srcRect b="0" l="0" r="0" t="0"/>
          <a:stretch/>
        </p:blipFill>
        <p:spPr>
          <a:xfrm>
            <a:off x="15635654" y="7975600"/>
            <a:ext cx="3861283" cy="38100"/>
          </a:xfrm>
          <a:prstGeom prst="rect">
            <a:avLst/>
          </a:prstGeom>
          <a:noFill/>
          <a:ln>
            <a:noFill/>
          </a:ln>
        </p:spPr>
      </p:pic>
      <p:pic>
        <p:nvPicPr>
          <p:cNvPr descr=" " id="534" name="Google Shape;534;g2ba0fbd6d66_0_476"/>
          <p:cNvPicPr preferRelativeResize="0"/>
          <p:nvPr/>
        </p:nvPicPr>
        <p:blipFill rotWithShape="1">
          <a:blip r:embed="rId6">
            <a:alphaModFix/>
          </a:blip>
          <a:srcRect b="0" l="0" r="0" t="0"/>
          <a:stretch/>
        </p:blipFill>
        <p:spPr>
          <a:xfrm>
            <a:off x="19496937" y="7200900"/>
            <a:ext cx="1625803" cy="1625600"/>
          </a:xfrm>
          <a:prstGeom prst="rect">
            <a:avLst/>
          </a:prstGeom>
          <a:noFill/>
          <a:ln>
            <a:noFill/>
          </a:ln>
        </p:spPr>
      </p:pic>
      <p:sp>
        <p:nvSpPr>
          <p:cNvPr id="535" name="Google Shape;535;g2ba0fbd6d66_0_476"/>
          <p:cNvSpPr/>
          <p:nvPr/>
        </p:nvSpPr>
        <p:spPr>
          <a:xfrm>
            <a:off x="19496937"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ba0fbd6d66_0_476"/>
          <p:cNvSpPr/>
          <p:nvPr/>
        </p:nvSpPr>
        <p:spPr>
          <a:xfrm>
            <a:off x="19655707" y="7359650"/>
            <a:ext cx="13083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Koulen"/>
              <a:buNone/>
            </a:pPr>
            <a:r>
              <a:rPr b="0" i="0" lang="en-US" sz="4800" u="none" cap="none" strike="noStrike">
                <a:solidFill>
                  <a:srgbClr val="000000"/>
                </a:solidFill>
                <a:latin typeface="Koulen"/>
                <a:ea typeface="Koulen"/>
                <a:cs typeface="Koulen"/>
                <a:sym typeface="Koulen"/>
              </a:rPr>
              <a:t>2025</a:t>
            </a:r>
            <a:endParaRPr b="0" i="0" sz="4800" u="none" cap="none" strike="noStrike">
              <a:solidFill>
                <a:schemeClr val="dk1"/>
              </a:solidFill>
              <a:latin typeface="Calibri"/>
              <a:ea typeface="Calibri"/>
              <a:cs typeface="Calibri"/>
              <a:sym typeface="Calibri"/>
            </a:endParaRPr>
          </a:p>
        </p:txBody>
      </p:sp>
      <p:sp>
        <p:nvSpPr>
          <p:cNvPr id="537" name="Google Shape;537;g2ba0fbd6d66_0_476"/>
          <p:cNvSpPr/>
          <p:nvPr/>
        </p:nvSpPr>
        <p:spPr>
          <a:xfrm>
            <a:off x="927216" y="43751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ba0fbd6d66_0_476"/>
          <p:cNvSpPr/>
          <p:nvPr/>
        </p:nvSpPr>
        <p:spPr>
          <a:xfrm>
            <a:off x="927216" y="43751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ba0fbd6d66_0_476"/>
          <p:cNvSpPr/>
          <p:nvPr/>
        </p:nvSpPr>
        <p:spPr>
          <a:xfrm>
            <a:off x="825603" y="43751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Dragon Taming</a:t>
            </a:r>
            <a:endParaRPr b="0" i="0" sz="4800" u="none" cap="none" strike="noStrike">
              <a:solidFill>
                <a:schemeClr val="dk1"/>
              </a:solidFill>
              <a:latin typeface="Calibri"/>
              <a:ea typeface="Calibri"/>
              <a:cs typeface="Calibri"/>
              <a:sym typeface="Calibri"/>
            </a:endParaRPr>
          </a:p>
        </p:txBody>
      </p:sp>
      <p:sp>
        <p:nvSpPr>
          <p:cNvPr id="540" name="Google Shape;540;g2ba0fbd6d66_0_476"/>
          <p:cNvSpPr/>
          <p:nvPr/>
        </p:nvSpPr>
        <p:spPr>
          <a:xfrm>
            <a:off x="859474" y="55816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41" name="Google Shape;541;g2ba0fbd6d66_0_476"/>
          <p:cNvSpPr/>
          <p:nvPr/>
        </p:nvSpPr>
        <p:spPr>
          <a:xfrm>
            <a:off x="11926791" y="43751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ba0fbd6d66_0_476"/>
          <p:cNvSpPr/>
          <p:nvPr/>
        </p:nvSpPr>
        <p:spPr>
          <a:xfrm>
            <a:off x="11926791" y="43751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ba0fbd6d66_0_476"/>
          <p:cNvSpPr/>
          <p:nvPr/>
        </p:nvSpPr>
        <p:spPr>
          <a:xfrm>
            <a:off x="11825178" y="43751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Unicorn Migration</a:t>
            </a:r>
            <a:endParaRPr b="0" i="0" sz="4800" u="none" cap="none" strike="noStrike">
              <a:solidFill>
                <a:schemeClr val="dk1"/>
              </a:solidFill>
              <a:latin typeface="Calibri"/>
              <a:ea typeface="Calibri"/>
              <a:cs typeface="Calibri"/>
              <a:sym typeface="Calibri"/>
            </a:endParaRPr>
          </a:p>
        </p:txBody>
      </p:sp>
      <p:sp>
        <p:nvSpPr>
          <p:cNvPr id="544" name="Google Shape;544;g2ba0fbd6d66_0_476"/>
          <p:cNvSpPr/>
          <p:nvPr/>
        </p:nvSpPr>
        <p:spPr>
          <a:xfrm>
            <a:off x="11859049" y="55816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45" name="Google Shape;545;g2ba0fbd6d66_0_476"/>
          <p:cNvSpPr/>
          <p:nvPr/>
        </p:nvSpPr>
        <p:spPr>
          <a:xfrm>
            <a:off x="17363070" y="93916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ba0fbd6d66_0_476"/>
          <p:cNvSpPr/>
          <p:nvPr/>
        </p:nvSpPr>
        <p:spPr>
          <a:xfrm>
            <a:off x="17363070" y="93916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ba0fbd6d66_0_476"/>
          <p:cNvSpPr/>
          <p:nvPr/>
        </p:nvSpPr>
        <p:spPr>
          <a:xfrm>
            <a:off x="17261457" y="93916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Rainbow Sightings</a:t>
            </a:r>
            <a:endParaRPr b="0" i="0" sz="4800" u="none" cap="none" strike="noStrike">
              <a:solidFill>
                <a:schemeClr val="dk1"/>
              </a:solidFill>
              <a:latin typeface="Calibri"/>
              <a:ea typeface="Calibri"/>
              <a:cs typeface="Calibri"/>
              <a:sym typeface="Calibri"/>
            </a:endParaRPr>
          </a:p>
        </p:txBody>
      </p:sp>
      <p:sp>
        <p:nvSpPr>
          <p:cNvPr id="548" name="Google Shape;548;g2ba0fbd6d66_0_476"/>
          <p:cNvSpPr/>
          <p:nvPr/>
        </p:nvSpPr>
        <p:spPr>
          <a:xfrm>
            <a:off x="17295328" y="105981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49" name="Google Shape;549;g2ba0fbd6d66_0_476"/>
          <p:cNvSpPr/>
          <p:nvPr/>
        </p:nvSpPr>
        <p:spPr>
          <a:xfrm>
            <a:off x="6490511" y="93916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ba0fbd6d66_0_476"/>
          <p:cNvSpPr/>
          <p:nvPr/>
        </p:nvSpPr>
        <p:spPr>
          <a:xfrm>
            <a:off x="6490511" y="9391650"/>
            <a:ext cx="609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ba0fbd6d66_0_476"/>
          <p:cNvSpPr/>
          <p:nvPr/>
        </p:nvSpPr>
        <p:spPr>
          <a:xfrm>
            <a:off x="6388899" y="93916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Enchanted Pool</a:t>
            </a:r>
            <a:endParaRPr b="0" i="0" sz="4800" u="none" cap="none" strike="noStrike">
              <a:solidFill>
                <a:schemeClr val="dk1"/>
              </a:solidFill>
              <a:latin typeface="Calibri"/>
              <a:ea typeface="Calibri"/>
              <a:cs typeface="Calibri"/>
              <a:sym typeface="Calibri"/>
            </a:endParaRPr>
          </a:p>
        </p:txBody>
      </p:sp>
      <p:sp>
        <p:nvSpPr>
          <p:cNvPr id="552" name="Google Shape;552;g2ba0fbd6d66_0_476"/>
          <p:cNvSpPr/>
          <p:nvPr/>
        </p:nvSpPr>
        <p:spPr>
          <a:xfrm>
            <a:off x="6422769" y="105981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557" name="Shape 557"/>
        <p:cNvGrpSpPr/>
        <p:nvPr/>
      </p:nvGrpSpPr>
      <p:grpSpPr>
        <a:xfrm>
          <a:off x="0" y="0"/>
          <a:ext cx="0" cy="0"/>
          <a:chOff x="0" y="0"/>
          <a:chExt cx="0" cy="0"/>
        </a:xfrm>
      </p:grpSpPr>
      <p:pic>
        <p:nvPicPr>
          <p:cNvPr descr=" " id="558" name="Google Shape;558;g2ba0fbd6d66_0_520"/>
          <p:cNvPicPr preferRelativeResize="0"/>
          <p:nvPr/>
        </p:nvPicPr>
        <p:blipFill rotWithShape="1">
          <a:blip r:embed="rId3">
            <a:alphaModFix/>
          </a:blip>
          <a:srcRect b="0" l="0" r="0" t="0"/>
          <a:stretch/>
        </p:blipFill>
        <p:spPr>
          <a:xfrm>
            <a:off x="0" y="355600"/>
            <a:ext cx="24387048" cy="13004800"/>
          </a:xfrm>
          <a:prstGeom prst="rect">
            <a:avLst/>
          </a:prstGeom>
          <a:noFill/>
          <a:ln>
            <a:noFill/>
          </a:ln>
        </p:spPr>
      </p:pic>
      <p:sp>
        <p:nvSpPr>
          <p:cNvPr id="559" name="Google Shape;559;g2ba0fbd6d66_0_5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ba0fbd6d66_0_5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1" name="Google Shape;561;g2ba0fbd6d66_0_520"/>
          <p:cNvSpPr/>
          <p:nvPr/>
        </p:nvSpPr>
        <p:spPr>
          <a:xfrm>
            <a:off x="3581848" y="711200"/>
            <a:ext cx="58512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Our Team</a:t>
            </a:r>
            <a:endParaRPr b="0" i="0" sz="8000" u="none" cap="none" strike="noStrike">
              <a:solidFill>
                <a:schemeClr val="dk1"/>
              </a:solidFill>
              <a:latin typeface="Calibri"/>
              <a:ea typeface="Calibri"/>
              <a:cs typeface="Calibri"/>
              <a:sym typeface="Calibri"/>
            </a:endParaRPr>
          </a:p>
        </p:txBody>
      </p:sp>
      <p:sp>
        <p:nvSpPr>
          <p:cNvPr id="562" name="Google Shape;562;g2ba0fbd6d66_0_520"/>
          <p:cNvSpPr/>
          <p:nvPr/>
        </p:nvSpPr>
        <p:spPr>
          <a:xfrm>
            <a:off x="3556445" y="2660650"/>
            <a:ext cx="4788600" cy="1029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ba0fbd6d66_0_520"/>
          <p:cNvPicPr preferRelativeResize="0"/>
          <p:nvPr/>
        </p:nvPicPr>
        <p:blipFill rotWithShape="1">
          <a:blip r:embed="rId5">
            <a:alphaModFix/>
          </a:blip>
          <a:srcRect b="0" l="0" r="0" t="0"/>
          <a:stretch/>
        </p:blipFill>
        <p:spPr>
          <a:xfrm>
            <a:off x="3556445" y="2660650"/>
            <a:ext cx="4788498" cy="8229601"/>
          </a:xfrm>
          <a:prstGeom prst="rect">
            <a:avLst/>
          </a:prstGeom>
          <a:noFill/>
          <a:ln>
            <a:noFill/>
          </a:ln>
        </p:spPr>
      </p:pic>
      <p:sp>
        <p:nvSpPr>
          <p:cNvPr id="564" name="Google Shape;564;g2ba0fbd6d66_0_520"/>
          <p:cNvSpPr/>
          <p:nvPr/>
        </p:nvSpPr>
        <p:spPr>
          <a:xfrm>
            <a:off x="3556445" y="11093450"/>
            <a:ext cx="4788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ba0fbd6d66_0_520"/>
          <p:cNvSpPr/>
          <p:nvPr/>
        </p:nvSpPr>
        <p:spPr>
          <a:xfrm>
            <a:off x="3556445" y="11093450"/>
            <a:ext cx="4788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ba0fbd6d66_0_520"/>
          <p:cNvSpPr/>
          <p:nvPr/>
        </p:nvSpPr>
        <p:spPr>
          <a:xfrm>
            <a:off x="3454832" y="11093450"/>
            <a:ext cx="49917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Eldruin</a:t>
            </a:r>
            <a:endParaRPr b="0" i="0" sz="4800" u="none" cap="none" strike="noStrike">
              <a:solidFill>
                <a:schemeClr val="dk1"/>
              </a:solidFill>
              <a:latin typeface="Calibri"/>
              <a:ea typeface="Calibri"/>
              <a:cs typeface="Calibri"/>
              <a:sym typeface="Calibri"/>
            </a:endParaRPr>
          </a:p>
        </p:txBody>
      </p:sp>
      <p:sp>
        <p:nvSpPr>
          <p:cNvPr id="567" name="Google Shape;567;g2ba0fbd6d66_0_520"/>
          <p:cNvSpPr/>
          <p:nvPr/>
        </p:nvSpPr>
        <p:spPr>
          <a:xfrm>
            <a:off x="3488703" y="123507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68" name="Google Shape;568;g2ba0fbd6d66_0_520"/>
          <p:cNvSpPr/>
          <p:nvPr/>
        </p:nvSpPr>
        <p:spPr>
          <a:xfrm>
            <a:off x="9157845" y="2660650"/>
            <a:ext cx="4788600" cy="1029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ba0fbd6d66_0_520"/>
          <p:cNvPicPr preferRelativeResize="0"/>
          <p:nvPr/>
        </p:nvPicPr>
        <p:blipFill rotWithShape="1">
          <a:blip r:embed="rId6">
            <a:alphaModFix/>
          </a:blip>
          <a:srcRect b="0" l="0" r="0" t="0"/>
          <a:stretch/>
        </p:blipFill>
        <p:spPr>
          <a:xfrm>
            <a:off x="9157845" y="2660650"/>
            <a:ext cx="4788498" cy="8229601"/>
          </a:xfrm>
          <a:prstGeom prst="rect">
            <a:avLst/>
          </a:prstGeom>
          <a:noFill/>
          <a:ln>
            <a:noFill/>
          </a:ln>
        </p:spPr>
      </p:pic>
      <p:sp>
        <p:nvSpPr>
          <p:cNvPr id="570" name="Google Shape;570;g2ba0fbd6d66_0_520"/>
          <p:cNvSpPr/>
          <p:nvPr/>
        </p:nvSpPr>
        <p:spPr>
          <a:xfrm>
            <a:off x="9157845" y="11093450"/>
            <a:ext cx="4788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ba0fbd6d66_0_520"/>
          <p:cNvSpPr/>
          <p:nvPr/>
        </p:nvSpPr>
        <p:spPr>
          <a:xfrm>
            <a:off x="9157845" y="11093450"/>
            <a:ext cx="4788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ba0fbd6d66_0_520"/>
          <p:cNvSpPr/>
          <p:nvPr/>
        </p:nvSpPr>
        <p:spPr>
          <a:xfrm>
            <a:off x="9056232" y="11093450"/>
            <a:ext cx="49917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Elementalen</a:t>
            </a:r>
            <a:endParaRPr b="0" i="0" sz="4800" u="none" cap="none" strike="noStrike">
              <a:solidFill>
                <a:schemeClr val="dk1"/>
              </a:solidFill>
              <a:latin typeface="Calibri"/>
              <a:ea typeface="Calibri"/>
              <a:cs typeface="Calibri"/>
              <a:sym typeface="Calibri"/>
            </a:endParaRPr>
          </a:p>
        </p:txBody>
      </p:sp>
      <p:sp>
        <p:nvSpPr>
          <p:cNvPr id="573" name="Google Shape;573;g2ba0fbd6d66_0_520"/>
          <p:cNvSpPr/>
          <p:nvPr/>
        </p:nvSpPr>
        <p:spPr>
          <a:xfrm>
            <a:off x="9090103" y="123507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74" name="Google Shape;574;g2ba0fbd6d66_0_520"/>
          <p:cNvSpPr/>
          <p:nvPr/>
        </p:nvSpPr>
        <p:spPr>
          <a:xfrm>
            <a:off x="14759245" y="2660650"/>
            <a:ext cx="4788600" cy="1029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2ba0fbd6d66_0_520"/>
          <p:cNvPicPr preferRelativeResize="0"/>
          <p:nvPr/>
        </p:nvPicPr>
        <p:blipFill rotWithShape="1">
          <a:blip r:embed="rId7">
            <a:alphaModFix/>
          </a:blip>
          <a:srcRect b="0" l="0" r="0" t="0"/>
          <a:stretch/>
        </p:blipFill>
        <p:spPr>
          <a:xfrm>
            <a:off x="14759245" y="2660650"/>
            <a:ext cx="4788498" cy="8229601"/>
          </a:xfrm>
          <a:prstGeom prst="rect">
            <a:avLst/>
          </a:prstGeom>
          <a:noFill/>
          <a:ln>
            <a:noFill/>
          </a:ln>
        </p:spPr>
      </p:pic>
      <p:sp>
        <p:nvSpPr>
          <p:cNvPr id="576" name="Google Shape;576;g2ba0fbd6d66_0_520"/>
          <p:cNvSpPr/>
          <p:nvPr/>
        </p:nvSpPr>
        <p:spPr>
          <a:xfrm>
            <a:off x="14759245" y="11093450"/>
            <a:ext cx="4788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ba0fbd6d66_0_520"/>
          <p:cNvSpPr/>
          <p:nvPr/>
        </p:nvSpPr>
        <p:spPr>
          <a:xfrm>
            <a:off x="14759245" y="11093450"/>
            <a:ext cx="4788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ba0fbd6d66_0_520"/>
          <p:cNvSpPr/>
          <p:nvPr/>
        </p:nvSpPr>
        <p:spPr>
          <a:xfrm>
            <a:off x="14657632" y="11093450"/>
            <a:ext cx="49917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Lunaria</a:t>
            </a:r>
            <a:endParaRPr b="0" i="0" sz="4800" u="none" cap="none" strike="noStrike">
              <a:solidFill>
                <a:schemeClr val="dk1"/>
              </a:solidFill>
              <a:latin typeface="Calibri"/>
              <a:ea typeface="Calibri"/>
              <a:cs typeface="Calibri"/>
              <a:sym typeface="Calibri"/>
            </a:endParaRPr>
          </a:p>
        </p:txBody>
      </p:sp>
      <p:sp>
        <p:nvSpPr>
          <p:cNvPr id="579" name="Google Shape;579;g2ba0fbd6d66_0_520"/>
          <p:cNvSpPr/>
          <p:nvPr/>
        </p:nvSpPr>
        <p:spPr>
          <a:xfrm>
            <a:off x="14691503" y="123507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584" name="Shape 584"/>
        <p:cNvGrpSpPr/>
        <p:nvPr/>
      </p:nvGrpSpPr>
      <p:grpSpPr>
        <a:xfrm>
          <a:off x="0" y="0"/>
          <a:ext cx="0" cy="0"/>
          <a:chOff x="0" y="0"/>
          <a:chExt cx="0" cy="0"/>
        </a:xfrm>
      </p:grpSpPr>
      <p:pic>
        <p:nvPicPr>
          <p:cNvPr descr=" " id="585" name="Google Shape;585;g2ba0fbd6d66_0_546"/>
          <p:cNvPicPr preferRelativeResize="0"/>
          <p:nvPr/>
        </p:nvPicPr>
        <p:blipFill rotWithShape="1">
          <a:blip r:embed="rId3">
            <a:alphaModFix/>
          </a:blip>
          <a:srcRect b="0" l="0" r="0" t="0"/>
          <a:stretch/>
        </p:blipFill>
        <p:spPr>
          <a:xfrm>
            <a:off x="406451" y="279400"/>
            <a:ext cx="23840880" cy="13436600"/>
          </a:xfrm>
          <a:prstGeom prst="rect">
            <a:avLst/>
          </a:prstGeom>
          <a:noFill/>
          <a:ln>
            <a:noFill/>
          </a:ln>
        </p:spPr>
      </p:pic>
      <p:sp>
        <p:nvSpPr>
          <p:cNvPr id="586" name="Google Shape;586;g2ba0fbd6d66_0_5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g2ba0fbd6d66_0_54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8" name="Google Shape;588;g2ba0fbd6d66_0_546"/>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ba0fbd6d66_0_546"/>
          <p:cNvSpPr/>
          <p:nvPr/>
        </p:nvSpPr>
        <p:spPr>
          <a:xfrm>
            <a:off x="10173972" y="31242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ba0fbd6d66_0_546"/>
          <p:cNvPicPr preferRelativeResize="0"/>
          <p:nvPr/>
        </p:nvPicPr>
        <p:blipFill rotWithShape="1">
          <a:blip r:embed="rId5">
            <a:alphaModFix/>
          </a:blip>
          <a:srcRect b="0" l="0" r="0" t="0"/>
          <a:stretch/>
        </p:blipFill>
        <p:spPr>
          <a:xfrm>
            <a:off x="10478810" y="3536950"/>
            <a:ext cx="1117740" cy="1117600"/>
          </a:xfrm>
          <a:prstGeom prst="rect">
            <a:avLst/>
          </a:prstGeom>
          <a:noFill/>
          <a:ln>
            <a:noFill/>
          </a:ln>
        </p:spPr>
      </p:pic>
      <p:sp>
        <p:nvSpPr>
          <p:cNvPr id="591" name="Google Shape;591;g2ba0fbd6d66_0_546"/>
          <p:cNvSpPr/>
          <p:nvPr/>
        </p:nvSpPr>
        <p:spPr>
          <a:xfrm>
            <a:off x="11799775" y="33274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ba0fbd6d66_0_546"/>
          <p:cNvSpPr/>
          <p:nvPr/>
        </p:nvSpPr>
        <p:spPr>
          <a:xfrm>
            <a:off x="11799775" y="33274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Chloe Ng</a:t>
            </a:r>
            <a:endParaRPr b="0" i="0" sz="3600" u="none" cap="none" strike="noStrike">
              <a:solidFill>
                <a:schemeClr val="dk1"/>
              </a:solidFill>
              <a:latin typeface="Calibri"/>
              <a:ea typeface="Calibri"/>
              <a:cs typeface="Calibri"/>
              <a:sym typeface="Calibri"/>
            </a:endParaRPr>
          </a:p>
        </p:txBody>
      </p:sp>
      <p:sp>
        <p:nvSpPr>
          <p:cNvPr id="593" name="Google Shape;593;g2ba0fbd6d66_0_546"/>
          <p:cNvSpPr/>
          <p:nvPr/>
        </p:nvSpPr>
        <p:spPr>
          <a:xfrm>
            <a:off x="11799775" y="4254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594" name="Google Shape;594;g2ba0fbd6d66_0_546"/>
          <p:cNvSpPr/>
          <p:nvPr/>
        </p:nvSpPr>
        <p:spPr>
          <a:xfrm>
            <a:off x="787498" y="54864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ba0fbd6d66_0_546"/>
          <p:cNvPicPr preferRelativeResize="0"/>
          <p:nvPr/>
        </p:nvPicPr>
        <p:blipFill rotWithShape="1">
          <a:blip r:embed="rId6">
            <a:alphaModFix/>
          </a:blip>
          <a:srcRect b="0" l="0" r="0" t="0"/>
          <a:stretch/>
        </p:blipFill>
        <p:spPr>
          <a:xfrm>
            <a:off x="1092337" y="5899150"/>
            <a:ext cx="1117740" cy="1117600"/>
          </a:xfrm>
          <a:prstGeom prst="rect">
            <a:avLst/>
          </a:prstGeom>
          <a:noFill/>
          <a:ln>
            <a:noFill/>
          </a:ln>
        </p:spPr>
      </p:pic>
      <p:sp>
        <p:nvSpPr>
          <p:cNvPr id="596" name="Google Shape;596;g2ba0fbd6d66_0_546"/>
          <p:cNvSpPr/>
          <p:nvPr/>
        </p:nvSpPr>
        <p:spPr>
          <a:xfrm>
            <a:off x="2413302" y="56896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ba0fbd6d66_0_546"/>
          <p:cNvSpPr/>
          <p:nvPr/>
        </p:nvSpPr>
        <p:spPr>
          <a:xfrm>
            <a:off x="2413302" y="56896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Valtorin</a:t>
            </a:r>
            <a:endParaRPr b="0" i="0" sz="3600" u="none" cap="none" strike="noStrike">
              <a:solidFill>
                <a:schemeClr val="dk1"/>
              </a:solidFill>
              <a:latin typeface="Calibri"/>
              <a:ea typeface="Calibri"/>
              <a:cs typeface="Calibri"/>
              <a:sym typeface="Calibri"/>
            </a:endParaRPr>
          </a:p>
        </p:txBody>
      </p:sp>
      <p:sp>
        <p:nvSpPr>
          <p:cNvPr id="598" name="Google Shape;598;g2ba0fbd6d66_0_546"/>
          <p:cNvSpPr/>
          <p:nvPr/>
        </p:nvSpPr>
        <p:spPr>
          <a:xfrm>
            <a:off x="2413302" y="6616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599" name="Google Shape;599;g2ba0fbd6d66_0_546"/>
          <p:cNvSpPr/>
          <p:nvPr/>
        </p:nvSpPr>
        <p:spPr>
          <a:xfrm>
            <a:off x="3835879" y="78232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ba0fbd6d66_0_546"/>
          <p:cNvPicPr preferRelativeResize="0"/>
          <p:nvPr/>
        </p:nvPicPr>
        <p:blipFill rotWithShape="1">
          <a:blip r:embed="rId7">
            <a:alphaModFix/>
          </a:blip>
          <a:srcRect b="0" l="0" r="0" t="0"/>
          <a:stretch/>
        </p:blipFill>
        <p:spPr>
          <a:xfrm>
            <a:off x="4140718" y="8235950"/>
            <a:ext cx="1117740" cy="1117600"/>
          </a:xfrm>
          <a:prstGeom prst="rect">
            <a:avLst/>
          </a:prstGeom>
          <a:noFill/>
          <a:ln>
            <a:noFill/>
          </a:ln>
        </p:spPr>
      </p:pic>
      <p:sp>
        <p:nvSpPr>
          <p:cNvPr id="601" name="Google Shape;601;g2ba0fbd6d66_0_546"/>
          <p:cNvSpPr/>
          <p:nvPr/>
        </p:nvSpPr>
        <p:spPr>
          <a:xfrm>
            <a:off x="5461683" y="80264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ba0fbd6d66_0_546"/>
          <p:cNvSpPr/>
          <p:nvPr/>
        </p:nvSpPr>
        <p:spPr>
          <a:xfrm>
            <a:off x="5461683" y="80264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Lucian</a:t>
            </a:r>
            <a:endParaRPr b="0" i="0" sz="3600" u="none" cap="none" strike="noStrike">
              <a:solidFill>
                <a:schemeClr val="dk1"/>
              </a:solidFill>
              <a:latin typeface="Calibri"/>
              <a:ea typeface="Calibri"/>
              <a:cs typeface="Calibri"/>
              <a:sym typeface="Calibri"/>
            </a:endParaRPr>
          </a:p>
        </p:txBody>
      </p:sp>
      <p:sp>
        <p:nvSpPr>
          <p:cNvPr id="603" name="Google Shape;603;g2ba0fbd6d66_0_546"/>
          <p:cNvSpPr/>
          <p:nvPr/>
        </p:nvSpPr>
        <p:spPr>
          <a:xfrm>
            <a:off x="5461683" y="8953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04" name="Google Shape;604;g2ba0fbd6d66_0_546"/>
          <p:cNvSpPr/>
          <p:nvPr/>
        </p:nvSpPr>
        <p:spPr>
          <a:xfrm>
            <a:off x="3835879" y="102108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ba0fbd6d66_0_546"/>
          <p:cNvPicPr preferRelativeResize="0"/>
          <p:nvPr/>
        </p:nvPicPr>
        <p:blipFill rotWithShape="1">
          <a:blip r:embed="rId8">
            <a:alphaModFix/>
          </a:blip>
          <a:srcRect b="0" l="0" r="0" t="0"/>
          <a:stretch/>
        </p:blipFill>
        <p:spPr>
          <a:xfrm>
            <a:off x="4140718" y="10623550"/>
            <a:ext cx="1117740" cy="1117600"/>
          </a:xfrm>
          <a:prstGeom prst="rect">
            <a:avLst/>
          </a:prstGeom>
          <a:noFill/>
          <a:ln>
            <a:noFill/>
          </a:ln>
        </p:spPr>
      </p:pic>
      <p:sp>
        <p:nvSpPr>
          <p:cNvPr id="606" name="Google Shape;606;g2ba0fbd6d66_0_546"/>
          <p:cNvSpPr/>
          <p:nvPr/>
        </p:nvSpPr>
        <p:spPr>
          <a:xfrm>
            <a:off x="5461683" y="104140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ba0fbd6d66_0_546"/>
          <p:cNvSpPr/>
          <p:nvPr/>
        </p:nvSpPr>
        <p:spPr>
          <a:xfrm>
            <a:off x="5461683" y="104140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Cedric</a:t>
            </a:r>
            <a:endParaRPr b="0" i="0" sz="3600" u="none" cap="none" strike="noStrike">
              <a:solidFill>
                <a:schemeClr val="dk1"/>
              </a:solidFill>
              <a:latin typeface="Calibri"/>
              <a:ea typeface="Calibri"/>
              <a:cs typeface="Calibri"/>
              <a:sym typeface="Calibri"/>
            </a:endParaRPr>
          </a:p>
        </p:txBody>
      </p:sp>
      <p:sp>
        <p:nvSpPr>
          <p:cNvPr id="608" name="Google Shape;608;g2ba0fbd6d66_0_546"/>
          <p:cNvSpPr/>
          <p:nvPr/>
        </p:nvSpPr>
        <p:spPr>
          <a:xfrm>
            <a:off x="5461683" y="11341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09" name="Google Shape;609;g2ba0fbd6d66_0_546"/>
          <p:cNvSpPr/>
          <p:nvPr/>
        </p:nvSpPr>
        <p:spPr>
          <a:xfrm>
            <a:off x="15343518" y="78486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ba0fbd6d66_0_546"/>
          <p:cNvPicPr preferRelativeResize="0"/>
          <p:nvPr/>
        </p:nvPicPr>
        <p:blipFill rotWithShape="1">
          <a:blip r:embed="rId9">
            <a:alphaModFix/>
          </a:blip>
          <a:srcRect b="0" l="0" r="0" t="0"/>
          <a:stretch/>
        </p:blipFill>
        <p:spPr>
          <a:xfrm>
            <a:off x="15648356" y="8261350"/>
            <a:ext cx="1117740" cy="1117600"/>
          </a:xfrm>
          <a:prstGeom prst="rect">
            <a:avLst/>
          </a:prstGeom>
          <a:noFill/>
          <a:ln>
            <a:noFill/>
          </a:ln>
        </p:spPr>
      </p:pic>
      <p:sp>
        <p:nvSpPr>
          <p:cNvPr id="611" name="Google Shape;611;g2ba0fbd6d66_0_546"/>
          <p:cNvSpPr/>
          <p:nvPr/>
        </p:nvSpPr>
        <p:spPr>
          <a:xfrm>
            <a:off x="16969321" y="80518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ba0fbd6d66_0_546"/>
          <p:cNvSpPr/>
          <p:nvPr/>
        </p:nvSpPr>
        <p:spPr>
          <a:xfrm>
            <a:off x="16969321" y="80518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Elvina</a:t>
            </a:r>
            <a:endParaRPr b="0" i="0" sz="3600" u="none" cap="none" strike="noStrike">
              <a:solidFill>
                <a:schemeClr val="dk1"/>
              </a:solidFill>
              <a:latin typeface="Calibri"/>
              <a:ea typeface="Calibri"/>
              <a:cs typeface="Calibri"/>
              <a:sym typeface="Calibri"/>
            </a:endParaRPr>
          </a:p>
        </p:txBody>
      </p:sp>
      <p:sp>
        <p:nvSpPr>
          <p:cNvPr id="613" name="Google Shape;613;g2ba0fbd6d66_0_546"/>
          <p:cNvSpPr/>
          <p:nvPr/>
        </p:nvSpPr>
        <p:spPr>
          <a:xfrm>
            <a:off x="16969321" y="8978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14" name="Google Shape;614;g2ba0fbd6d66_0_546"/>
          <p:cNvSpPr/>
          <p:nvPr/>
        </p:nvSpPr>
        <p:spPr>
          <a:xfrm>
            <a:off x="15343518" y="102108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ba0fbd6d66_0_546"/>
          <p:cNvPicPr preferRelativeResize="0"/>
          <p:nvPr/>
        </p:nvPicPr>
        <p:blipFill rotWithShape="1">
          <a:blip r:embed="rId10">
            <a:alphaModFix/>
          </a:blip>
          <a:srcRect b="0" l="0" r="0" t="0"/>
          <a:stretch/>
        </p:blipFill>
        <p:spPr>
          <a:xfrm>
            <a:off x="15648356" y="10623550"/>
            <a:ext cx="1117740" cy="1117600"/>
          </a:xfrm>
          <a:prstGeom prst="rect">
            <a:avLst/>
          </a:prstGeom>
          <a:noFill/>
          <a:ln>
            <a:noFill/>
          </a:ln>
        </p:spPr>
      </p:pic>
      <p:sp>
        <p:nvSpPr>
          <p:cNvPr id="616" name="Google Shape;616;g2ba0fbd6d66_0_546"/>
          <p:cNvSpPr/>
          <p:nvPr/>
        </p:nvSpPr>
        <p:spPr>
          <a:xfrm>
            <a:off x="16969321" y="104140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ba0fbd6d66_0_546"/>
          <p:cNvSpPr/>
          <p:nvPr/>
        </p:nvSpPr>
        <p:spPr>
          <a:xfrm>
            <a:off x="16969321" y="104140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Seraphina</a:t>
            </a:r>
            <a:endParaRPr b="0" i="0" sz="3600" u="none" cap="none" strike="noStrike">
              <a:solidFill>
                <a:schemeClr val="dk1"/>
              </a:solidFill>
              <a:latin typeface="Calibri"/>
              <a:ea typeface="Calibri"/>
              <a:cs typeface="Calibri"/>
              <a:sym typeface="Calibri"/>
            </a:endParaRPr>
          </a:p>
        </p:txBody>
      </p:sp>
      <p:sp>
        <p:nvSpPr>
          <p:cNvPr id="618" name="Google Shape;618;g2ba0fbd6d66_0_546"/>
          <p:cNvSpPr/>
          <p:nvPr/>
        </p:nvSpPr>
        <p:spPr>
          <a:xfrm>
            <a:off x="16969321" y="11341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19" name="Google Shape;619;g2ba0fbd6d66_0_546"/>
          <p:cNvSpPr/>
          <p:nvPr/>
        </p:nvSpPr>
        <p:spPr>
          <a:xfrm>
            <a:off x="6681035" y="54864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ba0fbd6d66_0_546"/>
          <p:cNvPicPr preferRelativeResize="0"/>
          <p:nvPr/>
        </p:nvPicPr>
        <p:blipFill rotWithShape="1">
          <a:blip r:embed="rId11">
            <a:alphaModFix/>
          </a:blip>
          <a:srcRect b="0" l="0" r="0" t="0"/>
          <a:stretch/>
        </p:blipFill>
        <p:spPr>
          <a:xfrm>
            <a:off x="6985873" y="5899150"/>
            <a:ext cx="1117740" cy="1117600"/>
          </a:xfrm>
          <a:prstGeom prst="rect">
            <a:avLst/>
          </a:prstGeom>
          <a:noFill/>
          <a:ln>
            <a:noFill/>
          </a:ln>
        </p:spPr>
      </p:pic>
      <p:sp>
        <p:nvSpPr>
          <p:cNvPr id="621" name="Google Shape;621;g2ba0fbd6d66_0_546"/>
          <p:cNvSpPr/>
          <p:nvPr/>
        </p:nvSpPr>
        <p:spPr>
          <a:xfrm>
            <a:off x="8306838" y="56896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ba0fbd6d66_0_546"/>
          <p:cNvSpPr/>
          <p:nvPr/>
        </p:nvSpPr>
        <p:spPr>
          <a:xfrm>
            <a:off x="8306838" y="56896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Aurielle</a:t>
            </a:r>
            <a:endParaRPr b="0" i="0" sz="3600" u="none" cap="none" strike="noStrike">
              <a:solidFill>
                <a:schemeClr val="dk1"/>
              </a:solidFill>
              <a:latin typeface="Calibri"/>
              <a:ea typeface="Calibri"/>
              <a:cs typeface="Calibri"/>
              <a:sym typeface="Calibri"/>
            </a:endParaRPr>
          </a:p>
        </p:txBody>
      </p:sp>
      <p:sp>
        <p:nvSpPr>
          <p:cNvPr id="623" name="Google Shape;623;g2ba0fbd6d66_0_546"/>
          <p:cNvSpPr/>
          <p:nvPr/>
        </p:nvSpPr>
        <p:spPr>
          <a:xfrm>
            <a:off x="8306838" y="6616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24" name="Google Shape;624;g2ba0fbd6d66_0_546"/>
          <p:cNvSpPr/>
          <p:nvPr/>
        </p:nvSpPr>
        <p:spPr>
          <a:xfrm>
            <a:off x="18468108" y="54864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ba0fbd6d66_0_546"/>
          <p:cNvPicPr preferRelativeResize="0"/>
          <p:nvPr/>
        </p:nvPicPr>
        <p:blipFill rotWithShape="1">
          <a:blip r:embed="rId12">
            <a:alphaModFix/>
          </a:blip>
          <a:srcRect b="0" l="0" r="0" t="0"/>
          <a:stretch/>
        </p:blipFill>
        <p:spPr>
          <a:xfrm>
            <a:off x="18772946" y="5899150"/>
            <a:ext cx="1117740" cy="1117600"/>
          </a:xfrm>
          <a:prstGeom prst="rect">
            <a:avLst/>
          </a:prstGeom>
          <a:noFill/>
          <a:ln>
            <a:noFill/>
          </a:ln>
        </p:spPr>
      </p:pic>
      <p:sp>
        <p:nvSpPr>
          <p:cNvPr id="626" name="Google Shape;626;g2ba0fbd6d66_0_546"/>
          <p:cNvSpPr/>
          <p:nvPr/>
        </p:nvSpPr>
        <p:spPr>
          <a:xfrm>
            <a:off x="20093911" y="56896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ba0fbd6d66_0_546"/>
          <p:cNvSpPr/>
          <p:nvPr/>
        </p:nvSpPr>
        <p:spPr>
          <a:xfrm>
            <a:off x="20093911" y="56896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Dariana</a:t>
            </a:r>
            <a:endParaRPr b="0" i="0" sz="3600" u="none" cap="none" strike="noStrike">
              <a:solidFill>
                <a:schemeClr val="dk1"/>
              </a:solidFill>
              <a:latin typeface="Calibri"/>
              <a:ea typeface="Calibri"/>
              <a:cs typeface="Calibri"/>
              <a:sym typeface="Calibri"/>
            </a:endParaRPr>
          </a:p>
        </p:txBody>
      </p:sp>
      <p:sp>
        <p:nvSpPr>
          <p:cNvPr id="628" name="Google Shape;628;g2ba0fbd6d66_0_546"/>
          <p:cNvSpPr/>
          <p:nvPr/>
        </p:nvSpPr>
        <p:spPr>
          <a:xfrm>
            <a:off x="20093911" y="6616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29" name="Google Shape;629;g2ba0fbd6d66_0_546"/>
          <p:cNvSpPr/>
          <p:nvPr/>
        </p:nvSpPr>
        <p:spPr>
          <a:xfrm>
            <a:off x="12574572" y="5486400"/>
            <a:ext cx="5487000" cy="1943100"/>
          </a:xfrm>
          <a:prstGeom prst="roundRect">
            <a:avLst>
              <a:gd fmla="val 6541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2ba0fbd6d66_0_546"/>
          <p:cNvPicPr preferRelativeResize="0"/>
          <p:nvPr/>
        </p:nvPicPr>
        <p:blipFill rotWithShape="1">
          <a:blip r:embed="rId13">
            <a:alphaModFix/>
          </a:blip>
          <a:srcRect b="0" l="0" r="0" t="0"/>
          <a:stretch/>
        </p:blipFill>
        <p:spPr>
          <a:xfrm>
            <a:off x="12879410" y="5899150"/>
            <a:ext cx="1117740" cy="1117600"/>
          </a:xfrm>
          <a:prstGeom prst="rect">
            <a:avLst/>
          </a:prstGeom>
          <a:noFill/>
          <a:ln>
            <a:noFill/>
          </a:ln>
        </p:spPr>
      </p:pic>
      <p:sp>
        <p:nvSpPr>
          <p:cNvPr id="631" name="Google Shape;631;g2ba0fbd6d66_0_546"/>
          <p:cNvSpPr/>
          <p:nvPr/>
        </p:nvSpPr>
        <p:spPr>
          <a:xfrm>
            <a:off x="14200375" y="5689600"/>
            <a:ext cx="3556500" cy="1536600"/>
          </a:xfrm>
          <a:prstGeom prst="roundRect">
            <a:avLst>
              <a:gd fmla="val 357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ba0fbd6d66_0_546"/>
          <p:cNvSpPr/>
          <p:nvPr/>
        </p:nvSpPr>
        <p:spPr>
          <a:xfrm>
            <a:off x="14200375" y="56896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Theronis</a:t>
            </a:r>
            <a:endParaRPr b="0" i="0" sz="3600" u="none" cap="none" strike="noStrike">
              <a:solidFill>
                <a:schemeClr val="dk1"/>
              </a:solidFill>
              <a:latin typeface="Calibri"/>
              <a:ea typeface="Calibri"/>
              <a:cs typeface="Calibri"/>
              <a:sym typeface="Calibri"/>
            </a:endParaRPr>
          </a:p>
        </p:txBody>
      </p:sp>
      <p:sp>
        <p:nvSpPr>
          <p:cNvPr id="633" name="Google Shape;633;g2ba0fbd6d66_0_546"/>
          <p:cNvSpPr/>
          <p:nvPr/>
        </p:nvSpPr>
        <p:spPr>
          <a:xfrm>
            <a:off x="14200375" y="6616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34" name="Google Shape;634;g2ba0fbd6d66_0_546"/>
          <p:cNvPicPr preferRelativeResize="0"/>
          <p:nvPr/>
        </p:nvPicPr>
        <p:blipFill rotWithShape="1">
          <a:blip r:embed="rId14">
            <a:alphaModFix/>
          </a:blip>
          <a:srcRect b="0" l="0" r="0" t="0"/>
          <a:stretch/>
        </p:blipFill>
        <p:spPr>
          <a:xfrm>
            <a:off x="3353219" y="5067300"/>
            <a:ext cx="17680610" cy="12700"/>
          </a:xfrm>
          <a:prstGeom prst="rect">
            <a:avLst/>
          </a:prstGeom>
          <a:noFill/>
          <a:ln>
            <a:noFill/>
          </a:ln>
        </p:spPr>
      </p:pic>
      <p:pic>
        <p:nvPicPr>
          <p:cNvPr descr=" " id="635" name="Google Shape;635;g2ba0fbd6d66_0_546"/>
          <p:cNvPicPr preferRelativeResize="0"/>
          <p:nvPr/>
        </p:nvPicPr>
        <p:blipFill rotWithShape="1">
          <a:blip r:embed="rId15">
            <a:alphaModFix/>
          </a:blip>
          <a:srcRect b="0" l="0" r="0" t="0"/>
          <a:stretch/>
        </p:blipFill>
        <p:spPr>
          <a:xfrm>
            <a:off x="13006426" y="4673600"/>
            <a:ext cx="12702" cy="406400"/>
          </a:xfrm>
          <a:prstGeom prst="rect">
            <a:avLst/>
          </a:prstGeom>
          <a:noFill/>
          <a:ln>
            <a:noFill/>
          </a:ln>
        </p:spPr>
      </p:pic>
      <p:pic>
        <p:nvPicPr>
          <p:cNvPr descr=" " id="636" name="Google Shape;636;g2ba0fbd6d66_0_546"/>
          <p:cNvPicPr preferRelativeResize="0"/>
          <p:nvPr/>
        </p:nvPicPr>
        <p:blipFill rotWithShape="1">
          <a:blip r:embed="rId16">
            <a:alphaModFix/>
          </a:blip>
          <a:srcRect b="0" l="0" r="0" t="0"/>
          <a:stretch/>
        </p:blipFill>
        <p:spPr>
          <a:xfrm>
            <a:off x="3353219" y="5080000"/>
            <a:ext cx="12702" cy="419100"/>
          </a:xfrm>
          <a:prstGeom prst="rect">
            <a:avLst/>
          </a:prstGeom>
          <a:noFill/>
          <a:ln>
            <a:noFill/>
          </a:ln>
        </p:spPr>
      </p:pic>
      <p:pic>
        <p:nvPicPr>
          <p:cNvPr descr=" " id="637" name="Google Shape;637;g2ba0fbd6d66_0_546"/>
          <p:cNvPicPr preferRelativeResize="0"/>
          <p:nvPr/>
        </p:nvPicPr>
        <p:blipFill rotWithShape="1">
          <a:blip r:embed="rId16">
            <a:alphaModFix/>
          </a:blip>
          <a:srcRect b="0" l="0" r="0" t="0"/>
          <a:stretch/>
        </p:blipFill>
        <p:spPr>
          <a:xfrm>
            <a:off x="9513489" y="5080000"/>
            <a:ext cx="12702" cy="419100"/>
          </a:xfrm>
          <a:prstGeom prst="rect">
            <a:avLst/>
          </a:prstGeom>
          <a:noFill/>
          <a:ln>
            <a:noFill/>
          </a:ln>
        </p:spPr>
      </p:pic>
      <p:pic>
        <p:nvPicPr>
          <p:cNvPr descr=" " id="638" name="Google Shape;638;g2ba0fbd6d66_0_546"/>
          <p:cNvPicPr preferRelativeResize="0"/>
          <p:nvPr/>
        </p:nvPicPr>
        <p:blipFill rotWithShape="1">
          <a:blip r:embed="rId16">
            <a:alphaModFix/>
          </a:blip>
          <a:srcRect b="0" l="0" r="0" t="0"/>
          <a:stretch/>
        </p:blipFill>
        <p:spPr>
          <a:xfrm>
            <a:off x="15407026" y="5080000"/>
            <a:ext cx="12702" cy="419100"/>
          </a:xfrm>
          <a:prstGeom prst="rect">
            <a:avLst/>
          </a:prstGeom>
          <a:noFill/>
          <a:ln>
            <a:noFill/>
          </a:ln>
        </p:spPr>
      </p:pic>
      <p:pic>
        <p:nvPicPr>
          <p:cNvPr descr=" " id="639" name="Google Shape;639;g2ba0fbd6d66_0_546"/>
          <p:cNvPicPr preferRelativeResize="0"/>
          <p:nvPr/>
        </p:nvPicPr>
        <p:blipFill rotWithShape="1">
          <a:blip r:embed="rId16">
            <a:alphaModFix/>
          </a:blip>
          <a:srcRect b="0" l="0" r="0" t="0"/>
          <a:stretch/>
        </p:blipFill>
        <p:spPr>
          <a:xfrm>
            <a:off x="21021127" y="5080000"/>
            <a:ext cx="12702" cy="419100"/>
          </a:xfrm>
          <a:prstGeom prst="rect">
            <a:avLst/>
          </a:prstGeom>
          <a:noFill/>
          <a:ln>
            <a:noFill/>
          </a:ln>
        </p:spPr>
      </p:pic>
      <p:pic>
        <p:nvPicPr>
          <p:cNvPr descr=" " id="640" name="Google Shape;640;g2ba0fbd6d66_0_546"/>
          <p:cNvPicPr preferRelativeResize="0"/>
          <p:nvPr/>
        </p:nvPicPr>
        <p:blipFill rotWithShape="1">
          <a:blip r:embed="rId17">
            <a:alphaModFix/>
          </a:blip>
          <a:srcRect b="0" l="0" r="0" t="0"/>
          <a:stretch/>
        </p:blipFill>
        <p:spPr>
          <a:xfrm>
            <a:off x="9513489" y="6896100"/>
            <a:ext cx="12702" cy="4165600"/>
          </a:xfrm>
          <a:prstGeom prst="rect">
            <a:avLst/>
          </a:prstGeom>
          <a:noFill/>
          <a:ln>
            <a:noFill/>
          </a:ln>
        </p:spPr>
      </p:pic>
      <p:pic>
        <p:nvPicPr>
          <p:cNvPr descr=" " id="641" name="Google Shape;641;g2ba0fbd6d66_0_546"/>
          <p:cNvPicPr preferRelativeResize="0"/>
          <p:nvPr/>
        </p:nvPicPr>
        <p:blipFill rotWithShape="1">
          <a:blip r:embed="rId18">
            <a:alphaModFix/>
          </a:blip>
          <a:srcRect b="0" l="0" r="0" t="0"/>
          <a:stretch/>
        </p:blipFill>
        <p:spPr>
          <a:xfrm>
            <a:off x="9322965" y="8585200"/>
            <a:ext cx="203225" cy="12700"/>
          </a:xfrm>
          <a:prstGeom prst="rect">
            <a:avLst/>
          </a:prstGeom>
          <a:noFill/>
          <a:ln>
            <a:noFill/>
          </a:ln>
        </p:spPr>
      </p:pic>
      <p:pic>
        <p:nvPicPr>
          <p:cNvPr descr=" " id="642" name="Google Shape;642;g2ba0fbd6d66_0_546"/>
          <p:cNvPicPr preferRelativeResize="0"/>
          <p:nvPr/>
        </p:nvPicPr>
        <p:blipFill rotWithShape="1">
          <a:blip r:embed="rId18">
            <a:alphaModFix/>
          </a:blip>
          <a:srcRect b="0" l="0" r="0" t="0"/>
          <a:stretch/>
        </p:blipFill>
        <p:spPr>
          <a:xfrm>
            <a:off x="20830603" y="8585200"/>
            <a:ext cx="203225" cy="12700"/>
          </a:xfrm>
          <a:prstGeom prst="rect">
            <a:avLst/>
          </a:prstGeom>
          <a:noFill/>
          <a:ln>
            <a:noFill/>
          </a:ln>
        </p:spPr>
      </p:pic>
      <p:pic>
        <p:nvPicPr>
          <p:cNvPr descr=" " id="643" name="Google Shape;643;g2ba0fbd6d66_0_546"/>
          <p:cNvPicPr preferRelativeResize="0"/>
          <p:nvPr/>
        </p:nvPicPr>
        <p:blipFill rotWithShape="1">
          <a:blip r:embed="rId18">
            <a:alphaModFix/>
          </a:blip>
          <a:srcRect b="0" l="0" r="0" t="0"/>
          <a:stretch/>
        </p:blipFill>
        <p:spPr>
          <a:xfrm>
            <a:off x="9322965" y="11049000"/>
            <a:ext cx="203225" cy="12700"/>
          </a:xfrm>
          <a:prstGeom prst="rect">
            <a:avLst/>
          </a:prstGeom>
          <a:noFill/>
          <a:ln>
            <a:noFill/>
          </a:ln>
        </p:spPr>
      </p:pic>
      <p:pic>
        <p:nvPicPr>
          <p:cNvPr descr=" " id="644" name="Google Shape;644;g2ba0fbd6d66_0_546"/>
          <p:cNvPicPr preferRelativeResize="0"/>
          <p:nvPr/>
        </p:nvPicPr>
        <p:blipFill rotWithShape="1">
          <a:blip r:embed="rId18">
            <a:alphaModFix/>
          </a:blip>
          <a:srcRect b="0" l="0" r="0" t="0"/>
          <a:stretch/>
        </p:blipFill>
        <p:spPr>
          <a:xfrm>
            <a:off x="20830603" y="11049000"/>
            <a:ext cx="203225" cy="12700"/>
          </a:xfrm>
          <a:prstGeom prst="rect">
            <a:avLst/>
          </a:prstGeom>
          <a:noFill/>
          <a:ln>
            <a:noFill/>
          </a:ln>
        </p:spPr>
      </p:pic>
      <p:pic>
        <p:nvPicPr>
          <p:cNvPr descr=" " id="645" name="Google Shape;645;g2ba0fbd6d66_0_546"/>
          <p:cNvPicPr preferRelativeResize="0"/>
          <p:nvPr/>
        </p:nvPicPr>
        <p:blipFill rotWithShape="1">
          <a:blip r:embed="rId19">
            <a:alphaModFix/>
          </a:blip>
          <a:srcRect b="0" l="0" r="0" t="0"/>
          <a:stretch/>
        </p:blipFill>
        <p:spPr>
          <a:xfrm>
            <a:off x="21021127" y="7035800"/>
            <a:ext cx="12702" cy="4025900"/>
          </a:xfrm>
          <a:prstGeom prst="rect">
            <a:avLst/>
          </a:prstGeom>
          <a:noFill/>
          <a:ln>
            <a:noFill/>
          </a:ln>
        </p:spPr>
      </p:pic>
      <p:sp>
        <p:nvSpPr>
          <p:cNvPr id="646" name="Google Shape;646;g2ba0fbd6d66_0_546"/>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47" name="Google Shape;647;g2ba0fbd6d66_0_546"/>
          <p:cNvSpPr/>
          <p:nvPr/>
        </p:nvSpPr>
        <p:spPr>
          <a:xfrm>
            <a:off x="6985873" y="571500"/>
            <a:ext cx="107541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652" name="Shape 652"/>
        <p:cNvGrpSpPr/>
        <p:nvPr/>
      </p:nvGrpSpPr>
      <p:grpSpPr>
        <a:xfrm>
          <a:off x="0" y="0"/>
          <a:ext cx="0" cy="0"/>
          <a:chOff x="0" y="0"/>
          <a:chExt cx="0" cy="0"/>
        </a:xfrm>
      </p:grpSpPr>
      <p:pic>
        <p:nvPicPr>
          <p:cNvPr descr=" " id="653" name="Google Shape;653;g2ba0fbd6d66_0_613"/>
          <p:cNvPicPr preferRelativeResize="0"/>
          <p:nvPr/>
        </p:nvPicPr>
        <p:blipFill rotWithShape="1">
          <a:blip r:embed="rId3">
            <a:alphaModFix/>
          </a:blip>
          <a:srcRect b="0" l="0" r="0" t="0"/>
          <a:stretch/>
        </p:blipFill>
        <p:spPr>
          <a:xfrm>
            <a:off x="762095" y="647700"/>
            <a:ext cx="17706013" cy="12433300"/>
          </a:xfrm>
          <a:prstGeom prst="rect">
            <a:avLst/>
          </a:prstGeom>
          <a:noFill/>
          <a:ln>
            <a:noFill/>
          </a:ln>
        </p:spPr>
      </p:pic>
      <p:sp>
        <p:nvSpPr>
          <p:cNvPr id="654" name="Google Shape;654;g2ba0fbd6d66_0_6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2ba0fbd6d66_0_6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56" name="Google Shape;656;g2ba0fbd6d66_0_613"/>
          <p:cNvSpPr/>
          <p:nvPr/>
        </p:nvSpPr>
        <p:spPr>
          <a:xfrm>
            <a:off x="2984873" y="2387600"/>
            <a:ext cx="10093500" cy="402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Thank you for choosing EaTemp</a:t>
            </a:r>
            <a:endParaRPr b="0" i="0" sz="8000" u="none" cap="none" strike="noStrike">
              <a:solidFill>
                <a:schemeClr val="dk1"/>
              </a:solidFill>
              <a:latin typeface="Calibri"/>
              <a:ea typeface="Calibri"/>
              <a:cs typeface="Calibri"/>
              <a:sym typeface="Calibri"/>
            </a:endParaRPr>
          </a:p>
        </p:txBody>
      </p:sp>
      <p:sp>
        <p:nvSpPr>
          <p:cNvPr id="657" name="Google Shape;657;g2ba0fbd6d66_0_613"/>
          <p:cNvSpPr/>
          <p:nvPr/>
        </p:nvSpPr>
        <p:spPr>
          <a:xfrm>
            <a:off x="2984873" y="6045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58" name="Google Shape;658;g2ba0fbd6d66_0_613"/>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59" name="Google Shape;659;g2ba0fbd6d66_0_613"/>
          <p:cNvPicPr preferRelativeResize="0"/>
          <p:nvPr/>
        </p:nvPicPr>
        <p:blipFill rotWithShape="1">
          <a:blip r:embed="rId6">
            <a:alphaModFix/>
          </a:blip>
          <a:srcRect b="0" l="0" r="0" t="0"/>
          <a:stretch/>
        </p:blipFill>
        <p:spPr>
          <a:xfrm>
            <a:off x="13920940" y="1638300"/>
            <a:ext cx="9081635" cy="10439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37" name="Shape 37"/>
        <p:cNvGrpSpPr/>
        <p:nvPr/>
      </p:nvGrpSpPr>
      <p:grpSpPr>
        <a:xfrm>
          <a:off x="0" y="0"/>
          <a:ext cx="0" cy="0"/>
          <a:chOff x="0" y="0"/>
          <a:chExt cx="0" cy="0"/>
        </a:xfrm>
      </p:grpSpPr>
      <p:pic>
        <p:nvPicPr>
          <p:cNvPr descr=" " id="38" name="Google Shape;38;g2ba0fbd6d66_0_20"/>
          <p:cNvPicPr preferRelativeResize="0"/>
          <p:nvPr/>
        </p:nvPicPr>
        <p:blipFill rotWithShape="1">
          <a:blip r:embed="rId3">
            <a:alphaModFix/>
          </a:blip>
          <a:srcRect b="0" l="0" r="0" t="0"/>
          <a:stretch/>
        </p:blipFill>
        <p:spPr>
          <a:xfrm>
            <a:off x="406451" y="279400"/>
            <a:ext cx="23840880" cy="13436600"/>
          </a:xfrm>
          <a:prstGeom prst="rect">
            <a:avLst/>
          </a:prstGeom>
          <a:noFill/>
          <a:ln>
            <a:noFill/>
          </a:ln>
        </p:spPr>
      </p:pic>
      <p:sp>
        <p:nvSpPr>
          <p:cNvPr id="39" name="Google Shape;39;g2ba0fbd6d66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ba0fbd6d66_0_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 name="Google Shape;41;g2ba0fbd6d66_0_20"/>
          <p:cNvSpPr/>
          <p:nvPr/>
        </p:nvSpPr>
        <p:spPr>
          <a:xfrm>
            <a:off x="6528616" y="1117600"/>
            <a:ext cx="118845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Koulen"/>
              <a:buNone/>
            </a:pPr>
            <a:r>
              <a:rPr b="0" i="0" lang="en-US" sz="12800" u="none" cap="none" strike="noStrike">
                <a:solidFill>
                  <a:srgbClr val="272727"/>
                </a:solidFill>
                <a:latin typeface="Koulen"/>
                <a:ea typeface="Koulen"/>
                <a:cs typeface="Koulen"/>
                <a:sym typeface="Koulen"/>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ba0fbd6d66_0_20"/>
          <p:cNvSpPr/>
          <p:nvPr/>
        </p:nvSpPr>
        <p:spPr>
          <a:xfrm>
            <a:off x="2083060" y="4051300"/>
            <a:ext cx="731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ba0fbd6d66_0_20"/>
          <p:cNvSpPr/>
          <p:nvPr/>
        </p:nvSpPr>
        <p:spPr>
          <a:xfrm>
            <a:off x="2083060" y="4146550"/>
            <a:ext cx="1625700" cy="1625700"/>
          </a:xfrm>
          <a:prstGeom prst="roundRect">
            <a:avLst>
              <a:gd fmla="val 781313" name="adj"/>
            </a:avLst>
          </a:prstGeom>
          <a:solidFill>
            <a:srgbClr val="F8F6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ba0fbd6d66_0_20"/>
          <p:cNvSpPr/>
          <p:nvPr/>
        </p:nvSpPr>
        <p:spPr>
          <a:xfrm>
            <a:off x="2578422" y="4305300"/>
            <a:ext cx="6351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DA695"/>
              </a:buClr>
              <a:buSzPts val="4800"/>
              <a:buFont typeface="Koulen"/>
              <a:buNone/>
            </a:pPr>
            <a:r>
              <a:rPr b="0" i="0" lang="en-US" sz="4800" u="none" cap="none" strike="noStrike">
                <a:solidFill>
                  <a:srgbClr val="EDA695"/>
                </a:solidFill>
                <a:latin typeface="Koulen"/>
                <a:ea typeface="Koulen"/>
                <a:cs typeface="Koulen"/>
                <a:sym typeface="Koulen"/>
              </a:rPr>
              <a:t>01</a:t>
            </a:r>
            <a:endParaRPr b="0" i="0" sz="4800" u="none" cap="none" strike="noStrike">
              <a:solidFill>
                <a:schemeClr val="dk1"/>
              </a:solidFill>
              <a:latin typeface="Calibri"/>
              <a:ea typeface="Calibri"/>
              <a:cs typeface="Calibri"/>
              <a:sym typeface="Calibri"/>
            </a:endParaRPr>
          </a:p>
        </p:txBody>
      </p:sp>
      <p:sp>
        <p:nvSpPr>
          <p:cNvPr id="45" name="Google Shape;45;g2ba0fbd6d66_0_20"/>
          <p:cNvSpPr/>
          <p:nvPr/>
        </p:nvSpPr>
        <p:spPr>
          <a:xfrm>
            <a:off x="3912089" y="40513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ba0fbd6d66_0_20"/>
          <p:cNvSpPr/>
          <p:nvPr/>
        </p:nvSpPr>
        <p:spPr>
          <a:xfrm>
            <a:off x="3912089" y="4051300"/>
            <a:ext cx="5690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Introduction</a:t>
            </a:r>
            <a:endParaRPr b="0" i="0" sz="4800" u="none" cap="none" strike="noStrike">
              <a:solidFill>
                <a:schemeClr val="dk1"/>
              </a:solidFill>
              <a:latin typeface="Calibri"/>
              <a:ea typeface="Calibri"/>
              <a:cs typeface="Calibri"/>
              <a:sym typeface="Calibri"/>
            </a:endParaRPr>
          </a:p>
        </p:txBody>
      </p:sp>
      <p:sp>
        <p:nvSpPr>
          <p:cNvPr id="47" name="Google Shape;47;g2ba0fbd6d66_0_20"/>
          <p:cNvSpPr/>
          <p:nvPr/>
        </p:nvSpPr>
        <p:spPr>
          <a:xfrm>
            <a:off x="3912089" y="5257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g2ba0fbd6d66_0_20"/>
          <p:cNvSpPr/>
          <p:nvPr/>
        </p:nvSpPr>
        <p:spPr>
          <a:xfrm>
            <a:off x="9551594" y="4051300"/>
            <a:ext cx="731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ba0fbd6d66_0_20"/>
          <p:cNvSpPr/>
          <p:nvPr/>
        </p:nvSpPr>
        <p:spPr>
          <a:xfrm>
            <a:off x="9551594" y="4146550"/>
            <a:ext cx="1625700" cy="1625700"/>
          </a:xfrm>
          <a:prstGeom prst="roundRect">
            <a:avLst>
              <a:gd fmla="val 781313" name="adj"/>
            </a:avLst>
          </a:prstGeom>
          <a:solidFill>
            <a:srgbClr val="F8F6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ba0fbd6d66_0_20"/>
          <p:cNvSpPr/>
          <p:nvPr/>
        </p:nvSpPr>
        <p:spPr>
          <a:xfrm>
            <a:off x="9977097" y="4305300"/>
            <a:ext cx="7749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DA695"/>
              </a:buClr>
              <a:buSzPts val="4800"/>
              <a:buFont typeface="Koulen"/>
              <a:buNone/>
            </a:pPr>
            <a:r>
              <a:rPr b="0" i="0" lang="en-US" sz="4800" u="none" cap="none" strike="noStrike">
                <a:solidFill>
                  <a:srgbClr val="EDA695"/>
                </a:solidFill>
                <a:latin typeface="Koulen"/>
                <a:ea typeface="Koulen"/>
                <a:cs typeface="Koulen"/>
                <a:sym typeface="Koulen"/>
              </a:rPr>
              <a:t>02</a:t>
            </a:r>
            <a:endParaRPr b="0" i="0" sz="4800" u="none" cap="none" strike="noStrike">
              <a:solidFill>
                <a:schemeClr val="dk1"/>
              </a:solidFill>
              <a:latin typeface="Calibri"/>
              <a:ea typeface="Calibri"/>
              <a:cs typeface="Calibri"/>
              <a:sym typeface="Calibri"/>
            </a:endParaRPr>
          </a:p>
        </p:txBody>
      </p:sp>
      <p:sp>
        <p:nvSpPr>
          <p:cNvPr id="51" name="Google Shape;51;g2ba0fbd6d66_0_20"/>
          <p:cNvSpPr/>
          <p:nvPr/>
        </p:nvSpPr>
        <p:spPr>
          <a:xfrm>
            <a:off x="11380622" y="40513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a0fbd6d66_0_20"/>
          <p:cNvSpPr/>
          <p:nvPr/>
        </p:nvSpPr>
        <p:spPr>
          <a:xfrm>
            <a:off x="11380622" y="4051300"/>
            <a:ext cx="5690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Encounters</a:t>
            </a:r>
            <a:endParaRPr b="0" i="0" sz="4800" u="none" cap="none" strike="noStrike">
              <a:solidFill>
                <a:schemeClr val="dk1"/>
              </a:solidFill>
              <a:latin typeface="Calibri"/>
              <a:ea typeface="Calibri"/>
              <a:cs typeface="Calibri"/>
              <a:sym typeface="Calibri"/>
            </a:endParaRPr>
          </a:p>
        </p:txBody>
      </p:sp>
      <p:sp>
        <p:nvSpPr>
          <p:cNvPr id="53" name="Google Shape;53;g2ba0fbd6d66_0_20"/>
          <p:cNvSpPr/>
          <p:nvPr/>
        </p:nvSpPr>
        <p:spPr>
          <a:xfrm>
            <a:off x="11380622" y="5257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4" name="Google Shape;54;g2ba0fbd6d66_0_20"/>
          <p:cNvSpPr/>
          <p:nvPr/>
        </p:nvSpPr>
        <p:spPr>
          <a:xfrm>
            <a:off x="2083060" y="7035800"/>
            <a:ext cx="731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ba0fbd6d66_0_20"/>
          <p:cNvSpPr/>
          <p:nvPr/>
        </p:nvSpPr>
        <p:spPr>
          <a:xfrm>
            <a:off x="2083060" y="7131050"/>
            <a:ext cx="1625700" cy="1625700"/>
          </a:xfrm>
          <a:prstGeom prst="roundRect">
            <a:avLst>
              <a:gd fmla="val 781313" name="adj"/>
            </a:avLst>
          </a:prstGeom>
          <a:solidFill>
            <a:srgbClr val="F8F6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a0fbd6d66_0_20"/>
          <p:cNvSpPr/>
          <p:nvPr/>
        </p:nvSpPr>
        <p:spPr>
          <a:xfrm>
            <a:off x="2508564" y="7289800"/>
            <a:ext cx="7749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DA695"/>
              </a:buClr>
              <a:buSzPts val="4800"/>
              <a:buFont typeface="Koulen"/>
              <a:buNone/>
            </a:pPr>
            <a:r>
              <a:rPr b="0" i="0" lang="en-US" sz="4800" u="none" cap="none" strike="noStrike">
                <a:solidFill>
                  <a:srgbClr val="EDA695"/>
                </a:solidFill>
                <a:latin typeface="Koulen"/>
                <a:ea typeface="Koulen"/>
                <a:cs typeface="Koulen"/>
                <a:sym typeface="Koulen"/>
              </a:rPr>
              <a:t>03</a:t>
            </a:r>
            <a:endParaRPr b="0" i="0" sz="4800" u="none" cap="none" strike="noStrike">
              <a:solidFill>
                <a:schemeClr val="dk1"/>
              </a:solidFill>
              <a:latin typeface="Calibri"/>
              <a:ea typeface="Calibri"/>
              <a:cs typeface="Calibri"/>
              <a:sym typeface="Calibri"/>
            </a:endParaRPr>
          </a:p>
        </p:txBody>
      </p:sp>
      <p:sp>
        <p:nvSpPr>
          <p:cNvPr id="57" name="Google Shape;57;g2ba0fbd6d66_0_20"/>
          <p:cNvSpPr/>
          <p:nvPr/>
        </p:nvSpPr>
        <p:spPr>
          <a:xfrm>
            <a:off x="3912089" y="70358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a0fbd6d66_0_20"/>
          <p:cNvSpPr/>
          <p:nvPr/>
        </p:nvSpPr>
        <p:spPr>
          <a:xfrm>
            <a:off x="3912089" y="7035800"/>
            <a:ext cx="5690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Wonders</a:t>
            </a:r>
            <a:endParaRPr b="0" i="0" sz="4800" u="none" cap="none" strike="noStrike">
              <a:solidFill>
                <a:schemeClr val="dk1"/>
              </a:solidFill>
              <a:latin typeface="Calibri"/>
              <a:ea typeface="Calibri"/>
              <a:cs typeface="Calibri"/>
              <a:sym typeface="Calibri"/>
            </a:endParaRPr>
          </a:p>
        </p:txBody>
      </p:sp>
      <p:sp>
        <p:nvSpPr>
          <p:cNvPr id="59" name="Google Shape;59;g2ba0fbd6d66_0_20"/>
          <p:cNvSpPr/>
          <p:nvPr/>
        </p:nvSpPr>
        <p:spPr>
          <a:xfrm>
            <a:off x="3912089" y="8242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0" name="Google Shape;60;g2ba0fbd6d66_0_20"/>
          <p:cNvSpPr/>
          <p:nvPr/>
        </p:nvSpPr>
        <p:spPr>
          <a:xfrm>
            <a:off x="9551594" y="7035800"/>
            <a:ext cx="731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ba0fbd6d66_0_20"/>
          <p:cNvSpPr/>
          <p:nvPr/>
        </p:nvSpPr>
        <p:spPr>
          <a:xfrm>
            <a:off x="9551594" y="7131050"/>
            <a:ext cx="1625700" cy="1625700"/>
          </a:xfrm>
          <a:prstGeom prst="roundRect">
            <a:avLst>
              <a:gd fmla="val 781313" name="adj"/>
            </a:avLst>
          </a:prstGeom>
          <a:solidFill>
            <a:srgbClr val="F8F6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a0fbd6d66_0_20"/>
          <p:cNvSpPr/>
          <p:nvPr/>
        </p:nvSpPr>
        <p:spPr>
          <a:xfrm>
            <a:off x="9970746" y="7289800"/>
            <a:ext cx="7875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DA695"/>
              </a:buClr>
              <a:buSzPts val="4800"/>
              <a:buFont typeface="Koulen"/>
              <a:buNone/>
            </a:pPr>
            <a:r>
              <a:rPr b="0" i="0" lang="en-US" sz="4800" u="none" cap="none" strike="noStrike">
                <a:solidFill>
                  <a:srgbClr val="EDA695"/>
                </a:solidFill>
                <a:latin typeface="Koulen"/>
                <a:ea typeface="Koulen"/>
                <a:cs typeface="Koulen"/>
                <a:sym typeface="Koulen"/>
              </a:rPr>
              <a:t>04</a:t>
            </a:r>
            <a:endParaRPr b="0" i="0" sz="4800" u="none" cap="none" strike="noStrike">
              <a:solidFill>
                <a:schemeClr val="dk1"/>
              </a:solidFill>
              <a:latin typeface="Calibri"/>
              <a:ea typeface="Calibri"/>
              <a:cs typeface="Calibri"/>
              <a:sym typeface="Calibri"/>
            </a:endParaRPr>
          </a:p>
        </p:txBody>
      </p:sp>
      <p:sp>
        <p:nvSpPr>
          <p:cNvPr id="63" name="Google Shape;63;g2ba0fbd6d66_0_20"/>
          <p:cNvSpPr/>
          <p:nvPr/>
        </p:nvSpPr>
        <p:spPr>
          <a:xfrm>
            <a:off x="11380622" y="70358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a0fbd6d66_0_20"/>
          <p:cNvSpPr/>
          <p:nvPr/>
        </p:nvSpPr>
        <p:spPr>
          <a:xfrm>
            <a:off x="11380622" y="7035800"/>
            <a:ext cx="5690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Magic</a:t>
            </a:r>
            <a:endParaRPr b="0" i="0" sz="4800" u="none" cap="none" strike="noStrike">
              <a:solidFill>
                <a:schemeClr val="dk1"/>
              </a:solidFill>
              <a:latin typeface="Calibri"/>
              <a:ea typeface="Calibri"/>
              <a:cs typeface="Calibri"/>
              <a:sym typeface="Calibri"/>
            </a:endParaRPr>
          </a:p>
        </p:txBody>
      </p:sp>
      <p:sp>
        <p:nvSpPr>
          <p:cNvPr id="65" name="Google Shape;65;g2ba0fbd6d66_0_20"/>
          <p:cNvSpPr/>
          <p:nvPr/>
        </p:nvSpPr>
        <p:spPr>
          <a:xfrm>
            <a:off x="11380622" y="8242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6" name="Google Shape;66;g2ba0fbd6d66_0_20"/>
          <p:cNvSpPr/>
          <p:nvPr/>
        </p:nvSpPr>
        <p:spPr>
          <a:xfrm>
            <a:off x="2083060" y="10020300"/>
            <a:ext cx="731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ba0fbd6d66_0_20"/>
          <p:cNvSpPr/>
          <p:nvPr/>
        </p:nvSpPr>
        <p:spPr>
          <a:xfrm>
            <a:off x="2083060" y="10115550"/>
            <a:ext cx="1625700" cy="1625700"/>
          </a:xfrm>
          <a:prstGeom prst="roundRect">
            <a:avLst>
              <a:gd fmla="val 781313" name="adj"/>
            </a:avLst>
          </a:prstGeom>
          <a:solidFill>
            <a:srgbClr val="F8F6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a0fbd6d66_0_20"/>
          <p:cNvSpPr/>
          <p:nvPr/>
        </p:nvSpPr>
        <p:spPr>
          <a:xfrm>
            <a:off x="2508564" y="10274300"/>
            <a:ext cx="7749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DA695"/>
              </a:buClr>
              <a:buSzPts val="4800"/>
              <a:buFont typeface="Koulen"/>
              <a:buNone/>
            </a:pPr>
            <a:r>
              <a:rPr b="0" i="0" lang="en-US" sz="4800" u="none" cap="none" strike="noStrike">
                <a:solidFill>
                  <a:srgbClr val="EDA695"/>
                </a:solidFill>
                <a:latin typeface="Koulen"/>
                <a:ea typeface="Koulen"/>
                <a:cs typeface="Koulen"/>
                <a:sym typeface="Koulen"/>
              </a:rPr>
              <a:t>05</a:t>
            </a:r>
            <a:endParaRPr b="0" i="0" sz="4800" u="none" cap="none" strike="noStrike">
              <a:solidFill>
                <a:schemeClr val="dk1"/>
              </a:solidFill>
              <a:latin typeface="Calibri"/>
              <a:ea typeface="Calibri"/>
              <a:cs typeface="Calibri"/>
              <a:sym typeface="Calibri"/>
            </a:endParaRPr>
          </a:p>
        </p:txBody>
      </p:sp>
      <p:sp>
        <p:nvSpPr>
          <p:cNvPr id="69" name="Google Shape;69;g2ba0fbd6d66_0_20"/>
          <p:cNvSpPr/>
          <p:nvPr/>
        </p:nvSpPr>
        <p:spPr>
          <a:xfrm>
            <a:off x="3912089" y="100203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a0fbd6d66_0_20"/>
          <p:cNvSpPr/>
          <p:nvPr/>
        </p:nvSpPr>
        <p:spPr>
          <a:xfrm>
            <a:off x="3912089" y="10020300"/>
            <a:ext cx="5690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Adventure</a:t>
            </a:r>
            <a:endParaRPr b="0" i="0" sz="4800" u="none" cap="none" strike="noStrike">
              <a:solidFill>
                <a:schemeClr val="dk1"/>
              </a:solidFill>
              <a:latin typeface="Calibri"/>
              <a:ea typeface="Calibri"/>
              <a:cs typeface="Calibri"/>
              <a:sym typeface="Calibri"/>
            </a:endParaRPr>
          </a:p>
        </p:txBody>
      </p:sp>
      <p:sp>
        <p:nvSpPr>
          <p:cNvPr id="71" name="Google Shape;71;g2ba0fbd6d66_0_20"/>
          <p:cNvSpPr/>
          <p:nvPr/>
        </p:nvSpPr>
        <p:spPr>
          <a:xfrm>
            <a:off x="3912089" y="11226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2" name="Google Shape;72;g2ba0fbd6d66_0_20"/>
          <p:cNvSpPr/>
          <p:nvPr/>
        </p:nvSpPr>
        <p:spPr>
          <a:xfrm>
            <a:off x="9551594" y="10020300"/>
            <a:ext cx="7316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ba0fbd6d66_0_20"/>
          <p:cNvSpPr/>
          <p:nvPr/>
        </p:nvSpPr>
        <p:spPr>
          <a:xfrm>
            <a:off x="9551594" y="10115550"/>
            <a:ext cx="1625700" cy="1625700"/>
          </a:xfrm>
          <a:prstGeom prst="roundRect">
            <a:avLst>
              <a:gd fmla="val 781313" name="adj"/>
            </a:avLst>
          </a:prstGeom>
          <a:solidFill>
            <a:srgbClr val="F8F6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ba0fbd6d66_0_20"/>
          <p:cNvSpPr/>
          <p:nvPr/>
        </p:nvSpPr>
        <p:spPr>
          <a:xfrm>
            <a:off x="9970746" y="10274300"/>
            <a:ext cx="7875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DA695"/>
              </a:buClr>
              <a:buSzPts val="4800"/>
              <a:buFont typeface="Koulen"/>
              <a:buNone/>
            </a:pPr>
            <a:r>
              <a:rPr b="0" i="0" lang="en-US" sz="4800" u="none" cap="none" strike="noStrike">
                <a:solidFill>
                  <a:srgbClr val="EDA695"/>
                </a:solidFill>
                <a:latin typeface="Koulen"/>
                <a:ea typeface="Koulen"/>
                <a:cs typeface="Koulen"/>
                <a:sym typeface="Koulen"/>
              </a:rPr>
              <a:t>06</a:t>
            </a:r>
            <a:endParaRPr b="0" i="0" sz="4800" u="none" cap="none" strike="noStrike">
              <a:solidFill>
                <a:schemeClr val="dk1"/>
              </a:solidFill>
              <a:latin typeface="Calibri"/>
              <a:ea typeface="Calibri"/>
              <a:cs typeface="Calibri"/>
              <a:sym typeface="Calibri"/>
            </a:endParaRPr>
          </a:p>
        </p:txBody>
      </p:sp>
      <p:sp>
        <p:nvSpPr>
          <p:cNvPr id="75" name="Google Shape;75;g2ba0fbd6d66_0_20"/>
          <p:cNvSpPr/>
          <p:nvPr/>
        </p:nvSpPr>
        <p:spPr>
          <a:xfrm>
            <a:off x="11380622" y="10020300"/>
            <a:ext cx="5487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a0fbd6d66_0_20"/>
          <p:cNvSpPr/>
          <p:nvPr/>
        </p:nvSpPr>
        <p:spPr>
          <a:xfrm>
            <a:off x="11380622" y="10020300"/>
            <a:ext cx="5690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Conclusion</a:t>
            </a:r>
            <a:endParaRPr b="0" i="0" sz="4800" u="none" cap="none" strike="noStrike">
              <a:solidFill>
                <a:schemeClr val="dk1"/>
              </a:solidFill>
              <a:latin typeface="Calibri"/>
              <a:ea typeface="Calibri"/>
              <a:cs typeface="Calibri"/>
              <a:sym typeface="Calibri"/>
            </a:endParaRPr>
          </a:p>
        </p:txBody>
      </p:sp>
      <p:sp>
        <p:nvSpPr>
          <p:cNvPr id="77" name="Google Shape;77;g2ba0fbd6d66_0_20"/>
          <p:cNvSpPr/>
          <p:nvPr/>
        </p:nvSpPr>
        <p:spPr>
          <a:xfrm>
            <a:off x="11380622" y="11226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78" name="Google Shape;78;g2ba0fbd6d66_0_20"/>
          <p:cNvPicPr preferRelativeResize="0"/>
          <p:nvPr/>
        </p:nvPicPr>
        <p:blipFill rotWithShape="1">
          <a:blip r:embed="rId5">
            <a:alphaModFix/>
          </a:blip>
          <a:srcRect b="0" l="0" r="0" t="0"/>
          <a:stretch/>
        </p:blipFill>
        <p:spPr>
          <a:xfrm>
            <a:off x="15597549" y="1943100"/>
            <a:ext cx="7925791" cy="11772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83" name="Shape 83"/>
        <p:cNvGrpSpPr/>
        <p:nvPr/>
      </p:nvGrpSpPr>
      <p:grpSpPr>
        <a:xfrm>
          <a:off x="0" y="0"/>
          <a:ext cx="0" cy="0"/>
          <a:chOff x="0" y="0"/>
          <a:chExt cx="0" cy="0"/>
        </a:xfrm>
      </p:grpSpPr>
      <p:pic>
        <p:nvPicPr>
          <p:cNvPr descr=" " id="84" name="Google Shape;84;g2ba0fbd6d66_0_65"/>
          <p:cNvPicPr preferRelativeResize="0"/>
          <p:nvPr/>
        </p:nvPicPr>
        <p:blipFill rotWithShape="1">
          <a:blip r:embed="rId3">
            <a:alphaModFix/>
          </a:blip>
          <a:srcRect b="0" l="0" r="0" t="0"/>
          <a:stretch/>
        </p:blipFill>
        <p:spPr>
          <a:xfrm>
            <a:off x="0" y="431800"/>
            <a:ext cx="24387048" cy="12738100"/>
          </a:xfrm>
          <a:prstGeom prst="rect">
            <a:avLst/>
          </a:prstGeom>
          <a:noFill/>
          <a:ln>
            <a:noFill/>
          </a:ln>
        </p:spPr>
      </p:pic>
      <p:sp>
        <p:nvSpPr>
          <p:cNvPr id="85" name="Google Shape;85;g2ba0fbd6d66_0_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2ba0fbd6d66_0_6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7" name="Google Shape;87;g2ba0fbd6d66_0_65"/>
          <p:cNvSpPr/>
          <p:nvPr/>
        </p:nvSpPr>
        <p:spPr>
          <a:xfrm>
            <a:off x="2959470" y="2743200"/>
            <a:ext cx="128244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The Realm of the Extraordinary</a:t>
            </a:r>
            <a:endParaRPr b="0" i="0" sz="8000" u="none" cap="none" strike="noStrike">
              <a:solidFill>
                <a:schemeClr val="dk1"/>
              </a:solidFill>
              <a:latin typeface="Calibri"/>
              <a:ea typeface="Calibri"/>
              <a:cs typeface="Calibri"/>
              <a:sym typeface="Calibri"/>
            </a:endParaRPr>
          </a:p>
        </p:txBody>
      </p:sp>
      <p:sp>
        <p:nvSpPr>
          <p:cNvPr id="88" name="Google Shape;88;g2ba0fbd6d66_0_65"/>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9" name="Google Shape;89;g2ba0fbd6d66_0_65"/>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94" name="Shape 94"/>
        <p:cNvGrpSpPr/>
        <p:nvPr/>
      </p:nvGrpSpPr>
      <p:grpSpPr>
        <a:xfrm>
          <a:off x="0" y="0"/>
          <a:ext cx="0" cy="0"/>
          <a:chOff x="0" y="0"/>
          <a:chExt cx="0" cy="0"/>
        </a:xfrm>
      </p:grpSpPr>
      <p:pic>
        <p:nvPicPr>
          <p:cNvPr descr=" " id="95" name="Google Shape;95;g2ba0fbd6d66_0_75"/>
          <p:cNvPicPr preferRelativeResize="0"/>
          <p:nvPr/>
        </p:nvPicPr>
        <p:blipFill rotWithShape="1">
          <a:blip r:embed="rId3">
            <a:alphaModFix/>
          </a:blip>
          <a:srcRect b="0" l="0" r="0" t="0"/>
          <a:stretch/>
        </p:blipFill>
        <p:spPr>
          <a:xfrm>
            <a:off x="0" y="355600"/>
            <a:ext cx="24387048" cy="13004800"/>
          </a:xfrm>
          <a:prstGeom prst="rect">
            <a:avLst/>
          </a:prstGeom>
          <a:noFill/>
          <a:ln>
            <a:noFill/>
          </a:ln>
        </p:spPr>
      </p:pic>
      <p:sp>
        <p:nvSpPr>
          <p:cNvPr id="96" name="Google Shape;96;g2ba0fbd6d66_0_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ba0fbd6d66_0_7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8" name="Google Shape;98;g2ba0fbd6d66_0_75"/>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99" name="Google Shape;99;g2ba0fbd6d66_0_75"/>
          <p:cNvSpPr/>
          <p:nvPr/>
        </p:nvSpPr>
        <p:spPr>
          <a:xfrm>
            <a:off x="13057232" y="2705100"/>
            <a:ext cx="9907200" cy="37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ba0fbd6d66_0_75"/>
          <p:cNvPicPr preferRelativeResize="0"/>
          <p:nvPr/>
        </p:nvPicPr>
        <p:blipFill rotWithShape="1">
          <a:blip r:embed="rId6">
            <a:alphaModFix/>
          </a:blip>
          <a:srcRect b="0" l="0" r="0" t="0"/>
          <a:stretch/>
        </p:blipFill>
        <p:spPr>
          <a:xfrm>
            <a:off x="13057232" y="3681363"/>
            <a:ext cx="1625803" cy="1793974"/>
          </a:xfrm>
          <a:prstGeom prst="rect">
            <a:avLst/>
          </a:prstGeom>
          <a:noFill/>
          <a:ln>
            <a:noFill/>
          </a:ln>
        </p:spPr>
      </p:pic>
      <p:sp>
        <p:nvSpPr>
          <p:cNvPr id="101" name="Google Shape;101;g2ba0fbd6d66_0_75"/>
          <p:cNvSpPr/>
          <p:nvPr/>
        </p:nvSpPr>
        <p:spPr>
          <a:xfrm>
            <a:off x="15089486" y="2705100"/>
            <a:ext cx="7875000" cy="37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2ba0fbd6d66_0_75"/>
          <p:cNvSpPr/>
          <p:nvPr/>
        </p:nvSpPr>
        <p:spPr>
          <a:xfrm>
            <a:off x="15089486" y="2705100"/>
            <a:ext cx="80781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Unicorn Sightings</a:t>
            </a:r>
            <a:endParaRPr b="0" i="0" sz="4800" u="none" cap="none" strike="noStrike">
              <a:solidFill>
                <a:schemeClr val="dk1"/>
              </a:solidFill>
              <a:latin typeface="Calibri"/>
              <a:ea typeface="Calibri"/>
              <a:cs typeface="Calibri"/>
              <a:sym typeface="Calibri"/>
            </a:endParaRPr>
          </a:p>
        </p:txBody>
      </p:sp>
      <p:sp>
        <p:nvSpPr>
          <p:cNvPr id="103" name="Google Shape;103;g2ba0fbd6d66_0_75"/>
          <p:cNvSpPr/>
          <p:nvPr/>
        </p:nvSpPr>
        <p:spPr>
          <a:xfrm>
            <a:off x="15089486" y="4013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4" name="Google Shape;104;g2ba0fbd6d66_0_75"/>
          <p:cNvSpPr/>
          <p:nvPr/>
        </p:nvSpPr>
        <p:spPr>
          <a:xfrm>
            <a:off x="13057232" y="6858000"/>
            <a:ext cx="9907200" cy="37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ba0fbd6d66_0_75"/>
          <p:cNvPicPr preferRelativeResize="0"/>
          <p:nvPr/>
        </p:nvPicPr>
        <p:blipFill rotWithShape="1">
          <a:blip r:embed="rId7">
            <a:alphaModFix/>
          </a:blip>
          <a:srcRect b="0" l="0" r="0" t="0"/>
          <a:stretch/>
        </p:blipFill>
        <p:spPr>
          <a:xfrm>
            <a:off x="13057232" y="8130077"/>
            <a:ext cx="1625803" cy="1202339"/>
          </a:xfrm>
          <a:prstGeom prst="rect">
            <a:avLst/>
          </a:prstGeom>
          <a:noFill/>
          <a:ln>
            <a:noFill/>
          </a:ln>
        </p:spPr>
      </p:pic>
      <p:sp>
        <p:nvSpPr>
          <p:cNvPr id="106" name="Google Shape;106;g2ba0fbd6d66_0_75"/>
          <p:cNvSpPr/>
          <p:nvPr/>
        </p:nvSpPr>
        <p:spPr>
          <a:xfrm>
            <a:off x="15089486" y="6858000"/>
            <a:ext cx="7875000" cy="37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ba0fbd6d66_0_75"/>
          <p:cNvSpPr/>
          <p:nvPr/>
        </p:nvSpPr>
        <p:spPr>
          <a:xfrm>
            <a:off x="15089486" y="6858000"/>
            <a:ext cx="80781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Dragon Taming</a:t>
            </a:r>
            <a:endParaRPr b="0" i="0" sz="4800" u="none" cap="none" strike="noStrike">
              <a:solidFill>
                <a:schemeClr val="dk1"/>
              </a:solidFill>
              <a:latin typeface="Calibri"/>
              <a:ea typeface="Calibri"/>
              <a:cs typeface="Calibri"/>
              <a:sym typeface="Calibri"/>
            </a:endParaRPr>
          </a:p>
        </p:txBody>
      </p:sp>
      <p:sp>
        <p:nvSpPr>
          <p:cNvPr id="108" name="Google Shape;108;g2ba0fbd6d66_0_75"/>
          <p:cNvSpPr/>
          <p:nvPr/>
        </p:nvSpPr>
        <p:spPr>
          <a:xfrm>
            <a:off x="15089486" y="81661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113" name="Shape 113"/>
        <p:cNvGrpSpPr/>
        <p:nvPr/>
      </p:nvGrpSpPr>
      <p:grpSpPr>
        <a:xfrm>
          <a:off x="0" y="0"/>
          <a:ext cx="0" cy="0"/>
          <a:chOff x="0" y="0"/>
          <a:chExt cx="0" cy="0"/>
        </a:xfrm>
      </p:grpSpPr>
      <p:pic>
        <p:nvPicPr>
          <p:cNvPr descr=" " id="114" name="Google Shape;114;g2ba0fbd6d66_0_93"/>
          <p:cNvPicPr preferRelativeResize="0"/>
          <p:nvPr/>
        </p:nvPicPr>
        <p:blipFill rotWithShape="1">
          <a:blip r:embed="rId3">
            <a:alphaModFix/>
          </a:blip>
          <a:srcRect b="0" l="0" r="0" t="0"/>
          <a:stretch/>
        </p:blipFill>
        <p:spPr>
          <a:xfrm>
            <a:off x="406451" y="279400"/>
            <a:ext cx="23840880" cy="13436600"/>
          </a:xfrm>
          <a:prstGeom prst="rect">
            <a:avLst/>
          </a:prstGeom>
          <a:noFill/>
          <a:ln>
            <a:noFill/>
          </a:ln>
        </p:spPr>
      </p:pic>
      <p:sp>
        <p:nvSpPr>
          <p:cNvPr id="115" name="Google Shape;115;g2ba0fbd6d66_0_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ba0fbd6d66_0_9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7" name="Google Shape;117;g2ba0fbd6d66_0_93"/>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ba0fbd6d66_0_93"/>
          <p:cNvPicPr preferRelativeResize="0"/>
          <p:nvPr/>
        </p:nvPicPr>
        <p:blipFill rotWithShape="1">
          <a:blip r:embed="rId5">
            <a:alphaModFix/>
          </a:blip>
          <a:srcRect b="0" l="0" r="0" t="0"/>
          <a:stretch/>
        </p:blipFill>
        <p:spPr>
          <a:xfrm>
            <a:off x="6934366" y="1384300"/>
            <a:ext cx="1347773" cy="1625600"/>
          </a:xfrm>
          <a:prstGeom prst="rect">
            <a:avLst/>
          </a:prstGeom>
          <a:noFill/>
          <a:ln>
            <a:noFill/>
          </a:ln>
        </p:spPr>
      </p:pic>
      <p:sp>
        <p:nvSpPr>
          <p:cNvPr id="119" name="Google Shape;119;g2ba0fbd6d66_0_93"/>
          <p:cNvSpPr/>
          <p:nvPr/>
        </p:nvSpPr>
        <p:spPr>
          <a:xfrm>
            <a:off x="5537892" y="3619500"/>
            <a:ext cx="41406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ba0fbd6d66_0_93"/>
          <p:cNvSpPr/>
          <p:nvPr/>
        </p:nvSpPr>
        <p:spPr>
          <a:xfrm>
            <a:off x="5537892" y="3619500"/>
            <a:ext cx="4344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Unicorn Sightings</a:t>
            </a:r>
            <a:endParaRPr b="0" i="0" sz="4800" u="none" cap="none" strike="noStrike">
              <a:solidFill>
                <a:schemeClr val="dk1"/>
              </a:solidFill>
              <a:latin typeface="Calibri"/>
              <a:ea typeface="Calibri"/>
              <a:cs typeface="Calibri"/>
              <a:sym typeface="Calibri"/>
            </a:endParaRPr>
          </a:p>
        </p:txBody>
      </p:sp>
      <p:sp>
        <p:nvSpPr>
          <p:cNvPr id="121" name="Google Shape;121;g2ba0fbd6d66_0_93"/>
          <p:cNvSpPr/>
          <p:nvPr/>
        </p:nvSpPr>
        <p:spPr>
          <a:xfrm>
            <a:off x="3543743" y="53340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ba0fbd6d66_0_93"/>
          <p:cNvSpPr/>
          <p:nvPr/>
        </p:nvSpPr>
        <p:spPr>
          <a:xfrm>
            <a:off x="3476001" y="53340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3" name="Google Shape;123;g2ba0fbd6d66_0_93"/>
          <p:cNvPicPr preferRelativeResize="0"/>
          <p:nvPr/>
        </p:nvPicPr>
        <p:blipFill rotWithShape="1">
          <a:blip r:embed="rId6">
            <a:alphaModFix/>
          </a:blip>
          <a:srcRect b="0" l="0" r="0" t="0"/>
          <a:stretch/>
        </p:blipFill>
        <p:spPr>
          <a:xfrm>
            <a:off x="3543743" y="7772400"/>
            <a:ext cx="8129016" cy="4826000"/>
          </a:xfrm>
          <a:prstGeom prst="rect">
            <a:avLst/>
          </a:prstGeom>
          <a:noFill/>
          <a:ln>
            <a:noFill/>
          </a:ln>
        </p:spPr>
      </p:pic>
      <p:sp>
        <p:nvSpPr>
          <p:cNvPr id="124" name="Google Shape;124;g2ba0fbd6d66_0_93"/>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ba0fbd6d66_0_93"/>
          <p:cNvPicPr preferRelativeResize="0"/>
          <p:nvPr/>
        </p:nvPicPr>
        <p:blipFill rotWithShape="1">
          <a:blip r:embed="rId7">
            <a:alphaModFix/>
          </a:blip>
          <a:srcRect b="0" l="0" r="0" t="0"/>
          <a:stretch/>
        </p:blipFill>
        <p:spPr>
          <a:xfrm>
            <a:off x="16208717" y="1384300"/>
            <a:ext cx="1038550" cy="1625600"/>
          </a:xfrm>
          <a:prstGeom prst="rect">
            <a:avLst/>
          </a:prstGeom>
          <a:noFill/>
          <a:ln>
            <a:noFill/>
          </a:ln>
        </p:spPr>
      </p:pic>
      <p:sp>
        <p:nvSpPr>
          <p:cNvPr id="126" name="Google Shape;126;g2ba0fbd6d66_0_93"/>
          <p:cNvSpPr/>
          <p:nvPr/>
        </p:nvSpPr>
        <p:spPr>
          <a:xfrm>
            <a:off x="15064083" y="3619500"/>
            <a:ext cx="33279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ba0fbd6d66_0_93"/>
          <p:cNvSpPr/>
          <p:nvPr/>
        </p:nvSpPr>
        <p:spPr>
          <a:xfrm>
            <a:off x="15064083" y="3619500"/>
            <a:ext cx="3531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Dragon Taming</a:t>
            </a:r>
            <a:endParaRPr b="0" i="0" sz="4800" u="none" cap="none" strike="noStrike">
              <a:solidFill>
                <a:schemeClr val="dk1"/>
              </a:solidFill>
              <a:latin typeface="Calibri"/>
              <a:ea typeface="Calibri"/>
              <a:cs typeface="Calibri"/>
              <a:sym typeface="Calibri"/>
            </a:endParaRPr>
          </a:p>
        </p:txBody>
      </p:sp>
      <p:sp>
        <p:nvSpPr>
          <p:cNvPr id="128" name="Google Shape;128;g2ba0fbd6d66_0_93"/>
          <p:cNvSpPr/>
          <p:nvPr/>
        </p:nvSpPr>
        <p:spPr>
          <a:xfrm>
            <a:off x="12663483" y="53340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ba0fbd6d66_0_93"/>
          <p:cNvSpPr/>
          <p:nvPr/>
        </p:nvSpPr>
        <p:spPr>
          <a:xfrm>
            <a:off x="12595741" y="53340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0" name="Google Shape;130;g2ba0fbd6d66_0_93"/>
          <p:cNvPicPr preferRelativeResize="0"/>
          <p:nvPr/>
        </p:nvPicPr>
        <p:blipFill rotWithShape="1">
          <a:blip r:embed="rId8">
            <a:alphaModFix/>
          </a:blip>
          <a:srcRect b="0" l="0" r="0" t="0"/>
          <a:stretch/>
        </p:blipFill>
        <p:spPr>
          <a:xfrm>
            <a:off x="12663483" y="7772400"/>
            <a:ext cx="8129016" cy="4826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135" name="Shape 135"/>
        <p:cNvGrpSpPr/>
        <p:nvPr/>
      </p:nvGrpSpPr>
      <p:grpSpPr>
        <a:xfrm>
          <a:off x="0" y="0"/>
          <a:ext cx="0" cy="0"/>
          <a:chOff x="0" y="0"/>
          <a:chExt cx="0" cy="0"/>
        </a:xfrm>
      </p:grpSpPr>
      <p:pic>
        <p:nvPicPr>
          <p:cNvPr descr=" " id="136" name="Google Shape;136;g2ba0fbd6d66_0_114"/>
          <p:cNvPicPr preferRelativeResize="0"/>
          <p:nvPr/>
        </p:nvPicPr>
        <p:blipFill rotWithShape="1">
          <a:blip r:embed="rId3">
            <a:alphaModFix/>
          </a:blip>
          <a:srcRect b="0" l="0" r="0" t="0"/>
          <a:stretch/>
        </p:blipFill>
        <p:spPr>
          <a:xfrm>
            <a:off x="3340518" y="647700"/>
            <a:ext cx="17706013" cy="12433300"/>
          </a:xfrm>
          <a:prstGeom prst="rect">
            <a:avLst/>
          </a:prstGeom>
          <a:noFill/>
          <a:ln>
            <a:noFill/>
          </a:ln>
        </p:spPr>
      </p:pic>
      <p:sp>
        <p:nvSpPr>
          <p:cNvPr id="137" name="Google Shape;137;g2ba0fbd6d66_0_1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ba0fbd6d66_0_1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9" name="Google Shape;139;g2ba0fbd6d66_0_114"/>
          <p:cNvPicPr preferRelativeResize="0"/>
          <p:nvPr/>
        </p:nvPicPr>
        <p:blipFill rotWithShape="1">
          <a:blip r:embed="rId5">
            <a:alphaModFix/>
          </a:blip>
          <a:srcRect b="0" l="0" r="0" t="0"/>
          <a:stretch/>
        </p:blipFill>
        <p:spPr>
          <a:xfrm>
            <a:off x="355644" y="1333500"/>
            <a:ext cx="5966698" cy="4437887"/>
          </a:xfrm>
          <a:prstGeom prst="rect">
            <a:avLst/>
          </a:prstGeom>
          <a:noFill/>
          <a:ln>
            <a:noFill/>
          </a:ln>
        </p:spPr>
      </p:pic>
      <p:sp>
        <p:nvSpPr>
          <p:cNvPr id="140" name="Google Shape;140;g2ba0fbd6d66_0_114"/>
          <p:cNvSpPr/>
          <p:nvPr/>
        </p:nvSpPr>
        <p:spPr>
          <a:xfrm>
            <a:off x="5842730" y="4229100"/>
            <a:ext cx="13603500" cy="555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ba0fbd6d66_0_114"/>
          <p:cNvSpPr/>
          <p:nvPr/>
        </p:nvSpPr>
        <p:spPr>
          <a:xfrm>
            <a:off x="5842730" y="4229100"/>
            <a:ext cx="13806600" cy="46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2" name="Google Shape;142;g2ba0fbd6d66_0_114"/>
          <p:cNvSpPr/>
          <p:nvPr/>
        </p:nvSpPr>
        <p:spPr>
          <a:xfrm>
            <a:off x="16283435" y="8953500"/>
            <a:ext cx="3315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oulen"/>
              <a:buNone/>
            </a:pPr>
            <a:r>
              <a:rPr b="0" i="0" lang="en-US" sz="3600" u="none" cap="none" strike="noStrike">
                <a:solidFill>
                  <a:srgbClr val="0E0E0E"/>
                </a:solidFill>
                <a:latin typeface="Koulen"/>
                <a:ea typeface="Koulen"/>
                <a:cs typeface="Koulen"/>
                <a:sym typeface="Koule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147" name="Shape 147"/>
        <p:cNvGrpSpPr/>
        <p:nvPr/>
      </p:nvGrpSpPr>
      <p:grpSpPr>
        <a:xfrm>
          <a:off x="0" y="0"/>
          <a:ext cx="0" cy="0"/>
          <a:chOff x="0" y="0"/>
          <a:chExt cx="0" cy="0"/>
        </a:xfrm>
      </p:grpSpPr>
      <p:pic>
        <p:nvPicPr>
          <p:cNvPr descr=" " id="148" name="Google Shape;148;g2ba0fbd6d66_0_125"/>
          <p:cNvPicPr preferRelativeResize="0"/>
          <p:nvPr/>
        </p:nvPicPr>
        <p:blipFill rotWithShape="1">
          <a:blip r:embed="rId3">
            <a:alphaModFix/>
          </a:blip>
          <a:srcRect b="0" l="0" r="0" t="0"/>
          <a:stretch/>
        </p:blipFill>
        <p:spPr>
          <a:xfrm>
            <a:off x="0" y="431800"/>
            <a:ext cx="24387048" cy="12738100"/>
          </a:xfrm>
          <a:prstGeom prst="rect">
            <a:avLst/>
          </a:prstGeom>
          <a:noFill/>
          <a:ln>
            <a:noFill/>
          </a:ln>
        </p:spPr>
      </p:pic>
      <p:sp>
        <p:nvSpPr>
          <p:cNvPr id="149" name="Google Shape;149;g2ba0fbd6d66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ba0fbd6d66_0_1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1" name="Google Shape;151;g2ba0fbd6d66_0_125"/>
          <p:cNvSpPr/>
          <p:nvPr/>
        </p:nvSpPr>
        <p:spPr>
          <a:xfrm>
            <a:off x="3086486" y="1866900"/>
            <a:ext cx="43692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ba0fbd6d66_0_125"/>
          <p:cNvSpPr/>
          <p:nvPr/>
        </p:nvSpPr>
        <p:spPr>
          <a:xfrm>
            <a:off x="3086486" y="1866900"/>
            <a:ext cx="45726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Dragon Taming Technique</a:t>
            </a:r>
            <a:endParaRPr b="0" i="0" sz="4800" u="none" cap="none" strike="noStrike">
              <a:solidFill>
                <a:schemeClr val="dk1"/>
              </a:solidFill>
              <a:latin typeface="Calibri"/>
              <a:ea typeface="Calibri"/>
              <a:cs typeface="Calibri"/>
              <a:sym typeface="Calibri"/>
            </a:endParaRPr>
          </a:p>
        </p:txBody>
      </p:sp>
      <p:sp>
        <p:nvSpPr>
          <p:cNvPr id="153" name="Google Shape;153;g2ba0fbd6d66_0_125"/>
          <p:cNvSpPr/>
          <p:nvPr/>
        </p:nvSpPr>
        <p:spPr>
          <a:xfrm>
            <a:off x="3086486" y="43815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4" name="Google Shape;154;g2ba0fbd6d66_0_125"/>
          <p:cNvSpPr/>
          <p:nvPr/>
        </p:nvSpPr>
        <p:spPr>
          <a:xfrm>
            <a:off x="18353794" y="6527800"/>
            <a:ext cx="43692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ba0fbd6d66_0_125"/>
          <p:cNvSpPr/>
          <p:nvPr/>
        </p:nvSpPr>
        <p:spPr>
          <a:xfrm>
            <a:off x="18353794" y="6527800"/>
            <a:ext cx="45726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oulen"/>
              <a:buNone/>
            </a:pPr>
            <a:r>
              <a:rPr b="0" i="0" lang="en-US" sz="4800" u="none" cap="none" strike="noStrike">
                <a:solidFill>
                  <a:srgbClr val="0E0E0E"/>
                </a:solidFill>
                <a:latin typeface="Koulen"/>
                <a:ea typeface="Koulen"/>
                <a:cs typeface="Koulen"/>
                <a:sym typeface="Koulen"/>
              </a:rPr>
              <a:t>The Art of Unicorn Sighting</a:t>
            </a:r>
            <a:endParaRPr b="0" i="0" sz="4800" u="none" cap="none" strike="noStrike">
              <a:solidFill>
                <a:schemeClr val="dk1"/>
              </a:solidFill>
              <a:latin typeface="Calibri"/>
              <a:ea typeface="Calibri"/>
              <a:cs typeface="Calibri"/>
              <a:sym typeface="Calibri"/>
            </a:endParaRPr>
          </a:p>
        </p:txBody>
      </p:sp>
      <p:sp>
        <p:nvSpPr>
          <p:cNvPr id="156" name="Google Shape;156;g2ba0fbd6d66_0_125"/>
          <p:cNvSpPr/>
          <p:nvPr/>
        </p:nvSpPr>
        <p:spPr>
          <a:xfrm>
            <a:off x="18353794" y="90424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57" name="Google Shape;157;g2ba0fbd6d66_0_125"/>
          <p:cNvPicPr preferRelativeResize="0"/>
          <p:nvPr/>
        </p:nvPicPr>
        <p:blipFill rotWithShape="1">
          <a:blip r:embed="rId5">
            <a:alphaModFix/>
          </a:blip>
          <a:srcRect b="0" l="0" r="0" t="0"/>
          <a:stretch/>
        </p:blipFill>
        <p:spPr>
          <a:xfrm>
            <a:off x="6693737" y="1104900"/>
            <a:ext cx="11012276" cy="11506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6EA"/>
        </a:solidFill>
      </p:bgPr>
    </p:bg>
    <p:spTree>
      <p:nvGrpSpPr>
        <p:cNvPr id="162" name="Shape 162"/>
        <p:cNvGrpSpPr/>
        <p:nvPr/>
      </p:nvGrpSpPr>
      <p:grpSpPr>
        <a:xfrm>
          <a:off x="0" y="0"/>
          <a:ext cx="0" cy="0"/>
          <a:chOff x="0" y="0"/>
          <a:chExt cx="0" cy="0"/>
        </a:xfrm>
      </p:grpSpPr>
      <p:pic>
        <p:nvPicPr>
          <p:cNvPr descr=" " id="163" name="Google Shape;163;g2ba0fbd6d66_0_139"/>
          <p:cNvPicPr preferRelativeResize="0"/>
          <p:nvPr/>
        </p:nvPicPr>
        <p:blipFill rotWithShape="1">
          <a:blip r:embed="rId3">
            <a:alphaModFix/>
          </a:blip>
          <a:srcRect b="0" l="0" r="0" t="0"/>
          <a:stretch/>
        </p:blipFill>
        <p:spPr>
          <a:xfrm>
            <a:off x="0" y="355600"/>
            <a:ext cx="24387048" cy="13004800"/>
          </a:xfrm>
          <a:prstGeom prst="rect">
            <a:avLst/>
          </a:prstGeom>
          <a:noFill/>
          <a:ln>
            <a:noFill/>
          </a:ln>
        </p:spPr>
      </p:pic>
      <p:sp>
        <p:nvSpPr>
          <p:cNvPr id="164" name="Google Shape;164;g2ba0fbd6d66_0_139"/>
          <p:cNvSpPr/>
          <p:nvPr/>
        </p:nvSpPr>
        <p:spPr>
          <a:xfrm>
            <a:off x="2091528" y="749300"/>
            <a:ext cx="20216700" cy="218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Koulen"/>
              <a:buNone/>
            </a:pPr>
            <a:r>
              <a:rPr b="0" i="0" lang="en-US" sz="8000" u="none" cap="none" strike="noStrike">
                <a:solidFill>
                  <a:srgbClr val="272727"/>
                </a:solidFill>
                <a:latin typeface="Koulen"/>
                <a:ea typeface="Koulen"/>
                <a:cs typeface="Koulen"/>
                <a:sym typeface="Koulen"/>
              </a:rPr>
              <a:t>The Magic of Dragons: A Research</a:t>
            </a:r>
            <a:endParaRPr b="0" i="0" sz="8000" u="none" cap="none" strike="noStrike">
              <a:solidFill>
                <a:schemeClr val="dk1"/>
              </a:solidFill>
              <a:latin typeface="Calibri"/>
              <a:ea typeface="Calibri"/>
              <a:cs typeface="Calibri"/>
              <a:sym typeface="Calibri"/>
            </a:endParaRPr>
          </a:p>
        </p:txBody>
      </p:sp>
      <p:sp>
        <p:nvSpPr>
          <p:cNvPr id="165" name="Google Shape;165;g2ba0fbd6d66_0_139"/>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ba0fbd6d66_0_139"/>
          <p:cNvSpPr/>
          <p:nvPr/>
        </p:nvSpPr>
        <p:spPr>
          <a:xfrm>
            <a:off x="2146568" y="4025900"/>
            <a:ext cx="8205300" cy="8204100"/>
          </a:xfrm>
          <a:prstGeom prst="ellipse">
            <a:avLst/>
          </a:prstGeom>
          <a:solidFill>
            <a:srgbClr val="2F95A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ba0fbd6d66_0_139"/>
          <p:cNvSpPr/>
          <p:nvPr/>
        </p:nvSpPr>
        <p:spPr>
          <a:xfrm>
            <a:off x="3175397" y="5918200"/>
            <a:ext cx="6160200" cy="6159600"/>
          </a:xfrm>
          <a:prstGeom prst="ellipse">
            <a:avLst/>
          </a:prstGeom>
          <a:solidFill>
            <a:srgbClr val="71D0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ba0fbd6d66_0_139"/>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ba0fbd6d66_0_139"/>
          <p:cNvSpPr/>
          <p:nvPr/>
        </p:nvSpPr>
        <p:spPr>
          <a:xfrm>
            <a:off x="5639505" y="4381500"/>
            <a:ext cx="12066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oulen"/>
              <a:buNone/>
            </a:pPr>
            <a:r>
              <a:rPr b="0" i="0" lang="en-US" sz="4800" u="none" cap="none" strike="noStrike">
                <a:solidFill>
                  <a:srgbClr val="FFFFFF"/>
                </a:solidFill>
                <a:latin typeface="Koulen"/>
                <a:ea typeface="Koulen"/>
                <a:cs typeface="Koulen"/>
                <a:sym typeface="Koulen"/>
              </a:rPr>
              <a:t>6.7M</a:t>
            </a:r>
            <a:endParaRPr b="0" i="0" sz="4800" u="none" cap="none" strike="noStrike">
              <a:solidFill>
                <a:schemeClr val="dk1"/>
              </a:solidFill>
              <a:latin typeface="Calibri"/>
              <a:ea typeface="Calibri"/>
              <a:cs typeface="Calibri"/>
              <a:sym typeface="Calibri"/>
            </a:endParaRPr>
          </a:p>
        </p:txBody>
      </p:sp>
      <p:sp>
        <p:nvSpPr>
          <p:cNvPr id="170" name="Google Shape;170;g2ba0fbd6d66_0_139"/>
          <p:cNvSpPr/>
          <p:nvPr/>
        </p:nvSpPr>
        <p:spPr>
          <a:xfrm>
            <a:off x="5652206" y="9194800"/>
            <a:ext cx="11940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F95AC"/>
              </a:buClr>
              <a:buSzPts val="4800"/>
              <a:buFont typeface="Koulen"/>
              <a:buNone/>
            </a:pPr>
            <a:r>
              <a:rPr b="0" i="0" lang="en-US" sz="4800" u="none" cap="none" strike="noStrike">
                <a:solidFill>
                  <a:srgbClr val="2F95AC"/>
                </a:solidFill>
                <a:latin typeface="Koulen"/>
                <a:ea typeface="Koulen"/>
                <a:cs typeface="Koulen"/>
                <a:sym typeface="Koulen"/>
              </a:rPr>
              <a:t>2.3M</a:t>
            </a:r>
            <a:endParaRPr b="0" i="0" sz="4800" u="none" cap="none" strike="noStrike">
              <a:solidFill>
                <a:schemeClr val="dk1"/>
              </a:solidFill>
              <a:latin typeface="Calibri"/>
              <a:ea typeface="Calibri"/>
              <a:cs typeface="Calibri"/>
              <a:sym typeface="Calibri"/>
            </a:endParaRPr>
          </a:p>
        </p:txBody>
      </p:sp>
      <p:sp>
        <p:nvSpPr>
          <p:cNvPr id="171" name="Google Shape;171;g2ba0fbd6d66_0_139"/>
          <p:cNvSpPr/>
          <p:nvPr/>
        </p:nvSpPr>
        <p:spPr>
          <a:xfrm>
            <a:off x="5652206" y="6261100"/>
            <a:ext cx="12066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oulen"/>
              <a:buNone/>
            </a:pPr>
            <a:r>
              <a:rPr b="0" i="0" lang="en-US" sz="4800" u="none" cap="none" strike="noStrike">
                <a:solidFill>
                  <a:srgbClr val="FFFFFF"/>
                </a:solidFill>
                <a:latin typeface="Koulen"/>
                <a:ea typeface="Koulen"/>
                <a:cs typeface="Koulen"/>
                <a:sym typeface="Koulen"/>
              </a:rPr>
              <a:t>4.4M</a:t>
            </a:r>
            <a:endParaRPr b="0" i="0" sz="4800" u="none" cap="none" strike="noStrike">
              <a:solidFill>
                <a:schemeClr val="dk1"/>
              </a:solidFill>
              <a:latin typeface="Calibri"/>
              <a:ea typeface="Calibri"/>
              <a:cs typeface="Calibri"/>
              <a:sym typeface="Calibri"/>
            </a:endParaRPr>
          </a:p>
        </p:txBody>
      </p:sp>
      <p:sp>
        <p:nvSpPr>
          <p:cNvPr id="172" name="Google Shape;172;g2ba0fbd6d66_0_1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ba0fbd6d66_0_13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4" name="Google Shape;174;g2ba0fbd6d66_0_139"/>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ba0fbd6d66_0_139"/>
          <p:cNvPicPr preferRelativeResize="0"/>
          <p:nvPr/>
        </p:nvPicPr>
        <p:blipFill rotWithShape="1">
          <a:blip r:embed="rId5">
            <a:alphaModFix/>
          </a:blip>
          <a:srcRect b="0" l="0" r="0" t="0"/>
          <a:stretch/>
        </p:blipFill>
        <p:spPr>
          <a:xfrm>
            <a:off x="12638080" y="3594100"/>
            <a:ext cx="889235" cy="1016000"/>
          </a:xfrm>
          <a:prstGeom prst="rect">
            <a:avLst/>
          </a:prstGeom>
          <a:noFill/>
          <a:ln>
            <a:noFill/>
          </a:ln>
        </p:spPr>
      </p:pic>
      <p:sp>
        <p:nvSpPr>
          <p:cNvPr id="176" name="Google Shape;176;g2ba0fbd6d66_0_139"/>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ba0fbd6d66_0_139"/>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8" name="Google Shape;178;g2ba0fbd6d66_0_139"/>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ba0fbd6d66_0_139"/>
          <p:cNvPicPr preferRelativeResize="0"/>
          <p:nvPr/>
        </p:nvPicPr>
        <p:blipFill rotWithShape="1">
          <a:blip r:embed="rId6">
            <a:alphaModFix/>
          </a:blip>
          <a:srcRect b="0" l="0" r="0" t="0"/>
          <a:stretch/>
        </p:blipFill>
        <p:spPr>
          <a:xfrm>
            <a:off x="12638080" y="6946900"/>
            <a:ext cx="1036745" cy="1016000"/>
          </a:xfrm>
          <a:prstGeom prst="rect">
            <a:avLst/>
          </a:prstGeom>
          <a:noFill/>
          <a:ln>
            <a:noFill/>
          </a:ln>
        </p:spPr>
      </p:pic>
      <p:sp>
        <p:nvSpPr>
          <p:cNvPr id="180" name="Google Shape;180;g2ba0fbd6d66_0_139"/>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ba0fbd6d66_0_139"/>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2" name="Google Shape;182;g2ba0fbd6d66_0_139"/>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ba0fbd6d66_0_139"/>
          <p:cNvPicPr preferRelativeResize="0"/>
          <p:nvPr/>
        </p:nvPicPr>
        <p:blipFill rotWithShape="1">
          <a:blip r:embed="rId7">
            <a:alphaModFix/>
          </a:blip>
          <a:srcRect b="0" l="0" r="0" t="0"/>
          <a:stretch/>
        </p:blipFill>
        <p:spPr>
          <a:xfrm>
            <a:off x="12638080" y="10299700"/>
            <a:ext cx="1165972" cy="1016000"/>
          </a:xfrm>
          <a:prstGeom prst="rect">
            <a:avLst/>
          </a:prstGeom>
          <a:noFill/>
          <a:ln>
            <a:noFill/>
          </a:ln>
        </p:spPr>
      </p:pic>
      <p:sp>
        <p:nvSpPr>
          <p:cNvPr id="184" name="Google Shape;184;g2ba0fbd6d66_0_139"/>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ba0fbd6d66_0_139"/>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2024-02-17T00:55:19Z</dcterms:created>
  <dc:creator>PptxGenJS</dc:creator>
</cp:coreProperties>
</file>