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8" r:id="rId3"/>
    <p:sldId id="289" r:id="rId4"/>
    <p:sldId id="292" r:id="rId5"/>
    <p:sldId id="290" r:id="rId6"/>
    <p:sldId id="293" r:id="rId7"/>
    <p:sldId id="291" r:id="rId8"/>
    <p:sldId id="29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427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31E51FBF-C29D-44CC-ACAD-203681F9CF3D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4533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98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700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865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31E51FBF-C29D-44CC-ACAD-203681F9CF3D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9237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264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925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244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985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2200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31E51FBF-C29D-44CC-ACAD-203681F9CF3D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96358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1E51FBF-C29D-44CC-ACAD-203681F9CF3D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508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Mẹ Sầu Bi</a:t>
            </a:r>
            <a:endParaRPr lang="en-US" sz="4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7727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4D91B2-0402-E394-0D8D-083DDA7C3B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FDCE8-79D6-8B48-C120-384AB7605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D2A4283-A81A-0EFB-29AA-E125D4C025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BFCED63-AAB2-BC6C-F54D-D5A1B8325759}"/>
              </a:ext>
            </a:extLst>
          </p:cNvPr>
          <p:cNvSpPr/>
          <p:nvPr/>
        </p:nvSpPr>
        <p:spPr>
          <a:xfrm>
            <a:off x="451340" y="302359"/>
            <a:ext cx="11087865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5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ĐK: </a:t>
            </a:r>
            <a:r>
              <a:rPr lang="vi-VN" sz="5800" b="1">
                <a:latin typeface="Arial" panose="020B0604020202020204" pitchFamily="34" charset="0"/>
                <a:cs typeface="Arial" panose="020B0604020202020204" pitchFamily="34" charset="0"/>
              </a:rPr>
              <a:t>Có ai cảm thấu được nỗi đau của người Mẹ hiền nhìn Con yêu dấu chịu chết treo, giang đôi tay ôm ấp nhân loại. Ma-ri-a ôi Mẹ sầu bi, xin cho con sẻ chia niềm đau của Mẹ dưới chân thập giá.</a:t>
            </a:r>
            <a:endParaRPr lang="vi-VN" sz="5800" b="1" dirty="0"/>
          </a:p>
        </p:txBody>
      </p:sp>
    </p:spTree>
    <p:extLst>
      <p:ext uri="{BB962C8B-B14F-4D97-AF65-F5344CB8AC3E}">
        <p14:creationId xmlns:p14="http://schemas.microsoft.com/office/powerpoint/2010/main" val="3210099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4D91B2-0402-E394-0D8D-083DDA7C3B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FDCE8-79D6-8B48-C120-384AB7605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D2A4283-A81A-0EFB-29AA-E125D4C025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BFCED63-AAB2-BC6C-F54D-D5A1B8325759}"/>
              </a:ext>
            </a:extLst>
          </p:cNvPr>
          <p:cNvSpPr/>
          <p:nvPr/>
        </p:nvSpPr>
        <p:spPr>
          <a:xfrm>
            <a:off x="451340" y="302359"/>
            <a:ext cx="11087865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5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vi-VN" sz="5800" b="1">
                <a:latin typeface="Arial" panose="020B0604020202020204" pitchFamily="34" charset="0"/>
                <a:cs typeface="Arial" panose="020B0604020202020204" pitchFamily="34" charset="0"/>
              </a:rPr>
              <a:t>Mẹ sầu bi tầm tã giọt châu tựa giáo đâm thâu tấm lòng trong trắng. Vì tội lỗi gian trần chúng con nên Mẹ khổ đau hiệp cùng Chúa Con.</a:t>
            </a:r>
            <a:endParaRPr lang="vi-VN" sz="5800" b="1" dirty="0"/>
          </a:p>
        </p:txBody>
      </p:sp>
    </p:spTree>
    <p:extLst>
      <p:ext uri="{BB962C8B-B14F-4D97-AF65-F5344CB8AC3E}">
        <p14:creationId xmlns:p14="http://schemas.microsoft.com/office/powerpoint/2010/main" val="3919096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4D91B2-0402-E394-0D8D-083DDA7C3B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FDCE8-79D6-8B48-C120-384AB7605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D2A4283-A81A-0EFB-29AA-E125D4C025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BFCED63-AAB2-BC6C-F54D-D5A1B8325759}"/>
              </a:ext>
            </a:extLst>
          </p:cNvPr>
          <p:cNvSpPr/>
          <p:nvPr/>
        </p:nvSpPr>
        <p:spPr>
          <a:xfrm>
            <a:off x="451340" y="302359"/>
            <a:ext cx="11087865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5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ĐK: </a:t>
            </a:r>
            <a:r>
              <a:rPr lang="vi-VN" sz="5800" b="1">
                <a:latin typeface="Arial" panose="020B0604020202020204" pitchFamily="34" charset="0"/>
                <a:cs typeface="Arial" panose="020B0604020202020204" pitchFamily="34" charset="0"/>
              </a:rPr>
              <a:t>Có ai cảm thấu được nỗi đau của người Mẹ hiền nhìn Con yêu dấu chịu chết treo, giang đôi tay ôm ấp nhân loại. Ma-ri-a ôi Mẹ sầu bi, xin cho con sẻ chia niềm đau của Mẹ dưới chân thập giá.</a:t>
            </a:r>
            <a:endParaRPr lang="vi-VN" sz="5800" b="1" dirty="0"/>
          </a:p>
        </p:txBody>
      </p:sp>
    </p:spTree>
    <p:extLst>
      <p:ext uri="{BB962C8B-B14F-4D97-AF65-F5344CB8AC3E}">
        <p14:creationId xmlns:p14="http://schemas.microsoft.com/office/powerpoint/2010/main" val="16563665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4D91B2-0402-E394-0D8D-083DDA7C3B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FDCE8-79D6-8B48-C120-384AB7605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D2A4283-A81A-0EFB-29AA-E125D4C025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BFCED63-AAB2-BC6C-F54D-D5A1B8325759}"/>
              </a:ext>
            </a:extLst>
          </p:cNvPr>
          <p:cNvSpPr/>
          <p:nvPr/>
        </p:nvSpPr>
        <p:spPr>
          <a:xfrm>
            <a:off x="451340" y="302359"/>
            <a:ext cx="11087865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5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vi-VN" sz="5800" b="1">
                <a:latin typeface="Arial" panose="020B0604020202020204" pitchFamily="34" charset="0"/>
                <a:cs typeface="Arial" panose="020B0604020202020204" pitchFamily="34" charset="0"/>
              </a:rPr>
              <a:t>Nguyện Mẹ ghi tạc những khổ đau, và khắc ghi sâu chúng vào lòng con. Để nghiệm thấy tội đời xót xa đã làm Con Chúa chịu chết đớn đau.</a:t>
            </a:r>
            <a:endParaRPr lang="vi-VN" sz="5800" b="1" dirty="0"/>
          </a:p>
        </p:txBody>
      </p:sp>
    </p:spTree>
    <p:extLst>
      <p:ext uri="{BB962C8B-B14F-4D97-AF65-F5344CB8AC3E}">
        <p14:creationId xmlns:p14="http://schemas.microsoft.com/office/powerpoint/2010/main" val="3991021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4D91B2-0402-E394-0D8D-083DDA7C3B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FDCE8-79D6-8B48-C120-384AB7605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D2A4283-A81A-0EFB-29AA-E125D4C025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BFCED63-AAB2-BC6C-F54D-D5A1B8325759}"/>
              </a:ext>
            </a:extLst>
          </p:cNvPr>
          <p:cNvSpPr/>
          <p:nvPr/>
        </p:nvSpPr>
        <p:spPr>
          <a:xfrm>
            <a:off x="451340" y="302359"/>
            <a:ext cx="11087865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5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ĐK: </a:t>
            </a:r>
            <a:r>
              <a:rPr lang="vi-VN" sz="5800" b="1">
                <a:latin typeface="Arial" panose="020B0604020202020204" pitchFamily="34" charset="0"/>
                <a:cs typeface="Arial" panose="020B0604020202020204" pitchFamily="34" charset="0"/>
              </a:rPr>
              <a:t>Có ai cảm thấu được nỗi đau của người Mẹ hiền nhìn Con yêu dấu chịu chết treo, giang đôi tay ôm ấp nhân loại. Ma-ri-a ôi Mẹ sầu bi, xin cho con sẻ chia niềm đau của Mẹ dưới chân thập giá.</a:t>
            </a:r>
            <a:endParaRPr lang="vi-VN" sz="5800" b="1" dirty="0"/>
          </a:p>
        </p:txBody>
      </p:sp>
    </p:spTree>
    <p:extLst>
      <p:ext uri="{BB962C8B-B14F-4D97-AF65-F5344CB8AC3E}">
        <p14:creationId xmlns:p14="http://schemas.microsoft.com/office/powerpoint/2010/main" val="10819720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4D91B2-0402-E394-0D8D-083DDA7C3B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FDCE8-79D6-8B48-C120-384AB7605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D2A4283-A81A-0EFB-29AA-E125D4C025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BFCED63-AAB2-BC6C-F54D-D5A1B8325759}"/>
              </a:ext>
            </a:extLst>
          </p:cNvPr>
          <p:cNvSpPr/>
          <p:nvPr/>
        </p:nvSpPr>
        <p:spPr>
          <a:xfrm>
            <a:off x="451340" y="302359"/>
            <a:ext cx="11087865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5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vi-VN" sz="5800" b="1">
                <a:latin typeface="Arial" panose="020B0604020202020204" pitchFamily="34" charset="0"/>
                <a:cs typeface="Arial" panose="020B0604020202020204" pitchFamily="34" charset="0"/>
              </a:rPr>
              <a:t>Lạy Từ Mẫu của khắp trần gian nguyện xuống muôn ơn giữa đời lầm than. Cuộc đời sẽ lan tràn phúc ân, Tin Mừng Phục Sinh rạng soi khắp nơi.</a:t>
            </a:r>
            <a:endParaRPr lang="vi-VN" sz="5800" b="1" dirty="0"/>
          </a:p>
        </p:txBody>
      </p:sp>
    </p:spTree>
    <p:extLst>
      <p:ext uri="{BB962C8B-B14F-4D97-AF65-F5344CB8AC3E}">
        <p14:creationId xmlns:p14="http://schemas.microsoft.com/office/powerpoint/2010/main" val="38292162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4D91B2-0402-E394-0D8D-083DDA7C3B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FDCE8-79D6-8B48-C120-384AB7605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D2A4283-A81A-0EFB-29AA-E125D4C025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BFCED63-AAB2-BC6C-F54D-D5A1B8325759}"/>
              </a:ext>
            </a:extLst>
          </p:cNvPr>
          <p:cNvSpPr/>
          <p:nvPr/>
        </p:nvSpPr>
        <p:spPr>
          <a:xfrm>
            <a:off x="451340" y="302359"/>
            <a:ext cx="11087865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5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ĐK: </a:t>
            </a:r>
            <a:r>
              <a:rPr lang="vi-VN" sz="5800" b="1">
                <a:latin typeface="Arial" panose="020B0604020202020204" pitchFamily="34" charset="0"/>
                <a:cs typeface="Arial" panose="020B0604020202020204" pitchFamily="34" charset="0"/>
              </a:rPr>
              <a:t>Có ai cảm thấu được nỗi đau của người Mẹ hiền nhìn Con yêu dấu chịu chết treo, giang đôi tay ôm ấp nhân loại. Ma-ri-a ôi Mẹ sầu bi, xin cho con sẻ chia niềm đau của Mẹ dưới chân thập giá.</a:t>
            </a:r>
            <a:endParaRPr lang="vi-VN" sz="5800" b="1" dirty="0"/>
          </a:p>
        </p:txBody>
      </p:sp>
    </p:spTree>
    <p:extLst>
      <p:ext uri="{BB962C8B-B14F-4D97-AF65-F5344CB8AC3E}">
        <p14:creationId xmlns:p14="http://schemas.microsoft.com/office/powerpoint/2010/main" val="8447269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187</TotalTime>
  <Words>303</Words>
  <Application>Microsoft Office PowerPoint</Application>
  <PresentationFormat>Widescreen</PresentationFormat>
  <Paragraphs>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Century Gothic</vt:lpstr>
      <vt:lpstr>Garamond</vt:lpstr>
      <vt:lpstr>Verdana</vt:lpstr>
      <vt:lpstr>Savon</vt:lpstr>
      <vt:lpstr>Mẹ Sầu Bi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LỄ VẬT DÂNG CHÚA</dc:title>
  <dc:creator>Admin</dc:creator>
  <cp:lastModifiedBy>DINH GIA</cp:lastModifiedBy>
  <cp:revision>39</cp:revision>
  <dcterms:created xsi:type="dcterms:W3CDTF">2024-12-09T09:23:25Z</dcterms:created>
  <dcterms:modified xsi:type="dcterms:W3CDTF">2025-08-26T11:17:18Z</dcterms:modified>
</cp:coreProperties>
</file>