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4"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3df2bb6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3df2bb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1" name="Google Shape;11;p2"/>
          <p:cNvSpPr txBox="1"/>
          <p:nvPr>
            <p:ph idx="1" type="subTitle"/>
          </p:nvPr>
        </p:nvSpPr>
        <p:spPr>
          <a:xfrm>
            <a:off x="264945" y="5542289"/>
            <a:ext cx="7242600" cy="1549800"/>
          </a:xfrm>
          <a:prstGeom prst="rect">
            <a:avLst/>
          </a:prstGeom>
        </p:spPr>
        <p:txBody>
          <a:bodyPr anchorCtr="0" anchor="t" bIns="113100" lIns="113100" spcFirstLastPara="1" rIns="113100" wrap="square" tIns="113100">
            <a:no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113100" lIns="113100" spcFirstLastPara="1" rIns="113100" wrap="square" tIns="113100">
            <a:noAutofit/>
          </a:bodyPr>
          <a:lstStyle>
            <a:lvl1pPr indent="-368300" lvl="0" marL="457200" algn="ctr">
              <a:spcBef>
                <a:spcPts val="0"/>
              </a:spcBef>
              <a:spcAft>
                <a:spcPts val="0"/>
              </a:spcAft>
              <a:buSzPts val="2200"/>
              <a:buChar char="●"/>
              <a:defRPr/>
            </a:lvl1pPr>
            <a:lvl2pPr indent="-336550" lvl="1" marL="914400" algn="ctr">
              <a:spcBef>
                <a:spcPts val="2000"/>
              </a:spcBef>
              <a:spcAft>
                <a:spcPts val="0"/>
              </a:spcAft>
              <a:buSzPts val="1700"/>
              <a:buChar char="○"/>
              <a:defRPr/>
            </a:lvl2pPr>
            <a:lvl3pPr indent="-336550" lvl="2" marL="1371600" algn="ctr">
              <a:spcBef>
                <a:spcPts val="2000"/>
              </a:spcBef>
              <a:spcAft>
                <a:spcPts val="0"/>
              </a:spcAft>
              <a:buSzPts val="1700"/>
              <a:buChar char="■"/>
              <a:defRPr/>
            </a:lvl3pPr>
            <a:lvl4pPr indent="-336550" lvl="3" marL="1828800" algn="ctr">
              <a:spcBef>
                <a:spcPts val="2000"/>
              </a:spcBef>
              <a:spcAft>
                <a:spcPts val="0"/>
              </a:spcAft>
              <a:buSzPts val="1700"/>
              <a:buChar char="●"/>
              <a:defRPr/>
            </a:lvl4pPr>
            <a:lvl5pPr indent="-336550" lvl="4" marL="2286000" algn="ctr">
              <a:spcBef>
                <a:spcPts val="2000"/>
              </a:spcBef>
              <a:spcAft>
                <a:spcPts val="0"/>
              </a:spcAft>
              <a:buSzPts val="1700"/>
              <a:buChar char="○"/>
              <a:defRPr/>
            </a:lvl5pPr>
            <a:lvl6pPr indent="-336550" lvl="5" marL="2743200" algn="ctr">
              <a:spcBef>
                <a:spcPts val="2000"/>
              </a:spcBef>
              <a:spcAft>
                <a:spcPts val="0"/>
              </a:spcAft>
              <a:buSzPts val="1700"/>
              <a:buChar char="■"/>
              <a:defRPr/>
            </a:lvl6pPr>
            <a:lvl7pPr indent="-336550" lvl="6" marL="3200400" algn="ctr">
              <a:spcBef>
                <a:spcPts val="2000"/>
              </a:spcBef>
              <a:spcAft>
                <a:spcPts val="0"/>
              </a:spcAft>
              <a:buSzPts val="1700"/>
              <a:buChar char="●"/>
              <a:defRPr/>
            </a:lvl7pPr>
            <a:lvl8pPr indent="-336550" lvl="7" marL="3657600" algn="ctr">
              <a:spcBef>
                <a:spcPts val="2000"/>
              </a:spcBef>
              <a:spcAft>
                <a:spcPts val="0"/>
              </a:spcAft>
              <a:buSzPts val="1700"/>
              <a:buChar char="○"/>
              <a:defRPr/>
            </a:lvl8pPr>
            <a:lvl9pPr indent="-336550" lvl="8" marL="4114800" algn="ctr">
              <a:spcBef>
                <a:spcPts val="2000"/>
              </a:spcBef>
              <a:spcAft>
                <a:spcPts val="2000"/>
              </a:spcAft>
              <a:buSzPts val="17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113100" lIns="113100" spcFirstLastPara="1" rIns="113100" wrap="square" tIns="113100">
            <a:no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202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113100" lIns="113100" spcFirstLastPara="1" rIns="113100" wrap="square" tIns="113100">
            <a:noAutofit/>
          </a:bodyPr>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202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113100" lIns="113100" spcFirstLastPara="1" rIns="113100" wrap="square" tIns="113100">
            <a:noAutofit/>
          </a:bodyPr>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113100" lIns="113100" spcFirstLastPara="1" rIns="113100" wrap="square" tIns="113100">
            <a:noAutofit/>
          </a:bodyPr>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202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500"/>
          </a:xfrm>
          <a:prstGeom prst="rect">
            <a:avLst/>
          </a:prstGeom>
        </p:spPr>
        <p:txBody>
          <a:bodyPr anchorCtr="0" anchor="b" bIns="113100" lIns="113100" spcFirstLastPara="1" rIns="113100" wrap="square" tIns="11310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113100" lIns="113100" spcFirstLastPara="1" rIns="113100" wrap="square" tIns="113100">
            <a:noAutofit/>
          </a:bodyPr>
          <a:lstStyle>
            <a:lvl1pPr indent="-323850" lvl="0" marL="457200">
              <a:spcBef>
                <a:spcPts val="0"/>
              </a:spcBef>
              <a:spcAft>
                <a:spcPts val="0"/>
              </a:spcAft>
              <a:buSzPts val="1500"/>
              <a:buChar char="●"/>
              <a:defRPr sz="15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8000100"/>
          </a:xfrm>
          <a:prstGeom prst="rect">
            <a:avLst/>
          </a:prstGeom>
        </p:spPr>
        <p:txBody>
          <a:bodyPr anchorCtr="0" anchor="ctr" bIns="113100" lIns="113100" spcFirstLastPara="1" rIns="113100" wrap="square" tIns="113100">
            <a:no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113100" lIns="113100" spcFirstLastPara="1" rIns="113100" wrap="square" tIns="1131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113100" lIns="113100" spcFirstLastPara="1" rIns="113100" wrap="square" tIns="113100">
            <a:no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9"/>
          <p:cNvSpPr txBox="1"/>
          <p:nvPr>
            <p:ph idx="2" type="body"/>
          </p:nvPr>
        </p:nvSpPr>
        <p:spPr>
          <a:xfrm>
            <a:off x="4198575" y="1415969"/>
            <a:ext cx="3261600" cy="7225800"/>
          </a:xfrm>
          <a:prstGeom prst="rect">
            <a:avLst/>
          </a:prstGeom>
        </p:spPr>
        <p:txBody>
          <a:bodyPr anchorCtr="0" anchor="ctr" bIns="113100" lIns="113100" spcFirstLastPara="1" rIns="113100" wrap="square" tIns="113100">
            <a:noAutofit/>
          </a:bodyPr>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113100" lIns="113100" spcFirstLastPara="1" rIns="113100" wrap="square" tIns="113100">
            <a:noAutofit/>
          </a:bodyPr>
          <a:lstStyle>
            <a:lvl1pPr indent="-228600" lvl="0" marL="457200">
              <a:lnSpc>
                <a:spcPct val="100000"/>
              </a:lnSpc>
              <a:spcBef>
                <a:spcPts val="0"/>
              </a:spcBef>
              <a:spcAft>
                <a:spcPts val="0"/>
              </a:spcAft>
              <a:buSzPts val="22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20200"/>
          </a:xfrm>
          <a:prstGeom prst="rect">
            <a:avLst/>
          </a:prstGeom>
          <a:noFill/>
          <a:ln>
            <a:noFill/>
          </a:ln>
        </p:spPr>
        <p:txBody>
          <a:bodyPr anchorCtr="0" anchor="t" bIns="113100" lIns="113100" spcFirstLastPara="1" rIns="113100" wrap="square" tIns="113100">
            <a:no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113100" lIns="113100" spcFirstLastPara="1" rIns="113100" wrap="square" tIns="113100">
            <a:noAutofit/>
          </a:bodyPr>
          <a:lstStyle>
            <a:lvl1pPr indent="-368300" lvl="0" marL="457200">
              <a:lnSpc>
                <a:spcPct val="115000"/>
              </a:lnSpc>
              <a:spcBef>
                <a:spcPts val="0"/>
              </a:spcBef>
              <a:spcAft>
                <a:spcPts val="0"/>
              </a:spcAft>
              <a:buClr>
                <a:schemeClr val="dk2"/>
              </a:buClr>
              <a:buSzPts val="2200"/>
              <a:buChar char="●"/>
              <a:defRPr sz="2200">
                <a:solidFill>
                  <a:schemeClr val="dk2"/>
                </a:solidFill>
              </a:defRPr>
            </a:lvl1pPr>
            <a:lvl2pPr indent="-336550" lvl="1" marL="914400">
              <a:lnSpc>
                <a:spcPct val="115000"/>
              </a:lnSpc>
              <a:spcBef>
                <a:spcPts val="2000"/>
              </a:spcBef>
              <a:spcAft>
                <a:spcPts val="0"/>
              </a:spcAft>
              <a:buClr>
                <a:schemeClr val="dk2"/>
              </a:buClr>
              <a:buSzPts val="1700"/>
              <a:buChar char="○"/>
              <a:defRPr sz="1700">
                <a:solidFill>
                  <a:schemeClr val="dk2"/>
                </a:solidFill>
              </a:defRPr>
            </a:lvl2pPr>
            <a:lvl3pPr indent="-336550" lvl="2" marL="1371600">
              <a:lnSpc>
                <a:spcPct val="115000"/>
              </a:lnSpc>
              <a:spcBef>
                <a:spcPts val="2000"/>
              </a:spcBef>
              <a:spcAft>
                <a:spcPts val="0"/>
              </a:spcAft>
              <a:buClr>
                <a:schemeClr val="dk2"/>
              </a:buClr>
              <a:buSzPts val="1700"/>
              <a:buChar char="■"/>
              <a:defRPr sz="1700">
                <a:solidFill>
                  <a:schemeClr val="dk2"/>
                </a:solidFill>
              </a:defRPr>
            </a:lvl3pPr>
            <a:lvl4pPr indent="-336550" lvl="3" marL="1828800">
              <a:lnSpc>
                <a:spcPct val="115000"/>
              </a:lnSpc>
              <a:spcBef>
                <a:spcPts val="2000"/>
              </a:spcBef>
              <a:spcAft>
                <a:spcPts val="0"/>
              </a:spcAft>
              <a:buClr>
                <a:schemeClr val="dk2"/>
              </a:buClr>
              <a:buSzPts val="1700"/>
              <a:buChar char="●"/>
              <a:defRPr sz="1700">
                <a:solidFill>
                  <a:schemeClr val="dk2"/>
                </a:solidFill>
              </a:defRPr>
            </a:lvl4pPr>
            <a:lvl5pPr indent="-336550" lvl="4" marL="2286000">
              <a:lnSpc>
                <a:spcPct val="115000"/>
              </a:lnSpc>
              <a:spcBef>
                <a:spcPts val="2000"/>
              </a:spcBef>
              <a:spcAft>
                <a:spcPts val="0"/>
              </a:spcAft>
              <a:buClr>
                <a:schemeClr val="dk2"/>
              </a:buClr>
              <a:buSzPts val="1700"/>
              <a:buChar char="○"/>
              <a:defRPr sz="1700">
                <a:solidFill>
                  <a:schemeClr val="dk2"/>
                </a:solidFill>
              </a:defRPr>
            </a:lvl5pPr>
            <a:lvl6pPr indent="-336550" lvl="5" marL="2743200">
              <a:lnSpc>
                <a:spcPct val="115000"/>
              </a:lnSpc>
              <a:spcBef>
                <a:spcPts val="2000"/>
              </a:spcBef>
              <a:spcAft>
                <a:spcPts val="0"/>
              </a:spcAft>
              <a:buClr>
                <a:schemeClr val="dk2"/>
              </a:buClr>
              <a:buSzPts val="1700"/>
              <a:buChar char="■"/>
              <a:defRPr sz="1700">
                <a:solidFill>
                  <a:schemeClr val="dk2"/>
                </a:solidFill>
              </a:defRPr>
            </a:lvl6pPr>
            <a:lvl7pPr indent="-336550" lvl="6" marL="3200400">
              <a:lnSpc>
                <a:spcPct val="115000"/>
              </a:lnSpc>
              <a:spcBef>
                <a:spcPts val="2000"/>
              </a:spcBef>
              <a:spcAft>
                <a:spcPts val="0"/>
              </a:spcAft>
              <a:buClr>
                <a:schemeClr val="dk2"/>
              </a:buClr>
              <a:buSzPts val="1700"/>
              <a:buChar char="●"/>
              <a:defRPr sz="1700">
                <a:solidFill>
                  <a:schemeClr val="dk2"/>
                </a:solidFill>
              </a:defRPr>
            </a:lvl7pPr>
            <a:lvl8pPr indent="-336550" lvl="7" marL="3657600">
              <a:lnSpc>
                <a:spcPct val="115000"/>
              </a:lnSpc>
              <a:spcBef>
                <a:spcPts val="2000"/>
              </a:spcBef>
              <a:spcAft>
                <a:spcPts val="0"/>
              </a:spcAft>
              <a:buClr>
                <a:schemeClr val="dk2"/>
              </a:buClr>
              <a:buSzPts val="1700"/>
              <a:buChar char="○"/>
              <a:defRPr sz="1700">
                <a:solidFill>
                  <a:schemeClr val="dk2"/>
                </a:solidFill>
              </a:defRPr>
            </a:lvl8pPr>
            <a:lvl9pPr indent="-336550" lvl="8" marL="4114800">
              <a:lnSpc>
                <a:spcPct val="115000"/>
              </a:lnSpc>
              <a:spcBef>
                <a:spcPts val="2000"/>
              </a:spcBef>
              <a:spcAft>
                <a:spcPts val="2000"/>
              </a:spcAft>
              <a:buClr>
                <a:schemeClr val="dk2"/>
              </a:buClr>
              <a:buSzPts val="1700"/>
              <a:buChar char="■"/>
              <a:defRPr sz="1700">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113100" lIns="113100" spcFirstLastPara="1" rIns="113100" wrap="square" tIns="11310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Fossils &amp; Changing Environments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A Whale of a Find</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561300" y="1509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435600" y="1763975"/>
            <a:ext cx="6743700" cy="7773000"/>
          </a:xfrm>
          <a:prstGeom prst="rect">
            <a:avLst/>
          </a:prstGeom>
          <a:noFill/>
          <a:ln>
            <a:noFill/>
          </a:ln>
        </p:spPr>
        <p:txBody>
          <a:bodyPr anchorCtr="0" anchor="t" bIns="91425" lIns="91425" spcFirstLastPara="1" rIns="91425" wrap="square" tIns="91425">
            <a:spAutoFit/>
          </a:bodyPr>
          <a:lstStyle/>
          <a:p>
            <a:pPr indent="0" lvl="0" marL="0" rtl="0" algn="l">
              <a:lnSpc>
                <a:spcPct val="130000"/>
              </a:lnSpc>
              <a:spcBef>
                <a:spcPts val="0"/>
              </a:spcBef>
              <a:spcAft>
                <a:spcPts val="0"/>
              </a:spcAft>
              <a:buNone/>
            </a:pPr>
            <a:r>
              <a:rPr lang="en" sz="1600">
                <a:solidFill>
                  <a:schemeClr val="dk1"/>
                </a:solidFill>
                <a:latin typeface="Poppins SemiBold"/>
                <a:ea typeface="Poppins SemiBold"/>
                <a:cs typeface="Poppins SemiBold"/>
                <a:sym typeface="Poppins SemiBold"/>
              </a:rPr>
              <a:t>In 2010, workers were building a new lane on a highway in Chile.</a:t>
            </a:r>
            <a:r>
              <a:rPr lang="en" sz="1200">
                <a:solidFill>
                  <a:schemeClr val="dk1"/>
                </a:solidFill>
              </a:rPr>
              <a:t> When they dug into the dry desert soil, they made a surprising discovery. The road workers found the fossil bones of dozens of whales. Along with the whales, they found fossils of seals and fish and other animals that had lived in the ocean long ago. </a:t>
            </a:r>
            <a:endParaRPr sz="1200">
              <a:solidFill>
                <a:schemeClr val="dk1"/>
              </a:solidFill>
            </a:endParaRPr>
          </a:p>
          <a:p>
            <a:pPr indent="0" lvl="0" marL="0" rtl="0" algn="l">
              <a:lnSpc>
                <a:spcPct val="130000"/>
              </a:lnSpc>
              <a:spcBef>
                <a:spcPts val="0"/>
              </a:spcBef>
              <a:spcAft>
                <a:spcPts val="0"/>
              </a:spcAft>
              <a:buClr>
                <a:schemeClr val="dk1"/>
              </a:buClr>
              <a:buSzPts val="1100"/>
              <a:buFont typeface="Arial"/>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People who lived in a nearby town had found a few fossil whale bones there. People called that spot </a:t>
            </a:r>
            <a:r>
              <a:rPr i="1" lang="en" sz="1200">
                <a:solidFill>
                  <a:schemeClr val="dk1"/>
                </a:solidFill>
              </a:rPr>
              <a:t>Cerro Ballena</a:t>
            </a:r>
            <a:r>
              <a:rPr lang="en" sz="1200">
                <a:solidFill>
                  <a:schemeClr val="dk1"/>
                </a:solidFill>
              </a:rPr>
              <a:t>, which means “Whale Hill” in Spanish. </a:t>
            </a:r>
            <a:endParaRPr sz="1200">
              <a:solidFill>
                <a:schemeClr val="dk1"/>
              </a:solidFill>
            </a:endParaRPr>
          </a:p>
          <a:p>
            <a:pPr indent="0" lvl="0" marL="0" rtl="0" algn="l">
              <a:lnSpc>
                <a:spcPct val="130000"/>
              </a:lnSpc>
              <a:spcBef>
                <a:spcPts val="0"/>
              </a:spcBef>
              <a:spcAft>
                <a:spcPts val="0"/>
              </a:spcAft>
              <a:buClr>
                <a:schemeClr val="dk1"/>
              </a:buClr>
              <a:buSzPts val="1100"/>
              <a:buFont typeface="Arial"/>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The road workers uncovered one of the biggest collections of fossil whales and other extinct ocean animals ever found. Scientists rushed to Whale Hill, knowing that they had very little time to save the fossils. In just a few months, the highway would cover the place where the fossils lay.</a:t>
            </a:r>
            <a:endParaRPr sz="1200">
              <a:solidFill>
                <a:schemeClr val="dk1"/>
              </a:solidFill>
            </a:endParaRPr>
          </a:p>
          <a:p>
            <a:pPr indent="0" lvl="0" marL="0" rtl="0" algn="l">
              <a:lnSpc>
                <a:spcPct val="130000"/>
              </a:lnSpc>
              <a:spcBef>
                <a:spcPts val="0"/>
              </a:spcBef>
              <a:spcAft>
                <a:spcPts val="0"/>
              </a:spcAft>
              <a:buClr>
                <a:schemeClr val="dk1"/>
              </a:buClr>
              <a:buSzPts val="1100"/>
              <a:buFont typeface="Arial"/>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When scientists find fossils, they take a careful look at everything around the fossil bones before digging them up. Scientists look for clues about what happened to the animals. Often, the soil around the bones helps scientists understand how the animals died and what the place was like when the animals were alive.  </a:t>
            </a:r>
            <a:endParaRPr sz="1200">
              <a:solidFill>
                <a:schemeClr val="dk1"/>
              </a:solidFill>
            </a:endParaRPr>
          </a:p>
          <a:p>
            <a:pPr indent="0" lvl="0" marL="0" rtl="0" algn="l">
              <a:lnSpc>
                <a:spcPct val="130000"/>
              </a:lnSpc>
              <a:spcBef>
                <a:spcPts val="0"/>
              </a:spcBef>
              <a:spcAft>
                <a:spcPts val="0"/>
              </a:spcAft>
              <a:buClr>
                <a:schemeClr val="dk1"/>
              </a:buClr>
              <a:buSzPts val="1100"/>
              <a:buFont typeface="Arial"/>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At Whale Hill, scientists had to hurry. Scientists from the Smithsonian Institution used three-dimensional scanners to collect as much information as they could about the fossil skeletons while the bones were still in the ground. In just one week, these scientists created three-dimensional pictures of 40 different whale skeletons, including a group of two adult whales and a baby whale lying side by side in the ground. </a:t>
            </a:r>
            <a:endParaRPr sz="1200">
              <a:solidFill>
                <a:schemeClr val="dk1"/>
              </a:solidFill>
            </a:endParaRPr>
          </a:p>
          <a:p>
            <a:pPr indent="0" lvl="0" marL="0" rtl="0" algn="l">
              <a:lnSpc>
                <a:spcPct val="130000"/>
              </a:lnSpc>
              <a:spcBef>
                <a:spcPts val="0"/>
              </a:spcBef>
              <a:spcAft>
                <a:spcPts val="0"/>
              </a:spcAft>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Scientists think that, millions of years ago, the desert area was right on the coast. The whales may have died when they were stranded in shallow water and could not swim back to sea. </a:t>
            </a:r>
            <a:endParaRPr sz="1200">
              <a:solidFill>
                <a:schemeClr val="dk1"/>
              </a:solidFill>
            </a:endParaRPr>
          </a:p>
          <a:p>
            <a:pPr indent="0" lvl="0" marL="0" rtl="0" algn="l">
              <a:lnSpc>
                <a:spcPct val="130000"/>
              </a:lnSpc>
              <a:spcBef>
                <a:spcPts val="0"/>
              </a:spcBef>
              <a:spcAft>
                <a:spcPts val="0"/>
              </a:spcAft>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Before the highway was complete, all the fossils were removed from its path and taken to museums that will preserve them. But there are still many more fossils near Whale Hill that no one has studied yet. Scientists think that hundreds of skeletons are still under the nearby desert, just waiting to be uncovered.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