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fntdata" ContentType="application/x-fontdata"/>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0" r:id="rId1"/>
    <p:sldMasterId id="2147483681" r:id="rId2"/>
  </p:sldMasterIdLst>
  <p:notesMasterIdLst>
    <p:notesMasterId r:id="rId58"/>
  </p:notesMasterIdLst>
  <p:sldIdLst>
    <p:sldId id="256"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1" r:id="rId38"/>
    <p:sldId id="292" r:id="rId39"/>
    <p:sldId id="293" r:id="rId40"/>
    <p:sldId id="294" r:id="rId41"/>
    <p:sldId id="295" r:id="rId42"/>
    <p:sldId id="296" r:id="rId43"/>
    <p:sldId id="297" r:id="rId44"/>
    <p:sldId id="298" r:id="rId45"/>
    <p:sldId id="299" r:id="rId46"/>
    <p:sldId id="300" r:id="rId47"/>
    <p:sldId id="301" r:id="rId48"/>
    <p:sldId id="302" r:id="rId49"/>
    <p:sldId id="303" r:id="rId50"/>
    <p:sldId id="304" r:id="rId51"/>
    <p:sldId id="305" r:id="rId52"/>
    <p:sldId id="306" r:id="rId53"/>
    <p:sldId id="307" r:id="rId54"/>
    <p:sldId id="308" r:id="rId55"/>
    <p:sldId id="309" r:id="rId56"/>
    <p:sldId id="310" r:id="rId57"/>
  </p:sldIdLst>
  <p:sldSz cx="9144000" cy="5143500" type="screen16x9"/>
  <p:notesSz cx="6858000" cy="9144000"/>
  <p:embeddedFontLst>
    <p:embeddedFont>
      <p:font typeface="Archivo" panose="020B0604020202020204" charset="0"/>
      <p:regular r:id="rId59"/>
      <p:bold r:id="rId60"/>
      <p:italic r:id="rId61"/>
      <p:boldItalic r:id="rId62"/>
    </p:embeddedFont>
    <p:embeddedFont>
      <p:font typeface="Montserrat" pitchFamily="2" charset="0"/>
      <p:regular r:id="rId63"/>
      <p:bold r:id="rId64"/>
      <p:italic r:id="rId65"/>
      <p:boldItalic r:id="rId66"/>
    </p:embeddedFont>
    <p:embeddedFont>
      <p:font typeface="Proxima Nova" panose="020B0604020202020204" charset="0"/>
      <p:regular r:id="rId67"/>
      <p:bold r:id="rId68"/>
      <p:italic r:id="rId69"/>
      <p:boldItalic r:id="rId70"/>
    </p:embeddedFont>
    <p:embeddedFont>
      <p:font typeface="Proxima Nova Semibold" panose="020B0604020202020204" charset="0"/>
      <p:regular r:id="rId71"/>
      <p:bold r:id="rId72"/>
      <p:boldItalic r:id="rId73"/>
    </p:embeddedFont>
    <p:embeddedFont>
      <p:font typeface="Bebas Neue" panose="020B0606020202050201" pitchFamily="34" charset="0"/>
      <p:regular r:id="rId74"/>
    </p:embeddedFont>
    <p:embeddedFont>
      <p:font typeface="Amaranth" panose="020B0604020202020204" charset="0"/>
      <p:regular r:id="rId75"/>
      <p:bold r:id="rId76"/>
      <p:italic r:id="rId77"/>
      <p:boldItalic r:id="rId78"/>
    </p:embeddedFont>
    <p:embeddedFont>
      <p:font typeface="Calibri" panose="020F0502020204030204" pitchFamily="34" charset="0"/>
      <p:regular r:id="rId79"/>
      <p:bold r:id="rId80"/>
      <p:italic r:id="rId81"/>
      <p:boldItalic r:id="rId82"/>
    </p:embeddedFont>
    <p:embeddedFont>
      <p:font typeface="Amatic SC" panose="020B0604020202020204" charset="-79"/>
      <p:regular r:id="rId83"/>
      <p:bold r:id="rId84"/>
    </p:embeddedFont>
    <p:embeddedFont>
      <p:font typeface="Roboto Medium" panose="020B0604020202020204" charset="0"/>
      <p:regular r:id="rId85"/>
      <p:bold r:id="rId86"/>
      <p:italic r:id="rId87"/>
      <p:boldItalic r:id="rId88"/>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0B8EE6A5-BAFA-42B6-92AC-542FB3FBBD2A}">
  <a:tblStyle styleId="{0B8EE6A5-BAFA-42B6-92AC-542FB3FBBD2A}"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43" d="100"/>
          <a:sy n="143" d="100"/>
        </p:scale>
        <p:origin x="684" y="114"/>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slide" Target="slides/slide53.xml"/><Relationship Id="rId63" Type="http://schemas.openxmlformats.org/officeDocument/2006/relationships/font" Target="fonts/font5.fntdata"/><Relationship Id="rId68" Type="http://schemas.openxmlformats.org/officeDocument/2006/relationships/font" Target="fonts/font10.fntdata"/><Relationship Id="rId76" Type="http://schemas.openxmlformats.org/officeDocument/2006/relationships/font" Target="fonts/font18.fntdata"/><Relationship Id="rId84" Type="http://schemas.openxmlformats.org/officeDocument/2006/relationships/font" Target="fonts/font26.fntdata"/><Relationship Id="rId89" Type="http://schemas.openxmlformats.org/officeDocument/2006/relationships/presProps" Target="presProps.xml"/><Relationship Id="rId7" Type="http://schemas.openxmlformats.org/officeDocument/2006/relationships/slide" Target="slides/slide5.xml"/><Relationship Id="rId71" Type="http://schemas.openxmlformats.org/officeDocument/2006/relationships/font" Target="fonts/font13.fntdata"/><Relationship Id="rId92" Type="http://schemas.openxmlformats.org/officeDocument/2006/relationships/tableStyles" Target="tableStyles.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notesMaster" Target="notesMasters/notesMaster1.xml"/><Relationship Id="rId66" Type="http://schemas.openxmlformats.org/officeDocument/2006/relationships/font" Target="fonts/font8.fntdata"/><Relationship Id="rId74" Type="http://schemas.openxmlformats.org/officeDocument/2006/relationships/font" Target="fonts/font16.fntdata"/><Relationship Id="rId79" Type="http://schemas.openxmlformats.org/officeDocument/2006/relationships/font" Target="fonts/font21.fntdata"/><Relationship Id="rId87" Type="http://schemas.openxmlformats.org/officeDocument/2006/relationships/font" Target="fonts/font29.fntdata"/><Relationship Id="rId5" Type="http://schemas.openxmlformats.org/officeDocument/2006/relationships/slide" Target="slides/slide3.xml"/><Relationship Id="rId61" Type="http://schemas.openxmlformats.org/officeDocument/2006/relationships/font" Target="fonts/font3.fntdata"/><Relationship Id="rId82" Type="http://schemas.openxmlformats.org/officeDocument/2006/relationships/font" Target="fonts/font24.fntdata"/><Relationship Id="rId90" Type="http://schemas.openxmlformats.org/officeDocument/2006/relationships/viewProps" Target="viewProps.xml"/><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font" Target="fonts/font6.fntdata"/><Relationship Id="rId69" Type="http://schemas.openxmlformats.org/officeDocument/2006/relationships/font" Target="fonts/font11.fntdata"/><Relationship Id="rId77" Type="http://schemas.openxmlformats.org/officeDocument/2006/relationships/font" Target="fonts/font19.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14.fntdata"/><Relationship Id="rId80" Type="http://schemas.openxmlformats.org/officeDocument/2006/relationships/font" Target="fonts/font22.fntdata"/><Relationship Id="rId85" Type="http://schemas.openxmlformats.org/officeDocument/2006/relationships/font" Target="fonts/font27.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1.fntdata"/><Relationship Id="rId67" Type="http://schemas.openxmlformats.org/officeDocument/2006/relationships/font" Target="fonts/font9.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font" Target="fonts/font4.fntdata"/><Relationship Id="rId70" Type="http://schemas.openxmlformats.org/officeDocument/2006/relationships/font" Target="fonts/font12.fntdata"/><Relationship Id="rId75" Type="http://schemas.openxmlformats.org/officeDocument/2006/relationships/font" Target="fonts/font17.fntdata"/><Relationship Id="rId83" Type="http://schemas.openxmlformats.org/officeDocument/2006/relationships/font" Target="fonts/font25.fntdata"/><Relationship Id="rId88" Type="http://schemas.openxmlformats.org/officeDocument/2006/relationships/font" Target="fonts/font30.fntdata"/><Relationship Id="rId91"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font" Target="fonts/font2.fntdata"/><Relationship Id="rId65" Type="http://schemas.openxmlformats.org/officeDocument/2006/relationships/font" Target="fonts/font7.fntdata"/><Relationship Id="rId73" Type="http://schemas.openxmlformats.org/officeDocument/2006/relationships/font" Target="fonts/font15.fntdata"/><Relationship Id="rId78" Type="http://schemas.openxmlformats.org/officeDocument/2006/relationships/font" Target="fonts/font20.fntdata"/><Relationship Id="rId81" Type="http://schemas.openxmlformats.org/officeDocument/2006/relationships/font" Target="fonts/font23.fntdata"/><Relationship Id="rId86" Type="http://schemas.openxmlformats.org/officeDocument/2006/relationships/font" Target="fonts/font28.fntdata"/><Relationship Id="rId4" Type="http://schemas.openxmlformats.org/officeDocument/2006/relationships/slide" Target="slides/slide2.xml"/><Relationship Id="rId9" Type="http://schemas.openxmlformats.org/officeDocument/2006/relationships/slide" Target="slides/slide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3"/>
        <p:cNvGrpSpPr/>
        <p:nvPr/>
      </p:nvGrpSpPr>
      <p:grpSpPr>
        <a:xfrm>
          <a:off x="0" y="0"/>
          <a:ext cx="0" cy="0"/>
          <a:chOff x="0" y="0"/>
          <a:chExt cx="0" cy="0"/>
        </a:xfrm>
      </p:grpSpPr>
      <p:sp>
        <p:nvSpPr>
          <p:cNvPr id="304" name="Google Shape;304;g4dfce81f19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5" name="Google Shape;305;g4dfce81f19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2"/>
        <p:cNvGrpSpPr/>
        <p:nvPr/>
      </p:nvGrpSpPr>
      <p:grpSpPr>
        <a:xfrm>
          <a:off x="0" y="0"/>
          <a:ext cx="0" cy="0"/>
          <a:chOff x="0" y="0"/>
          <a:chExt cx="0" cy="0"/>
        </a:xfrm>
      </p:grpSpPr>
      <p:sp>
        <p:nvSpPr>
          <p:cNvPr id="443" name="Google Shape;443;gd5260bdd85_0_2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4" name="Google Shape;444;gd5260bdd85_0_2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9"/>
        <p:cNvGrpSpPr/>
        <p:nvPr/>
      </p:nvGrpSpPr>
      <p:grpSpPr>
        <a:xfrm>
          <a:off x="0" y="0"/>
          <a:ext cx="0" cy="0"/>
          <a:chOff x="0" y="0"/>
          <a:chExt cx="0" cy="0"/>
        </a:xfrm>
      </p:grpSpPr>
      <p:sp>
        <p:nvSpPr>
          <p:cNvPr id="460" name="Google Shape;460;g54dda1946d_4_27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1" name="Google Shape;461;g54dda1946d_4_27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9"/>
        <p:cNvGrpSpPr/>
        <p:nvPr/>
      </p:nvGrpSpPr>
      <p:grpSpPr>
        <a:xfrm>
          <a:off x="0" y="0"/>
          <a:ext cx="0" cy="0"/>
          <a:chOff x="0" y="0"/>
          <a:chExt cx="0" cy="0"/>
        </a:xfrm>
      </p:grpSpPr>
      <p:sp>
        <p:nvSpPr>
          <p:cNvPr id="480" name="Google Shape;480;g54dda1946d_6_3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1" name="Google Shape;481;g54dda1946d_6_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7"/>
        <p:cNvGrpSpPr/>
        <p:nvPr/>
      </p:nvGrpSpPr>
      <p:grpSpPr>
        <a:xfrm>
          <a:off x="0" y="0"/>
          <a:ext cx="0" cy="0"/>
          <a:chOff x="0" y="0"/>
          <a:chExt cx="0" cy="0"/>
        </a:xfrm>
      </p:grpSpPr>
      <p:sp>
        <p:nvSpPr>
          <p:cNvPr id="488" name="Google Shape;488;g54ff9c4cb4_3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9" name="Google Shape;489;g54ff9c4cb4_3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3"/>
        <p:cNvGrpSpPr/>
        <p:nvPr/>
      </p:nvGrpSpPr>
      <p:grpSpPr>
        <a:xfrm>
          <a:off x="0" y="0"/>
          <a:ext cx="0" cy="0"/>
          <a:chOff x="0" y="0"/>
          <a:chExt cx="0" cy="0"/>
        </a:xfrm>
      </p:grpSpPr>
      <p:sp>
        <p:nvSpPr>
          <p:cNvPr id="494" name="Google Shape;494;g54dda1946d_6_3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5" name="Google Shape;495;g54dda1946d_6_3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3"/>
        <p:cNvGrpSpPr/>
        <p:nvPr/>
      </p:nvGrpSpPr>
      <p:grpSpPr>
        <a:xfrm>
          <a:off x="0" y="0"/>
          <a:ext cx="0" cy="0"/>
          <a:chOff x="0" y="0"/>
          <a:chExt cx="0" cy="0"/>
        </a:xfrm>
      </p:grpSpPr>
      <p:sp>
        <p:nvSpPr>
          <p:cNvPr id="504" name="Google Shape;504;g54dda1946d_6_3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5" name="Google Shape;505;g54dda1946d_6_3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4"/>
        <p:cNvGrpSpPr/>
        <p:nvPr/>
      </p:nvGrpSpPr>
      <p:grpSpPr>
        <a:xfrm>
          <a:off x="0" y="0"/>
          <a:ext cx="0" cy="0"/>
          <a:chOff x="0" y="0"/>
          <a:chExt cx="0" cy="0"/>
        </a:xfrm>
      </p:grpSpPr>
      <p:sp>
        <p:nvSpPr>
          <p:cNvPr id="515" name="Google Shape;515;g54dda1946d_4_27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6" name="Google Shape;516;g54dda1946d_4_27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4"/>
        <p:cNvGrpSpPr/>
        <p:nvPr/>
      </p:nvGrpSpPr>
      <p:grpSpPr>
        <a:xfrm>
          <a:off x="0" y="0"/>
          <a:ext cx="0" cy="0"/>
          <a:chOff x="0" y="0"/>
          <a:chExt cx="0" cy="0"/>
        </a:xfrm>
      </p:grpSpPr>
      <p:sp>
        <p:nvSpPr>
          <p:cNvPr id="525" name="Google Shape;525;g54dda1946d_4_27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6" name="Google Shape;526;g54dda1946d_4_27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5"/>
        <p:cNvGrpSpPr/>
        <p:nvPr/>
      </p:nvGrpSpPr>
      <p:grpSpPr>
        <a:xfrm>
          <a:off x="0" y="0"/>
          <a:ext cx="0" cy="0"/>
          <a:chOff x="0" y="0"/>
          <a:chExt cx="0" cy="0"/>
        </a:xfrm>
      </p:grpSpPr>
      <p:sp>
        <p:nvSpPr>
          <p:cNvPr id="536" name="Google Shape;536;gd5260bdd85_0_2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7" name="Google Shape;537;gd5260bdd85_0_2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5"/>
        <p:cNvGrpSpPr/>
        <p:nvPr/>
      </p:nvGrpSpPr>
      <p:grpSpPr>
        <a:xfrm>
          <a:off x="0" y="0"/>
          <a:ext cx="0" cy="0"/>
          <a:chOff x="0" y="0"/>
          <a:chExt cx="0" cy="0"/>
        </a:xfrm>
      </p:grpSpPr>
      <p:sp>
        <p:nvSpPr>
          <p:cNvPr id="556" name="Google Shape;556;g54dda1946d_0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7" name="Google Shape;557;g54dda1946d_0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5"/>
        <p:cNvGrpSpPr/>
        <p:nvPr/>
      </p:nvGrpSpPr>
      <p:grpSpPr>
        <a:xfrm>
          <a:off x="0" y="0"/>
          <a:ext cx="0" cy="0"/>
          <a:chOff x="0" y="0"/>
          <a:chExt cx="0" cy="0"/>
        </a:xfrm>
      </p:grpSpPr>
      <p:sp>
        <p:nvSpPr>
          <p:cNvPr id="316" name="Google Shape;316;gd431007ba2_0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7" name="Google Shape;317;gd431007ba2_0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6"/>
        <p:cNvGrpSpPr/>
        <p:nvPr/>
      </p:nvGrpSpPr>
      <p:grpSpPr>
        <a:xfrm>
          <a:off x="0" y="0"/>
          <a:ext cx="0" cy="0"/>
          <a:chOff x="0" y="0"/>
          <a:chExt cx="0" cy="0"/>
        </a:xfrm>
      </p:grpSpPr>
      <p:sp>
        <p:nvSpPr>
          <p:cNvPr id="567" name="Google Shape;567;g54dda1946d_4_27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8" name="Google Shape;568;g54dda1946d_4_27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0"/>
        <p:cNvGrpSpPr/>
        <p:nvPr/>
      </p:nvGrpSpPr>
      <p:grpSpPr>
        <a:xfrm>
          <a:off x="0" y="0"/>
          <a:ext cx="0" cy="0"/>
          <a:chOff x="0" y="0"/>
          <a:chExt cx="0" cy="0"/>
        </a:xfrm>
      </p:grpSpPr>
      <p:sp>
        <p:nvSpPr>
          <p:cNvPr id="581" name="Google Shape;581;g54dda1946d_4_27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2" name="Google Shape;582;g54dda1946d_4_27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2"/>
        <p:cNvGrpSpPr/>
        <p:nvPr/>
      </p:nvGrpSpPr>
      <p:grpSpPr>
        <a:xfrm>
          <a:off x="0" y="0"/>
          <a:ext cx="0" cy="0"/>
          <a:chOff x="0" y="0"/>
          <a:chExt cx="0" cy="0"/>
        </a:xfrm>
      </p:grpSpPr>
      <p:sp>
        <p:nvSpPr>
          <p:cNvPr id="593" name="Google Shape;593;g54dda1946d_4_26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4" name="Google Shape;594;g54dda1946d_4_26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2"/>
        <p:cNvGrpSpPr/>
        <p:nvPr/>
      </p:nvGrpSpPr>
      <p:grpSpPr>
        <a:xfrm>
          <a:off x="0" y="0"/>
          <a:ext cx="0" cy="0"/>
          <a:chOff x="0" y="0"/>
          <a:chExt cx="0" cy="0"/>
        </a:xfrm>
      </p:grpSpPr>
      <p:sp>
        <p:nvSpPr>
          <p:cNvPr id="663" name="Google Shape;663;g54dda1946d_4_27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4" name="Google Shape;664;g54dda1946d_4_27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6"/>
        <p:cNvGrpSpPr/>
        <p:nvPr/>
      </p:nvGrpSpPr>
      <p:grpSpPr>
        <a:xfrm>
          <a:off x="0" y="0"/>
          <a:ext cx="0" cy="0"/>
          <a:chOff x="0" y="0"/>
          <a:chExt cx="0" cy="0"/>
        </a:xfrm>
      </p:grpSpPr>
      <p:sp>
        <p:nvSpPr>
          <p:cNvPr id="687" name="Google Shape;687;g54dda1946d_4_26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8" name="Google Shape;688;g54dda1946d_4_26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0"/>
        <p:cNvGrpSpPr/>
        <p:nvPr/>
      </p:nvGrpSpPr>
      <p:grpSpPr>
        <a:xfrm>
          <a:off x="0" y="0"/>
          <a:ext cx="0" cy="0"/>
          <a:chOff x="0" y="0"/>
          <a:chExt cx="0" cy="0"/>
        </a:xfrm>
      </p:grpSpPr>
      <p:sp>
        <p:nvSpPr>
          <p:cNvPr id="721" name="Google Shape;721;g54dda1946d_4_27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2" name="Google Shape;722;g54dda1946d_4_27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6"/>
        <p:cNvGrpSpPr/>
        <p:nvPr/>
      </p:nvGrpSpPr>
      <p:grpSpPr>
        <a:xfrm>
          <a:off x="0" y="0"/>
          <a:ext cx="0" cy="0"/>
          <a:chOff x="0" y="0"/>
          <a:chExt cx="0" cy="0"/>
        </a:xfrm>
      </p:grpSpPr>
      <p:sp>
        <p:nvSpPr>
          <p:cNvPr id="727" name="Google Shape;727;g54dda1946d_4_26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8" name="Google Shape;728;g54dda1946d_4_26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5"/>
        <p:cNvGrpSpPr/>
        <p:nvPr/>
      </p:nvGrpSpPr>
      <p:grpSpPr>
        <a:xfrm>
          <a:off x="0" y="0"/>
          <a:ext cx="0" cy="0"/>
          <a:chOff x="0" y="0"/>
          <a:chExt cx="0" cy="0"/>
        </a:xfrm>
      </p:grpSpPr>
      <p:sp>
        <p:nvSpPr>
          <p:cNvPr id="746" name="Google Shape;746;gd5260bdd85_0_3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7" name="Google Shape;747;gd5260bdd85_0_3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0"/>
        <p:cNvGrpSpPr/>
        <p:nvPr/>
      </p:nvGrpSpPr>
      <p:grpSpPr>
        <a:xfrm>
          <a:off x="0" y="0"/>
          <a:ext cx="0" cy="0"/>
          <a:chOff x="0" y="0"/>
          <a:chExt cx="0" cy="0"/>
        </a:xfrm>
      </p:grpSpPr>
      <p:sp>
        <p:nvSpPr>
          <p:cNvPr id="761" name="Google Shape;761;g29e8127cfa8_0_183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2" name="Google Shape;762;g29e8127cfa8_0_183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5"/>
        <p:cNvGrpSpPr/>
        <p:nvPr/>
      </p:nvGrpSpPr>
      <p:grpSpPr>
        <a:xfrm>
          <a:off x="0" y="0"/>
          <a:ext cx="0" cy="0"/>
          <a:chOff x="0" y="0"/>
          <a:chExt cx="0" cy="0"/>
        </a:xfrm>
      </p:grpSpPr>
      <p:sp>
        <p:nvSpPr>
          <p:cNvPr id="806" name="Google Shape;806;g29e8127cfa8_0_183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7" name="Google Shape;807;g29e8127cfa8_0_183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5"/>
        <p:cNvGrpSpPr/>
        <p:nvPr/>
      </p:nvGrpSpPr>
      <p:grpSpPr>
        <a:xfrm>
          <a:off x="0" y="0"/>
          <a:ext cx="0" cy="0"/>
          <a:chOff x="0" y="0"/>
          <a:chExt cx="0" cy="0"/>
        </a:xfrm>
      </p:grpSpPr>
      <p:sp>
        <p:nvSpPr>
          <p:cNvPr id="326" name="Google Shape;326;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7" name="Google Shape;327;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3"/>
        <p:cNvGrpSpPr/>
        <p:nvPr/>
      </p:nvGrpSpPr>
      <p:grpSpPr>
        <a:xfrm>
          <a:off x="0" y="0"/>
          <a:ext cx="0" cy="0"/>
          <a:chOff x="0" y="0"/>
          <a:chExt cx="0" cy="0"/>
        </a:xfrm>
      </p:grpSpPr>
      <p:sp>
        <p:nvSpPr>
          <p:cNvPr id="834" name="Google Shape;834;g29e8127cfa8_0_183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5" name="Google Shape;835;g29e8127cfa8_0_183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9"/>
        <p:cNvGrpSpPr/>
        <p:nvPr/>
      </p:nvGrpSpPr>
      <p:grpSpPr>
        <a:xfrm>
          <a:off x="0" y="0"/>
          <a:ext cx="0" cy="0"/>
          <a:chOff x="0" y="0"/>
          <a:chExt cx="0" cy="0"/>
        </a:xfrm>
      </p:grpSpPr>
      <p:sp>
        <p:nvSpPr>
          <p:cNvPr id="840" name="Google Shape;840;g29e8127cfa8_0_183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1" name="Google Shape;841;g29e8127cfa8_0_183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4"/>
        <p:cNvGrpSpPr/>
        <p:nvPr/>
      </p:nvGrpSpPr>
      <p:grpSpPr>
        <a:xfrm>
          <a:off x="0" y="0"/>
          <a:ext cx="0" cy="0"/>
          <a:chOff x="0" y="0"/>
          <a:chExt cx="0" cy="0"/>
        </a:xfrm>
      </p:grpSpPr>
      <p:sp>
        <p:nvSpPr>
          <p:cNvPr id="885" name="Google Shape;885;g29e8127cfa8_0_183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6" name="Google Shape;886;g29e8127cfa8_0_183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7"/>
        <p:cNvGrpSpPr/>
        <p:nvPr/>
      </p:nvGrpSpPr>
      <p:grpSpPr>
        <a:xfrm>
          <a:off x="0" y="0"/>
          <a:ext cx="0" cy="0"/>
          <a:chOff x="0" y="0"/>
          <a:chExt cx="0" cy="0"/>
        </a:xfrm>
      </p:grpSpPr>
      <p:sp>
        <p:nvSpPr>
          <p:cNvPr id="908" name="Google Shape;908;g29e8127cfa8_0_183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9" name="Google Shape;909;g29e8127cfa8_0_183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8"/>
        <p:cNvGrpSpPr/>
        <p:nvPr/>
      </p:nvGrpSpPr>
      <p:grpSpPr>
        <a:xfrm>
          <a:off x="0" y="0"/>
          <a:ext cx="0" cy="0"/>
          <a:chOff x="0" y="0"/>
          <a:chExt cx="0" cy="0"/>
        </a:xfrm>
      </p:grpSpPr>
      <p:sp>
        <p:nvSpPr>
          <p:cNvPr id="939" name="Google Shape;939;g29e8127cfa8_0_183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0" name="Google Shape;940;g29e8127cfa8_0_183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6"/>
        <p:cNvGrpSpPr/>
        <p:nvPr/>
      </p:nvGrpSpPr>
      <p:grpSpPr>
        <a:xfrm>
          <a:off x="0" y="0"/>
          <a:ext cx="0" cy="0"/>
          <a:chOff x="0" y="0"/>
          <a:chExt cx="0" cy="0"/>
        </a:xfrm>
      </p:grpSpPr>
      <p:sp>
        <p:nvSpPr>
          <p:cNvPr id="967" name="Google Shape;967;g135e18421cc_13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8" name="Google Shape;968;g135e18421cc_13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7"/>
        <p:cNvGrpSpPr/>
        <p:nvPr/>
      </p:nvGrpSpPr>
      <p:grpSpPr>
        <a:xfrm>
          <a:off x="0" y="0"/>
          <a:ext cx="0" cy="0"/>
          <a:chOff x="0" y="0"/>
          <a:chExt cx="0" cy="0"/>
        </a:xfrm>
      </p:grpSpPr>
      <p:sp>
        <p:nvSpPr>
          <p:cNvPr id="988" name="Google Shape;988;g29e8127cfa8_0_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9" name="Google Shape;989;g29e8127cfa8_0_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5"/>
        <p:cNvGrpSpPr/>
        <p:nvPr/>
      </p:nvGrpSpPr>
      <p:grpSpPr>
        <a:xfrm>
          <a:off x="0" y="0"/>
          <a:ext cx="0" cy="0"/>
          <a:chOff x="0" y="0"/>
          <a:chExt cx="0" cy="0"/>
        </a:xfrm>
      </p:grpSpPr>
      <p:sp>
        <p:nvSpPr>
          <p:cNvPr id="1296" name="Google Shape;1296;g29e8127cfa8_0_183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7" name="Google Shape;1297;g29e8127cfa8_0_183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1"/>
        <p:cNvGrpSpPr/>
        <p:nvPr/>
      </p:nvGrpSpPr>
      <p:grpSpPr>
        <a:xfrm>
          <a:off x="0" y="0"/>
          <a:ext cx="0" cy="0"/>
          <a:chOff x="0" y="0"/>
          <a:chExt cx="0" cy="0"/>
        </a:xfrm>
      </p:grpSpPr>
      <p:sp>
        <p:nvSpPr>
          <p:cNvPr id="1312" name="Google Shape;1312;g29e8127cfa8_0_183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3" name="Google Shape;1313;g29e8127cfa8_0_183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9"/>
        <p:cNvGrpSpPr/>
        <p:nvPr/>
      </p:nvGrpSpPr>
      <p:grpSpPr>
        <a:xfrm>
          <a:off x="0" y="0"/>
          <a:ext cx="0" cy="0"/>
          <a:chOff x="0" y="0"/>
          <a:chExt cx="0" cy="0"/>
        </a:xfrm>
      </p:grpSpPr>
      <p:sp>
        <p:nvSpPr>
          <p:cNvPr id="1320" name="Google Shape;1320;g29e8127cfa8_0_93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1" name="Google Shape;1321;g29e8127cfa8_0_93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5"/>
        <p:cNvGrpSpPr/>
        <p:nvPr/>
      </p:nvGrpSpPr>
      <p:grpSpPr>
        <a:xfrm>
          <a:off x="0" y="0"/>
          <a:ext cx="0" cy="0"/>
          <a:chOff x="0" y="0"/>
          <a:chExt cx="0" cy="0"/>
        </a:xfrm>
      </p:grpSpPr>
      <p:sp>
        <p:nvSpPr>
          <p:cNvPr id="346" name="Google Shape;346;g54dda1946d_6_2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7" name="Google Shape;347;g54dda1946d_6_2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5"/>
        <p:cNvGrpSpPr/>
        <p:nvPr/>
      </p:nvGrpSpPr>
      <p:grpSpPr>
        <a:xfrm>
          <a:off x="0" y="0"/>
          <a:ext cx="0" cy="0"/>
          <a:chOff x="0" y="0"/>
          <a:chExt cx="0" cy="0"/>
        </a:xfrm>
      </p:grpSpPr>
      <p:sp>
        <p:nvSpPr>
          <p:cNvPr id="1326" name="Google Shape;1326;g29e8127cfa8_0_93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7" name="Google Shape;1327;g29e8127cfa8_0_93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1"/>
        <p:cNvGrpSpPr/>
        <p:nvPr/>
      </p:nvGrpSpPr>
      <p:grpSpPr>
        <a:xfrm>
          <a:off x="0" y="0"/>
          <a:ext cx="0" cy="0"/>
          <a:chOff x="0" y="0"/>
          <a:chExt cx="0" cy="0"/>
        </a:xfrm>
      </p:grpSpPr>
      <p:sp>
        <p:nvSpPr>
          <p:cNvPr id="1332" name="Google Shape;1332;g29e8127cfa8_0_93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3" name="Google Shape;1333;g29e8127cfa8_0_93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7"/>
        <p:cNvGrpSpPr/>
        <p:nvPr/>
      </p:nvGrpSpPr>
      <p:grpSpPr>
        <a:xfrm>
          <a:off x="0" y="0"/>
          <a:ext cx="0" cy="0"/>
          <a:chOff x="0" y="0"/>
          <a:chExt cx="0" cy="0"/>
        </a:xfrm>
      </p:grpSpPr>
      <p:sp>
        <p:nvSpPr>
          <p:cNvPr id="1358" name="Google Shape;1358;g29e8127cfa8_0_93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9" name="Google Shape;1359;g29e8127cfa8_0_93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3"/>
        <p:cNvGrpSpPr/>
        <p:nvPr/>
      </p:nvGrpSpPr>
      <p:grpSpPr>
        <a:xfrm>
          <a:off x="0" y="0"/>
          <a:ext cx="0" cy="0"/>
          <a:chOff x="0" y="0"/>
          <a:chExt cx="0" cy="0"/>
        </a:xfrm>
      </p:grpSpPr>
      <p:sp>
        <p:nvSpPr>
          <p:cNvPr id="1374" name="Google Shape;1374;g29e8127cfa8_0_93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5" name="Google Shape;1375;g29e8127cfa8_0_93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12"/>
        <p:cNvGrpSpPr/>
        <p:nvPr/>
      </p:nvGrpSpPr>
      <p:grpSpPr>
        <a:xfrm>
          <a:off x="0" y="0"/>
          <a:ext cx="0" cy="0"/>
          <a:chOff x="0" y="0"/>
          <a:chExt cx="0" cy="0"/>
        </a:xfrm>
      </p:grpSpPr>
      <p:sp>
        <p:nvSpPr>
          <p:cNvPr id="1713" name="Google Shape;1713;g29e8127cfa8_0_97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14" name="Google Shape;1714;g29e8127cfa8_0_97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13"/>
        <p:cNvGrpSpPr/>
        <p:nvPr/>
      </p:nvGrpSpPr>
      <p:grpSpPr>
        <a:xfrm>
          <a:off x="0" y="0"/>
          <a:ext cx="0" cy="0"/>
          <a:chOff x="0" y="0"/>
          <a:chExt cx="0" cy="0"/>
        </a:xfrm>
      </p:grpSpPr>
      <p:sp>
        <p:nvSpPr>
          <p:cNvPr id="3914" name="Google Shape;3914;g29e8127cfa8_0_119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15" name="Google Shape;3915;g29e8127cfa8_0_119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32"/>
        <p:cNvGrpSpPr/>
        <p:nvPr/>
      </p:nvGrpSpPr>
      <p:grpSpPr>
        <a:xfrm>
          <a:off x="0" y="0"/>
          <a:ext cx="0" cy="0"/>
          <a:chOff x="0" y="0"/>
          <a:chExt cx="0" cy="0"/>
        </a:xfrm>
      </p:grpSpPr>
      <p:sp>
        <p:nvSpPr>
          <p:cNvPr id="4333" name="Google Shape;4333;g29e8127cfa8_0_123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34" name="Google Shape;4334;g29e8127cfa8_0_123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02"/>
        <p:cNvGrpSpPr/>
        <p:nvPr/>
      </p:nvGrpSpPr>
      <p:grpSpPr>
        <a:xfrm>
          <a:off x="0" y="0"/>
          <a:ext cx="0" cy="0"/>
          <a:chOff x="0" y="0"/>
          <a:chExt cx="0" cy="0"/>
        </a:xfrm>
      </p:grpSpPr>
      <p:sp>
        <p:nvSpPr>
          <p:cNvPr id="4503" name="Google Shape;4503;g29e8127cfa8_0_124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04" name="Google Shape;4504;g29e8127cfa8_0_124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07"/>
        <p:cNvGrpSpPr/>
        <p:nvPr/>
      </p:nvGrpSpPr>
      <p:grpSpPr>
        <a:xfrm>
          <a:off x="0" y="0"/>
          <a:ext cx="0" cy="0"/>
          <a:chOff x="0" y="0"/>
          <a:chExt cx="0" cy="0"/>
        </a:xfrm>
      </p:grpSpPr>
      <p:sp>
        <p:nvSpPr>
          <p:cNvPr id="4908" name="Google Shape;4908;g29e8127cfa8_0_128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09" name="Google Shape;4909;g29e8127cfa8_0_128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87"/>
        <p:cNvGrpSpPr/>
        <p:nvPr/>
      </p:nvGrpSpPr>
      <p:grpSpPr>
        <a:xfrm>
          <a:off x="0" y="0"/>
          <a:ext cx="0" cy="0"/>
          <a:chOff x="0" y="0"/>
          <a:chExt cx="0" cy="0"/>
        </a:xfrm>
      </p:grpSpPr>
      <p:sp>
        <p:nvSpPr>
          <p:cNvPr id="5288" name="Google Shape;5288;g29e8127cfa8_0_132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89" name="Google Shape;5289;g29e8127cfa8_0_132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5"/>
        <p:cNvGrpSpPr/>
        <p:nvPr/>
      </p:nvGrpSpPr>
      <p:grpSpPr>
        <a:xfrm>
          <a:off x="0" y="0"/>
          <a:ext cx="0" cy="0"/>
          <a:chOff x="0" y="0"/>
          <a:chExt cx="0" cy="0"/>
        </a:xfrm>
      </p:grpSpPr>
      <p:sp>
        <p:nvSpPr>
          <p:cNvPr id="356" name="Google Shape;356;g54dda1946d_6_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7" name="Google Shape;357;g54dda1946d_6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13"/>
        <p:cNvGrpSpPr/>
        <p:nvPr/>
      </p:nvGrpSpPr>
      <p:grpSpPr>
        <a:xfrm>
          <a:off x="0" y="0"/>
          <a:ext cx="0" cy="0"/>
          <a:chOff x="0" y="0"/>
          <a:chExt cx="0" cy="0"/>
        </a:xfrm>
      </p:grpSpPr>
      <p:sp>
        <p:nvSpPr>
          <p:cNvPr id="5714" name="Google Shape;5714;g29e8127cfa8_0_137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15" name="Google Shape;5715;g29e8127cfa8_0_137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74"/>
        <p:cNvGrpSpPr/>
        <p:nvPr/>
      </p:nvGrpSpPr>
      <p:grpSpPr>
        <a:xfrm>
          <a:off x="0" y="0"/>
          <a:ext cx="0" cy="0"/>
          <a:chOff x="0" y="0"/>
          <a:chExt cx="0" cy="0"/>
        </a:xfrm>
      </p:grpSpPr>
      <p:sp>
        <p:nvSpPr>
          <p:cNvPr id="6075" name="Google Shape;6075;g29e8127cfa8_0_140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76" name="Google Shape;6076;g29e8127cfa8_0_140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84"/>
        <p:cNvGrpSpPr/>
        <p:nvPr/>
      </p:nvGrpSpPr>
      <p:grpSpPr>
        <a:xfrm>
          <a:off x="0" y="0"/>
          <a:ext cx="0" cy="0"/>
          <a:chOff x="0" y="0"/>
          <a:chExt cx="0" cy="0"/>
        </a:xfrm>
      </p:grpSpPr>
      <p:sp>
        <p:nvSpPr>
          <p:cNvPr id="6585" name="Google Shape;6585;g29e8127cfa8_0_145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86" name="Google Shape;6586;g29e8127cfa8_0_145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04"/>
        <p:cNvGrpSpPr/>
        <p:nvPr/>
      </p:nvGrpSpPr>
      <p:grpSpPr>
        <a:xfrm>
          <a:off x="0" y="0"/>
          <a:ext cx="0" cy="0"/>
          <a:chOff x="0" y="0"/>
          <a:chExt cx="0" cy="0"/>
        </a:xfrm>
      </p:grpSpPr>
      <p:sp>
        <p:nvSpPr>
          <p:cNvPr id="7205" name="Google Shape;7205;g29e8127cfa8_0_151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06" name="Google Shape;7206;g29e8127cfa8_0_151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98"/>
        <p:cNvGrpSpPr/>
        <p:nvPr/>
      </p:nvGrpSpPr>
      <p:grpSpPr>
        <a:xfrm>
          <a:off x="0" y="0"/>
          <a:ext cx="0" cy="0"/>
          <a:chOff x="0" y="0"/>
          <a:chExt cx="0" cy="0"/>
        </a:xfrm>
      </p:grpSpPr>
      <p:sp>
        <p:nvSpPr>
          <p:cNvPr id="7799" name="Google Shape;7799;g29e8127cfa8_0_157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00" name="Google Shape;7800;g29e8127cfa8_0_157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19"/>
        <p:cNvGrpSpPr/>
        <p:nvPr/>
      </p:nvGrpSpPr>
      <p:grpSpPr>
        <a:xfrm>
          <a:off x="0" y="0"/>
          <a:ext cx="0" cy="0"/>
          <a:chOff x="0" y="0"/>
          <a:chExt cx="0" cy="0"/>
        </a:xfrm>
      </p:grpSpPr>
      <p:sp>
        <p:nvSpPr>
          <p:cNvPr id="8120" name="Google Shape;8120;g29e8127cfa8_0_161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21" name="Google Shape;8121;g29e8127cfa8_0_161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3"/>
        <p:cNvGrpSpPr/>
        <p:nvPr/>
      </p:nvGrpSpPr>
      <p:grpSpPr>
        <a:xfrm>
          <a:off x="0" y="0"/>
          <a:ext cx="0" cy="0"/>
          <a:chOff x="0" y="0"/>
          <a:chExt cx="0" cy="0"/>
        </a:xfrm>
      </p:grpSpPr>
      <p:sp>
        <p:nvSpPr>
          <p:cNvPr id="364" name="Google Shape;364;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5" name="Google Shape;365;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0"/>
        <p:cNvGrpSpPr/>
        <p:nvPr/>
      </p:nvGrpSpPr>
      <p:grpSpPr>
        <a:xfrm>
          <a:off x="0" y="0"/>
          <a:ext cx="0" cy="0"/>
          <a:chOff x="0" y="0"/>
          <a:chExt cx="0" cy="0"/>
        </a:xfrm>
      </p:grpSpPr>
      <p:sp>
        <p:nvSpPr>
          <p:cNvPr id="371" name="Google Shape;371;g54dda1946d_6_3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2" name="Google Shape;372;g54dda1946d_6_3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1"/>
        <p:cNvGrpSpPr/>
        <p:nvPr/>
      </p:nvGrpSpPr>
      <p:grpSpPr>
        <a:xfrm>
          <a:off x="0" y="0"/>
          <a:ext cx="0" cy="0"/>
          <a:chOff x="0" y="0"/>
          <a:chExt cx="0" cy="0"/>
        </a:xfrm>
      </p:grpSpPr>
      <p:sp>
        <p:nvSpPr>
          <p:cNvPr id="382" name="Google Shape;382;g54dda1946d_6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3" name="Google Shape;383;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4"/>
        <p:cNvGrpSpPr/>
        <p:nvPr/>
      </p:nvGrpSpPr>
      <p:grpSpPr>
        <a:xfrm>
          <a:off x="0" y="0"/>
          <a:ext cx="0" cy="0"/>
          <a:chOff x="0" y="0"/>
          <a:chExt cx="0" cy="0"/>
        </a:xfrm>
      </p:grpSpPr>
      <p:sp>
        <p:nvSpPr>
          <p:cNvPr id="405" name="Google Shape;405;g54dda1946d_6_3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6" name="Google Shape;406;g54dda1946d_6_3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image" Target="../media/image4.png"/><Relationship Id="rId4" Type="http://schemas.openxmlformats.org/officeDocument/2006/relationships/image" Target="../media/image2.png"/></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7.png"/><Relationship Id="rId4" Type="http://schemas.openxmlformats.org/officeDocument/2006/relationships/image" Target="../media/image3.png"/></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1.xml"/><Relationship Id="rId5" Type="http://schemas.openxmlformats.org/officeDocument/2006/relationships/image" Target="../media/image7.png"/><Relationship Id="rId4" Type="http://schemas.openxmlformats.org/officeDocument/2006/relationships/image" Target="../media/image2.png"/></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6.png"/><Relationship Id="rId5" Type="http://schemas.openxmlformats.org/officeDocument/2006/relationships/image" Target="../media/image8.png"/><Relationship Id="rId4" Type="http://schemas.openxmlformats.org/officeDocument/2006/relationships/image" Target="../media/image3.png"/></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2.png"/></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2.png"/></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image" Target="../media/image4.png"/><Relationship Id="rId4" Type="http://schemas.openxmlformats.org/officeDocument/2006/relationships/image" Target="../media/image2.png"/></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3.png"/></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6.png"/><Relationship Id="rId4" Type="http://schemas.openxmlformats.org/officeDocument/2006/relationships/image" Target="../media/image3.png"/></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6.png"/><Relationship Id="rId5" Type="http://schemas.openxmlformats.org/officeDocument/2006/relationships/image" Target="../media/image8.png"/><Relationship Id="rId4" Type="http://schemas.openxmlformats.org/officeDocument/2006/relationships/image" Target="../media/image3.png"/></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2.png"/></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2.png"/></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2.png"/></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6.png"/><Relationship Id="rId4" Type="http://schemas.openxmlformats.org/officeDocument/2006/relationships/image" Target="../media/image3.png"/></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1.xml"/><Relationship Id="rId4" Type="http://schemas.openxmlformats.org/officeDocument/2006/relationships/image" Target="../media/image2.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713225" y="539500"/>
            <a:ext cx="4049400" cy="1090200"/>
          </a:xfrm>
          <a:prstGeom prst="rect">
            <a:avLst/>
          </a:prstGeom>
        </p:spPr>
        <p:txBody>
          <a:bodyPr spcFirstLastPara="1" wrap="square" lIns="91425" tIns="91425" rIns="91425" bIns="91425" anchor="b" anchorCtr="0">
            <a:noAutofit/>
          </a:bodyPr>
          <a:lstStyle>
            <a:lvl1pPr lvl="0">
              <a:spcBef>
                <a:spcPts val="0"/>
              </a:spcBef>
              <a:spcAft>
                <a:spcPts val="0"/>
              </a:spcAft>
              <a:buClr>
                <a:srgbClr val="191919"/>
              </a:buClr>
              <a:buSzPts val="5200"/>
              <a:buNone/>
              <a:defRPr sz="5500">
                <a:latin typeface="Amaranth"/>
                <a:ea typeface="Amaranth"/>
                <a:cs typeface="Amaranth"/>
                <a:sym typeface="Amaranth"/>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0" name="Google Shape;10;p2"/>
          <p:cNvSpPr txBox="1">
            <a:spLocks noGrp="1"/>
          </p:cNvSpPr>
          <p:nvPr>
            <p:ph type="subTitle" idx="1"/>
          </p:nvPr>
        </p:nvSpPr>
        <p:spPr>
          <a:xfrm>
            <a:off x="713225" y="1778825"/>
            <a:ext cx="3285900" cy="6354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400"/>
              <a:buNone/>
              <a:defRPr sz="1600">
                <a:solidFill>
                  <a:schemeClr val="dk1"/>
                </a:solidFill>
                <a:latin typeface="Montserrat"/>
                <a:ea typeface="Montserrat"/>
                <a:cs typeface="Montserrat"/>
                <a:sym typeface="Montserrat"/>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grpSp>
        <p:nvGrpSpPr>
          <p:cNvPr id="11" name="Google Shape;11;p2"/>
          <p:cNvGrpSpPr/>
          <p:nvPr/>
        </p:nvGrpSpPr>
        <p:grpSpPr>
          <a:xfrm>
            <a:off x="-230162" y="1629700"/>
            <a:ext cx="9374163" cy="3513800"/>
            <a:chOff x="-230162" y="1629700"/>
            <a:chExt cx="9374163" cy="3513800"/>
          </a:xfrm>
        </p:grpSpPr>
        <p:pic>
          <p:nvPicPr>
            <p:cNvPr id="12" name="Google Shape;12;p2"/>
            <p:cNvPicPr preferRelativeResize="0"/>
            <p:nvPr/>
          </p:nvPicPr>
          <p:blipFill rotWithShape="1">
            <a:blip r:embed="rId2">
              <a:alphaModFix/>
            </a:blip>
            <a:srcRect l="-16090" b="2553"/>
            <a:stretch/>
          </p:blipFill>
          <p:spPr>
            <a:xfrm>
              <a:off x="-230162" y="3442117"/>
              <a:ext cx="1661100" cy="1701382"/>
            </a:xfrm>
            <a:prstGeom prst="rect">
              <a:avLst/>
            </a:prstGeom>
            <a:noFill/>
            <a:ln>
              <a:noFill/>
            </a:ln>
          </p:spPr>
        </p:pic>
        <p:pic>
          <p:nvPicPr>
            <p:cNvPr id="13" name="Google Shape;13;p2"/>
            <p:cNvPicPr preferRelativeResize="0"/>
            <p:nvPr/>
          </p:nvPicPr>
          <p:blipFill>
            <a:blip r:embed="rId3">
              <a:alphaModFix/>
            </a:blip>
            <a:stretch>
              <a:fillRect/>
            </a:stretch>
          </p:blipFill>
          <p:spPr>
            <a:xfrm>
              <a:off x="3887063" y="1629700"/>
              <a:ext cx="2434962" cy="3513800"/>
            </a:xfrm>
            <a:prstGeom prst="rect">
              <a:avLst/>
            </a:prstGeom>
            <a:noFill/>
            <a:ln>
              <a:noFill/>
            </a:ln>
          </p:spPr>
        </p:pic>
        <p:pic>
          <p:nvPicPr>
            <p:cNvPr id="14" name="Google Shape;14;p2"/>
            <p:cNvPicPr preferRelativeResize="0"/>
            <p:nvPr/>
          </p:nvPicPr>
          <p:blipFill rotWithShape="1">
            <a:blip r:embed="rId2">
              <a:alphaModFix/>
            </a:blip>
            <a:srcRect r="19185" b="2553"/>
            <a:stretch/>
          </p:blipFill>
          <p:spPr>
            <a:xfrm>
              <a:off x="7273600" y="2773025"/>
              <a:ext cx="1870400" cy="2370475"/>
            </a:xfrm>
            <a:prstGeom prst="rect">
              <a:avLst/>
            </a:prstGeom>
            <a:noFill/>
            <a:ln>
              <a:noFill/>
            </a:ln>
          </p:spPr>
        </p:pic>
        <p:pic>
          <p:nvPicPr>
            <p:cNvPr id="15" name="Google Shape;15;p2"/>
            <p:cNvPicPr preferRelativeResize="0"/>
            <p:nvPr/>
          </p:nvPicPr>
          <p:blipFill rotWithShape="1">
            <a:blip r:embed="rId4">
              <a:alphaModFix/>
            </a:blip>
            <a:srcRect b="2553"/>
            <a:stretch/>
          </p:blipFill>
          <p:spPr>
            <a:xfrm>
              <a:off x="1524250" y="2835175"/>
              <a:ext cx="1993160" cy="2308324"/>
            </a:xfrm>
            <a:prstGeom prst="rect">
              <a:avLst/>
            </a:prstGeom>
            <a:noFill/>
            <a:ln>
              <a:noFill/>
            </a:ln>
          </p:spPr>
        </p:pic>
      </p:grpSp>
      <p:pic>
        <p:nvPicPr>
          <p:cNvPr id="16" name="Google Shape;16;p2"/>
          <p:cNvPicPr preferRelativeResize="0"/>
          <p:nvPr/>
        </p:nvPicPr>
        <p:blipFill rotWithShape="1">
          <a:blip r:embed="rId5">
            <a:alphaModFix/>
          </a:blip>
          <a:srcRect t="2950" r="35475"/>
          <a:stretch/>
        </p:blipFill>
        <p:spPr>
          <a:xfrm>
            <a:off x="7141650" y="1675"/>
            <a:ext cx="1993151" cy="2370475"/>
          </a:xfrm>
          <a:prstGeom prst="rect">
            <a:avLst/>
          </a:prstGeom>
          <a:noFill/>
          <a:ln>
            <a:noFill/>
          </a:ln>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77"/>
        <p:cNvGrpSpPr/>
        <p:nvPr/>
      </p:nvGrpSpPr>
      <p:grpSpPr>
        <a:xfrm>
          <a:off x="0" y="0"/>
          <a:ext cx="0" cy="0"/>
          <a:chOff x="0" y="0"/>
          <a:chExt cx="0" cy="0"/>
        </a:xfrm>
      </p:grpSpPr>
      <p:sp>
        <p:nvSpPr>
          <p:cNvPr id="78" name="Google Shape;78;p11"/>
          <p:cNvSpPr txBox="1">
            <a:spLocks noGrp="1"/>
          </p:cNvSpPr>
          <p:nvPr>
            <p:ph type="title" hasCustomPrompt="1"/>
          </p:nvPr>
        </p:nvSpPr>
        <p:spPr>
          <a:xfrm>
            <a:off x="1885950" y="1119675"/>
            <a:ext cx="5372100" cy="970500"/>
          </a:xfrm>
          <a:prstGeom prst="rect">
            <a:avLst/>
          </a:prstGeom>
          <a:solidFill>
            <a:schemeClr val="dk2"/>
          </a:solidFill>
        </p:spPr>
        <p:txBody>
          <a:bodyPr spcFirstLastPara="1" wrap="square" lIns="91425" tIns="91425" rIns="91425" bIns="91425" anchor="ctr" anchorCtr="0">
            <a:noAutofit/>
          </a:bodyPr>
          <a:lstStyle>
            <a:lvl1pPr lvl="0" algn="ctr">
              <a:spcBef>
                <a:spcPts val="0"/>
              </a:spcBef>
              <a:spcAft>
                <a:spcPts val="0"/>
              </a:spcAft>
              <a:buSzPts val="9600"/>
              <a:buNone/>
              <a:defRPr sz="55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79" name="Google Shape;79;p11"/>
          <p:cNvSpPr txBox="1">
            <a:spLocks noGrp="1"/>
          </p:cNvSpPr>
          <p:nvPr>
            <p:ph type="subTitle" idx="1"/>
          </p:nvPr>
        </p:nvSpPr>
        <p:spPr>
          <a:xfrm>
            <a:off x="1885950" y="2323197"/>
            <a:ext cx="5372100" cy="497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pic>
        <p:nvPicPr>
          <p:cNvPr id="80" name="Google Shape;80;p11"/>
          <p:cNvPicPr preferRelativeResize="0"/>
          <p:nvPr/>
        </p:nvPicPr>
        <p:blipFill rotWithShape="1">
          <a:blip r:embed="rId2">
            <a:alphaModFix/>
          </a:blip>
          <a:srcRect l="-16090" b="2553"/>
          <a:stretch/>
        </p:blipFill>
        <p:spPr>
          <a:xfrm>
            <a:off x="4386898" y="3777910"/>
            <a:ext cx="1333255" cy="1365590"/>
          </a:xfrm>
          <a:prstGeom prst="rect">
            <a:avLst/>
          </a:prstGeom>
          <a:noFill/>
          <a:ln>
            <a:noFill/>
          </a:ln>
        </p:spPr>
      </p:pic>
      <p:pic>
        <p:nvPicPr>
          <p:cNvPr id="81" name="Google Shape;81;p11"/>
          <p:cNvPicPr preferRelativeResize="0"/>
          <p:nvPr/>
        </p:nvPicPr>
        <p:blipFill rotWithShape="1">
          <a:blip r:embed="rId3">
            <a:alphaModFix/>
          </a:blip>
          <a:srcRect b="28010"/>
          <a:stretch/>
        </p:blipFill>
        <p:spPr>
          <a:xfrm>
            <a:off x="5418650" y="3113150"/>
            <a:ext cx="1954375" cy="2030350"/>
          </a:xfrm>
          <a:prstGeom prst="rect">
            <a:avLst/>
          </a:prstGeom>
          <a:noFill/>
          <a:ln>
            <a:noFill/>
          </a:ln>
        </p:spPr>
      </p:pic>
      <p:pic>
        <p:nvPicPr>
          <p:cNvPr id="82" name="Google Shape;82;p11"/>
          <p:cNvPicPr preferRelativeResize="0"/>
          <p:nvPr/>
        </p:nvPicPr>
        <p:blipFill rotWithShape="1">
          <a:blip r:embed="rId4">
            <a:alphaModFix/>
          </a:blip>
          <a:srcRect b="28176"/>
          <a:stretch/>
        </p:blipFill>
        <p:spPr>
          <a:xfrm>
            <a:off x="1770975" y="3777902"/>
            <a:ext cx="1599776" cy="1365600"/>
          </a:xfrm>
          <a:prstGeom prst="rect">
            <a:avLst/>
          </a:prstGeom>
          <a:noFill/>
          <a:ln>
            <a:noFill/>
          </a:ln>
        </p:spPr>
      </p:pic>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83"/>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84"/>
        <p:cNvGrpSpPr/>
        <p:nvPr/>
      </p:nvGrpSpPr>
      <p:grpSpPr>
        <a:xfrm>
          <a:off x="0" y="0"/>
          <a:ext cx="0" cy="0"/>
          <a:chOff x="0" y="0"/>
          <a:chExt cx="0" cy="0"/>
        </a:xfrm>
      </p:grpSpPr>
      <p:sp>
        <p:nvSpPr>
          <p:cNvPr id="85" name="Google Shape;85;p1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6" name="Google Shape;86;p13"/>
          <p:cNvSpPr txBox="1">
            <a:spLocks noGrp="1"/>
          </p:cNvSpPr>
          <p:nvPr>
            <p:ph type="subTitle" idx="1"/>
          </p:nvPr>
        </p:nvSpPr>
        <p:spPr>
          <a:xfrm>
            <a:off x="720031" y="2216720"/>
            <a:ext cx="2806500" cy="625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7" name="Google Shape;87;p13"/>
          <p:cNvSpPr txBox="1">
            <a:spLocks noGrp="1"/>
          </p:cNvSpPr>
          <p:nvPr>
            <p:ph type="subTitle" idx="2"/>
          </p:nvPr>
        </p:nvSpPr>
        <p:spPr>
          <a:xfrm>
            <a:off x="720031" y="3825800"/>
            <a:ext cx="2806500" cy="625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8" name="Google Shape;88;p13"/>
          <p:cNvSpPr txBox="1">
            <a:spLocks noGrp="1"/>
          </p:cNvSpPr>
          <p:nvPr>
            <p:ph type="subTitle" idx="3"/>
          </p:nvPr>
        </p:nvSpPr>
        <p:spPr>
          <a:xfrm>
            <a:off x="5617476" y="2216720"/>
            <a:ext cx="2806500" cy="625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9" name="Google Shape;89;p13"/>
          <p:cNvSpPr txBox="1">
            <a:spLocks noGrp="1"/>
          </p:cNvSpPr>
          <p:nvPr>
            <p:ph type="subTitle" idx="4"/>
          </p:nvPr>
        </p:nvSpPr>
        <p:spPr>
          <a:xfrm>
            <a:off x="5617476" y="3825800"/>
            <a:ext cx="2806500" cy="625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0" name="Google Shape;90;p13"/>
          <p:cNvSpPr txBox="1">
            <a:spLocks noGrp="1"/>
          </p:cNvSpPr>
          <p:nvPr>
            <p:ph type="title" idx="5" hasCustomPrompt="1"/>
          </p:nvPr>
        </p:nvSpPr>
        <p:spPr>
          <a:xfrm>
            <a:off x="720031" y="1403100"/>
            <a:ext cx="2806500" cy="447600"/>
          </a:xfrm>
          <a:prstGeom prst="rect">
            <a:avLst/>
          </a:prstGeom>
          <a:solidFill>
            <a:schemeClr val="dk2"/>
          </a:solidFill>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91" name="Google Shape;91;p13"/>
          <p:cNvSpPr txBox="1">
            <a:spLocks noGrp="1"/>
          </p:cNvSpPr>
          <p:nvPr>
            <p:ph type="title" idx="6" hasCustomPrompt="1"/>
          </p:nvPr>
        </p:nvSpPr>
        <p:spPr>
          <a:xfrm>
            <a:off x="720025" y="3012180"/>
            <a:ext cx="2806500" cy="447600"/>
          </a:xfrm>
          <a:prstGeom prst="rect">
            <a:avLst/>
          </a:prstGeom>
          <a:solidFill>
            <a:schemeClr val="dk2"/>
          </a:solidFill>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92" name="Google Shape;92;p13"/>
          <p:cNvSpPr txBox="1">
            <a:spLocks noGrp="1"/>
          </p:cNvSpPr>
          <p:nvPr>
            <p:ph type="title" idx="7" hasCustomPrompt="1"/>
          </p:nvPr>
        </p:nvSpPr>
        <p:spPr>
          <a:xfrm>
            <a:off x="5617476" y="1403100"/>
            <a:ext cx="2806500" cy="447600"/>
          </a:xfrm>
          <a:prstGeom prst="rect">
            <a:avLst/>
          </a:prstGeom>
          <a:solidFill>
            <a:schemeClr val="dk2"/>
          </a:solidFill>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93" name="Google Shape;93;p13"/>
          <p:cNvSpPr txBox="1">
            <a:spLocks noGrp="1"/>
          </p:cNvSpPr>
          <p:nvPr>
            <p:ph type="title" idx="8" hasCustomPrompt="1"/>
          </p:nvPr>
        </p:nvSpPr>
        <p:spPr>
          <a:xfrm>
            <a:off x="5617476" y="3012180"/>
            <a:ext cx="2806500" cy="447600"/>
          </a:xfrm>
          <a:prstGeom prst="rect">
            <a:avLst/>
          </a:prstGeom>
          <a:solidFill>
            <a:schemeClr val="dk2"/>
          </a:solidFill>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94" name="Google Shape;94;p13"/>
          <p:cNvSpPr txBox="1">
            <a:spLocks noGrp="1"/>
          </p:cNvSpPr>
          <p:nvPr>
            <p:ph type="subTitle" idx="9"/>
          </p:nvPr>
        </p:nvSpPr>
        <p:spPr>
          <a:xfrm>
            <a:off x="720031" y="1867960"/>
            <a:ext cx="2806500" cy="4839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Amaranth"/>
                <a:ea typeface="Amaranth"/>
                <a:cs typeface="Amaranth"/>
                <a:sym typeface="Amaranth"/>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95" name="Google Shape;95;p13"/>
          <p:cNvSpPr txBox="1">
            <a:spLocks noGrp="1"/>
          </p:cNvSpPr>
          <p:nvPr>
            <p:ph type="subTitle" idx="13"/>
          </p:nvPr>
        </p:nvSpPr>
        <p:spPr>
          <a:xfrm>
            <a:off x="5617476" y="1867960"/>
            <a:ext cx="2806500" cy="4839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Amaranth"/>
                <a:ea typeface="Amaranth"/>
                <a:cs typeface="Amaranth"/>
                <a:sym typeface="Amaranth"/>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96" name="Google Shape;96;p13"/>
          <p:cNvSpPr txBox="1">
            <a:spLocks noGrp="1"/>
          </p:cNvSpPr>
          <p:nvPr>
            <p:ph type="subTitle" idx="14"/>
          </p:nvPr>
        </p:nvSpPr>
        <p:spPr>
          <a:xfrm>
            <a:off x="720031" y="3477040"/>
            <a:ext cx="2806500" cy="4839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Amaranth"/>
                <a:ea typeface="Amaranth"/>
                <a:cs typeface="Amaranth"/>
                <a:sym typeface="Amaranth"/>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97" name="Google Shape;97;p13"/>
          <p:cNvSpPr txBox="1">
            <a:spLocks noGrp="1"/>
          </p:cNvSpPr>
          <p:nvPr>
            <p:ph type="subTitle" idx="15"/>
          </p:nvPr>
        </p:nvSpPr>
        <p:spPr>
          <a:xfrm>
            <a:off x="5617476" y="3477040"/>
            <a:ext cx="2806500" cy="4839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Amaranth"/>
                <a:ea typeface="Amaranth"/>
                <a:cs typeface="Amaranth"/>
                <a:sym typeface="Amaranth"/>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grpSp>
        <p:nvGrpSpPr>
          <p:cNvPr id="98" name="Google Shape;98;p13"/>
          <p:cNvGrpSpPr/>
          <p:nvPr/>
        </p:nvGrpSpPr>
        <p:grpSpPr>
          <a:xfrm>
            <a:off x="-1" y="3428075"/>
            <a:ext cx="9143999" cy="1715426"/>
            <a:chOff x="-1" y="3428075"/>
            <a:chExt cx="9143999" cy="1715426"/>
          </a:xfrm>
        </p:grpSpPr>
        <p:pic>
          <p:nvPicPr>
            <p:cNvPr id="99" name="Google Shape;99;p13"/>
            <p:cNvPicPr preferRelativeResize="0"/>
            <p:nvPr/>
          </p:nvPicPr>
          <p:blipFill rotWithShape="1">
            <a:blip r:embed="rId2">
              <a:alphaModFix/>
            </a:blip>
            <a:srcRect b="15232"/>
            <a:stretch/>
          </p:blipFill>
          <p:spPr>
            <a:xfrm>
              <a:off x="4845875" y="4057076"/>
              <a:ext cx="1219324" cy="1086425"/>
            </a:xfrm>
            <a:prstGeom prst="rect">
              <a:avLst/>
            </a:prstGeom>
            <a:noFill/>
            <a:ln>
              <a:noFill/>
            </a:ln>
          </p:spPr>
        </p:pic>
        <p:pic>
          <p:nvPicPr>
            <p:cNvPr id="100" name="Google Shape;100;p13"/>
            <p:cNvPicPr preferRelativeResize="0"/>
            <p:nvPr/>
          </p:nvPicPr>
          <p:blipFill rotWithShape="1">
            <a:blip r:embed="rId3">
              <a:alphaModFix/>
            </a:blip>
            <a:srcRect b="42303"/>
            <a:stretch/>
          </p:blipFill>
          <p:spPr>
            <a:xfrm>
              <a:off x="3372275" y="4248075"/>
              <a:ext cx="1305825" cy="895425"/>
            </a:xfrm>
            <a:prstGeom prst="rect">
              <a:avLst/>
            </a:prstGeom>
            <a:noFill/>
            <a:ln>
              <a:noFill/>
            </a:ln>
          </p:spPr>
        </p:pic>
        <p:pic>
          <p:nvPicPr>
            <p:cNvPr id="101" name="Google Shape;101;p13"/>
            <p:cNvPicPr preferRelativeResize="0"/>
            <p:nvPr/>
          </p:nvPicPr>
          <p:blipFill rotWithShape="1">
            <a:blip r:embed="rId3">
              <a:alphaModFix/>
            </a:blip>
            <a:srcRect r="57026" b="8517"/>
            <a:stretch/>
          </p:blipFill>
          <p:spPr>
            <a:xfrm>
              <a:off x="8466023" y="3428075"/>
              <a:ext cx="677974" cy="1715426"/>
            </a:xfrm>
            <a:prstGeom prst="rect">
              <a:avLst/>
            </a:prstGeom>
            <a:noFill/>
            <a:ln>
              <a:noFill/>
            </a:ln>
          </p:spPr>
        </p:pic>
        <p:pic>
          <p:nvPicPr>
            <p:cNvPr id="102" name="Google Shape;102;p13"/>
            <p:cNvPicPr preferRelativeResize="0"/>
            <p:nvPr/>
          </p:nvPicPr>
          <p:blipFill rotWithShape="1">
            <a:blip r:embed="rId2">
              <a:alphaModFix/>
            </a:blip>
            <a:srcRect l="41041" b="10666"/>
            <a:stretch/>
          </p:blipFill>
          <p:spPr>
            <a:xfrm>
              <a:off x="-1" y="3806849"/>
              <a:ext cx="839275" cy="1336650"/>
            </a:xfrm>
            <a:prstGeom prst="rect">
              <a:avLst/>
            </a:prstGeom>
            <a:noFill/>
            <a:ln>
              <a:noFill/>
            </a:ln>
          </p:spPr>
        </p:pic>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only 1">
  <p:cSld name="CUSTOM_10">
    <p:spTree>
      <p:nvGrpSpPr>
        <p:cNvPr id="1" name="Shape 103"/>
        <p:cNvGrpSpPr/>
        <p:nvPr/>
      </p:nvGrpSpPr>
      <p:grpSpPr>
        <a:xfrm>
          <a:off x="0" y="0"/>
          <a:ext cx="0" cy="0"/>
          <a:chOff x="0" y="0"/>
          <a:chExt cx="0" cy="0"/>
        </a:xfrm>
      </p:grpSpPr>
      <p:sp>
        <p:nvSpPr>
          <p:cNvPr id="104" name="Google Shape;104;p1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05" name="Google Shape;105;p14"/>
          <p:cNvGrpSpPr/>
          <p:nvPr/>
        </p:nvGrpSpPr>
        <p:grpSpPr>
          <a:xfrm flipH="1">
            <a:off x="-6225" y="3664125"/>
            <a:ext cx="9150225" cy="1479376"/>
            <a:chOff x="-6225" y="3664125"/>
            <a:chExt cx="9150225" cy="1479376"/>
          </a:xfrm>
        </p:grpSpPr>
        <p:pic>
          <p:nvPicPr>
            <p:cNvPr id="106" name="Google Shape;106;p14"/>
            <p:cNvPicPr preferRelativeResize="0"/>
            <p:nvPr/>
          </p:nvPicPr>
          <p:blipFill rotWithShape="1">
            <a:blip r:embed="rId2">
              <a:alphaModFix/>
            </a:blip>
            <a:srcRect r="40546" b="7493"/>
            <a:stretch/>
          </p:blipFill>
          <p:spPr>
            <a:xfrm>
              <a:off x="8343975" y="3664125"/>
              <a:ext cx="800025" cy="1479376"/>
            </a:xfrm>
            <a:prstGeom prst="rect">
              <a:avLst/>
            </a:prstGeom>
            <a:noFill/>
            <a:ln>
              <a:noFill/>
            </a:ln>
          </p:spPr>
        </p:pic>
        <p:pic>
          <p:nvPicPr>
            <p:cNvPr id="107" name="Google Shape;107;p14"/>
            <p:cNvPicPr preferRelativeResize="0"/>
            <p:nvPr/>
          </p:nvPicPr>
          <p:blipFill rotWithShape="1">
            <a:blip r:embed="rId3">
              <a:alphaModFix/>
            </a:blip>
            <a:srcRect l="27161" b="14987"/>
            <a:stretch/>
          </p:blipFill>
          <p:spPr>
            <a:xfrm>
              <a:off x="-6225" y="3783975"/>
              <a:ext cx="1108250" cy="1359525"/>
            </a:xfrm>
            <a:prstGeom prst="rect">
              <a:avLst/>
            </a:prstGeom>
            <a:noFill/>
            <a:ln>
              <a:noFill/>
            </a:ln>
          </p:spPr>
        </p:pic>
        <p:pic>
          <p:nvPicPr>
            <p:cNvPr id="108" name="Google Shape;108;p14"/>
            <p:cNvPicPr preferRelativeResize="0"/>
            <p:nvPr/>
          </p:nvPicPr>
          <p:blipFill rotWithShape="1">
            <a:blip r:embed="rId4">
              <a:alphaModFix/>
            </a:blip>
            <a:srcRect b="39342"/>
            <a:stretch/>
          </p:blipFill>
          <p:spPr>
            <a:xfrm>
              <a:off x="791100" y="4173425"/>
              <a:ext cx="1108251" cy="970075"/>
            </a:xfrm>
            <a:prstGeom prst="rect">
              <a:avLst/>
            </a:prstGeom>
            <a:noFill/>
            <a:ln>
              <a:noFill/>
            </a:ln>
          </p:spPr>
        </p:pic>
      </p:grpSp>
      <p:grpSp>
        <p:nvGrpSpPr>
          <p:cNvPr id="109" name="Google Shape;109;p14"/>
          <p:cNvGrpSpPr/>
          <p:nvPr/>
        </p:nvGrpSpPr>
        <p:grpSpPr>
          <a:xfrm>
            <a:off x="559147" y="0"/>
            <a:ext cx="8584852" cy="5075726"/>
            <a:chOff x="559147" y="0"/>
            <a:chExt cx="8584852" cy="5075726"/>
          </a:xfrm>
        </p:grpSpPr>
        <p:pic>
          <p:nvPicPr>
            <p:cNvPr id="110" name="Google Shape;110;p14"/>
            <p:cNvPicPr preferRelativeResize="0"/>
            <p:nvPr/>
          </p:nvPicPr>
          <p:blipFill rotWithShape="1">
            <a:blip r:embed="rId5">
              <a:alphaModFix/>
            </a:blip>
            <a:srcRect t="13292" r="35475"/>
            <a:stretch/>
          </p:blipFill>
          <p:spPr>
            <a:xfrm>
              <a:off x="7897075" y="0"/>
              <a:ext cx="1246925" cy="1324951"/>
            </a:xfrm>
            <a:prstGeom prst="rect">
              <a:avLst/>
            </a:prstGeom>
            <a:noFill/>
            <a:ln>
              <a:noFill/>
            </a:ln>
          </p:spPr>
        </p:pic>
        <p:pic>
          <p:nvPicPr>
            <p:cNvPr id="111" name="Google Shape;111;p14"/>
            <p:cNvPicPr preferRelativeResize="0"/>
            <p:nvPr/>
          </p:nvPicPr>
          <p:blipFill>
            <a:blip r:embed="rId6">
              <a:alphaModFix/>
            </a:blip>
            <a:stretch>
              <a:fillRect/>
            </a:stretch>
          </p:blipFill>
          <p:spPr>
            <a:xfrm rot="9745051">
              <a:off x="600992" y="4573052"/>
              <a:ext cx="768336" cy="395871"/>
            </a:xfrm>
            <a:prstGeom prst="rect">
              <a:avLst/>
            </a:prstGeom>
            <a:noFill/>
            <a:ln>
              <a:noFill/>
            </a:ln>
          </p:spPr>
        </p:pic>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2">
  <p:cSld name="CUSTOM_11">
    <p:spTree>
      <p:nvGrpSpPr>
        <p:cNvPr id="1" name="Shape 112"/>
        <p:cNvGrpSpPr/>
        <p:nvPr/>
      </p:nvGrpSpPr>
      <p:grpSpPr>
        <a:xfrm>
          <a:off x="0" y="0"/>
          <a:ext cx="0" cy="0"/>
          <a:chOff x="0" y="0"/>
          <a:chExt cx="0" cy="0"/>
        </a:xfrm>
      </p:grpSpPr>
      <p:sp>
        <p:nvSpPr>
          <p:cNvPr id="113" name="Google Shape;113;p15"/>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lvl1pPr lvl="0">
              <a:spcBef>
                <a:spcPts val="0"/>
              </a:spcBef>
              <a:spcAft>
                <a:spcPts val="0"/>
              </a:spcAft>
              <a:buSzPts val="3500"/>
              <a:buNone/>
              <a:defRPr/>
            </a:lvl1pPr>
            <a:lvl2pPr lvl="1">
              <a:spcBef>
                <a:spcPts val="0"/>
              </a:spcBef>
              <a:spcAft>
                <a:spcPts val="0"/>
              </a:spcAft>
              <a:buSzPts val="3500"/>
              <a:buNone/>
              <a:defRPr/>
            </a:lvl2pPr>
            <a:lvl3pPr lvl="2">
              <a:spcBef>
                <a:spcPts val="0"/>
              </a:spcBef>
              <a:spcAft>
                <a:spcPts val="0"/>
              </a:spcAft>
              <a:buSzPts val="3500"/>
              <a:buNone/>
              <a:defRPr/>
            </a:lvl3pPr>
            <a:lvl4pPr lvl="3">
              <a:spcBef>
                <a:spcPts val="0"/>
              </a:spcBef>
              <a:spcAft>
                <a:spcPts val="0"/>
              </a:spcAft>
              <a:buSzPts val="3500"/>
              <a:buNone/>
              <a:defRPr/>
            </a:lvl4pPr>
            <a:lvl5pPr lvl="4">
              <a:spcBef>
                <a:spcPts val="0"/>
              </a:spcBef>
              <a:spcAft>
                <a:spcPts val="0"/>
              </a:spcAft>
              <a:buSzPts val="3500"/>
              <a:buNone/>
              <a:defRPr/>
            </a:lvl5pPr>
            <a:lvl6pPr lvl="5">
              <a:spcBef>
                <a:spcPts val="0"/>
              </a:spcBef>
              <a:spcAft>
                <a:spcPts val="0"/>
              </a:spcAft>
              <a:buSzPts val="3500"/>
              <a:buNone/>
              <a:defRPr/>
            </a:lvl6pPr>
            <a:lvl7pPr lvl="6">
              <a:spcBef>
                <a:spcPts val="0"/>
              </a:spcBef>
              <a:spcAft>
                <a:spcPts val="0"/>
              </a:spcAft>
              <a:buSzPts val="3500"/>
              <a:buNone/>
              <a:defRPr/>
            </a:lvl7pPr>
            <a:lvl8pPr lvl="7">
              <a:spcBef>
                <a:spcPts val="0"/>
              </a:spcBef>
              <a:spcAft>
                <a:spcPts val="0"/>
              </a:spcAft>
              <a:buSzPts val="3500"/>
              <a:buNone/>
              <a:defRPr/>
            </a:lvl8pPr>
            <a:lvl9pPr lvl="8">
              <a:spcBef>
                <a:spcPts val="0"/>
              </a:spcBef>
              <a:spcAft>
                <a:spcPts val="0"/>
              </a:spcAft>
              <a:buSzPts val="3500"/>
              <a:buNone/>
              <a:defRPr/>
            </a:lvl9pPr>
          </a:lstStyle>
          <a:p>
            <a:endParaRPr/>
          </a:p>
        </p:txBody>
      </p:sp>
      <p:grpSp>
        <p:nvGrpSpPr>
          <p:cNvPr id="114" name="Google Shape;114;p15"/>
          <p:cNvGrpSpPr/>
          <p:nvPr/>
        </p:nvGrpSpPr>
        <p:grpSpPr>
          <a:xfrm>
            <a:off x="0" y="3945775"/>
            <a:ext cx="9144000" cy="1204852"/>
            <a:chOff x="0" y="3945775"/>
            <a:chExt cx="9144000" cy="1204852"/>
          </a:xfrm>
        </p:grpSpPr>
        <p:pic>
          <p:nvPicPr>
            <p:cNvPr id="115" name="Google Shape;115;p15"/>
            <p:cNvPicPr preferRelativeResize="0"/>
            <p:nvPr/>
          </p:nvPicPr>
          <p:blipFill rotWithShape="1">
            <a:blip r:embed="rId2">
              <a:alphaModFix/>
            </a:blip>
            <a:srcRect l="-16090" b="38145"/>
            <a:stretch/>
          </p:blipFill>
          <p:spPr>
            <a:xfrm>
              <a:off x="5188575" y="4318228"/>
              <a:ext cx="1272951" cy="827600"/>
            </a:xfrm>
            <a:prstGeom prst="rect">
              <a:avLst/>
            </a:prstGeom>
            <a:noFill/>
            <a:ln>
              <a:noFill/>
            </a:ln>
          </p:spPr>
        </p:pic>
        <p:pic>
          <p:nvPicPr>
            <p:cNvPr id="116" name="Google Shape;116;p15"/>
            <p:cNvPicPr preferRelativeResize="0"/>
            <p:nvPr/>
          </p:nvPicPr>
          <p:blipFill rotWithShape="1">
            <a:blip r:embed="rId3">
              <a:alphaModFix/>
            </a:blip>
            <a:srcRect b="36748"/>
            <a:stretch/>
          </p:blipFill>
          <p:spPr>
            <a:xfrm flipH="1">
              <a:off x="7831801" y="3945775"/>
              <a:ext cx="1312199" cy="1197725"/>
            </a:xfrm>
            <a:prstGeom prst="rect">
              <a:avLst/>
            </a:prstGeom>
            <a:noFill/>
            <a:ln>
              <a:noFill/>
            </a:ln>
          </p:spPr>
        </p:pic>
        <p:pic>
          <p:nvPicPr>
            <p:cNvPr id="117" name="Google Shape;117;p15"/>
            <p:cNvPicPr preferRelativeResize="0"/>
            <p:nvPr/>
          </p:nvPicPr>
          <p:blipFill rotWithShape="1">
            <a:blip r:embed="rId4">
              <a:alphaModFix/>
            </a:blip>
            <a:srcRect b="36094"/>
            <a:stretch/>
          </p:blipFill>
          <p:spPr>
            <a:xfrm>
              <a:off x="0" y="3983390"/>
              <a:ext cx="1527425" cy="1160101"/>
            </a:xfrm>
            <a:prstGeom prst="rect">
              <a:avLst/>
            </a:prstGeom>
            <a:noFill/>
            <a:ln>
              <a:noFill/>
            </a:ln>
          </p:spPr>
        </p:pic>
        <p:pic>
          <p:nvPicPr>
            <p:cNvPr id="118" name="Google Shape;118;p15"/>
            <p:cNvPicPr preferRelativeResize="0"/>
            <p:nvPr/>
          </p:nvPicPr>
          <p:blipFill rotWithShape="1">
            <a:blip r:embed="rId2">
              <a:alphaModFix/>
            </a:blip>
            <a:srcRect l="-16090" b="38145"/>
            <a:stretch/>
          </p:blipFill>
          <p:spPr>
            <a:xfrm>
              <a:off x="1277625" y="4323028"/>
              <a:ext cx="1272951" cy="827600"/>
            </a:xfrm>
            <a:prstGeom prst="rect">
              <a:avLst/>
            </a:prstGeom>
            <a:noFill/>
            <a:ln>
              <a:noFill/>
            </a:ln>
          </p:spPr>
        </p:pic>
        <p:pic>
          <p:nvPicPr>
            <p:cNvPr id="119" name="Google Shape;119;p15"/>
            <p:cNvPicPr preferRelativeResize="0"/>
            <p:nvPr/>
          </p:nvPicPr>
          <p:blipFill rotWithShape="1">
            <a:blip r:embed="rId3">
              <a:alphaModFix/>
            </a:blip>
            <a:srcRect b="53056"/>
            <a:stretch/>
          </p:blipFill>
          <p:spPr>
            <a:xfrm flipH="1">
              <a:off x="4510575" y="4458475"/>
              <a:ext cx="1016075" cy="688325"/>
            </a:xfrm>
            <a:prstGeom prst="rect">
              <a:avLst/>
            </a:prstGeom>
            <a:noFill/>
            <a:ln>
              <a:noFill/>
            </a:ln>
          </p:spPr>
        </p:pic>
      </p:grpSp>
      <p:grpSp>
        <p:nvGrpSpPr>
          <p:cNvPr id="120" name="Google Shape;120;p15"/>
          <p:cNvGrpSpPr/>
          <p:nvPr/>
        </p:nvGrpSpPr>
        <p:grpSpPr>
          <a:xfrm>
            <a:off x="3062229" y="4598700"/>
            <a:ext cx="4981996" cy="747979"/>
            <a:chOff x="3062229" y="4598700"/>
            <a:chExt cx="4981996" cy="747979"/>
          </a:xfrm>
        </p:grpSpPr>
        <p:pic>
          <p:nvPicPr>
            <p:cNvPr id="121" name="Google Shape;121;p15"/>
            <p:cNvPicPr preferRelativeResize="0"/>
            <p:nvPr/>
          </p:nvPicPr>
          <p:blipFill>
            <a:blip r:embed="rId5">
              <a:alphaModFix/>
            </a:blip>
            <a:stretch>
              <a:fillRect/>
            </a:stretch>
          </p:blipFill>
          <p:spPr>
            <a:xfrm rot="230850">
              <a:off x="3077406" y="4831815"/>
              <a:ext cx="939191" cy="483900"/>
            </a:xfrm>
            <a:prstGeom prst="rect">
              <a:avLst/>
            </a:prstGeom>
            <a:noFill/>
            <a:ln>
              <a:noFill/>
            </a:ln>
          </p:spPr>
        </p:pic>
        <p:pic>
          <p:nvPicPr>
            <p:cNvPr id="122" name="Google Shape;122;p15"/>
            <p:cNvPicPr preferRelativeResize="0"/>
            <p:nvPr/>
          </p:nvPicPr>
          <p:blipFill>
            <a:blip r:embed="rId5">
              <a:alphaModFix/>
            </a:blip>
            <a:stretch>
              <a:fillRect/>
            </a:stretch>
          </p:blipFill>
          <p:spPr>
            <a:xfrm rot="10556922">
              <a:off x="7250210" y="4625779"/>
              <a:ext cx="780780" cy="402269"/>
            </a:xfrm>
            <a:prstGeom prst="rect">
              <a:avLst/>
            </a:prstGeom>
            <a:noFill/>
            <a:ln>
              <a:noFill/>
            </a:ln>
          </p:spPr>
        </p:pic>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3">
  <p:cSld name="CUSTOM_12">
    <p:spTree>
      <p:nvGrpSpPr>
        <p:cNvPr id="1" name="Shape 123"/>
        <p:cNvGrpSpPr/>
        <p:nvPr/>
      </p:nvGrpSpPr>
      <p:grpSpPr>
        <a:xfrm>
          <a:off x="0" y="0"/>
          <a:ext cx="0" cy="0"/>
          <a:chOff x="0" y="0"/>
          <a:chExt cx="0" cy="0"/>
        </a:xfrm>
      </p:grpSpPr>
      <p:sp>
        <p:nvSpPr>
          <p:cNvPr id="124" name="Google Shape;124;p16"/>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lvl1pPr lvl="0" algn="ctr">
              <a:spcBef>
                <a:spcPts val="0"/>
              </a:spcBef>
              <a:spcAft>
                <a:spcPts val="0"/>
              </a:spcAft>
              <a:buSzPts val="3500"/>
              <a:buNone/>
              <a:defRPr/>
            </a:lvl1pPr>
            <a:lvl2pPr lvl="1">
              <a:spcBef>
                <a:spcPts val="0"/>
              </a:spcBef>
              <a:spcAft>
                <a:spcPts val="0"/>
              </a:spcAft>
              <a:buSzPts val="3500"/>
              <a:buNone/>
              <a:defRPr/>
            </a:lvl2pPr>
            <a:lvl3pPr lvl="2">
              <a:spcBef>
                <a:spcPts val="0"/>
              </a:spcBef>
              <a:spcAft>
                <a:spcPts val="0"/>
              </a:spcAft>
              <a:buSzPts val="3500"/>
              <a:buNone/>
              <a:defRPr/>
            </a:lvl3pPr>
            <a:lvl4pPr lvl="3">
              <a:spcBef>
                <a:spcPts val="0"/>
              </a:spcBef>
              <a:spcAft>
                <a:spcPts val="0"/>
              </a:spcAft>
              <a:buSzPts val="3500"/>
              <a:buNone/>
              <a:defRPr/>
            </a:lvl4pPr>
            <a:lvl5pPr lvl="4">
              <a:spcBef>
                <a:spcPts val="0"/>
              </a:spcBef>
              <a:spcAft>
                <a:spcPts val="0"/>
              </a:spcAft>
              <a:buSzPts val="3500"/>
              <a:buNone/>
              <a:defRPr/>
            </a:lvl5pPr>
            <a:lvl6pPr lvl="5">
              <a:spcBef>
                <a:spcPts val="0"/>
              </a:spcBef>
              <a:spcAft>
                <a:spcPts val="0"/>
              </a:spcAft>
              <a:buSzPts val="3500"/>
              <a:buNone/>
              <a:defRPr/>
            </a:lvl6pPr>
            <a:lvl7pPr lvl="6">
              <a:spcBef>
                <a:spcPts val="0"/>
              </a:spcBef>
              <a:spcAft>
                <a:spcPts val="0"/>
              </a:spcAft>
              <a:buSzPts val="3500"/>
              <a:buNone/>
              <a:defRPr/>
            </a:lvl7pPr>
            <a:lvl8pPr lvl="7">
              <a:spcBef>
                <a:spcPts val="0"/>
              </a:spcBef>
              <a:spcAft>
                <a:spcPts val="0"/>
              </a:spcAft>
              <a:buSzPts val="3500"/>
              <a:buNone/>
              <a:defRPr/>
            </a:lvl8pPr>
            <a:lvl9pPr lvl="8">
              <a:spcBef>
                <a:spcPts val="0"/>
              </a:spcBef>
              <a:spcAft>
                <a:spcPts val="0"/>
              </a:spcAft>
              <a:buSzPts val="3500"/>
              <a:buNone/>
              <a:defRPr/>
            </a:lvl9pPr>
          </a:lstStyle>
          <a:p>
            <a:endParaRPr/>
          </a:p>
        </p:txBody>
      </p:sp>
      <p:grpSp>
        <p:nvGrpSpPr>
          <p:cNvPr id="125" name="Google Shape;125;p16"/>
          <p:cNvGrpSpPr/>
          <p:nvPr/>
        </p:nvGrpSpPr>
        <p:grpSpPr>
          <a:xfrm>
            <a:off x="11" y="4155913"/>
            <a:ext cx="9143976" cy="1002278"/>
            <a:chOff x="11" y="4155913"/>
            <a:chExt cx="9143976" cy="1002278"/>
          </a:xfrm>
        </p:grpSpPr>
        <p:pic>
          <p:nvPicPr>
            <p:cNvPr id="126" name="Google Shape;126;p16"/>
            <p:cNvPicPr preferRelativeResize="0"/>
            <p:nvPr/>
          </p:nvPicPr>
          <p:blipFill rotWithShape="1">
            <a:blip r:embed="rId2">
              <a:alphaModFix/>
            </a:blip>
            <a:srcRect l="-16090" b="45453"/>
            <a:stretch/>
          </p:blipFill>
          <p:spPr>
            <a:xfrm>
              <a:off x="502425" y="4400101"/>
              <a:ext cx="1296649" cy="743400"/>
            </a:xfrm>
            <a:prstGeom prst="rect">
              <a:avLst/>
            </a:prstGeom>
            <a:noFill/>
            <a:ln>
              <a:noFill/>
            </a:ln>
          </p:spPr>
        </p:pic>
        <p:pic>
          <p:nvPicPr>
            <p:cNvPr id="127" name="Google Shape;127;p16"/>
            <p:cNvPicPr preferRelativeResize="0"/>
            <p:nvPr/>
          </p:nvPicPr>
          <p:blipFill rotWithShape="1">
            <a:blip r:embed="rId3">
              <a:alphaModFix/>
            </a:blip>
            <a:srcRect b="36370"/>
            <a:stretch/>
          </p:blipFill>
          <p:spPr>
            <a:xfrm>
              <a:off x="11" y="4155913"/>
              <a:ext cx="1086107" cy="997266"/>
            </a:xfrm>
            <a:prstGeom prst="rect">
              <a:avLst/>
            </a:prstGeom>
            <a:noFill/>
            <a:ln>
              <a:noFill/>
            </a:ln>
          </p:spPr>
        </p:pic>
        <p:pic>
          <p:nvPicPr>
            <p:cNvPr id="128" name="Google Shape;128;p16"/>
            <p:cNvPicPr preferRelativeResize="0"/>
            <p:nvPr/>
          </p:nvPicPr>
          <p:blipFill rotWithShape="1">
            <a:blip r:embed="rId4">
              <a:alphaModFix/>
            </a:blip>
            <a:srcRect b="43091"/>
            <a:stretch/>
          </p:blipFill>
          <p:spPr>
            <a:xfrm>
              <a:off x="6298475" y="4444825"/>
              <a:ext cx="1033076" cy="698674"/>
            </a:xfrm>
            <a:prstGeom prst="rect">
              <a:avLst/>
            </a:prstGeom>
            <a:noFill/>
            <a:ln>
              <a:noFill/>
            </a:ln>
          </p:spPr>
        </p:pic>
        <p:pic>
          <p:nvPicPr>
            <p:cNvPr id="129" name="Google Shape;129;p16"/>
            <p:cNvPicPr preferRelativeResize="0"/>
            <p:nvPr/>
          </p:nvPicPr>
          <p:blipFill rotWithShape="1">
            <a:blip r:embed="rId3">
              <a:alphaModFix/>
            </a:blip>
            <a:srcRect b="36370"/>
            <a:stretch/>
          </p:blipFill>
          <p:spPr>
            <a:xfrm>
              <a:off x="8188923" y="4281258"/>
              <a:ext cx="955064" cy="876932"/>
            </a:xfrm>
            <a:prstGeom prst="rect">
              <a:avLst/>
            </a:prstGeom>
            <a:noFill/>
            <a:ln>
              <a:noFill/>
            </a:ln>
          </p:spPr>
        </p:pic>
        <p:pic>
          <p:nvPicPr>
            <p:cNvPr id="130" name="Google Shape;130;p16"/>
            <p:cNvPicPr preferRelativeResize="0"/>
            <p:nvPr/>
          </p:nvPicPr>
          <p:blipFill rotWithShape="1">
            <a:blip r:embed="rId2">
              <a:alphaModFix/>
            </a:blip>
            <a:srcRect l="-16090" b="56240"/>
            <a:stretch/>
          </p:blipFill>
          <p:spPr>
            <a:xfrm>
              <a:off x="3989200" y="4547098"/>
              <a:ext cx="1296649" cy="596400"/>
            </a:xfrm>
            <a:prstGeom prst="rect">
              <a:avLst/>
            </a:prstGeom>
            <a:noFill/>
            <a:ln>
              <a:noFill/>
            </a:ln>
          </p:spPr>
        </p:pic>
      </p:grpSp>
      <p:grpSp>
        <p:nvGrpSpPr>
          <p:cNvPr id="131" name="Google Shape;131;p16"/>
          <p:cNvGrpSpPr/>
          <p:nvPr/>
        </p:nvGrpSpPr>
        <p:grpSpPr>
          <a:xfrm>
            <a:off x="0" y="-13800"/>
            <a:ext cx="9134801" cy="1399076"/>
            <a:chOff x="0" y="-13800"/>
            <a:chExt cx="9134801" cy="1399076"/>
          </a:xfrm>
        </p:grpSpPr>
        <p:pic>
          <p:nvPicPr>
            <p:cNvPr id="132" name="Google Shape;132;p16"/>
            <p:cNvPicPr preferRelativeResize="0"/>
            <p:nvPr/>
          </p:nvPicPr>
          <p:blipFill rotWithShape="1">
            <a:blip r:embed="rId5">
              <a:alphaModFix/>
            </a:blip>
            <a:srcRect t="20006" r="35475"/>
            <a:stretch/>
          </p:blipFill>
          <p:spPr>
            <a:xfrm>
              <a:off x="7735725" y="0"/>
              <a:ext cx="1399076" cy="1371475"/>
            </a:xfrm>
            <a:prstGeom prst="rect">
              <a:avLst/>
            </a:prstGeom>
            <a:noFill/>
            <a:ln>
              <a:noFill/>
            </a:ln>
          </p:spPr>
        </p:pic>
        <p:pic>
          <p:nvPicPr>
            <p:cNvPr id="133" name="Google Shape;133;p16"/>
            <p:cNvPicPr preferRelativeResize="0"/>
            <p:nvPr/>
          </p:nvPicPr>
          <p:blipFill rotWithShape="1">
            <a:blip r:embed="rId5">
              <a:alphaModFix/>
            </a:blip>
            <a:srcRect t="20006" r="35475"/>
            <a:stretch/>
          </p:blipFill>
          <p:spPr>
            <a:xfrm rot="-5400000">
              <a:off x="-13800" y="0"/>
              <a:ext cx="1399076" cy="1371475"/>
            </a:xfrm>
            <a:prstGeom prst="rect">
              <a:avLst/>
            </a:prstGeom>
            <a:noFill/>
            <a:ln>
              <a:noFill/>
            </a:ln>
          </p:spPr>
        </p:pic>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4">
  <p:cSld name="CUSTOM_13">
    <p:spTree>
      <p:nvGrpSpPr>
        <p:cNvPr id="1" name="Shape 134"/>
        <p:cNvGrpSpPr/>
        <p:nvPr/>
      </p:nvGrpSpPr>
      <p:grpSpPr>
        <a:xfrm>
          <a:off x="0" y="0"/>
          <a:ext cx="0" cy="0"/>
          <a:chOff x="0" y="0"/>
          <a:chExt cx="0" cy="0"/>
        </a:xfrm>
      </p:grpSpPr>
      <p:sp>
        <p:nvSpPr>
          <p:cNvPr id="135" name="Google Shape;135;p17"/>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lvl1pPr lvl="0" algn="ctr">
              <a:spcBef>
                <a:spcPts val="0"/>
              </a:spcBef>
              <a:spcAft>
                <a:spcPts val="0"/>
              </a:spcAft>
              <a:buSzPts val="3500"/>
              <a:buNone/>
              <a:defRPr/>
            </a:lvl1pPr>
            <a:lvl2pPr lvl="1">
              <a:spcBef>
                <a:spcPts val="0"/>
              </a:spcBef>
              <a:spcAft>
                <a:spcPts val="0"/>
              </a:spcAft>
              <a:buSzPts val="3500"/>
              <a:buNone/>
              <a:defRPr/>
            </a:lvl2pPr>
            <a:lvl3pPr lvl="2">
              <a:spcBef>
                <a:spcPts val="0"/>
              </a:spcBef>
              <a:spcAft>
                <a:spcPts val="0"/>
              </a:spcAft>
              <a:buSzPts val="3500"/>
              <a:buNone/>
              <a:defRPr/>
            </a:lvl3pPr>
            <a:lvl4pPr lvl="3">
              <a:spcBef>
                <a:spcPts val="0"/>
              </a:spcBef>
              <a:spcAft>
                <a:spcPts val="0"/>
              </a:spcAft>
              <a:buSzPts val="3500"/>
              <a:buNone/>
              <a:defRPr/>
            </a:lvl4pPr>
            <a:lvl5pPr lvl="4">
              <a:spcBef>
                <a:spcPts val="0"/>
              </a:spcBef>
              <a:spcAft>
                <a:spcPts val="0"/>
              </a:spcAft>
              <a:buSzPts val="3500"/>
              <a:buNone/>
              <a:defRPr/>
            </a:lvl5pPr>
            <a:lvl6pPr lvl="5">
              <a:spcBef>
                <a:spcPts val="0"/>
              </a:spcBef>
              <a:spcAft>
                <a:spcPts val="0"/>
              </a:spcAft>
              <a:buSzPts val="3500"/>
              <a:buNone/>
              <a:defRPr/>
            </a:lvl6pPr>
            <a:lvl7pPr lvl="6">
              <a:spcBef>
                <a:spcPts val="0"/>
              </a:spcBef>
              <a:spcAft>
                <a:spcPts val="0"/>
              </a:spcAft>
              <a:buSzPts val="3500"/>
              <a:buNone/>
              <a:defRPr/>
            </a:lvl7pPr>
            <a:lvl8pPr lvl="7">
              <a:spcBef>
                <a:spcPts val="0"/>
              </a:spcBef>
              <a:spcAft>
                <a:spcPts val="0"/>
              </a:spcAft>
              <a:buSzPts val="3500"/>
              <a:buNone/>
              <a:defRPr/>
            </a:lvl8pPr>
            <a:lvl9pPr lvl="8">
              <a:spcBef>
                <a:spcPts val="0"/>
              </a:spcBef>
              <a:spcAft>
                <a:spcPts val="0"/>
              </a:spcAft>
              <a:buSzPts val="3500"/>
              <a:buNone/>
              <a:defRPr/>
            </a:lvl9pPr>
          </a:lstStyle>
          <a:p>
            <a:endParaRPr/>
          </a:p>
        </p:txBody>
      </p:sp>
      <p:grpSp>
        <p:nvGrpSpPr>
          <p:cNvPr id="136" name="Google Shape;136;p17"/>
          <p:cNvGrpSpPr/>
          <p:nvPr/>
        </p:nvGrpSpPr>
        <p:grpSpPr>
          <a:xfrm flipH="1">
            <a:off x="10" y="3157825"/>
            <a:ext cx="9143995" cy="1985675"/>
            <a:chOff x="10" y="3157825"/>
            <a:chExt cx="9143995" cy="1985675"/>
          </a:xfrm>
        </p:grpSpPr>
        <p:grpSp>
          <p:nvGrpSpPr>
            <p:cNvPr id="137" name="Google Shape;137;p17"/>
            <p:cNvGrpSpPr/>
            <p:nvPr/>
          </p:nvGrpSpPr>
          <p:grpSpPr>
            <a:xfrm>
              <a:off x="10" y="3157825"/>
              <a:ext cx="9143995" cy="1985675"/>
              <a:chOff x="10" y="3157825"/>
              <a:chExt cx="9143995" cy="1985675"/>
            </a:xfrm>
          </p:grpSpPr>
          <p:pic>
            <p:nvPicPr>
              <p:cNvPr id="138" name="Google Shape;138;p17"/>
              <p:cNvPicPr preferRelativeResize="0"/>
              <p:nvPr/>
            </p:nvPicPr>
            <p:blipFill rotWithShape="1">
              <a:blip r:embed="rId2">
                <a:alphaModFix/>
              </a:blip>
              <a:srcRect b="20089"/>
              <a:stretch/>
            </p:blipFill>
            <p:spPr>
              <a:xfrm>
                <a:off x="10" y="3955587"/>
                <a:ext cx="1169715" cy="1187913"/>
              </a:xfrm>
              <a:prstGeom prst="rect">
                <a:avLst/>
              </a:prstGeom>
              <a:noFill/>
              <a:ln>
                <a:noFill/>
              </a:ln>
            </p:spPr>
          </p:pic>
          <p:pic>
            <p:nvPicPr>
              <p:cNvPr id="139" name="Google Shape;139;p17"/>
              <p:cNvPicPr preferRelativeResize="0"/>
              <p:nvPr/>
            </p:nvPicPr>
            <p:blipFill rotWithShape="1">
              <a:blip r:embed="rId3">
                <a:alphaModFix/>
              </a:blip>
              <a:srcRect b="33399"/>
              <a:stretch/>
            </p:blipFill>
            <p:spPr>
              <a:xfrm>
                <a:off x="6862350" y="4153459"/>
                <a:ext cx="1322597" cy="990040"/>
              </a:xfrm>
              <a:prstGeom prst="rect">
                <a:avLst/>
              </a:prstGeom>
              <a:noFill/>
              <a:ln>
                <a:noFill/>
              </a:ln>
            </p:spPr>
          </p:pic>
          <p:pic>
            <p:nvPicPr>
              <p:cNvPr id="140" name="Google Shape;140;p17"/>
              <p:cNvPicPr preferRelativeResize="0"/>
              <p:nvPr/>
            </p:nvPicPr>
            <p:blipFill>
              <a:blip r:embed="rId4">
                <a:alphaModFix/>
              </a:blip>
              <a:stretch>
                <a:fillRect/>
              </a:stretch>
            </p:blipFill>
            <p:spPr>
              <a:xfrm>
                <a:off x="7857128" y="3157825"/>
                <a:ext cx="1286876" cy="1985674"/>
              </a:xfrm>
              <a:prstGeom prst="rect">
                <a:avLst/>
              </a:prstGeom>
              <a:noFill/>
              <a:ln>
                <a:noFill/>
              </a:ln>
            </p:spPr>
          </p:pic>
        </p:grpSp>
        <p:pic>
          <p:nvPicPr>
            <p:cNvPr id="141" name="Google Shape;141;p17"/>
            <p:cNvPicPr preferRelativeResize="0"/>
            <p:nvPr/>
          </p:nvPicPr>
          <p:blipFill rotWithShape="1">
            <a:blip r:embed="rId4">
              <a:alphaModFix/>
            </a:blip>
            <a:srcRect b="35979"/>
            <a:stretch/>
          </p:blipFill>
          <p:spPr>
            <a:xfrm>
              <a:off x="2365950" y="4227475"/>
              <a:ext cx="991550" cy="916025"/>
            </a:xfrm>
            <a:prstGeom prst="rect">
              <a:avLst/>
            </a:prstGeom>
            <a:noFill/>
            <a:ln>
              <a:noFill/>
            </a:ln>
          </p:spPr>
        </p:pic>
      </p:grpSp>
      <p:pic>
        <p:nvPicPr>
          <p:cNvPr id="142" name="Google Shape;142;p17"/>
          <p:cNvPicPr preferRelativeResize="0"/>
          <p:nvPr/>
        </p:nvPicPr>
        <p:blipFill>
          <a:blip r:embed="rId5">
            <a:alphaModFix/>
          </a:blip>
          <a:stretch>
            <a:fillRect/>
          </a:stretch>
        </p:blipFill>
        <p:spPr>
          <a:xfrm rot="503431" flipH="1">
            <a:off x="2672885" y="4715947"/>
            <a:ext cx="774508" cy="399031"/>
          </a:xfrm>
          <a:prstGeom prst="rect">
            <a:avLst/>
          </a:prstGeom>
          <a:noFill/>
          <a:ln>
            <a:noFill/>
          </a:ln>
        </p:spPr>
      </p:pic>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143"/>
        <p:cNvGrpSpPr/>
        <p:nvPr/>
      </p:nvGrpSpPr>
      <p:grpSpPr>
        <a:xfrm>
          <a:off x="0" y="0"/>
          <a:ext cx="0" cy="0"/>
          <a:chOff x="0" y="0"/>
          <a:chExt cx="0" cy="0"/>
        </a:xfrm>
      </p:grpSpPr>
      <p:sp>
        <p:nvSpPr>
          <p:cNvPr id="144" name="Google Shape;144;p18"/>
          <p:cNvSpPr txBox="1">
            <a:spLocks noGrp="1"/>
          </p:cNvSpPr>
          <p:nvPr>
            <p:ph type="title"/>
          </p:nvPr>
        </p:nvSpPr>
        <p:spPr>
          <a:xfrm>
            <a:off x="4028422" y="3487224"/>
            <a:ext cx="3945900" cy="5319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000"/>
              <a:buNone/>
              <a:defRPr sz="24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145" name="Google Shape;145;p18"/>
          <p:cNvSpPr txBox="1">
            <a:spLocks noGrp="1"/>
          </p:cNvSpPr>
          <p:nvPr>
            <p:ph type="subTitle" idx="1"/>
          </p:nvPr>
        </p:nvSpPr>
        <p:spPr>
          <a:xfrm>
            <a:off x="2184525" y="565425"/>
            <a:ext cx="5790000" cy="28113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3000"/>
              <a:buNone/>
              <a:defRPr sz="3500"/>
            </a:lvl1pPr>
            <a:lvl2pPr lvl="1" algn="ctr" rtl="0">
              <a:lnSpc>
                <a:spcPct val="100000"/>
              </a:lnSpc>
              <a:spcBef>
                <a:spcPts val="0"/>
              </a:spcBef>
              <a:spcAft>
                <a:spcPts val="0"/>
              </a:spcAft>
              <a:buSzPts val="3000"/>
              <a:buNone/>
              <a:defRPr sz="3000"/>
            </a:lvl2pPr>
            <a:lvl3pPr lvl="2" algn="ctr" rtl="0">
              <a:lnSpc>
                <a:spcPct val="100000"/>
              </a:lnSpc>
              <a:spcBef>
                <a:spcPts val="0"/>
              </a:spcBef>
              <a:spcAft>
                <a:spcPts val="0"/>
              </a:spcAft>
              <a:buSzPts val="3000"/>
              <a:buNone/>
              <a:defRPr sz="3000"/>
            </a:lvl3pPr>
            <a:lvl4pPr lvl="3" algn="ctr" rtl="0">
              <a:lnSpc>
                <a:spcPct val="100000"/>
              </a:lnSpc>
              <a:spcBef>
                <a:spcPts val="0"/>
              </a:spcBef>
              <a:spcAft>
                <a:spcPts val="0"/>
              </a:spcAft>
              <a:buSzPts val="3000"/>
              <a:buNone/>
              <a:defRPr sz="3000"/>
            </a:lvl4pPr>
            <a:lvl5pPr lvl="4" algn="ctr" rtl="0">
              <a:lnSpc>
                <a:spcPct val="100000"/>
              </a:lnSpc>
              <a:spcBef>
                <a:spcPts val="0"/>
              </a:spcBef>
              <a:spcAft>
                <a:spcPts val="0"/>
              </a:spcAft>
              <a:buSzPts val="3000"/>
              <a:buNone/>
              <a:defRPr sz="3000"/>
            </a:lvl5pPr>
            <a:lvl6pPr lvl="5" algn="ctr" rtl="0">
              <a:lnSpc>
                <a:spcPct val="100000"/>
              </a:lnSpc>
              <a:spcBef>
                <a:spcPts val="0"/>
              </a:spcBef>
              <a:spcAft>
                <a:spcPts val="0"/>
              </a:spcAft>
              <a:buSzPts val="3000"/>
              <a:buNone/>
              <a:defRPr sz="3000"/>
            </a:lvl6pPr>
            <a:lvl7pPr lvl="6" algn="ctr" rtl="0">
              <a:lnSpc>
                <a:spcPct val="100000"/>
              </a:lnSpc>
              <a:spcBef>
                <a:spcPts val="0"/>
              </a:spcBef>
              <a:spcAft>
                <a:spcPts val="0"/>
              </a:spcAft>
              <a:buSzPts val="3000"/>
              <a:buNone/>
              <a:defRPr sz="3000"/>
            </a:lvl7pPr>
            <a:lvl8pPr lvl="7" algn="ctr" rtl="0">
              <a:lnSpc>
                <a:spcPct val="100000"/>
              </a:lnSpc>
              <a:spcBef>
                <a:spcPts val="0"/>
              </a:spcBef>
              <a:spcAft>
                <a:spcPts val="0"/>
              </a:spcAft>
              <a:buSzPts val="3000"/>
              <a:buNone/>
              <a:defRPr sz="3000"/>
            </a:lvl8pPr>
            <a:lvl9pPr lvl="8" algn="ctr" rtl="0">
              <a:lnSpc>
                <a:spcPct val="100000"/>
              </a:lnSpc>
              <a:spcBef>
                <a:spcPts val="0"/>
              </a:spcBef>
              <a:spcAft>
                <a:spcPts val="0"/>
              </a:spcAft>
              <a:buSzPts val="3000"/>
              <a:buNone/>
              <a:defRPr sz="3000"/>
            </a:lvl9pPr>
          </a:lstStyle>
          <a:p>
            <a:endParaRPr/>
          </a:p>
        </p:txBody>
      </p:sp>
      <p:grpSp>
        <p:nvGrpSpPr>
          <p:cNvPr id="146" name="Google Shape;146;p18"/>
          <p:cNvGrpSpPr/>
          <p:nvPr/>
        </p:nvGrpSpPr>
        <p:grpSpPr>
          <a:xfrm>
            <a:off x="-230151" y="2332192"/>
            <a:ext cx="3468827" cy="2811290"/>
            <a:chOff x="-230162" y="2184560"/>
            <a:chExt cx="3651013" cy="2958941"/>
          </a:xfrm>
        </p:grpSpPr>
        <p:pic>
          <p:nvPicPr>
            <p:cNvPr id="147" name="Google Shape;147;p18"/>
            <p:cNvPicPr preferRelativeResize="0"/>
            <p:nvPr/>
          </p:nvPicPr>
          <p:blipFill rotWithShape="1">
            <a:blip r:embed="rId2">
              <a:alphaModFix/>
            </a:blip>
            <a:srcRect l="-16090" b="2553"/>
            <a:stretch/>
          </p:blipFill>
          <p:spPr>
            <a:xfrm>
              <a:off x="-230162" y="3442117"/>
              <a:ext cx="1661100" cy="1701382"/>
            </a:xfrm>
            <a:prstGeom prst="rect">
              <a:avLst/>
            </a:prstGeom>
            <a:noFill/>
            <a:ln>
              <a:noFill/>
            </a:ln>
          </p:spPr>
        </p:pic>
        <p:pic>
          <p:nvPicPr>
            <p:cNvPr id="148" name="Google Shape;148;p18"/>
            <p:cNvPicPr preferRelativeResize="0"/>
            <p:nvPr/>
          </p:nvPicPr>
          <p:blipFill>
            <a:blip r:embed="rId3">
              <a:alphaModFix/>
            </a:blip>
            <a:stretch>
              <a:fillRect/>
            </a:stretch>
          </p:blipFill>
          <p:spPr>
            <a:xfrm>
              <a:off x="379348" y="2184560"/>
              <a:ext cx="2050450" cy="2958941"/>
            </a:xfrm>
            <a:prstGeom prst="rect">
              <a:avLst/>
            </a:prstGeom>
            <a:noFill/>
            <a:ln>
              <a:noFill/>
            </a:ln>
          </p:spPr>
        </p:pic>
        <p:pic>
          <p:nvPicPr>
            <p:cNvPr id="149" name="Google Shape;149;p18"/>
            <p:cNvPicPr preferRelativeResize="0"/>
            <p:nvPr/>
          </p:nvPicPr>
          <p:blipFill rotWithShape="1">
            <a:blip r:embed="rId4">
              <a:alphaModFix/>
            </a:blip>
            <a:srcRect b="2553"/>
            <a:stretch/>
          </p:blipFill>
          <p:spPr>
            <a:xfrm>
              <a:off x="2014775" y="3515100"/>
              <a:ext cx="1406075" cy="1628399"/>
            </a:xfrm>
            <a:prstGeom prst="rect">
              <a:avLst/>
            </a:prstGeom>
            <a:noFill/>
            <a:ln>
              <a:noFill/>
            </a:ln>
          </p:spPr>
        </p:pic>
      </p:grpSp>
      <p:pic>
        <p:nvPicPr>
          <p:cNvPr id="150" name="Google Shape;150;p18"/>
          <p:cNvPicPr preferRelativeResize="0"/>
          <p:nvPr/>
        </p:nvPicPr>
        <p:blipFill rotWithShape="1">
          <a:blip r:embed="rId5">
            <a:alphaModFix/>
          </a:blip>
          <a:srcRect t="2950" r="35475"/>
          <a:stretch/>
        </p:blipFill>
        <p:spPr>
          <a:xfrm flipH="1">
            <a:off x="6688" y="1675"/>
            <a:ext cx="1993151" cy="2370475"/>
          </a:xfrm>
          <a:prstGeom prst="rect">
            <a:avLst/>
          </a:prstGeom>
          <a:noFill/>
          <a:ln>
            <a:noFill/>
          </a:ln>
        </p:spPr>
      </p:pic>
      <p:pic>
        <p:nvPicPr>
          <p:cNvPr id="151" name="Google Shape;151;p18"/>
          <p:cNvPicPr preferRelativeResize="0"/>
          <p:nvPr/>
        </p:nvPicPr>
        <p:blipFill rotWithShape="1">
          <a:blip r:embed="rId6">
            <a:alphaModFix/>
          </a:blip>
          <a:srcRect b="6638"/>
          <a:stretch/>
        </p:blipFill>
        <p:spPr>
          <a:xfrm flipH="1">
            <a:off x="8310525" y="3043431"/>
            <a:ext cx="833470" cy="2100068"/>
          </a:xfrm>
          <a:prstGeom prst="rect">
            <a:avLst/>
          </a:prstGeom>
          <a:noFill/>
          <a:ln>
            <a:noFill/>
          </a:ln>
        </p:spPr>
      </p:pic>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152"/>
        <p:cNvGrpSpPr/>
        <p:nvPr/>
      </p:nvGrpSpPr>
      <p:grpSpPr>
        <a:xfrm>
          <a:off x="0" y="0"/>
          <a:ext cx="0" cy="0"/>
          <a:chOff x="0" y="0"/>
          <a:chExt cx="0" cy="0"/>
        </a:xfrm>
      </p:grpSpPr>
      <p:sp>
        <p:nvSpPr>
          <p:cNvPr id="153" name="Google Shape;153;p19"/>
          <p:cNvSpPr txBox="1">
            <a:spLocks noGrp="1"/>
          </p:cNvSpPr>
          <p:nvPr>
            <p:ph type="title"/>
          </p:nvPr>
        </p:nvSpPr>
        <p:spPr>
          <a:xfrm>
            <a:off x="713225" y="621900"/>
            <a:ext cx="3495000" cy="18102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54" name="Google Shape;154;p19"/>
          <p:cNvSpPr txBox="1">
            <a:spLocks noGrp="1"/>
          </p:cNvSpPr>
          <p:nvPr>
            <p:ph type="subTitle" idx="1"/>
          </p:nvPr>
        </p:nvSpPr>
        <p:spPr>
          <a:xfrm>
            <a:off x="713225" y="2432150"/>
            <a:ext cx="3495000" cy="1116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5" name="Google Shape;155;p19"/>
          <p:cNvSpPr>
            <a:spLocks noGrp="1"/>
          </p:cNvSpPr>
          <p:nvPr>
            <p:ph type="pic" idx="2"/>
          </p:nvPr>
        </p:nvSpPr>
        <p:spPr>
          <a:xfrm>
            <a:off x="4528075" y="621900"/>
            <a:ext cx="3902700" cy="3899700"/>
          </a:xfrm>
          <a:prstGeom prst="ellipse">
            <a:avLst/>
          </a:prstGeom>
          <a:noFill/>
          <a:ln>
            <a:noFill/>
          </a:ln>
        </p:spPr>
      </p:sp>
      <p:grpSp>
        <p:nvGrpSpPr>
          <p:cNvPr id="156" name="Google Shape;156;p19"/>
          <p:cNvGrpSpPr/>
          <p:nvPr/>
        </p:nvGrpSpPr>
        <p:grpSpPr>
          <a:xfrm>
            <a:off x="-1" y="3995325"/>
            <a:ext cx="2498276" cy="1148175"/>
            <a:chOff x="-1" y="3995325"/>
            <a:chExt cx="2498276" cy="1148175"/>
          </a:xfrm>
        </p:grpSpPr>
        <p:pic>
          <p:nvPicPr>
            <p:cNvPr id="157" name="Google Shape;157;p19"/>
            <p:cNvPicPr preferRelativeResize="0"/>
            <p:nvPr/>
          </p:nvPicPr>
          <p:blipFill rotWithShape="1">
            <a:blip r:embed="rId2">
              <a:alphaModFix/>
            </a:blip>
            <a:srcRect b="2553"/>
            <a:stretch/>
          </p:blipFill>
          <p:spPr>
            <a:xfrm>
              <a:off x="-1" y="4027200"/>
              <a:ext cx="963882" cy="1116300"/>
            </a:xfrm>
            <a:prstGeom prst="rect">
              <a:avLst/>
            </a:prstGeom>
            <a:noFill/>
            <a:ln>
              <a:noFill/>
            </a:ln>
          </p:spPr>
        </p:pic>
        <p:pic>
          <p:nvPicPr>
            <p:cNvPr id="158" name="Google Shape;158;p19"/>
            <p:cNvPicPr preferRelativeResize="0"/>
            <p:nvPr/>
          </p:nvPicPr>
          <p:blipFill rotWithShape="1">
            <a:blip r:embed="rId3">
              <a:alphaModFix/>
            </a:blip>
            <a:srcRect l="-16090" b="34314"/>
            <a:stretch/>
          </p:blipFill>
          <p:spPr>
            <a:xfrm>
              <a:off x="835250" y="3995325"/>
              <a:ext cx="1663025" cy="1148175"/>
            </a:xfrm>
            <a:prstGeom prst="rect">
              <a:avLst/>
            </a:prstGeom>
            <a:noFill/>
            <a:ln>
              <a:noFill/>
            </a:ln>
          </p:spPr>
        </p:pic>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1">
  <p:cSld name="CUSTOM_4">
    <p:spTree>
      <p:nvGrpSpPr>
        <p:cNvPr id="1" name="Shape 159"/>
        <p:cNvGrpSpPr/>
        <p:nvPr/>
      </p:nvGrpSpPr>
      <p:grpSpPr>
        <a:xfrm>
          <a:off x="0" y="0"/>
          <a:ext cx="0" cy="0"/>
          <a:chOff x="0" y="0"/>
          <a:chExt cx="0" cy="0"/>
        </a:xfrm>
      </p:grpSpPr>
      <p:sp>
        <p:nvSpPr>
          <p:cNvPr id="160" name="Google Shape;160;p20"/>
          <p:cNvSpPr txBox="1">
            <a:spLocks noGrp="1"/>
          </p:cNvSpPr>
          <p:nvPr>
            <p:ph type="title"/>
          </p:nvPr>
        </p:nvSpPr>
        <p:spPr>
          <a:xfrm>
            <a:off x="720000" y="445025"/>
            <a:ext cx="7710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61" name="Google Shape;161;p20"/>
          <p:cNvSpPr txBox="1">
            <a:spLocks noGrp="1"/>
          </p:cNvSpPr>
          <p:nvPr>
            <p:ph type="subTitle" idx="1"/>
          </p:nvPr>
        </p:nvSpPr>
        <p:spPr>
          <a:xfrm>
            <a:off x="720000" y="1665613"/>
            <a:ext cx="2810700" cy="1026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162" name="Google Shape;162;p20"/>
          <p:cNvGrpSpPr/>
          <p:nvPr/>
        </p:nvGrpSpPr>
        <p:grpSpPr>
          <a:xfrm>
            <a:off x="2960150" y="2774650"/>
            <a:ext cx="6183846" cy="2368862"/>
            <a:chOff x="2960150" y="2774650"/>
            <a:chExt cx="6183846" cy="2368862"/>
          </a:xfrm>
        </p:grpSpPr>
        <p:pic>
          <p:nvPicPr>
            <p:cNvPr id="163" name="Google Shape;163;p20"/>
            <p:cNvPicPr preferRelativeResize="0"/>
            <p:nvPr/>
          </p:nvPicPr>
          <p:blipFill rotWithShape="1">
            <a:blip r:embed="rId2">
              <a:alphaModFix/>
            </a:blip>
            <a:srcRect b="39773"/>
            <a:stretch/>
          </p:blipFill>
          <p:spPr>
            <a:xfrm>
              <a:off x="2960150" y="4197450"/>
              <a:ext cx="1287300" cy="946049"/>
            </a:xfrm>
            <a:prstGeom prst="rect">
              <a:avLst/>
            </a:prstGeom>
            <a:noFill/>
            <a:ln>
              <a:noFill/>
            </a:ln>
          </p:spPr>
        </p:pic>
        <p:pic>
          <p:nvPicPr>
            <p:cNvPr id="164" name="Google Shape;164;p20"/>
            <p:cNvPicPr preferRelativeResize="0"/>
            <p:nvPr/>
          </p:nvPicPr>
          <p:blipFill>
            <a:blip r:embed="rId3">
              <a:alphaModFix/>
            </a:blip>
            <a:stretch>
              <a:fillRect/>
            </a:stretch>
          </p:blipFill>
          <p:spPr>
            <a:xfrm>
              <a:off x="7502457" y="2774650"/>
              <a:ext cx="1641539" cy="2368851"/>
            </a:xfrm>
            <a:prstGeom prst="rect">
              <a:avLst/>
            </a:prstGeom>
            <a:noFill/>
            <a:ln>
              <a:noFill/>
            </a:ln>
          </p:spPr>
        </p:pic>
        <p:pic>
          <p:nvPicPr>
            <p:cNvPr id="165" name="Google Shape;165;p20"/>
            <p:cNvPicPr preferRelativeResize="0"/>
            <p:nvPr/>
          </p:nvPicPr>
          <p:blipFill rotWithShape="1">
            <a:blip r:embed="rId4">
              <a:alphaModFix/>
            </a:blip>
            <a:srcRect b="27431"/>
            <a:stretch/>
          </p:blipFill>
          <p:spPr>
            <a:xfrm>
              <a:off x="4615775" y="3845725"/>
              <a:ext cx="1504725" cy="1297776"/>
            </a:xfrm>
            <a:prstGeom prst="rect">
              <a:avLst/>
            </a:prstGeom>
            <a:noFill/>
            <a:ln>
              <a:noFill/>
            </a:ln>
          </p:spPr>
        </p:pic>
        <p:pic>
          <p:nvPicPr>
            <p:cNvPr id="166" name="Google Shape;166;p20"/>
            <p:cNvPicPr preferRelativeResize="0"/>
            <p:nvPr/>
          </p:nvPicPr>
          <p:blipFill rotWithShape="1">
            <a:blip r:embed="rId3">
              <a:alphaModFix/>
            </a:blip>
            <a:srcRect b="37441"/>
            <a:stretch/>
          </p:blipFill>
          <p:spPr>
            <a:xfrm>
              <a:off x="6012200" y="3661562"/>
              <a:ext cx="1641550" cy="1481949"/>
            </a:xfrm>
            <a:prstGeom prst="rect">
              <a:avLst/>
            </a:prstGeom>
            <a:noFill/>
            <a:ln>
              <a:noFill/>
            </a:ln>
          </p:spPr>
        </p:pic>
      </p:grpSp>
      <p:grpSp>
        <p:nvGrpSpPr>
          <p:cNvPr id="167" name="Google Shape;167;p20"/>
          <p:cNvGrpSpPr/>
          <p:nvPr/>
        </p:nvGrpSpPr>
        <p:grpSpPr>
          <a:xfrm>
            <a:off x="309850" y="3031525"/>
            <a:ext cx="2779323" cy="2111975"/>
            <a:chOff x="309850" y="3031525"/>
            <a:chExt cx="2779323" cy="2111975"/>
          </a:xfrm>
        </p:grpSpPr>
        <p:pic>
          <p:nvPicPr>
            <p:cNvPr id="168" name="Google Shape;168;p20"/>
            <p:cNvPicPr preferRelativeResize="0"/>
            <p:nvPr/>
          </p:nvPicPr>
          <p:blipFill rotWithShape="1">
            <a:blip r:embed="rId5">
              <a:alphaModFix/>
            </a:blip>
            <a:srcRect b="27320"/>
            <a:stretch/>
          </p:blipFill>
          <p:spPr>
            <a:xfrm>
              <a:off x="309850" y="3031525"/>
              <a:ext cx="1212700" cy="2111974"/>
            </a:xfrm>
            <a:prstGeom prst="rect">
              <a:avLst/>
            </a:prstGeom>
            <a:noFill/>
            <a:ln>
              <a:noFill/>
            </a:ln>
          </p:spPr>
        </p:pic>
        <p:pic>
          <p:nvPicPr>
            <p:cNvPr id="169" name="Google Shape;169;p20"/>
            <p:cNvPicPr preferRelativeResize="0"/>
            <p:nvPr/>
          </p:nvPicPr>
          <p:blipFill rotWithShape="1">
            <a:blip r:embed="rId6">
              <a:alphaModFix/>
            </a:blip>
            <a:srcRect b="13209"/>
            <a:stretch/>
          </p:blipFill>
          <p:spPr>
            <a:xfrm>
              <a:off x="1975148" y="4313625"/>
              <a:ext cx="1114026" cy="829874"/>
            </a:xfrm>
            <a:prstGeom prst="rect">
              <a:avLst/>
            </a:prstGeom>
            <a:noFill/>
            <a:ln>
              <a:noFill/>
            </a:ln>
          </p:spPr>
        </p:pic>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7"/>
        <p:cNvGrpSpPr/>
        <p:nvPr/>
      </p:nvGrpSpPr>
      <p:grpSpPr>
        <a:xfrm>
          <a:off x="0" y="0"/>
          <a:ext cx="0" cy="0"/>
          <a:chOff x="0" y="0"/>
          <a:chExt cx="0" cy="0"/>
        </a:xfrm>
      </p:grpSpPr>
      <p:sp>
        <p:nvSpPr>
          <p:cNvPr id="18" name="Google Shape;18;p3"/>
          <p:cNvSpPr txBox="1">
            <a:spLocks noGrp="1"/>
          </p:cNvSpPr>
          <p:nvPr>
            <p:ph type="title"/>
          </p:nvPr>
        </p:nvSpPr>
        <p:spPr>
          <a:xfrm>
            <a:off x="2228725" y="2101175"/>
            <a:ext cx="3669600" cy="1584000"/>
          </a:xfrm>
          <a:prstGeom prst="rect">
            <a:avLst/>
          </a:prstGeom>
        </p:spPr>
        <p:txBody>
          <a:bodyPr spcFirstLastPara="1" wrap="square" lIns="91425" tIns="91425" rIns="91425" bIns="91425" anchor="b" anchorCtr="0">
            <a:noAutofit/>
          </a:bodyPr>
          <a:lstStyle>
            <a:lvl1pPr lvl="0" algn="ctr">
              <a:spcBef>
                <a:spcPts val="0"/>
              </a:spcBef>
              <a:spcAft>
                <a:spcPts val="0"/>
              </a:spcAft>
              <a:buSzPts val="3600"/>
              <a:buNone/>
              <a:defRPr sz="55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9" name="Google Shape;19;p3"/>
          <p:cNvSpPr txBox="1">
            <a:spLocks noGrp="1"/>
          </p:cNvSpPr>
          <p:nvPr>
            <p:ph type="title" idx="2" hasCustomPrompt="1"/>
          </p:nvPr>
        </p:nvSpPr>
        <p:spPr>
          <a:xfrm>
            <a:off x="2228725" y="791400"/>
            <a:ext cx="3669600" cy="841800"/>
          </a:xfrm>
          <a:prstGeom prst="rect">
            <a:avLst/>
          </a:prstGeom>
          <a:solidFill>
            <a:schemeClr val="dk2"/>
          </a:solid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55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0" name="Google Shape;20;p3"/>
          <p:cNvSpPr txBox="1">
            <a:spLocks noGrp="1"/>
          </p:cNvSpPr>
          <p:nvPr>
            <p:ph type="subTitle" idx="1"/>
          </p:nvPr>
        </p:nvSpPr>
        <p:spPr>
          <a:xfrm>
            <a:off x="2228725" y="3710400"/>
            <a:ext cx="3669600" cy="641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21" name="Google Shape;21;p3"/>
          <p:cNvGrpSpPr/>
          <p:nvPr/>
        </p:nvGrpSpPr>
        <p:grpSpPr>
          <a:xfrm>
            <a:off x="0" y="2798325"/>
            <a:ext cx="9237900" cy="2345175"/>
            <a:chOff x="0" y="2798325"/>
            <a:chExt cx="9237900" cy="2345175"/>
          </a:xfrm>
        </p:grpSpPr>
        <p:pic>
          <p:nvPicPr>
            <p:cNvPr id="22" name="Google Shape;22;p3"/>
            <p:cNvPicPr preferRelativeResize="0"/>
            <p:nvPr/>
          </p:nvPicPr>
          <p:blipFill rotWithShape="1">
            <a:blip r:embed="rId2">
              <a:alphaModFix/>
            </a:blip>
            <a:srcRect b="3390"/>
            <a:stretch/>
          </p:blipFill>
          <p:spPr>
            <a:xfrm>
              <a:off x="0" y="2798325"/>
              <a:ext cx="2042425" cy="2345175"/>
            </a:xfrm>
            <a:prstGeom prst="rect">
              <a:avLst/>
            </a:prstGeom>
            <a:noFill/>
            <a:ln>
              <a:noFill/>
            </a:ln>
          </p:spPr>
        </p:pic>
        <p:pic>
          <p:nvPicPr>
            <p:cNvPr id="23" name="Google Shape;23;p3"/>
            <p:cNvPicPr preferRelativeResize="0"/>
            <p:nvPr/>
          </p:nvPicPr>
          <p:blipFill rotWithShape="1">
            <a:blip r:embed="rId3">
              <a:alphaModFix/>
            </a:blip>
            <a:srcRect b="3390"/>
            <a:stretch/>
          </p:blipFill>
          <p:spPr>
            <a:xfrm>
              <a:off x="7258000" y="3132925"/>
              <a:ext cx="1979900" cy="2010575"/>
            </a:xfrm>
            <a:prstGeom prst="rect">
              <a:avLst/>
            </a:prstGeom>
            <a:noFill/>
            <a:ln>
              <a:noFill/>
            </a:ln>
          </p:spPr>
        </p:pic>
        <p:pic>
          <p:nvPicPr>
            <p:cNvPr id="24" name="Google Shape;24;p3"/>
            <p:cNvPicPr preferRelativeResize="0"/>
            <p:nvPr/>
          </p:nvPicPr>
          <p:blipFill rotWithShape="1">
            <a:blip r:embed="rId4">
              <a:alphaModFix/>
            </a:blip>
            <a:srcRect b="36780"/>
            <a:stretch/>
          </p:blipFill>
          <p:spPr>
            <a:xfrm>
              <a:off x="5956800" y="3644200"/>
              <a:ext cx="1643474" cy="1499300"/>
            </a:xfrm>
            <a:prstGeom prst="rect">
              <a:avLst/>
            </a:prstGeom>
            <a:noFill/>
            <a:ln>
              <a:noFill/>
            </a:ln>
          </p:spPr>
        </p:pic>
      </p:grpSp>
      <p:pic>
        <p:nvPicPr>
          <p:cNvPr id="25" name="Google Shape;25;p3"/>
          <p:cNvPicPr preferRelativeResize="0"/>
          <p:nvPr/>
        </p:nvPicPr>
        <p:blipFill rotWithShape="1">
          <a:blip r:embed="rId5">
            <a:alphaModFix/>
          </a:blip>
          <a:srcRect t="-120" r="35475"/>
          <a:stretch/>
        </p:blipFill>
        <p:spPr>
          <a:xfrm rot="4" flipH="1">
            <a:off x="-1" y="2"/>
            <a:ext cx="1993151" cy="2445522"/>
          </a:xfrm>
          <a:prstGeom prst="rect">
            <a:avLst/>
          </a:prstGeom>
          <a:noFill/>
          <a:ln>
            <a:noFill/>
          </a:ln>
        </p:spPr>
      </p:pic>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2">
  <p:cSld name="CUSTOM_4_1">
    <p:spTree>
      <p:nvGrpSpPr>
        <p:cNvPr id="1" name="Shape 170"/>
        <p:cNvGrpSpPr/>
        <p:nvPr/>
      </p:nvGrpSpPr>
      <p:grpSpPr>
        <a:xfrm>
          <a:off x="0" y="0"/>
          <a:ext cx="0" cy="0"/>
          <a:chOff x="0" y="0"/>
          <a:chExt cx="0" cy="0"/>
        </a:xfrm>
      </p:grpSpPr>
      <p:sp>
        <p:nvSpPr>
          <p:cNvPr id="171" name="Google Shape;171;p21"/>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72" name="Google Shape;172;p21"/>
          <p:cNvSpPr txBox="1">
            <a:spLocks noGrp="1"/>
          </p:cNvSpPr>
          <p:nvPr>
            <p:ph type="subTitle" idx="1"/>
          </p:nvPr>
        </p:nvSpPr>
        <p:spPr>
          <a:xfrm>
            <a:off x="2453250" y="1665625"/>
            <a:ext cx="4237500" cy="765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173" name="Google Shape;173;p21"/>
          <p:cNvGrpSpPr/>
          <p:nvPr/>
        </p:nvGrpSpPr>
        <p:grpSpPr>
          <a:xfrm>
            <a:off x="-8" y="2762300"/>
            <a:ext cx="9144015" cy="2381200"/>
            <a:chOff x="-8" y="2762300"/>
            <a:chExt cx="9144015" cy="2381200"/>
          </a:xfrm>
        </p:grpSpPr>
        <p:pic>
          <p:nvPicPr>
            <p:cNvPr id="174" name="Google Shape;174;p21"/>
            <p:cNvPicPr preferRelativeResize="0"/>
            <p:nvPr/>
          </p:nvPicPr>
          <p:blipFill rotWithShape="1">
            <a:blip r:embed="rId2">
              <a:alphaModFix/>
            </a:blip>
            <a:srcRect l="-16090" b="2553"/>
            <a:stretch/>
          </p:blipFill>
          <p:spPr>
            <a:xfrm>
              <a:off x="936721" y="3990522"/>
              <a:ext cx="1125675" cy="1152977"/>
            </a:xfrm>
            <a:prstGeom prst="rect">
              <a:avLst/>
            </a:prstGeom>
            <a:noFill/>
            <a:ln>
              <a:noFill/>
            </a:ln>
          </p:spPr>
        </p:pic>
        <p:pic>
          <p:nvPicPr>
            <p:cNvPr id="175" name="Google Shape;175;p21"/>
            <p:cNvPicPr preferRelativeResize="0"/>
            <p:nvPr/>
          </p:nvPicPr>
          <p:blipFill>
            <a:blip r:embed="rId3">
              <a:alphaModFix/>
            </a:blip>
            <a:stretch>
              <a:fillRect/>
            </a:stretch>
          </p:blipFill>
          <p:spPr>
            <a:xfrm>
              <a:off x="-8" y="2762300"/>
              <a:ext cx="1650096" cy="2381200"/>
            </a:xfrm>
            <a:prstGeom prst="rect">
              <a:avLst/>
            </a:prstGeom>
            <a:noFill/>
            <a:ln>
              <a:noFill/>
            </a:ln>
          </p:spPr>
        </p:pic>
        <p:pic>
          <p:nvPicPr>
            <p:cNvPr id="176" name="Google Shape;176;p21"/>
            <p:cNvPicPr preferRelativeResize="0"/>
            <p:nvPr/>
          </p:nvPicPr>
          <p:blipFill rotWithShape="1">
            <a:blip r:embed="rId4">
              <a:alphaModFix/>
            </a:blip>
            <a:srcRect b="2553"/>
            <a:stretch/>
          </p:blipFill>
          <p:spPr>
            <a:xfrm>
              <a:off x="7793305" y="3579215"/>
              <a:ext cx="1350701" cy="1564284"/>
            </a:xfrm>
            <a:prstGeom prst="rect">
              <a:avLst/>
            </a:prstGeom>
            <a:noFill/>
            <a:ln>
              <a:noFill/>
            </a:ln>
          </p:spPr>
        </p:pic>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3">
  <p:cSld name="CUSTOM_4_2">
    <p:spTree>
      <p:nvGrpSpPr>
        <p:cNvPr id="1" name="Shape 177"/>
        <p:cNvGrpSpPr/>
        <p:nvPr/>
      </p:nvGrpSpPr>
      <p:grpSpPr>
        <a:xfrm>
          <a:off x="0" y="0"/>
          <a:ext cx="0" cy="0"/>
          <a:chOff x="0" y="0"/>
          <a:chExt cx="0" cy="0"/>
        </a:xfrm>
      </p:grpSpPr>
      <p:sp>
        <p:nvSpPr>
          <p:cNvPr id="178" name="Google Shape;178;p22"/>
          <p:cNvSpPr txBox="1">
            <a:spLocks noGrp="1"/>
          </p:cNvSpPr>
          <p:nvPr>
            <p:ph type="title"/>
          </p:nvPr>
        </p:nvSpPr>
        <p:spPr>
          <a:xfrm>
            <a:off x="720000" y="445025"/>
            <a:ext cx="7710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79" name="Google Shape;179;p22"/>
          <p:cNvSpPr txBox="1">
            <a:spLocks noGrp="1"/>
          </p:cNvSpPr>
          <p:nvPr>
            <p:ph type="subTitle" idx="1"/>
          </p:nvPr>
        </p:nvSpPr>
        <p:spPr>
          <a:xfrm>
            <a:off x="5517475" y="1665625"/>
            <a:ext cx="2913300" cy="1039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180" name="Google Shape;180;p22"/>
          <p:cNvGrpSpPr/>
          <p:nvPr/>
        </p:nvGrpSpPr>
        <p:grpSpPr>
          <a:xfrm>
            <a:off x="1" y="2231825"/>
            <a:ext cx="8628375" cy="2911676"/>
            <a:chOff x="1" y="2231825"/>
            <a:chExt cx="8628375" cy="2911676"/>
          </a:xfrm>
        </p:grpSpPr>
        <p:pic>
          <p:nvPicPr>
            <p:cNvPr id="181" name="Google Shape;181;p22"/>
            <p:cNvPicPr preferRelativeResize="0"/>
            <p:nvPr/>
          </p:nvPicPr>
          <p:blipFill rotWithShape="1">
            <a:blip r:embed="rId2">
              <a:alphaModFix/>
            </a:blip>
            <a:srcRect b="2553"/>
            <a:stretch/>
          </p:blipFill>
          <p:spPr>
            <a:xfrm>
              <a:off x="2513909" y="3049860"/>
              <a:ext cx="1807778" cy="2093639"/>
            </a:xfrm>
            <a:prstGeom prst="rect">
              <a:avLst/>
            </a:prstGeom>
            <a:noFill/>
            <a:ln>
              <a:noFill/>
            </a:ln>
          </p:spPr>
        </p:pic>
        <p:pic>
          <p:nvPicPr>
            <p:cNvPr id="182" name="Google Shape;182;p22"/>
            <p:cNvPicPr preferRelativeResize="0"/>
            <p:nvPr/>
          </p:nvPicPr>
          <p:blipFill rotWithShape="1">
            <a:blip r:embed="rId3">
              <a:alphaModFix/>
            </a:blip>
            <a:srcRect l="-16090" b="2553"/>
            <a:stretch/>
          </p:blipFill>
          <p:spPr>
            <a:xfrm>
              <a:off x="7121774" y="3600354"/>
              <a:ext cx="1506602" cy="1543147"/>
            </a:xfrm>
            <a:prstGeom prst="rect">
              <a:avLst/>
            </a:prstGeom>
            <a:noFill/>
            <a:ln>
              <a:noFill/>
            </a:ln>
          </p:spPr>
        </p:pic>
        <p:pic>
          <p:nvPicPr>
            <p:cNvPr id="183" name="Google Shape;183;p22"/>
            <p:cNvPicPr preferRelativeResize="0"/>
            <p:nvPr/>
          </p:nvPicPr>
          <p:blipFill>
            <a:blip r:embed="rId4">
              <a:alphaModFix/>
            </a:blip>
            <a:stretch>
              <a:fillRect/>
            </a:stretch>
          </p:blipFill>
          <p:spPr>
            <a:xfrm>
              <a:off x="1" y="2231825"/>
              <a:ext cx="2017700" cy="2911676"/>
            </a:xfrm>
            <a:prstGeom prst="rect">
              <a:avLst/>
            </a:prstGeom>
            <a:noFill/>
            <a:ln>
              <a:noFill/>
            </a:ln>
          </p:spPr>
        </p:pic>
        <p:pic>
          <p:nvPicPr>
            <p:cNvPr id="184" name="Google Shape;184;p22"/>
            <p:cNvPicPr preferRelativeResize="0"/>
            <p:nvPr/>
          </p:nvPicPr>
          <p:blipFill rotWithShape="1">
            <a:blip r:embed="rId3">
              <a:alphaModFix/>
            </a:blip>
            <a:srcRect l="-16090" b="28663"/>
            <a:stretch/>
          </p:blipFill>
          <p:spPr>
            <a:xfrm>
              <a:off x="4592000" y="4013851"/>
              <a:ext cx="1506600" cy="1129649"/>
            </a:xfrm>
            <a:prstGeom prst="rect">
              <a:avLst/>
            </a:prstGeom>
            <a:noFill/>
            <a:ln>
              <a:noFill/>
            </a:ln>
          </p:spPr>
        </p:pic>
      </p:grpSp>
      <p:pic>
        <p:nvPicPr>
          <p:cNvPr id="185" name="Google Shape;185;p22"/>
          <p:cNvPicPr preferRelativeResize="0"/>
          <p:nvPr/>
        </p:nvPicPr>
        <p:blipFill rotWithShape="1">
          <a:blip r:embed="rId5">
            <a:alphaModFix/>
          </a:blip>
          <a:srcRect t="-1112" r="35475"/>
          <a:stretch/>
        </p:blipFill>
        <p:spPr>
          <a:xfrm rot="10800000">
            <a:off x="-1" y="0"/>
            <a:ext cx="1478950" cy="1832575"/>
          </a:xfrm>
          <a:prstGeom prst="rect">
            <a:avLst/>
          </a:prstGeom>
          <a:noFill/>
          <a:ln>
            <a:noFill/>
          </a:ln>
        </p:spPr>
      </p:pic>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
    <p:spTree>
      <p:nvGrpSpPr>
        <p:cNvPr id="1" name="Shape 186"/>
        <p:cNvGrpSpPr/>
        <p:nvPr/>
      </p:nvGrpSpPr>
      <p:grpSpPr>
        <a:xfrm>
          <a:off x="0" y="0"/>
          <a:ext cx="0" cy="0"/>
          <a:chOff x="0" y="0"/>
          <a:chExt cx="0" cy="0"/>
        </a:xfrm>
      </p:grpSpPr>
      <p:sp>
        <p:nvSpPr>
          <p:cNvPr id="187" name="Google Shape;187;p2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88" name="Google Shape;188;p23"/>
          <p:cNvSpPr txBox="1">
            <a:spLocks noGrp="1"/>
          </p:cNvSpPr>
          <p:nvPr>
            <p:ph type="subTitle" idx="1"/>
          </p:nvPr>
        </p:nvSpPr>
        <p:spPr>
          <a:xfrm>
            <a:off x="4996357" y="2758824"/>
            <a:ext cx="3029400" cy="1010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9" name="Google Shape;189;p23"/>
          <p:cNvSpPr txBox="1">
            <a:spLocks noGrp="1"/>
          </p:cNvSpPr>
          <p:nvPr>
            <p:ph type="subTitle" idx="2"/>
          </p:nvPr>
        </p:nvSpPr>
        <p:spPr>
          <a:xfrm>
            <a:off x="1118243" y="2758824"/>
            <a:ext cx="3029400" cy="1010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0" name="Google Shape;190;p23"/>
          <p:cNvSpPr txBox="1">
            <a:spLocks noGrp="1"/>
          </p:cNvSpPr>
          <p:nvPr>
            <p:ph type="subTitle" idx="3"/>
          </p:nvPr>
        </p:nvSpPr>
        <p:spPr>
          <a:xfrm>
            <a:off x="1118243" y="2276125"/>
            <a:ext cx="3029400" cy="5589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Amaranth"/>
                <a:ea typeface="Amaranth"/>
                <a:cs typeface="Amaranth"/>
                <a:sym typeface="Amaranth"/>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91" name="Google Shape;191;p23"/>
          <p:cNvSpPr txBox="1">
            <a:spLocks noGrp="1"/>
          </p:cNvSpPr>
          <p:nvPr>
            <p:ph type="subTitle" idx="4"/>
          </p:nvPr>
        </p:nvSpPr>
        <p:spPr>
          <a:xfrm>
            <a:off x="4996357" y="2276125"/>
            <a:ext cx="3029400" cy="5589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Amaranth"/>
                <a:ea typeface="Amaranth"/>
                <a:cs typeface="Amaranth"/>
                <a:sym typeface="Amaranth"/>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grpSp>
        <p:nvGrpSpPr>
          <p:cNvPr id="192" name="Google Shape;192;p23"/>
          <p:cNvGrpSpPr/>
          <p:nvPr/>
        </p:nvGrpSpPr>
        <p:grpSpPr>
          <a:xfrm>
            <a:off x="10" y="3157825"/>
            <a:ext cx="9143995" cy="1985675"/>
            <a:chOff x="10" y="3157825"/>
            <a:chExt cx="9143995" cy="1985675"/>
          </a:xfrm>
        </p:grpSpPr>
        <p:grpSp>
          <p:nvGrpSpPr>
            <p:cNvPr id="193" name="Google Shape;193;p23"/>
            <p:cNvGrpSpPr/>
            <p:nvPr/>
          </p:nvGrpSpPr>
          <p:grpSpPr>
            <a:xfrm>
              <a:off x="10" y="3157825"/>
              <a:ext cx="9143995" cy="1985675"/>
              <a:chOff x="10" y="3157825"/>
              <a:chExt cx="9143995" cy="1985675"/>
            </a:xfrm>
          </p:grpSpPr>
          <p:pic>
            <p:nvPicPr>
              <p:cNvPr id="194" name="Google Shape;194;p23"/>
              <p:cNvPicPr preferRelativeResize="0"/>
              <p:nvPr/>
            </p:nvPicPr>
            <p:blipFill rotWithShape="1">
              <a:blip r:embed="rId2">
                <a:alphaModFix/>
              </a:blip>
              <a:srcRect b="20089"/>
              <a:stretch/>
            </p:blipFill>
            <p:spPr>
              <a:xfrm>
                <a:off x="10" y="3955587"/>
                <a:ext cx="1169715" cy="1187913"/>
              </a:xfrm>
              <a:prstGeom prst="rect">
                <a:avLst/>
              </a:prstGeom>
              <a:noFill/>
              <a:ln>
                <a:noFill/>
              </a:ln>
            </p:spPr>
          </p:pic>
          <p:pic>
            <p:nvPicPr>
              <p:cNvPr id="195" name="Google Shape;195;p23"/>
              <p:cNvPicPr preferRelativeResize="0"/>
              <p:nvPr/>
            </p:nvPicPr>
            <p:blipFill rotWithShape="1">
              <a:blip r:embed="rId3">
                <a:alphaModFix/>
              </a:blip>
              <a:srcRect b="33399"/>
              <a:stretch/>
            </p:blipFill>
            <p:spPr>
              <a:xfrm>
                <a:off x="6862350" y="4153459"/>
                <a:ext cx="1322597" cy="990040"/>
              </a:xfrm>
              <a:prstGeom prst="rect">
                <a:avLst/>
              </a:prstGeom>
              <a:noFill/>
              <a:ln>
                <a:noFill/>
              </a:ln>
            </p:spPr>
          </p:pic>
          <p:pic>
            <p:nvPicPr>
              <p:cNvPr id="196" name="Google Shape;196;p23"/>
              <p:cNvPicPr preferRelativeResize="0"/>
              <p:nvPr/>
            </p:nvPicPr>
            <p:blipFill>
              <a:blip r:embed="rId4">
                <a:alphaModFix/>
              </a:blip>
              <a:stretch>
                <a:fillRect/>
              </a:stretch>
            </p:blipFill>
            <p:spPr>
              <a:xfrm>
                <a:off x="7857128" y="3157825"/>
                <a:ext cx="1286876" cy="1985674"/>
              </a:xfrm>
              <a:prstGeom prst="rect">
                <a:avLst/>
              </a:prstGeom>
              <a:noFill/>
              <a:ln>
                <a:noFill/>
              </a:ln>
            </p:spPr>
          </p:pic>
        </p:grpSp>
        <p:pic>
          <p:nvPicPr>
            <p:cNvPr id="197" name="Google Shape;197;p23"/>
            <p:cNvPicPr preferRelativeResize="0"/>
            <p:nvPr/>
          </p:nvPicPr>
          <p:blipFill rotWithShape="1">
            <a:blip r:embed="rId4">
              <a:alphaModFix/>
            </a:blip>
            <a:srcRect b="35979"/>
            <a:stretch/>
          </p:blipFill>
          <p:spPr>
            <a:xfrm>
              <a:off x="2365950" y="4227475"/>
              <a:ext cx="991550" cy="916025"/>
            </a:xfrm>
            <a:prstGeom prst="rect">
              <a:avLst/>
            </a:prstGeom>
            <a:noFill/>
            <a:ln>
              <a:noFill/>
            </a:ln>
          </p:spPr>
        </p:pic>
      </p:grpSp>
      <p:pic>
        <p:nvPicPr>
          <p:cNvPr id="198" name="Google Shape;198;p23"/>
          <p:cNvPicPr preferRelativeResize="0"/>
          <p:nvPr/>
        </p:nvPicPr>
        <p:blipFill rotWithShape="1">
          <a:blip r:embed="rId5">
            <a:alphaModFix/>
          </a:blip>
          <a:srcRect l="-1324" r="28544" b="47210"/>
          <a:stretch/>
        </p:blipFill>
        <p:spPr>
          <a:xfrm>
            <a:off x="850700" y="4132800"/>
            <a:ext cx="1762226" cy="1010700"/>
          </a:xfrm>
          <a:prstGeom prst="rect">
            <a:avLst/>
          </a:prstGeom>
          <a:noFill/>
          <a:ln>
            <a:noFill/>
          </a:ln>
        </p:spPr>
      </p:pic>
      <p:pic>
        <p:nvPicPr>
          <p:cNvPr id="199" name="Google Shape;199;p23"/>
          <p:cNvPicPr preferRelativeResize="0"/>
          <p:nvPr/>
        </p:nvPicPr>
        <p:blipFill>
          <a:blip r:embed="rId6">
            <a:alphaModFix/>
          </a:blip>
          <a:stretch>
            <a:fillRect/>
          </a:stretch>
        </p:blipFill>
        <p:spPr>
          <a:xfrm rot="-503431">
            <a:off x="6295496" y="4636097"/>
            <a:ext cx="774508" cy="399031"/>
          </a:xfrm>
          <a:prstGeom prst="rect">
            <a:avLst/>
          </a:prstGeom>
          <a:noFill/>
          <a:ln>
            <a:noFill/>
          </a:ln>
        </p:spPr>
      </p:pic>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1_1">
    <p:spTree>
      <p:nvGrpSpPr>
        <p:cNvPr id="1" name="Shape 200"/>
        <p:cNvGrpSpPr/>
        <p:nvPr/>
      </p:nvGrpSpPr>
      <p:grpSpPr>
        <a:xfrm>
          <a:off x="0" y="0"/>
          <a:ext cx="0" cy="0"/>
          <a:chOff x="0" y="0"/>
          <a:chExt cx="0" cy="0"/>
        </a:xfrm>
      </p:grpSpPr>
      <p:sp>
        <p:nvSpPr>
          <p:cNvPr id="201" name="Google Shape;201;p2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02" name="Google Shape;202;p24"/>
          <p:cNvSpPr txBox="1">
            <a:spLocks noGrp="1"/>
          </p:cNvSpPr>
          <p:nvPr>
            <p:ph type="subTitle" idx="1"/>
          </p:nvPr>
        </p:nvSpPr>
        <p:spPr>
          <a:xfrm>
            <a:off x="4618290" y="1401900"/>
            <a:ext cx="3809100" cy="249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3" name="Google Shape;203;p24"/>
          <p:cNvSpPr txBox="1">
            <a:spLocks noGrp="1"/>
          </p:cNvSpPr>
          <p:nvPr>
            <p:ph type="subTitle" idx="2"/>
          </p:nvPr>
        </p:nvSpPr>
        <p:spPr>
          <a:xfrm>
            <a:off x="716610" y="1401900"/>
            <a:ext cx="3809100" cy="249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204" name="Google Shape;204;p24"/>
          <p:cNvGrpSpPr/>
          <p:nvPr/>
        </p:nvGrpSpPr>
        <p:grpSpPr>
          <a:xfrm>
            <a:off x="152650" y="3865938"/>
            <a:ext cx="8838700" cy="1277564"/>
            <a:chOff x="152650" y="3865938"/>
            <a:chExt cx="8838700" cy="1277564"/>
          </a:xfrm>
        </p:grpSpPr>
        <p:pic>
          <p:nvPicPr>
            <p:cNvPr id="205" name="Google Shape;205;p24"/>
            <p:cNvPicPr preferRelativeResize="0"/>
            <p:nvPr/>
          </p:nvPicPr>
          <p:blipFill rotWithShape="1">
            <a:blip r:embed="rId2">
              <a:alphaModFix/>
            </a:blip>
            <a:srcRect l="-16090" b="33453"/>
            <a:stretch/>
          </p:blipFill>
          <p:spPr>
            <a:xfrm>
              <a:off x="7330250" y="3981622"/>
              <a:ext cx="1661100" cy="1161875"/>
            </a:xfrm>
            <a:prstGeom prst="rect">
              <a:avLst/>
            </a:prstGeom>
            <a:noFill/>
            <a:ln>
              <a:noFill/>
            </a:ln>
          </p:spPr>
        </p:pic>
        <p:pic>
          <p:nvPicPr>
            <p:cNvPr id="206" name="Google Shape;206;p24"/>
            <p:cNvPicPr preferRelativeResize="0"/>
            <p:nvPr/>
          </p:nvPicPr>
          <p:blipFill rotWithShape="1">
            <a:blip r:embed="rId3">
              <a:alphaModFix/>
            </a:blip>
            <a:srcRect b="36370"/>
            <a:stretch/>
          </p:blipFill>
          <p:spPr>
            <a:xfrm>
              <a:off x="152650" y="3865938"/>
              <a:ext cx="1391375" cy="1277564"/>
            </a:xfrm>
            <a:prstGeom prst="rect">
              <a:avLst/>
            </a:prstGeom>
            <a:noFill/>
            <a:ln>
              <a:noFill/>
            </a:ln>
          </p:spPr>
        </p:pic>
        <p:pic>
          <p:nvPicPr>
            <p:cNvPr id="207" name="Google Shape;207;p24"/>
            <p:cNvPicPr preferRelativeResize="0"/>
            <p:nvPr/>
          </p:nvPicPr>
          <p:blipFill rotWithShape="1">
            <a:blip r:embed="rId4">
              <a:alphaModFix/>
            </a:blip>
            <a:srcRect b="37888"/>
            <a:stretch/>
          </p:blipFill>
          <p:spPr>
            <a:xfrm>
              <a:off x="1647750" y="3917333"/>
              <a:ext cx="1661100" cy="1226167"/>
            </a:xfrm>
            <a:prstGeom prst="rect">
              <a:avLst/>
            </a:prstGeom>
            <a:noFill/>
            <a:ln>
              <a:noFill/>
            </a:ln>
          </p:spPr>
        </p:pic>
        <p:pic>
          <p:nvPicPr>
            <p:cNvPr id="208" name="Google Shape;208;p24"/>
            <p:cNvPicPr preferRelativeResize="0"/>
            <p:nvPr/>
          </p:nvPicPr>
          <p:blipFill rotWithShape="1">
            <a:blip r:embed="rId2">
              <a:alphaModFix/>
            </a:blip>
            <a:srcRect l="-16090" b="33453"/>
            <a:stretch/>
          </p:blipFill>
          <p:spPr>
            <a:xfrm flipH="1">
              <a:off x="3546713" y="3981622"/>
              <a:ext cx="1661100" cy="1161875"/>
            </a:xfrm>
            <a:prstGeom prst="rect">
              <a:avLst/>
            </a:prstGeom>
            <a:noFill/>
            <a:ln>
              <a:noFill/>
            </a:ln>
          </p:spPr>
        </p:pic>
        <p:pic>
          <p:nvPicPr>
            <p:cNvPr id="209" name="Google Shape;209;p24"/>
            <p:cNvPicPr preferRelativeResize="0"/>
            <p:nvPr/>
          </p:nvPicPr>
          <p:blipFill rotWithShape="1">
            <a:blip r:embed="rId3">
              <a:alphaModFix/>
            </a:blip>
            <a:srcRect b="36370"/>
            <a:stretch/>
          </p:blipFill>
          <p:spPr>
            <a:xfrm>
              <a:off x="5013686" y="4020092"/>
              <a:ext cx="1223501" cy="1123408"/>
            </a:xfrm>
            <a:prstGeom prst="rect">
              <a:avLst/>
            </a:prstGeom>
            <a:noFill/>
            <a:ln>
              <a:noFill/>
            </a:ln>
          </p:spPr>
        </p:pic>
        <p:pic>
          <p:nvPicPr>
            <p:cNvPr id="210" name="Google Shape;210;p24"/>
            <p:cNvPicPr preferRelativeResize="0"/>
            <p:nvPr/>
          </p:nvPicPr>
          <p:blipFill rotWithShape="1">
            <a:blip r:embed="rId4">
              <a:alphaModFix/>
            </a:blip>
            <a:srcRect b="37888"/>
            <a:stretch/>
          </p:blipFill>
          <p:spPr>
            <a:xfrm>
              <a:off x="5431288" y="3917333"/>
              <a:ext cx="1661100" cy="1226167"/>
            </a:xfrm>
            <a:prstGeom prst="rect">
              <a:avLst/>
            </a:prstGeom>
            <a:noFill/>
            <a:ln>
              <a:noFill/>
            </a:ln>
          </p:spPr>
        </p:pic>
      </p:grpSp>
      <p:pic>
        <p:nvPicPr>
          <p:cNvPr id="211" name="Google Shape;211;p24"/>
          <p:cNvPicPr preferRelativeResize="0"/>
          <p:nvPr/>
        </p:nvPicPr>
        <p:blipFill rotWithShape="1">
          <a:blip r:embed="rId5">
            <a:alphaModFix/>
          </a:blip>
          <a:srcRect b="13209"/>
          <a:stretch/>
        </p:blipFill>
        <p:spPr>
          <a:xfrm>
            <a:off x="6461145" y="4107010"/>
            <a:ext cx="1391368" cy="1036490"/>
          </a:xfrm>
          <a:prstGeom prst="rect">
            <a:avLst/>
          </a:prstGeom>
          <a:noFill/>
          <a:ln>
            <a:noFill/>
          </a:ln>
        </p:spPr>
      </p:pic>
      <p:pic>
        <p:nvPicPr>
          <p:cNvPr id="212" name="Google Shape;212;p24"/>
          <p:cNvPicPr preferRelativeResize="0"/>
          <p:nvPr/>
        </p:nvPicPr>
        <p:blipFill>
          <a:blip r:embed="rId6">
            <a:alphaModFix/>
          </a:blip>
          <a:stretch>
            <a:fillRect/>
          </a:stretch>
        </p:blipFill>
        <p:spPr>
          <a:xfrm rot="-2903084">
            <a:off x="2953006" y="4403090"/>
            <a:ext cx="939190" cy="483900"/>
          </a:xfrm>
          <a:prstGeom prst="rect">
            <a:avLst/>
          </a:prstGeom>
          <a:noFill/>
          <a:ln>
            <a:noFill/>
          </a:ln>
        </p:spPr>
      </p:pic>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213"/>
        <p:cNvGrpSpPr/>
        <p:nvPr/>
      </p:nvGrpSpPr>
      <p:grpSpPr>
        <a:xfrm>
          <a:off x="0" y="0"/>
          <a:ext cx="0" cy="0"/>
          <a:chOff x="0" y="0"/>
          <a:chExt cx="0" cy="0"/>
        </a:xfrm>
      </p:grpSpPr>
      <p:sp>
        <p:nvSpPr>
          <p:cNvPr id="214" name="Google Shape;214;p2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15" name="Google Shape;215;p25"/>
          <p:cNvSpPr txBox="1">
            <a:spLocks noGrp="1"/>
          </p:cNvSpPr>
          <p:nvPr>
            <p:ph type="subTitle" idx="1"/>
          </p:nvPr>
        </p:nvSpPr>
        <p:spPr>
          <a:xfrm>
            <a:off x="714938" y="2763138"/>
            <a:ext cx="2376600" cy="869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6" name="Google Shape;216;p25"/>
          <p:cNvSpPr txBox="1">
            <a:spLocks noGrp="1"/>
          </p:cNvSpPr>
          <p:nvPr>
            <p:ph type="subTitle" idx="2"/>
          </p:nvPr>
        </p:nvSpPr>
        <p:spPr>
          <a:xfrm>
            <a:off x="3383700" y="2763138"/>
            <a:ext cx="2376600" cy="869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7" name="Google Shape;217;p25"/>
          <p:cNvSpPr txBox="1">
            <a:spLocks noGrp="1"/>
          </p:cNvSpPr>
          <p:nvPr>
            <p:ph type="subTitle" idx="3"/>
          </p:nvPr>
        </p:nvSpPr>
        <p:spPr>
          <a:xfrm>
            <a:off x="6052462" y="2763138"/>
            <a:ext cx="2376600" cy="869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8" name="Google Shape;218;p25"/>
          <p:cNvSpPr txBox="1">
            <a:spLocks noGrp="1"/>
          </p:cNvSpPr>
          <p:nvPr>
            <p:ph type="subTitle" idx="4"/>
          </p:nvPr>
        </p:nvSpPr>
        <p:spPr>
          <a:xfrm>
            <a:off x="714938" y="2308563"/>
            <a:ext cx="2376600" cy="527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Amaranth"/>
                <a:ea typeface="Amaranth"/>
                <a:cs typeface="Amaranth"/>
                <a:sym typeface="Amaranth"/>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19" name="Google Shape;219;p25"/>
          <p:cNvSpPr txBox="1">
            <a:spLocks noGrp="1"/>
          </p:cNvSpPr>
          <p:nvPr>
            <p:ph type="subTitle" idx="5"/>
          </p:nvPr>
        </p:nvSpPr>
        <p:spPr>
          <a:xfrm>
            <a:off x="3383700" y="2308563"/>
            <a:ext cx="2376600" cy="527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Amaranth"/>
                <a:ea typeface="Amaranth"/>
                <a:cs typeface="Amaranth"/>
                <a:sym typeface="Amaranth"/>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20" name="Google Shape;220;p25"/>
          <p:cNvSpPr txBox="1">
            <a:spLocks noGrp="1"/>
          </p:cNvSpPr>
          <p:nvPr>
            <p:ph type="subTitle" idx="6"/>
          </p:nvPr>
        </p:nvSpPr>
        <p:spPr>
          <a:xfrm>
            <a:off x="6052462" y="2308563"/>
            <a:ext cx="2376600" cy="527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Amaranth"/>
                <a:ea typeface="Amaranth"/>
                <a:cs typeface="Amaranth"/>
                <a:sym typeface="Amaranth"/>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grpSp>
        <p:nvGrpSpPr>
          <p:cNvPr id="221" name="Google Shape;221;p25"/>
          <p:cNvGrpSpPr/>
          <p:nvPr/>
        </p:nvGrpSpPr>
        <p:grpSpPr>
          <a:xfrm>
            <a:off x="0" y="3766325"/>
            <a:ext cx="9144004" cy="1377176"/>
            <a:chOff x="0" y="3766325"/>
            <a:chExt cx="9144004" cy="1377176"/>
          </a:xfrm>
        </p:grpSpPr>
        <p:pic>
          <p:nvPicPr>
            <p:cNvPr id="222" name="Google Shape;222;p25"/>
            <p:cNvPicPr preferRelativeResize="0"/>
            <p:nvPr/>
          </p:nvPicPr>
          <p:blipFill rotWithShape="1">
            <a:blip r:embed="rId2">
              <a:alphaModFix/>
            </a:blip>
            <a:srcRect l="-16090" b="2553"/>
            <a:stretch/>
          </p:blipFill>
          <p:spPr>
            <a:xfrm>
              <a:off x="8237919" y="4215445"/>
              <a:ext cx="906085" cy="928055"/>
            </a:xfrm>
            <a:prstGeom prst="rect">
              <a:avLst/>
            </a:prstGeom>
            <a:noFill/>
            <a:ln>
              <a:noFill/>
            </a:ln>
          </p:spPr>
        </p:pic>
        <p:pic>
          <p:nvPicPr>
            <p:cNvPr id="223" name="Google Shape;223;p25"/>
            <p:cNvPicPr preferRelativeResize="0"/>
            <p:nvPr/>
          </p:nvPicPr>
          <p:blipFill rotWithShape="1">
            <a:blip r:embed="rId3">
              <a:alphaModFix/>
            </a:blip>
            <a:srcRect b="28145"/>
            <a:stretch/>
          </p:blipFill>
          <p:spPr>
            <a:xfrm>
              <a:off x="0" y="3766325"/>
              <a:ext cx="1328200" cy="1377175"/>
            </a:xfrm>
            <a:prstGeom prst="rect">
              <a:avLst/>
            </a:prstGeom>
            <a:noFill/>
            <a:ln>
              <a:noFill/>
            </a:ln>
          </p:spPr>
        </p:pic>
        <p:pic>
          <p:nvPicPr>
            <p:cNvPr id="224" name="Google Shape;224;p25"/>
            <p:cNvPicPr preferRelativeResize="0"/>
            <p:nvPr/>
          </p:nvPicPr>
          <p:blipFill rotWithShape="1">
            <a:blip r:embed="rId2">
              <a:alphaModFix/>
            </a:blip>
            <a:srcRect b="28269"/>
            <a:stretch/>
          </p:blipFill>
          <p:spPr>
            <a:xfrm>
              <a:off x="4077575" y="4191725"/>
              <a:ext cx="1262450" cy="951776"/>
            </a:xfrm>
            <a:prstGeom prst="rect">
              <a:avLst/>
            </a:prstGeom>
            <a:noFill/>
            <a:ln>
              <a:noFill/>
            </a:ln>
          </p:spPr>
        </p:pic>
        <p:pic>
          <p:nvPicPr>
            <p:cNvPr id="225" name="Google Shape;225;p25"/>
            <p:cNvPicPr preferRelativeResize="0"/>
            <p:nvPr/>
          </p:nvPicPr>
          <p:blipFill rotWithShape="1">
            <a:blip r:embed="rId4">
              <a:alphaModFix/>
            </a:blip>
            <a:srcRect b="32714"/>
            <a:stretch/>
          </p:blipFill>
          <p:spPr>
            <a:xfrm>
              <a:off x="2614750" y="4274100"/>
              <a:ext cx="1087225" cy="869400"/>
            </a:xfrm>
            <a:prstGeom prst="rect">
              <a:avLst/>
            </a:prstGeom>
            <a:noFill/>
            <a:ln>
              <a:noFill/>
            </a:ln>
          </p:spPr>
        </p:pic>
        <p:pic>
          <p:nvPicPr>
            <p:cNvPr id="226" name="Google Shape;226;p25"/>
            <p:cNvPicPr preferRelativeResize="0"/>
            <p:nvPr/>
          </p:nvPicPr>
          <p:blipFill rotWithShape="1">
            <a:blip r:embed="rId3">
              <a:alphaModFix/>
            </a:blip>
            <a:srcRect b="36179"/>
            <a:stretch/>
          </p:blipFill>
          <p:spPr>
            <a:xfrm flipH="1">
              <a:off x="6877749" y="4142225"/>
              <a:ext cx="1087226" cy="1001275"/>
            </a:xfrm>
            <a:prstGeom prst="rect">
              <a:avLst/>
            </a:prstGeom>
            <a:noFill/>
            <a:ln>
              <a:noFill/>
            </a:ln>
          </p:spPr>
        </p:pic>
        <p:pic>
          <p:nvPicPr>
            <p:cNvPr id="227" name="Google Shape;227;p25"/>
            <p:cNvPicPr preferRelativeResize="0"/>
            <p:nvPr/>
          </p:nvPicPr>
          <p:blipFill rotWithShape="1">
            <a:blip r:embed="rId4">
              <a:alphaModFix/>
            </a:blip>
            <a:srcRect b="32714"/>
            <a:stretch/>
          </p:blipFill>
          <p:spPr>
            <a:xfrm flipH="1">
              <a:off x="5956600" y="4274100"/>
              <a:ext cx="1087225" cy="869400"/>
            </a:xfrm>
            <a:prstGeom prst="rect">
              <a:avLst/>
            </a:prstGeom>
            <a:noFill/>
            <a:ln>
              <a:noFill/>
            </a:ln>
          </p:spPr>
        </p:pic>
      </p:grpSp>
      <p:pic>
        <p:nvPicPr>
          <p:cNvPr id="228" name="Google Shape;228;p25"/>
          <p:cNvPicPr preferRelativeResize="0"/>
          <p:nvPr/>
        </p:nvPicPr>
        <p:blipFill rotWithShape="1">
          <a:blip r:embed="rId5">
            <a:alphaModFix/>
          </a:blip>
          <a:srcRect b="13209"/>
          <a:stretch/>
        </p:blipFill>
        <p:spPr>
          <a:xfrm>
            <a:off x="1212601" y="4215450"/>
            <a:ext cx="1245794" cy="928050"/>
          </a:xfrm>
          <a:prstGeom prst="rect">
            <a:avLst/>
          </a:prstGeom>
          <a:noFill/>
          <a:ln>
            <a:noFill/>
          </a:ln>
        </p:spPr>
      </p:pic>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229"/>
        <p:cNvGrpSpPr/>
        <p:nvPr/>
      </p:nvGrpSpPr>
      <p:grpSpPr>
        <a:xfrm>
          <a:off x="0" y="0"/>
          <a:ext cx="0" cy="0"/>
          <a:chOff x="0" y="0"/>
          <a:chExt cx="0" cy="0"/>
        </a:xfrm>
      </p:grpSpPr>
      <p:sp>
        <p:nvSpPr>
          <p:cNvPr id="230" name="Google Shape;230;p2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31" name="Google Shape;231;p26"/>
          <p:cNvSpPr txBox="1">
            <a:spLocks noGrp="1"/>
          </p:cNvSpPr>
          <p:nvPr>
            <p:ph type="subTitle" idx="1"/>
          </p:nvPr>
        </p:nvSpPr>
        <p:spPr>
          <a:xfrm>
            <a:off x="1063175" y="1932750"/>
            <a:ext cx="1824300" cy="66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2" name="Google Shape;232;p26"/>
          <p:cNvSpPr txBox="1">
            <a:spLocks noGrp="1"/>
          </p:cNvSpPr>
          <p:nvPr>
            <p:ph type="subTitle" idx="2"/>
          </p:nvPr>
        </p:nvSpPr>
        <p:spPr>
          <a:xfrm>
            <a:off x="3346744" y="1932750"/>
            <a:ext cx="1824300" cy="66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3" name="Google Shape;233;p26"/>
          <p:cNvSpPr txBox="1">
            <a:spLocks noGrp="1"/>
          </p:cNvSpPr>
          <p:nvPr>
            <p:ph type="subTitle" idx="3"/>
          </p:nvPr>
        </p:nvSpPr>
        <p:spPr>
          <a:xfrm>
            <a:off x="1063175" y="3366150"/>
            <a:ext cx="1824300" cy="66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4" name="Google Shape;234;p26"/>
          <p:cNvSpPr txBox="1">
            <a:spLocks noGrp="1"/>
          </p:cNvSpPr>
          <p:nvPr>
            <p:ph type="subTitle" idx="4"/>
          </p:nvPr>
        </p:nvSpPr>
        <p:spPr>
          <a:xfrm>
            <a:off x="3346744" y="3366150"/>
            <a:ext cx="1824300" cy="66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5" name="Google Shape;235;p26"/>
          <p:cNvSpPr txBox="1">
            <a:spLocks noGrp="1"/>
          </p:cNvSpPr>
          <p:nvPr>
            <p:ph type="subTitle" idx="5"/>
          </p:nvPr>
        </p:nvSpPr>
        <p:spPr>
          <a:xfrm>
            <a:off x="1063187" y="1520550"/>
            <a:ext cx="1824300" cy="488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Amaranth"/>
                <a:ea typeface="Amaranth"/>
                <a:cs typeface="Amaranth"/>
                <a:sym typeface="Amaranth"/>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36" name="Google Shape;236;p26"/>
          <p:cNvSpPr txBox="1">
            <a:spLocks noGrp="1"/>
          </p:cNvSpPr>
          <p:nvPr>
            <p:ph type="subTitle" idx="6"/>
          </p:nvPr>
        </p:nvSpPr>
        <p:spPr>
          <a:xfrm>
            <a:off x="1063187" y="2953950"/>
            <a:ext cx="1824300" cy="488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Amaranth"/>
                <a:ea typeface="Amaranth"/>
                <a:cs typeface="Amaranth"/>
                <a:sym typeface="Amaranth"/>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37" name="Google Shape;237;p26"/>
          <p:cNvSpPr txBox="1">
            <a:spLocks noGrp="1"/>
          </p:cNvSpPr>
          <p:nvPr>
            <p:ph type="subTitle" idx="7"/>
          </p:nvPr>
        </p:nvSpPr>
        <p:spPr>
          <a:xfrm>
            <a:off x="3346752" y="1520550"/>
            <a:ext cx="1824300" cy="488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Amaranth"/>
                <a:ea typeface="Amaranth"/>
                <a:cs typeface="Amaranth"/>
                <a:sym typeface="Amaranth"/>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38" name="Google Shape;238;p26"/>
          <p:cNvSpPr txBox="1">
            <a:spLocks noGrp="1"/>
          </p:cNvSpPr>
          <p:nvPr>
            <p:ph type="subTitle" idx="8"/>
          </p:nvPr>
        </p:nvSpPr>
        <p:spPr>
          <a:xfrm>
            <a:off x="3346752" y="2953950"/>
            <a:ext cx="1824300" cy="488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Amaranth"/>
                <a:ea typeface="Amaranth"/>
                <a:cs typeface="Amaranth"/>
                <a:sym typeface="Amaranth"/>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pic>
        <p:nvPicPr>
          <p:cNvPr id="239" name="Google Shape;239;p26"/>
          <p:cNvPicPr preferRelativeResize="0"/>
          <p:nvPr/>
        </p:nvPicPr>
        <p:blipFill rotWithShape="1">
          <a:blip r:embed="rId2">
            <a:alphaModFix/>
          </a:blip>
          <a:srcRect b="34891"/>
          <a:stretch/>
        </p:blipFill>
        <p:spPr>
          <a:xfrm>
            <a:off x="13426" y="3828500"/>
            <a:ext cx="1399599" cy="1315001"/>
          </a:xfrm>
          <a:prstGeom prst="rect">
            <a:avLst/>
          </a:prstGeom>
          <a:noFill/>
          <a:ln>
            <a:noFill/>
          </a:ln>
        </p:spPr>
      </p:pic>
      <p:pic>
        <p:nvPicPr>
          <p:cNvPr id="240" name="Google Shape;240;p26"/>
          <p:cNvPicPr preferRelativeResize="0"/>
          <p:nvPr/>
        </p:nvPicPr>
        <p:blipFill>
          <a:blip r:embed="rId3">
            <a:alphaModFix/>
          </a:blip>
          <a:stretch>
            <a:fillRect/>
          </a:stretch>
        </p:blipFill>
        <p:spPr>
          <a:xfrm rot="9569237">
            <a:off x="800456" y="4536565"/>
            <a:ext cx="939190" cy="483900"/>
          </a:xfrm>
          <a:prstGeom prst="rect">
            <a:avLst/>
          </a:prstGeom>
          <a:noFill/>
          <a:ln>
            <a:noFill/>
          </a:ln>
        </p:spPr>
      </p:pic>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six columns">
  <p:cSld name="CUSTOM_7">
    <p:spTree>
      <p:nvGrpSpPr>
        <p:cNvPr id="1" name="Shape 241"/>
        <p:cNvGrpSpPr/>
        <p:nvPr/>
      </p:nvGrpSpPr>
      <p:grpSpPr>
        <a:xfrm>
          <a:off x="0" y="0"/>
          <a:ext cx="0" cy="0"/>
          <a:chOff x="0" y="0"/>
          <a:chExt cx="0" cy="0"/>
        </a:xfrm>
      </p:grpSpPr>
      <p:sp>
        <p:nvSpPr>
          <p:cNvPr id="242" name="Google Shape;242;p2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43" name="Google Shape;243;p27"/>
          <p:cNvSpPr txBox="1">
            <a:spLocks noGrp="1"/>
          </p:cNvSpPr>
          <p:nvPr>
            <p:ph type="subTitle" idx="1"/>
          </p:nvPr>
        </p:nvSpPr>
        <p:spPr>
          <a:xfrm>
            <a:off x="715587" y="1934496"/>
            <a:ext cx="2255700" cy="630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4" name="Google Shape;244;p27"/>
          <p:cNvSpPr txBox="1">
            <a:spLocks noGrp="1"/>
          </p:cNvSpPr>
          <p:nvPr>
            <p:ph type="subTitle" idx="2"/>
          </p:nvPr>
        </p:nvSpPr>
        <p:spPr>
          <a:xfrm>
            <a:off x="3444150" y="1934496"/>
            <a:ext cx="2255700" cy="630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5" name="Google Shape;245;p27"/>
          <p:cNvSpPr txBox="1">
            <a:spLocks noGrp="1"/>
          </p:cNvSpPr>
          <p:nvPr>
            <p:ph type="subTitle" idx="3"/>
          </p:nvPr>
        </p:nvSpPr>
        <p:spPr>
          <a:xfrm>
            <a:off x="715587" y="3351575"/>
            <a:ext cx="2255700" cy="630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6" name="Google Shape;246;p27"/>
          <p:cNvSpPr txBox="1">
            <a:spLocks noGrp="1"/>
          </p:cNvSpPr>
          <p:nvPr>
            <p:ph type="subTitle" idx="4"/>
          </p:nvPr>
        </p:nvSpPr>
        <p:spPr>
          <a:xfrm>
            <a:off x="3444150" y="3351575"/>
            <a:ext cx="2255700" cy="630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7" name="Google Shape;247;p27"/>
          <p:cNvSpPr txBox="1">
            <a:spLocks noGrp="1"/>
          </p:cNvSpPr>
          <p:nvPr>
            <p:ph type="subTitle" idx="5"/>
          </p:nvPr>
        </p:nvSpPr>
        <p:spPr>
          <a:xfrm>
            <a:off x="6172713" y="1934496"/>
            <a:ext cx="2255700" cy="630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8" name="Google Shape;248;p27"/>
          <p:cNvSpPr txBox="1">
            <a:spLocks noGrp="1"/>
          </p:cNvSpPr>
          <p:nvPr>
            <p:ph type="subTitle" idx="6"/>
          </p:nvPr>
        </p:nvSpPr>
        <p:spPr>
          <a:xfrm>
            <a:off x="6172713" y="3351575"/>
            <a:ext cx="2255700" cy="630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9" name="Google Shape;249;p27"/>
          <p:cNvSpPr txBox="1">
            <a:spLocks noGrp="1"/>
          </p:cNvSpPr>
          <p:nvPr>
            <p:ph type="subTitle" idx="7"/>
          </p:nvPr>
        </p:nvSpPr>
        <p:spPr>
          <a:xfrm>
            <a:off x="715587" y="1565500"/>
            <a:ext cx="2259600" cy="4452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Amaranth"/>
                <a:ea typeface="Amaranth"/>
                <a:cs typeface="Amaranth"/>
                <a:sym typeface="Amaranth"/>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50" name="Google Shape;250;p27"/>
          <p:cNvSpPr txBox="1">
            <a:spLocks noGrp="1"/>
          </p:cNvSpPr>
          <p:nvPr>
            <p:ph type="subTitle" idx="8"/>
          </p:nvPr>
        </p:nvSpPr>
        <p:spPr>
          <a:xfrm>
            <a:off x="3442200" y="1565500"/>
            <a:ext cx="2259600" cy="4452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Amaranth"/>
                <a:ea typeface="Amaranth"/>
                <a:cs typeface="Amaranth"/>
                <a:sym typeface="Amaranth"/>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51" name="Google Shape;251;p27"/>
          <p:cNvSpPr txBox="1">
            <a:spLocks noGrp="1"/>
          </p:cNvSpPr>
          <p:nvPr>
            <p:ph type="subTitle" idx="9"/>
          </p:nvPr>
        </p:nvSpPr>
        <p:spPr>
          <a:xfrm>
            <a:off x="6168813" y="1565500"/>
            <a:ext cx="2259600" cy="4452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Amaranth"/>
                <a:ea typeface="Amaranth"/>
                <a:cs typeface="Amaranth"/>
                <a:sym typeface="Amaranth"/>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52" name="Google Shape;252;p27"/>
          <p:cNvSpPr txBox="1">
            <a:spLocks noGrp="1"/>
          </p:cNvSpPr>
          <p:nvPr>
            <p:ph type="subTitle" idx="13"/>
          </p:nvPr>
        </p:nvSpPr>
        <p:spPr>
          <a:xfrm>
            <a:off x="715587" y="2982576"/>
            <a:ext cx="2259600" cy="4452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Amaranth"/>
                <a:ea typeface="Amaranth"/>
                <a:cs typeface="Amaranth"/>
                <a:sym typeface="Amaranth"/>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53" name="Google Shape;253;p27"/>
          <p:cNvSpPr txBox="1">
            <a:spLocks noGrp="1"/>
          </p:cNvSpPr>
          <p:nvPr>
            <p:ph type="subTitle" idx="14"/>
          </p:nvPr>
        </p:nvSpPr>
        <p:spPr>
          <a:xfrm>
            <a:off x="3442200" y="2982576"/>
            <a:ext cx="2259600" cy="4452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Amaranth"/>
                <a:ea typeface="Amaranth"/>
                <a:cs typeface="Amaranth"/>
                <a:sym typeface="Amaranth"/>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54" name="Google Shape;254;p27"/>
          <p:cNvSpPr txBox="1">
            <a:spLocks noGrp="1"/>
          </p:cNvSpPr>
          <p:nvPr>
            <p:ph type="subTitle" idx="15"/>
          </p:nvPr>
        </p:nvSpPr>
        <p:spPr>
          <a:xfrm>
            <a:off x="6168813" y="2982576"/>
            <a:ext cx="2259600" cy="4452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Amaranth"/>
                <a:ea typeface="Amaranth"/>
                <a:cs typeface="Amaranth"/>
                <a:sym typeface="Amaranth"/>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grpSp>
        <p:nvGrpSpPr>
          <p:cNvPr id="255" name="Google Shape;255;p27"/>
          <p:cNvGrpSpPr/>
          <p:nvPr/>
        </p:nvGrpSpPr>
        <p:grpSpPr>
          <a:xfrm>
            <a:off x="0" y="3730625"/>
            <a:ext cx="9144000" cy="1412876"/>
            <a:chOff x="0" y="3730625"/>
            <a:chExt cx="9144000" cy="1412876"/>
          </a:xfrm>
        </p:grpSpPr>
        <p:pic>
          <p:nvPicPr>
            <p:cNvPr id="256" name="Google Shape;256;p27"/>
            <p:cNvPicPr preferRelativeResize="0"/>
            <p:nvPr/>
          </p:nvPicPr>
          <p:blipFill rotWithShape="1">
            <a:blip r:embed="rId2">
              <a:alphaModFix/>
            </a:blip>
            <a:srcRect l="-16090" b="34895"/>
            <a:stretch/>
          </p:blipFill>
          <p:spPr>
            <a:xfrm>
              <a:off x="1718312" y="4078971"/>
              <a:ext cx="1555613" cy="1064529"/>
            </a:xfrm>
            <a:prstGeom prst="rect">
              <a:avLst/>
            </a:prstGeom>
            <a:noFill/>
            <a:ln>
              <a:noFill/>
            </a:ln>
          </p:spPr>
        </p:pic>
        <p:pic>
          <p:nvPicPr>
            <p:cNvPr id="257" name="Google Shape;257;p27"/>
            <p:cNvPicPr preferRelativeResize="0"/>
            <p:nvPr/>
          </p:nvPicPr>
          <p:blipFill rotWithShape="1">
            <a:blip r:embed="rId3">
              <a:alphaModFix/>
            </a:blip>
            <a:srcRect b="36624"/>
            <a:stretch/>
          </p:blipFill>
          <p:spPr>
            <a:xfrm flipH="1">
              <a:off x="7599177" y="3730625"/>
              <a:ext cx="1544823" cy="1412875"/>
            </a:xfrm>
            <a:prstGeom prst="rect">
              <a:avLst/>
            </a:prstGeom>
            <a:noFill/>
            <a:ln>
              <a:noFill/>
            </a:ln>
          </p:spPr>
        </p:pic>
        <p:pic>
          <p:nvPicPr>
            <p:cNvPr id="258" name="Google Shape;258;p27"/>
            <p:cNvPicPr preferRelativeResize="0"/>
            <p:nvPr/>
          </p:nvPicPr>
          <p:blipFill rotWithShape="1">
            <a:blip r:embed="rId4">
              <a:alphaModFix/>
            </a:blip>
            <a:srcRect b="37585"/>
            <a:stretch/>
          </p:blipFill>
          <p:spPr>
            <a:xfrm>
              <a:off x="0" y="3758950"/>
              <a:ext cx="1866576" cy="1384551"/>
            </a:xfrm>
            <a:prstGeom prst="rect">
              <a:avLst/>
            </a:prstGeom>
            <a:noFill/>
            <a:ln>
              <a:noFill/>
            </a:ln>
          </p:spPr>
        </p:pic>
        <p:pic>
          <p:nvPicPr>
            <p:cNvPr id="259" name="Google Shape;259;p27"/>
            <p:cNvPicPr preferRelativeResize="0"/>
            <p:nvPr/>
          </p:nvPicPr>
          <p:blipFill rotWithShape="1">
            <a:blip r:embed="rId2">
              <a:alphaModFix/>
            </a:blip>
            <a:srcRect l="-16090" b="34895"/>
            <a:stretch/>
          </p:blipFill>
          <p:spPr>
            <a:xfrm>
              <a:off x="6268300" y="4086344"/>
              <a:ext cx="1544822" cy="1057156"/>
            </a:xfrm>
            <a:prstGeom prst="rect">
              <a:avLst/>
            </a:prstGeom>
            <a:noFill/>
            <a:ln>
              <a:noFill/>
            </a:ln>
          </p:spPr>
        </p:pic>
        <p:pic>
          <p:nvPicPr>
            <p:cNvPr id="260" name="Google Shape;260;p27"/>
            <p:cNvPicPr preferRelativeResize="0"/>
            <p:nvPr/>
          </p:nvPicPr>
          <p:blipFill rotWithShape="1">
            <a:blip r:embed="rId4">
              <a:alphaModFix/>
            </a:blip>
            <a:srcRect b="41581"/>
            <a:stretch/>
          </p:blipFill>
          <p:spPr>
            <a:xfrm>
              <a:off x="3991298" y="4219975"/>
              <a:ext cx="1330200" cy="923524"/>
            </a:xfrm>
            <a:prstGeom prst="rect">
              <a:avLst/>
            </a:prstGeom>
            <a:noFill/>
            <a:ln>
              <a:noFill/>
            </a:ln>
          </p:spPr>
        </p:pic>
      </p:gr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1" name="Shape 261"/>
        <p:cNvGrpSpPr/>
        <p:nvPr/>
      </p:nvGrpSpPr>
      <p:grpSpPr>
        <a:xfrm>
          <a:off x="0" y="0"/>
          <a:ext cx="0" cy="0"/>
          <a:chOff x="0" y="0"/>
          <a:chExt cx="0" cy="0"/>
        </a:xfrm>
      </p:grpSpPr>
      <p:sp>
        <p:nvSpPr>
          <p:cNvPr id="262" name="Google Shape;262;p28"/>
          <p:cNvSpPr txBox="1">
            <a:spLocks noGrp="1"/>
          </p:cNvSpPr>
          <p:nvPr>
            <p:ph type="title" hasCustomPrompt="1"/>
          </p:nvPr>
        </p:nvSpPr>
        <p:spPr>
          <a:xfrm>
            <a:off x="992525" y="629975"/>
            <a:ext cx="4074000" cy="768900"/>
          </a:xfrm>
          <a:prstGeom prst="rect">
            <a:avLst/>
          </a:prstGeom>
          <a:solidFill>
            <a:schemeClr val="dk2"/>
          </a:solid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63" name="Google Shape;263;p28"/>
          <p:cNvSpPr txBox="1">
            <a:spLocks noGrp="1"/>
          </p:cNvSpPr>
          <p:nvPr>
            <p:ph type="subTitle" idx="1"/>
          </p:nvPr>
        </p:nvSpPr>
        <p:spPr>
          <a:xfrm>
            <a:off x="992525" y="1429725"/>
            <a:ext cx="4074000" cy="37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None/>
              <a:defRPr>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None/>
              <a:defRPr sz="2100">
                <a:solidFill>
                  <a:schemeClr val="dk1"/>
                </a:solidFill>
              </a:defRPr>
            </a:lvl4pPr>
            <a:lvl5pPr lvl="4" algn="ctr" rtl="0">
              <a:lnSpc>
                <a:spcPct val="100000"/>
              </a:lnSpc>
              <a:spcBef>
                <a:spcPts val="0"/>
              </a:spcBef>
              <a:spcAft>
                <a:spcPts val="0"/>
              </a:spcAft>
              <a:buClr>
                <a:schemeClr val="dk1"/>
              </a:buClr>
              <a:buSzPts val="2100"/>
              <a:buNone/>
              <a:defRPr sz="2100">
                <a:solidFill>
                  <a:schemeClr val="dk1"/>
                </a:solidFill>
              </a:defRPr>
            </a:lvl5pPr>
            <a:lvl6pPr lvl="5" algn="ctr" rtl="0">
              <a:lnSpc>
                <a:spcPct val="100000"/>
              </a:lnSpc>
              <a:spcBef>
                <a:spcPts val="0"/>
              </a:spcBef>
              <a:spcAft>
                <a:spcPts val="0"/>
              </a:spcAft>
              <a:buClr>
                <a:schemeClr val="dk1"/>
              </a:buClr>
              <a:buSzPts val="2100"/>
              <a:buNone/>
              <a:defRPr sz="2100">
                <a:solidFill>
                  <a:schemeClr val="dk1"/>
                </a:solidFill>
              </a:defRPr>
            </a:lvl6pPr>
            <a:lvl7pPr lvl="6" algn="ctr" rtl="0">
              <a:lnSpc>
                <a:spcPct val="100000"/>
              </a:lnSpc>
              <a:spcBef>
                <a:spcPts val="0"/>
              </a:spcBef>
              <a:spcAft>
                <a:spcPts val="0"/>
              </a:spcAft>
              <a:buClr>
                <a:schemeClr val="dk1"/>
              </a:buClr>
              <a:buSzPts val="2100"/>
              <a:buNone/>
              <a:defRPr sz="2100">
                <a:solidFill>
                  <a:schemeClr val="dk1"/>
                </a:solidFill>
              </a:defRPr>
            </a:lvl7pPr>
            <a:lvl8pPr lvl="7" algn="ctr" rtl="0">
              <a:lnSpc>
                <a:spcPct val="100000"/>
              </a:lnSpc>
              <a:spcBef>
                <a:spcPts val="0"/>
              </a:spcBef>
              <a:spcAft>
                <a:spcPts val="0"/>
              </a:spcAft>
              <a:buClr>
                <a:schemeClr val="dk1"/>
              </a:buClr>
              <a:buSzPts val="2100"/>
              <a:buNone/>
              <a:defRPr sz="2100">
                <a:solidFill>
                  <a:schemeClr val="dk1"/>
                </a:solidFill>
              </a:defRPr>
            </a:lvl8pPr>
            <a:lvl9pPr lvl="8" algn="ctr" rtl="0">
              <a:lnSpc>
                <a:spcPct val="100000"/>
              </a:lnSpc>
              <a:spcBef>
                <a:spcPts val="0"/>
              </a:spcBef>
              <a:spcAft>
                <a:spcPts val="0"/>
              </a:spcAft>
              <a:buClr>
                <a:schemeClr val="dk1"/>
              </a:buClr>
              <a:buSzPts val="2100"/>
              <a:buNone/>
              <a:defRPr sz="2100">
                <a:solidFill>
                  <a:schemeClr val="dk1"/>
                </a:solidFill>
              </a:defRPr>
            </a:lvl9pPr>
          </a:lstStyle>
          <a:p>
            <a:endParaRPr/>
          </a:p>
        </p:txBody>
      </p:sp>
      <p:sp>
        <p:nvSpPr>
          <p:cNvPr id="264" name="Google Shape;264;p28"/>
          <p:cNvSpPr txBox="1">
            <a:spLocks noGrp="1"/>
          </p:cNvSpPr>
          <p:nvPr>
            <p:ph type="title" idx="2" hasCustomPrompt="1"/>
          </p:nvPr>
        </p:nvSpPr>
        <p:spPr>
          <a:xfrm>
            <a:off x="992525" y="1985575"/>
            <a:ext cx="4074000" cy="768900"/>
          </a:xfrm>
          <a:prstGeom prst="rect">
            <a:avLst/>
          </a:prstGeom>
          <a:solidFill>
            <a:schemeClr val="dk2"/>
          </a:solid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65" name="Google Shape;265;p28"/>
          <p:cNvSpPr txBox="1">
            <a:spLocks noGrp="1"/>
          </p:cNvSpPr>
          <p:nvPr>
            <p:ph type="subTitle" idx="3"/>
          </p:nvPr>
        </p:nvSpPr>
        <p:spPr>
          <a:xfrm>
            <a:off x="992525" y="2785325"/>
            <a:ext cx="4074000" cy="37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None/>
              <a:defRPr>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None/>
              <a:defRPr sz="2100">
                <a:solidFill>
                  <a:schemeClr val="dk1"/>
                </a:solidFill>
              </a:defRPr>
            </a:lvl4pPr>
            <a:lvl5pPr lvl="4" algn="ctr" rtl="0">
              <a:lnSpc>
                <a:spcPct val="100000"/>
              </a:lnSpc>
              <a:spcBef>
                <a:spcPts val="0"/>
              </a:spcBef>
              <a:spcAft>
                <a:spcPts val="0"/>
              </a:spcAft>
              <a:buClr>
                <a:schemeClr val="dk1"/>
              </a:buClr>
              <a:buSzPts val="2100"/>
              <a:buNone/>
              <a:defRPr sz="2100">
                <a:solidFill>
                  <a:schemeClr val="dk1"/>
                </a:solidFill>
              </a:defRPr>
            </a:lvl5pPr>
            <a:lvl6pPr lvl="5" algn="ctr" rtl="0">
              <a:lnSpc>
                <a:spcPct val="100000"/>
              </a:lnSpc>
              <a:spcBef>
                <a:spcPts val="0"/>
              </a:spcBef>
              <a:spcAft>
                <a:spcPts val="0"/>
              </a:spcAft>
              <a:buClr>
                <a:schemeClr val="dk1"/>
              </a:buClr>
              <a:buSzPts val="2100"/>
              <a:buNone/>
              <a:defRPr sz="2100">
                <a:solidFill>
                  <a:schemeClr val="dk1"/>
                </a:solidFill>
              </a:defRPr>
            </a:lvl6pPr>
            <a:lvl7pPr lvl="6" algn="ctr" rtl="0">
              <a:lnSpc>
                <a:spcPct val="100000"/>
              </a:lnSpc>
              <a:spcBef>
                <a:spcPts val="0"/>
              </a:spcBef>
              <a:spcAft>
                <a:spcPts val="0"/>
              </a:spcAft>
              <a:buClr>
                <a:schemeClr val="dk1"/>
              </a:buClr>
              <a:buSzPts val="2100"/>
              <a:buNone/>
              <a:defRPr sz="2100">
                <a:solidFill>
                  <a:schemeClr val="dk1"/>
                </a:solidFill>
              </a:defRPr>
            </a:lvl7pPr>
            <a:lvl8pPr lvl="7" algn="ctr" rtl="0">
              <a:lnSpc>
                <a:spcPct val="100000"/>
              </a:lnSpc>
              <a:spcBef>
                <a:spcPts val="0"/>
              </a:spcBef>
              <a:spcAft>
                <a:spcPts val="0"/>
              </a:spcAft>
              <a:buClr>
                <a:schemeClr val="dk1"/>
              </a:buClr>
              <a:buSzPts val="2100"/>
              <a:buNone/>
              <a:defRPr sz="2100">
                <a:solidFill>
                  <a:schemeClr val="dk1"/>
                </a:solidFill>
              </a:defRPr>
            </a:lvl8pPr>
            <a:lvl9pPr lvl="8" algn="ctr" rtl="0">
              <a:lnSpc>
                <a:spcPct val="100000"/>
              </a:lnSpc>
              <a:spcBef>
                <a:spcPts val="0"/>
              </a:spcBef>
              <a:spcAft>
                <a:spcPts val="0"/>
              </a:spcAft>
              <a:buClr>
                <a:schemeClr val="dk1"/>
              </a:buClr>
              <a:buSzPts val="2100"/>
              <a:buNone/>
              <a:defRPr sz="2100">
                <a:solidFill>
                  <a:schemeClr val="dk1"/>
                </a:solidFill>
              </a:defRPr>
            </a:lvl9pPr>
          </a:lstStyle>
          <a:p>
            <a:endParaRPr/>
          </a:p>
        </p:txBody>
      </p:sp>
      <p:sp>
        <p:nvSpPr>
          <p:cNvPr id="266" name="Google Shape;266;p28"/>
          <p:cNvSpPr txBox="1">
            <a:spLocks noGrp="1"/>
          </p:cNvSpPr>
          <p:nvPr>
            <p:ph type="title" idx="4" hasCustomPrompt="1"/>
          </p:nvPr>
        </p:nvSpPr>
        <p:spPr>
          <a:xfrm>
            <a:off x="992525" y="3341175"/>
            <a:ext cx="4074000" cy="768900"/>
          </a:xfrm>
          <a:prstGeom prst="rect">
            <a:avLst/>
          </a:prstGeom>
          <a:solidFill>
            <a:schemeClr val="dk2"/>
          </a:solid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67" name="Google Shape;267;p28"/>
          <p:cNvSpPr txBox="1">
            <a:spLocks noGrp="1"/>
          </p:cNvSpPr>
          <p:nvPr>
            <p:ph type="subTitle" idx="5"/>
          </p:nvPr>
        </p:nvSpPr>
        <p:spPr>
          <a:xfrm>
            <a:off x="992525" y="4140925"/>
            <a:ext cx="4074000" cy="37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None/>
              <a:defRPr>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None/>
              <a:defRPr sz="2100">
                <a:solidFill>
                  <a:schemeClr val="dk1"/>
                </a:solidFill>
              </a:defRPr>
            </a:lvl4pPr>
            <a:lvl5pPr lvl="4" algn="ctr" rtl="0">
              <a:lnSpc>
                <a:spcPct val="100000"/>
              </a:lnSpc>
              <a:spcBef>
                <a:spcPts val="0"/>
              </a:spcBef>
              <a:spcAft>
                <a:spcPts val="0"/>
              </a:spcAft>
              <a:buClr>
                <a:schemeClr val="dk1"/>
              </a:buClr>
              <a:buSzPts val="2100"/>
              <a:buNone/>
              <a:defRPr sz="2100">
                <a:solidFill>
                  <a:schemeClr val="dk1"/>
                </a:solidFill>
              </a:defRPr>
            </a:lvl5pPr>
            <a:lvl6pPr lvl="5" algn="ctr" rtl="0">
              <a:lnSpc>
                <a:spcPct val="100000"/>
              </a:lnSpc>
              <a:spcBef>
                <a:spcPts val="0"/>
              </a:spcBef>
              <a:spcAft>
                <a:spcPts val="0"/>
              </a:spcAft>
              <a:buClr>
                <a:schemeClr val="dk1"/>
              </a:buClr>
              <a:buSzPts val="2100"/>
              <a:buNone/>
              <a:defRPr sz="2100">
                <a:solidFill>
                  <a:schemeClr val="dk1"/>
                </a:solidFill>
              </a:defRPr>
            </a:lvl6pPr>
            <a:lvl7pPr lvl="6" algn="ctr" rtl="0">
              <a:lnSpc>
                <a:spcPct val="100000"/>
              </a:lnSpc>
              <a:spcBef>
                <a:spcPts val="0"/>
              </a:spcBef>
              <a:spcAft>
                <a:spcPts val="0"/>
              </a:spcAft>
              <a:buClr>
                <a:schemeClr val="dk1"/>
              </a:buClr>
              <a:buSzPts val="2100"/>
              <a:buNone/>
              <a:defRPr sz="2100">
                <a:solidFill>
                  <a:schemeClr val="dk1"/>
                </a:solidFill>
              </a:defRPr>
            </a:lvl7pPr>
            <a:lvl8pPr lvl="7" algn="ctr" rtl="0">
              <a:lnSpc>
                <a:spcPct val="100000"/>
              </a:lnSpc>
              <a:spcBef>
                <a:spcPts val="0"/>
              </a:spcBef>
              <a:spcAft>
                <a:spcPts val="0"/>
              </a:spcAft>
              <a:buClr>
                <a:schemeClr val="dk1"/>
              </a:buClr>
              <a:buSzPts val="2100"/>
              <a:buNone/>
              <a:defRPr sz="2100">
                <a:solidFill>
                  <a:schemeClr val="dk1"/>
                </a:solidFill>
              </a:defRPr>
            </a:lvl8pPr>
            <a:lvl9pPr lvl="8" algn="ctr" rtl="0">
              <a:lnSpc>
                <a:spcPct val="100000"/>
              </a:lnSpc>
              <a:spcBef>
                <a:spcPts val="0"/>
              </a:spcBef>
              <a:spcAft>
                <a:spcPts val="0"/>
              </a:spcAft>
              <a:buClr>
                <a:schemeClr val="dk1"/>
              </a:buClr>
              <a:buSzPts val="2100"/>
              <a:buNone/>
              <a:defRPr sz="2100">
                <a:solidFill>
                  <a:schemeClr val="dk1"/>
                </a:solidFill>
              </a:defRPr>
            </a:lvl9pPr>
          </a:lstStyle>
          <a:p>
            <a:endParaRPr/>
          </a:p>
        </p:txBody>
      </p:sp>
      <p:grpSp>
        <p:nvGrpSpPr>
          <p:cNvPr id="268" name="Google Shape;268;p28"/>
          <p:cNvGrpSpPr/>
          <p:nvPr/>
        </p:nvGrpSpPr>
        <p:grpSpPr>
          <a:xfrm>
            <a:off x="5840575" y="1903825"/>
            <a:ext cx="3303427" cy="3239676"/>
            <a:chOff x="5840575" y="1903825"/>
            <a:chExt cx="3303427" cy="3239676"/>
          </a:xfrm>
        </p:grpSpPr>
        <p:pic>
          <p:nvPicPr>
            <p:cNvPr id="269" name="Google Shape;269;p28"/>
            <p:cNvPicPr preferRelativeResize="0"/>
            <p:nvPr/>
          </p:nvPicPr>
          <p:blipFill rotWithShape="1">
            <a:blip r:embed="rId2">
              <a:alphaModFix/>
            </a:blip>
            <a:srcRect l="-16088" r="14131" b="2553"/>
            <a:stretch/>
          </p:blipFill>
          <p:spPr>
            <a:xfrm>
              <a:off x="7798901" y="3574850"/>
              <a:ext cx="1345100" cy="1568651"/>
            </a:xfrm>
            <a:prstGeom prst="rect">
              <a:avLst/>
            </a:prstGeom>
            <a:noFill/>
            <a:ln>
              <a:noFill/>
            </a:ln>
          </p:spPr>
        </p:pic>
        <p:pic>
          <p:nvPicPr>
            <p:cNvPr id="270" name="Google Shape;270;p28"/>
            <p:cNvPicPr preferRelativeResize="0"/>
            <p:nvPr/>
          </p:nvPicPr>
          <p:blipFill>
            <a:blip r:embed="rId3">
              <a:alphaModFix/>
            </a:blip>
            <a:stretch>
              <a:fillRect/>
            </a:stretch>
          </p:blipFill>
          <p:spPr>
            <a:xfrm>
              <a:off x="6636031" y="1903825"/>
              <a:ext cx="2245005" cy="3239676"/>
            </a:xfrm>
            <a:prstGeom prst="rect">
              <a:avLst/>
            </a:prstGeom>
            <a:noFill/>
            <a:ln>
              <a:noFill/>
            </a:ln>
          </p:spPr>
        </p:pic>
        <p:pic>
          <p:nvPicPr>
            <p:cNvPr id="271" name="Google Shape;271;p28"/>
            <p:cNvPicPr preferRelativeResize="0"/>
            <p:nvPr/>
          </p:nvPicPr>
          <p:blipFill rotWithShape="1">
            <a:blip r:embed="rId4">
              <a:alphaModFix/>
            </a:blip>
            <a:srcRect b="2553"/>
            <a:stretch/>
          </p:blipFill>
          <p:spPr>
            <a:xfrm>
              <a:off x="5840575" y="3395350"/>
              <a:ext cx="1509475" cy="1748150"/>
            </a:xfrm>
            <a:prstGeom prst="rect">
              <a:avLst/>
            </a:prstGeom>
            <a:noFill/>
            <a:ln>
              <a:noFill/>
            </a:ln>
          </p:spPr>
        </p:pic>
      </p:gr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hanks">
  <p:cSld name="CUSTOM_3_1">
    <p:spTree>
      <p:nvGrpSpPr>
        <p:cNvPr id="1" name="Shape 272"/>
        <p:cNvGrpSpPr/>
        <p:nvPr/>
      </p:nvGrpSpPr>
      <p:grpSpPr>
        <a:xfrm>
          <a:off x="0" y="0"/>
          <a:ext cx="0" cy="0"/>
          <a:chOff x="0" y="0"/>
          <a:chExt cx="0" cy="0"/>
        </a:xfrm>
      </p:grpSpPr>
      <p:sp>
        <p:nvSpPr>
          <p:cNvPr id="273" name="Google Shape;273;p29"/>
          <p:cNvSpPr txBox="1">
            <a:spLocks noGrp="1"/>
          </p:cNvSpPr>
          <p:nvPr>
            <p:ph type="title"/>
          </p:nvPr>
        </p:nvSpPr>
        <p:spPr>
          <a:xfrm>
            <a:off x="713225" y="689738"/>
            <a:ext cx="4448100" cy="9195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sz="55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74" name="Google Shape;274;p29"/>
          <p:cNvSpPr txBox="1">
            <a:spLocks noGrp="1"/>
          </p:cNvSpPr>
          <p:nvPr>
            <p:ph type="subTitle" idx="1"/>
          </p:nvPr>
        </p:nvSpPr>
        <p:spPr>
          <a:xfrm>
            <a:off x="713225" y="1665613"/>
            <a:ext cx="4448100" cy="1147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276" name="Google Shape;276;p29"/>
          <p:cNvGrpSpPr/>
          <p:nvPr/>
        </p:nvGrpSpPr>
        <p:grpSpPr>
          <a:xfrm>
            <a:off x="4337700" y="1779050"/>
            <a:ext cx="4806301" cy="3364456"/>
            <a:chOff x="4121790" y="1629707"/>
            <a:chExt cx="5019635" cy="3513792"/>
          </a:xfrm>
        </p:grpSpPr>
        <p:pic>
          <p:nvPicPr>
            <p:cNvPr id="277" name="Google Shape;277;p29"/>
            <p:cNvPicPr preferRelativeResize="0"/>
            <p:nvPr/>
          </p:nvPicPr>
          <p:blipFill rotWithShape="1">
            <a:blip r:embed="rId2">
              <a:alphaModFix/>
            </a:blip>
            <a:srcRect l="-16090" b="46552"/>
            <a:stretch/>
          </p:blipFill>
          <p:spPr>
            <a:xfrm>
              <a:off x="4121790" y="4294930"/>
              <a:ext cx="1510574" cy="848563"/>
            </a:xfrm>
            <a:prstGeom prst="rect">
              <a:avLst/>
            </a:prstGeom>
            <a:noFill/>
            <a:ln>
              <a:noFill/>
            </a:ln>
          </p:spPr>
        </p:pic>
        <p:pic>
          <p:nvPicPr>
            <p:cNvPr id="278" name="Google Shape;278;p29"/>
            <p:cNvPicPr preferRelativeResize="0"/>
            <p:nvPr/>
          </p:nvPicPr>
          <p:blipFill rotWithShape="1">
            <a:blip r:embed="rId3">
              <a:alphaModFix/>
            </a:blip>
            <a:srcRect r="2372"/>
            <a:stretch/>
          </p:blipFill>
          <p:spPr>
            <a:xfrm>
              <a:off x="6764244" y="1629707"/>
              <a:ext cx="2377181" cy="3513786"/>
            </a:xfrm>
            <a:prstGeom prst="rect">
              <a:avLst/>
            </a:prstGeom>
            <a:noFill/>
            <a:ln>
              <a:noFill/>
            </a:ln>
          </p:spPr>
        </p:pic>
        <p:pic>
          <p:nvPicPr>
            <p:cNvPr id="279" name="Google Shape;279;p29"/>
            <p:cNvPicPr preferRelativeResize="0"/>
            <p:nvPr/>
          </p:nvPicPr>
          <p:blipFill rotWithShape="1">
            <a:blip r:embed="rId4">
              <a:alphaModFix/>
            </a:blip>
            <a:srcRect b="2553"/>
            <a:stretch/>
          </p:blipFill>
          <p:spPr>
            <a:xfrm>
              <a:off x="5255926" y="2835175"/>
              <a:ext cx="1993160" cy="2308324"/>
            </a:xfrm>
            <a:prstGeom prst="rect">
              <a:avLst/>
            </a:prstGeom>
            <a:noFill/>
            <a:ln>
              <a:noFill/>
            </a:ln>
          </p:spPr>
        </p:pic>
      </p:grpSp>
      <p:pic>
        <p:nvPicPr>
          <p:cNvPr id="280" name="Google Shape;280;p29"/>
          <p:cNvPicPr preferRelativeResize="0"/>
          <p:nvPr/>
        </p:nvPicPr>
        <p:blipFill rotWithShape="1">
          <a:blip r:embed="rId5">
            <a:alphaModFix/>
          </a:blip>
          <a:srcRect t="2950" r="35475"/>
          <a:stretch/>
        </p:blipFill>
        <p:spPr>
          <a:xfrm>
            <a:off x="7141650" y="1675"/>
            <a:ext cx="1993151" cy="2370475"/>
          </a:xfrm>
          <a:prstGeom prst="rect">
            <a:avLst/>
          </a:prstGeom>
          <a:noFill/>
          <a:ln>
            <a:noFill/>
          </a:ln>
        </p:spPr>
      </p:pic>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281"/>
        <p:cNvGrpSpPr/>
        <p:nvPr/>
      </p:nvGrpSpPr>
      <p:grpSpPr>
        <a:xfrm>
          <a:off x="0" y="0"/>
          <a:ext cx="0" cy="0"/>
          <a:chOff x="0" y="0"/>
          <a:chExt cx="0" cy="0"/>
        </a:xfrm>
      </p:grpSpPr>
      <p:grpSp>
        <p:nvGrpSpPr>
          <p:cNvPr id="282" name="Google Shape;282;p30"/>
          <p:cNvGrpSpPr/>
          <p:nvPr/>
        </p:nvGrpSpPr>
        <p:grpSpPr>
          <a:xfrm flipH="1">
            <a:off x="-12" y="1629700"/>
            <a:ext cx="9374163" cy="3513800"/>
            <a:chOff x="-230162" y="1629700"/>
            <a:chExt cx="9374163" cy="3513800"/>
          </a:xfrm>
        </p:grpSpPr>
        <p:pic>
          <p:nvPicPr>
            <p:cNvPr id="283" name="Google Shape;283;p30"/>
            <p:cNvPicPr preferRelativeResize="0"/>
            <p:nvPr/>
          </p:nvPicPr>
          <p:blipFill rotWithShape="1">
            <a:blip r:embed="rId2">
              <a:alphaModFix/>
            </a:blip>
            <a:srcRect l="-16090" b="2553"/>
            <a:stretch/>
          </p:blipFill>
          <p:spPr>
            <a:xfrm>
              <a:off x="-230162" y="3442117"/>
              <a:ext cx="1661100" cy="1701382"/>
            </a:xfrm>
            <a:prstGeom prst="rect">
              <a:avLst/>
            </a:prstGeom>
            <a:noFill/>
            <a:ln>
              <a:noFill/>
            </a:ln>
          </p:spPr>
        </p:pic>
        <p:pic>
          <p:nvPicPr>
            <p:cNvPr id="284" name="Google Shape;284;p30"/>
            <p:cNvPicPr preferRelativeResize="0"/>
            <p:nvPr/>
          </p:nvPicPr>
          <p:blipFill>
            <a:blip r:embed="rId3">
              <a:alphaModFix/>
            </a:blip>
            <a:stretch>
              <a:fillRect/>
            </a:stretch>
          </p:blipFill>
          <p:spPr>
            <a:xfrm>
              <a:off x="3887063" y="1629700"/>
              <a:ext cx="2434962" cy="3513800"/>
            </a:xfrm>
            <a:prstGeom prst="rect">
              <a:avLst/>
            </a:prstGeom>
            <a:noFill/>
            <a:ln>
              <a:noFill/>
            </a:ln>
          </p:spPr>
        </p:pic>
        <p:pic>
          <p:nvPicPr>
            <p:cNvPr id="285" name="Google Shape;285;p30"/>
            <p:cNvPicPr preferRelativeResize="0"/>
            <p:nvPr/>
          </p:nvPicPr>
          <p:blipFill rotWithShape="1">
            <a:blip r:embed="rId2">
              <a:alphaModFix/>
            </a:blip>
            <a:srcRect r="19185" b="2553"/>
            <a:stretch/>
          </p:blipFill>
          <p:spPr>
            <a:xfrm>
              <a:off x="7273600" y="2773025"/>
              <a:ext cx="1870400" cy="2370475"/>
            </a:xfrm>
            <a:prstGeom prst="rect">
              <a:avLst/>
            </a:prstGeom>
            <a:noFill/>
            <a:ln>
              <a:noFill/>
            </a:ln>
          </p:spPr>
        </p:pic>
        <p:pic>
          <p:nvPicPr>
            <p:cNvPr id="286" name="Google Shape;286;p30"/>
            <p:cNvPicPr preferRelativeResize="0"/>
            <p:nvPr/>
          </p:nvPicPr>
          <p:blipFill rotWithShape="1">
            <a:blip r:embed="rId4">
              <a:alphaModFix/>
            </a:blip>
            <a:srcRect b="2553"/>
            <a:stretch/>
          </p:blipFill>
          <p:spPr>
            <a:xfrm>
              <a:off x="1524250" y="2835175"/>
              <a:ext cx="1993160" cy="2308324"/>
            </a:xfrm>
            <a:prstGeom prst="rect">
              <a:avLst/>
            </a:prstGeom>
            <a:noFill/>
            <a:ln>
              <a:noFill/>
            </a:ln>
          </p:spPr>
        </p:pic>
      </p:grpSp>
      <p:pic>
        <p:nvPicPr>
          <p:cNvPr id="287" name="Google Shape;287;p30"/>
          <p:cNvPicPr preferRelativeResize="0"/>
          <p:nvPr/>
        </p:nvPicPr>
        <p:blipFill rotWithShape="1">
          <a:blip r:embed="rId5">
            <a:alphaModFix/>
          </a:blip>
          <a:srcRect t="2950" r="35475"/>
          <a:stretch/>
        </p:blipFill>
        <p:spPr>
          <a:xfrm flipH="1">
            <a:off x="12" y="1675"/>
            <a:ext cx="1993151" cy="2370475"/>
          </a:xfrm>
          <a:prstGeom prst="rect">
            <a:avLst/>
          </a:prstGeom>
          <a:noFill/>
          <a:ln>
            <a:noFill/>
          </a:ln>
        </p:spPr>
      </p:pic>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6"/>
        <p:cNvGrpSpPr/>
        <p:nvPr/>
      </p:nvGrpSpPr>
      <p:grpSpPr>
        <a:xfrm>
          <a:off x="0" y="0"/>
          <a:ext cx="0" cy="0"/>
          <a:chOff x="0" y="0"/>
          <a:chExt cx="0" cy="0"/>
        </a:xfrm>
      </p:grpSpPr>
      <p:sp>
        <p:nvSpPr>
          <p:cNvPr id="27" name="Google Shape;27;p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8" name="Google Shape;28;p4"/>
          <p:cNvSpPr txBox="1">
            <a:spLocks noGrp="1"/>
          </p:cNvSpPr>
          <p:nvPr>
            <p:ph type="body" idx="1"/>
          </p:nvPr>
        </p:nvSpPr>
        <p:spPr>
          <a:xfrm>
            <a:off x="735725" y="1391650"/>
            <a:ext cx="4274100" cy="15987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Char char="●"/>
              <a:defRPr/>
            </a:lvl1pPr>
            <a:lvl2pPr marL="914400" lvl="1" indent="-317500" rtl="0">
              <a:lnSpc>
                <a:spcPct val="100000"/>
              </a:lnSpc>
              <a:spcBef>
                <a:spcPts val="0"/>
              </a:spcBef>
              <a:spcAft>
                <a:spcPts val="0"/>
              </a:spcAft>
              <a:buSzPts val="1400"/>
              <a:buFont typeface="Nunito Light"/>
              <a:buChar char="○"/>
              <a:defRPr/>
            </a:lvl2pPr>
            <a:lvl3pPr marL="1371600" lvl="2" indent="-317500" rtl="0">
              <a:lnSpc>
                <a:spcPct val="100000"/>
              </a:lnSpc>
              <a:spcBef>
                <a:spcPts val="0"/>
              </a:spcBef>
              <a:spcAft>
                <a:spcPts val="0"/>
              </a:spcAft>
              <a:buSzPts val="1400"/>
              <a:buFont typeface="Nunito Light"/>
              <a:buChar char="■"/>
              <a:defRPr/>
            </a:lvl3pPr>
            <a:lvl4pPr marL="1828800" lvl="3" indent="-317500" rtl="0">
              <a:lnSpc>
                <a:spcPct val="100000"/>
              </a:lnSpc>
              <a:spcBef>
                <a:spcPts val="0"/>
              </a:spcBef>
              <a:spcAft>
                <a:spcPts val="0"/>
              </a:spcAft>
              <a:buSzPts val="1400"/>
              <a:buFont typeface="Nunito Light"/>
              <a:buChar char="●"/>
              <a:defRPr/>
            </a:lvl4pPr>
            <a:lvl5pPr marL="2286000" lvl="4" indent="-317500" rtl="0">
              <a:lnSpc>
                <a:spcPct val="100000"/>
              </a:lnSpc>
              <a:spcBef>
                <a:spcPts val="0"/>
              </a:spcBef>
              <a:spcAft>
                <a:spcPts val="0"/>
              </a:spcAft>
              <a:buSzPts val="1400"/>
              <a:buFont typeface="Nunito Light"/>
              <a:buChar char="○"/>
              <a:defRPr/>
            </a:lvl5pPr>
            <a:lvl6pPr marL="2743200" lvl="5" indent="-317500" rtl="0">
              <a:lnSpc>
                <a:spcPct val="100000"/>
              </a:lnSpc>
              <a:spcBef>
                <a:spcPts val="0"/>
              </a:spcBef>
              <a:spcAft>
                <a:spcPts val="0"/>
              </a:spcAft>
              <a:buSzPts val="1400"/>
              <a:buFont typeface="Nunito Light"/>
              <a:buChar char="■"/>
              <a:defRPr/>
            </a:lvl6pPr>
            <a:lvl7pPr marL="3200400" lvl="6" indent="-317500" rtl="0">
              <a:lnSpc>
                <a:spcPct val="100000"/>
              </a:lnSpc>
              <a:spcBef>
                <a:spcPts val="0"/>
              </a:spcBef>
              <a:spcAft>
                <a:spcPts val="0"/>
              </a:spcAft>
              <a:buSzPts val="1400"/>
              <a:buFont typeface="Nunito Light"/>
              <a:buChar char="●"/>
              <a:defRPr/>
            </a:lvl7pPr>
            <a:lvl8pPr marL="3657600" lvl="7" indent="-317500" rtl="0">
              <a:lnSpc>
                <a:spcPct val="100000"/>
              </a:lnSpc>
              <a:spcBef>
                <a:spcPts val="0"/>
              </a:spcBef>
              <a:spcAft>
                <a:spcPts val="0"/>
              </a:spcAft>
              <a:buSzPts val="1400"/>
              <a:buFont typeface="Nunito Light"/>
              <a:buChar char="○"/>
              <a:defRPr/>
            </a:lvl8pPr>
            <a:lvl9pPr marL="4114800" lvl="8" indent="-317500" rtl="0">
              <a:lnSpc>
                <a:spcPct val="100000"/>
              </a:lnSpc>
              <a:spcBef>
                <a:spcPts val="0"/>
              </a:spcBef>
              <a:spcAft>
                <a:spcPts val="0"/>
              </a:spcAft>
              <a:buSzPts val="1400"/>
              <a:buFont typeface="Nunito Light"/>
              <a:buChar char="■"/>
              <a:defRPr/>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288"/>
        <p:cNvGrpSpPr/>
        <p:nvPr/>
      </p:nvGrpSpPr>
      <p:grpSpPr>
        <a:xfrm>
          <a:off x="0" y="0"/>
          <a:ext cx="0" cy="0"/>
          <a:chOff x="0" y="0"/>
          <a:chExt cx="0" cy="0"/>
        </a:xfrm>
      </p:grpSpPr>
      <p:grpSp>
        <p:nvGrpSpPr>
          <p:cNvPr id="289" name="Google Shape;289;p31"/>
          <p:cNvGrpSpPr/>
          <p:nvPr/>
        </p:nvGrpSpPr>
        <p:grpSpPr>
          <a:xfrm>
            <a:off x="2960150" y="2774650"/>
            <a:ext cx="6183846" cy="2368862"/>
            <a:chOff x="2960150" y="2774650"/>
            <a:chExt cx="6183846" cy="2368862"/>
          </a:xfrm>
        </p:grpSpPr>
        <p:pic>
          <p:nvPicPr>
            <p:cNvPr id="290" name="Google Shape;290;p31"/>
            <p:cNvPicPr preferRelativeResize="0"/>
            <p:nvPr/>
          </p:nvPicPr>
          <p:blipFill rotWithShape="1">
            <a:blip r:embed="rId2">
              <a:alphaModFix/>
            </a:blip>
            <a:srcRect b="39773"/>
            <a:stretch/>
          </p:blipFill>
          <p:spPr>
            <a:xfrm>
              <a:off x="2960150" y="4197450"/>
              <a:ext cx="1287300" cy="946049"/>
            </a:xfrm>
            <a:prstGeom prst="rect">
              <a:avLst/>
            </a:prstGeom>
            <a:noFill/>
            <a:ln>
              <a:noFill/>
            </a:ln>
          </p:spPr>
        </p:pic>
        <p:pic>
          <p:nvPicPr>
            <p:cNvPr id="291" name="Google Shape;291;p31"/>
            <p:cNvPicPr preferRelativeResize="0"/>
            <p:nvPr/>
          </p:nvPicPr>
          <p:blipFill>
            <a:blip r:embed="rId3">
              <a:alphaModFix/>
            </a:blip>
            <a:stretch>
              <a:fillRect/>
            </a:stretch>
          </p:blipFill>
          <p:spPr>
            <a:xfrm>
              <a:off x="7502457" y="2774650"/>
              <a:ext cx="1641539" cy="2368851"/>
            </a:xfrm>
            <a:prstGeom prst="rect">
              <a:avLst/>
            </a:prstGeom>
            <a:noFill/>
            <a:ln>
              <a:noFill/>
            </a:ln>
          </p:spPr>
        </p:pic>
        <p:pic>
          <p:nvPicPr>
            <p:cNvPr id="292" name="Google Shape;292;p31"/>
            <p:cNvPicPr preferRelativeResize="0"/>
            <p:nvPr/>
          </p:nvPicPr>
          <p:blipFill rotWithShape="1">
            <a:blip r:embed="rId4">
              <a:alphaModFix/>
            </a:blip>
            <a:srcRect b="27431"/>
            <a:stretch/>
          </p:blipFill>
          <p:spPr>
            <a:xfrm>
              <a:off x="4615775" y="3845725"/>
              <a:ext cx="1504725" cy="1297776"/>
            </a:xfrm>
            <a:prstGeom prst="rect">
              <a:avLst/>
            </a:prstGeom>
            <a:noFill/>
            <a:ln>
              <a:noFill/>
            </a:ln>
          </p:spPr>
        </p:pic>
        <p:pic>
          <p:nvPicPr>
            <p:cNvPr id="293" name="Google Shape;293;p31"/>
            <p:cNvPicPr preferRelativeResize="0"/>
            <p:nvPr/>
          </p:nvPicPr>
          <p:blipFill rotWithShape="1">
            <a:blip r:embed="rId3">
              <a:alphaModFix/>
            </a:blip>
            <a:srcRect b="37441"/>
            <a:stretch/>
          </p:blipFill>
          <p:spPr>
            <a:xfrm>
              <a:off x="6012200" y="3661562"/>
              <a:ext cx="1641550" cy="1481949"/>
            </a:xfrm>
            <a:prstGeom prst="rect">
              <a:avLst/>
            </a:prstGeom>
            <a:noFill/>
            <a:ln>
              <a:noFill/>
            </a:ln>
          </p:spPr>
        </p:pic>
      </p:grpSp>
      <p:grpSp>
        <p:nvGrpSpPr>
          <p:cNvPr id="294" name="Google Shape;294;p31"/>
          <p:cNvGrpSpPr/>
          <p:nvPr/>
        </p:nvGrpSpPr>
        <p:grpSpPr>
          <a:xfrm>
            <a:off x="309850" y="3031525"/>
            <a:ext cx="2779323" cy="2111975"/>
            <a:chOff x="309850" y="3031525"/>
            <a:chExt cx="2779323" cy="2111975"/>
          </a:xfrm>
        </p:grpSpPr>
        <p:pic>
          <p:nvPicPr>
            <p:cNvPr id="295" name="Google Shape;295;p31"/>
            <p:cNvPicPr preferRelativeResize="0"/>
            <p:nvPr/>
          </p:nvPicPr>
          <p:blipFill rotWithShape="1">
            <a:blip r:embed="rId5">
              <a:alphaModFix/>
            </a:blip>
            <a:srcRect b="27320"/>
            <a:stretch/>
          </p:blipFill>
          <p:spPr>
            <a:xfrm>
              <a:off x="309850" y="3031525"/>
              <a:ext cx="1212700" cy="2111974"/>
            </a:xfrm>
            <a:prstGeom prst="rect">
              <a:avLst/>
            </a:prstGeom>
            <a:noFill/>
            <a:ln>
              <a:noFill/>
            </a:ln>
          </p:spPr>
        </p:pic>
        <p:pic>
          <p:nvPicPr>
            <p:cNvPr id="296" name="Google Shape;296;p31"/>
            <p:cNvPicPr preferRelativeResize="0"/>
            <p:nvPr/>
          </p:nvPicPr>
          <p:blipFill rotWithShape="1">
            <a:blip r:embed="rId6">
              <a:alphaModFix/>
            </a:blip>
            <a:srcRect b="13209"/>
            <a:stretch/>
          </p:blipFill>
          <p:spPr>
            <a:xfrm>
              <a:off x="1975148" y="4313625"/>
              <a:ext cx="1114026" cy="829874"/>
            </a:xfrm>
            <a:prstGeom prst="rect">
              <a:avLst/>
            </a:prstGeom>
            <a:noFill/>
            <a:ln>
              <a:noFill/>
            </a:ln>
          </p:spPr>
        </p:pic>
      </p:gr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300"/>
        <p:cNvGrpSpPr/>
        <p:nvPr/>
      </p:nvGrpSpPr>
      <p:grpSpPr>
        <a:xfrm>
          <a:off x="0" y="0"/>
          <a:ext cx="0" cy="0"/>
          <a:chOff x="0" y="0"/>
          <a:chExt cx="0" cy="0"/>
        </a:xfrm>
      </p:grpSpPr>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301"/>
        <p:cNvGrpSpPr/>
        <p:nvPr/>
      </p:nvGrpSpPr>
      <p:grpSpPr>
        <a:xfrm>
          <a:off x="0" y="0"/>
          <a:ext cx="0" cy="0"/>
          <a:chOff x="0" y="0"/>
          <a:chExt cx="0" cy="0"/>
        </a:xfrm>
      </p:grpSpPr>
      <p:sp>
        <p:nvSpPr>
          <p:cNvPr id="302" name="Google Shape;302;p34"/>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solidFill>
                  <a:schemeClr val="lt1"/>
                </a:solidFill>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9"/>
        <p:cNvGrpSpPr/>
        <p:nvPr/>
      </p:nvGrpSpPr>
      <p:grpSpPr>
        <a:xfrm>
          <a:off x="0" y="0"/>
          <a:ext cx="0" cy="0"/>
          <a:chOff x="0" y="0"/>
          <a:chExt cx="0" cy="0"/>
        </a:xfrm>
      </p:grpSpPr>
      <p:sp>
        <p:nvSpPr>
          <p:cNvPr id="30" name="Google Shape;30;p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1" name="Google Shape;31;p5"/>
          <p:cNvSpPr txBox="1">
            <a:spLocks noGrp="1"/>
          </p:cNvSpPr>
          <p:nvPr>
            <p:ph type="subTitle" idx="1"/>
          </p:nvPr>
        </p:nvSpPr>
        <p:spPr>
          <a:xfrm>
            <a:off x="5318409" y="3772599"/>
            <a:ext cx="25056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32" name="Google Shape;32;p5"/>
          <p:cNvSpPr txBox="1">
            <a:spLocks noGrp="1"/>
          </p:cNvSpPr>
          <p:nvPr>
            <p:ph type="subTitle" idx="2"/>
          </p:nvPr>
        </p:nvSpPr>
        <p:spPr>
          <a:xfrm>
            <a:off x="1319991" y="3772599"/>
            <a:ext cx="25056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33" name="Google Shape;33;p5"/>
          <p:cNvSpPr txBox="1">
            <a:spLocks noGrp="1"/>
          </p:cNvSpPr>
          <p:nvPr>
            <p:ph type="subTitle" idx="3"/>
          </p:nvPr>
        </p:nvSpPr>
        <p:spPr>
          <a:xfrm>
            <a:off x="5318409" y="3377800"/>
            <a:ext cx="2505600" cy="471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Amaranth"/>
                <a:ea typeface="Amaranth"/>
                <a:cs typeface="Amaranth"/>
                <a:sym typeface="Amaranth"/>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34" name="Google Shape;34;p5"/>
          <p:cNvSpPr txBox="1">
            <a:spLocks noGrp="1"/>
          </p:cNvSpPr>
          <p:nvPr>
            <p:ph type="subTitle" idx="4"/>
          </p:nvPr>
        </p:nvSpPr>
        <p:spPr>
          <a:xfrm>
            <a:off x="1319991" y="3377800"/>
            <a:ext cx="2505600" cy="471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Amaranth"/>
                <a:ea typeface="Amaranth"/>
                <a:cs typeface="Amaranth"/>
                <a:sym typeface="Amaranth"/>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grpSp>
        <p:nvGrpSpPr>
          <p:cNvPr id="35" name="Google Shape;35;p5"/>
          <p:cNvGrpSpPr/>
          <p:nvPr/>
        </p:nvGrpSpPr>
        <p:grpSpPr>
          <a:xfrm>
            <a:off x="0" y="3224250"/>
            <a:ext cx="9144006" cy="1919334"/>
            <a:chOff x="0" y="3224250"/>
            <a:chExt cx="9144006" cy="1919334"/>
          </a:xfrm>
        </p:grpSpPr>
        <p:pic>
          <p:nvPicPr>
            <p:cNvPr id="36" name="Google Shape;36;p5"/>
            <p:cNvPicPr preferRelativeResize="0"/>
            <p:nvPr/>
          </p:nvPicPr>
          <p:blipFill rotWithShape="1">
            <a:blip r:embed="rId2">
              <a:alphaModFix/>
            </a:blip>
            <a:srcRect l="-16090" t="3306" b="22228"/>
            <a:stretch/>
          </p:blipFill>
          <p:spPr>
            <a:xfrm flipH="1">
              <a:off x="7897185" y="4167709"/>
              <a:ext cx="1246821" cy="975875"/>
            </a:xfrm>
            <a:prstGeom prst="rect">
              <a:avLst/>
            </a:prstGeom>
            <a:noFill/>
            <a:ln>
              <a:noFill/>
            </a:ln>
          </p:spPr>
        </p:pic>
        <p:pic>
          <p:nvPicPr>
            <p:cNvPr id="37" name="Google Shape;37;p5"/>
            <p:cNvPicPr preferRelativeResize="0"/>
            <p:nvPr/>
          </p:nvPicPr>
          <p:blipFill rotWithShape="1">
            <a:blip r:embed="rId3">
              <a:alphaModFix/>
            </a:blip>
            <a:srcRect b="21887"/>
            <a:stretch/>
          </p:blipFill>
          <p:spPr>
            <a:xfrm>
              <a:off x="754811" y="4074856"/>
              <a:ext cx="1151217" cy="1068718"/>
            </a:xfrm>
            <a:prstGeom prst="rect">
              <a:avLst/>
            </a:prstGeom>
            <a:noFill/>
            <a:ln>
              <a:noFill/>
            </a:ln>
          </p:spPr>
        </p:pic>
        <p:pic>
          <p:nvPicPr>
            <p:cNvPr id="38" name="Google Shape;38;p5"/>
            <p:cNvPicPr preferRelativeResize="0"/>
            <p:nvPr/>
          </p:nvPicPr>
          <p:blipFill>
            <a:blip r:embed="rId4">
              <a:alphaModFix/>
            </a:blip>
            <a:stretch>
              <a:fillRect/>
            </a:stretch>
          </p:blipFill>
          <p:spPr>
            <a:xfrm>
              <a:off x="0" y="3224250"/>
              <a:ext cx="1330030" cy="1919324"/>
            </a:xfrm>
            <a:prstGeom prst="rect">
              <a:avLst/>
            </a:prstGeom>
            <a:noFill/>
            <a:ln>
              <a:noFill/>
            </a:ln>
          </p:spPr>
        </p:pic>
        <p:pic>
          <p:nvPicPr>
            <p:cNvPr id="39" name="Google Shape;39;p5"/>
            <p:cNvPicPr preferRelativeResize="0"/>
            <p:nvPr/>
          </p:nvPicPr>
          <p:blipFill rotWithShape="1">
            <a:blip r:embed="rId2">
              <a:alphaModFix/>
            </a:blip>
            <a:srcRect l="-16090" t="3308" b="32691"/>
            <a:stretch/>
          </p:blipFill>
          <p:spPr>
            <a:xfrm>
              <a:off x="3948580" y="4304862"/>
              <a:ext cx="1246821" cy="838721"/>
            </a:xfrm>
            <a:prstGeom prst="rect">
              <a:avLst/>
            </a:prstGeom>
            <a:noFill/>
            <a:ln>
              <a:noFill/>
            </a:ln>
          </p:spPr>
        </p:pic>
        <p:pic>
          <p:nvPicPr>
            <p:cNvPr id="40" name="Google Shape;40;p5"/>
            <p:cNvPicPr preferRelativeResize="0"/>
            <p:nvPr/>
          </p:nvPicPr>
          <p:blipFill rotWithShape="1">
            <a:blip r:embed="rId3">
              <a:alphaModFix/>
            </a:blip>
            <a:srcRect b="21887"/>
            <a:stretch/>
          </p:blipFill>
          <p:spPr>
            <a:xfrm>
              <a:off x="6912850" y="4167709"/>
              <a:ext cx="1051204" cy="975873"/>
            </a:xfrm>
            <a:prstGeom prst="rect">
              <a:avLst/>
            </a:prstGeom>
            <a:noFill/>
            <a:ln>
              <a:noFill/>
            </a:ln>
          </p:spPr>
        </p:pic>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41"/>
        <p:cNvGrpSpPr/>
        <p:nvPr/>
      </p:nvGrpSpPr>
      <p:grpSpPr>
        <a:xfrm>
          <a:off x="0" y="0"/>
          <a:ext cx="0" cy="0"/>
          <a:chOff x="0" y="0"/>
          <a:chExt cx="0" cy="0"/>
        </a:xfrm>
      </p:grpSpPr>
      <p:sp>
        <p:nvSpPr>
          <p:cNvPr id="42" name="Google Shape;42;p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43" name="Google Shape;43;p6"/>
          <p:cNvGrpSpPr/>
          <p:nvPr/>
        </p:nvGrpSpPr>
        <p:grpSpPr>
          <a:xfrm>
            <a:off x="-6225" y="3664125"/>
            <a:ext cx="9150225" cy="1479376"/>
            <a:chOff x="-6225" y="3664125"/>
            <a:chExt cx="9150225" cy="1479376"/>
          </a:xfrm>
        </p:grpSpPr>
        <p:pic>
          <p:nvPicPr>
            <p:cNvPr id="44" name="Google Shape;44;p6"/>
            <p:cNvPicPr preferRelativeResize="0"/>
            <p:nvPr/>
          </p:nvPicPr>
          <p:blipFill rotWithShape="1">
            <a:blip r:embed="rId2">
              <a:alphaModFix/>
            </a:blip>
            <a:srcRect r="40546" b="7493"/>
            <a:stretch/>
          </p:blipFill>
          <p:spPr>
            <a:xfrm>
              <a:off x="8343975" y="3664125"/>
              <a:ext cx="800025" cy="1479376"/>
            </a:xfrm>
            <a:prstGeom prst="rect">
              <a:avLst/>
            </a:prstGeom>
            <a:noFill/>
            <a:ln>
              <a:noFill/>
            </a:ln>
          </p:spPr>
        </p:pic>
        <p:pic>
          <p:nvPicPr>
            <p:cNvPr id="45" name="Google Shape;45;p6"/>
            <p:cNvPicPr preferRelativeResize="0"/>
            <p:nvPr/>
          </p:nvPicPr>
          <p:blipFill rotWithShape="1">
            <a:blip r:embed="rId3">
              <a:alphaModFix/>
            </a:blip>
            <a:srcRect l="27161" b="14987"/>
            <a:stretch/>
          </p:blipFill>
          <p:spPr>
            <a:xfrm>
              <a:off x="-6225" y="3783975"/>
              <a:ext cx="1108250" cy="1359525"/>
            </a:xfrm>
            <a:prstGeom prst="rect">
              <a:avLst/>
            </a:prstGeom>
            <a:noFill/>
            <a:ln>
              <a:noFill/>
            </a:ln>
          </p:spPr>
        </p:pic>
        <p:pic>
          <p:nvPicPr>
            <p:cNvPr id="46" name="Google Shape;46;p6"/>
            <p:cNvPicPr preferRelativeResize="0"/>
            <p:nvPr/>
          </p:nvPicPr>
          <p:blipFill rotWithShape="1">
            <a:blip r:embed="rId4">
              <a:alphaModFix/>
            </a:blip>
            <a:srcRect b="39342"/>
            <a:stretch/>
          </p:blipFill>
          <p:spPr>
            <a:xfrm>
              <a:off x="791100" y="4173425"/>
              <a:ext cx="1108251" cy="970075"/>
            </a:xfrm>
            <a:prstGeom prst="rect">
              <a:avLst/>
            </a:prstGeom>
            <a:noFill/>
            <a:ln>
              <a:noFill/>
            </a:ln>
          </p:spPr>
        </p:pic>
      </p:grpSp>
      <p:pic>
        <p:nvPicPr>
          <p:cNvPr id="47" name="Google Shape;47;p6"/>
          <p:cNvPicPr preferRelativeResize="0"/>
          <p:nvPr/>
        </p:nvPicPr>
        <p:blipFill rotWithShape="1">
          <a:blip r:embed="rId5">
            <a:alphaModFix/>
          </a:blip>
          <a:srcRect b="6638"/>
          <a:stretch/>
        </p:blipFill>
        <p:spPr>
          <a:xfrm>
            <a:off x="0" y="3043431"/>
            <a:ext cx="833470" cy="2100068"/>
          </a:xfrm>
          <a:prstGeom prst="rect">
            <a:avLst/>
          </a:prstGeom>
          <a:noFill/>
          <a:ln>
            <a:noFill/>
          </a:ln>
        </p:spPr>
      </p:pic>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48"/>
        <p:cNvGrpSpPr/>
        <p:nvPr/>
      </p:nvGrpSpPr>
      <p:grpSpPr>
        <a:xfrm>
          <a:off x="0" y="0"/>
          <a:ext cx="0" cy="0"/>
          <a:chOff x="0" y="0"/>
          <a:chExt cx="0" cy="0"/>
        </a:xfrm>
      </p:grpSpPr>
      <p:sp>
        <p:nvSpPr>
          <p:cNvPr id="49" name="Google Shape;49;p7"/>
          <p:cNvSpPr txBox="1">
            <a:spLocks noGrp="1"/>
          </p:cNvSpPr>
          <p:nvPr>
            <p:ph type="title"/>
          </p:nvPr>
        </p:nvSpPr>
        <p:spPr>
          <a:xfrm>
            <a:off x="720000" y="445025"/>
            <a:ext cx="7710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0" name="Google Shape;50;p7"/>
          <p:cNvSpPr txBox="1">
            <a:spLocks noGrp="1"/>
          </p:cNvSpPr>
          <p:nvPr>
            <p:ph type="subTitle" idx="1"/>
          </p:nvPr>
        </p:nvSpPr>
        <p:spPr>
          <a:xfrm>
            <a:off x="3458850" y="1585250"/>
            <a:ext cx="4968600" cy="2203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Char char="●"/>
              <a:defRPr sz="1600"/>
            </a:lvl1pPr>
            <a:lvl2pPr lvl="1" algn="ctr" rtl="0">
              <a:lnSpc>
                <a:spcPct val="100000"/>
              </a:lnSpc>
              <a:spcBef>
                <a:spcPts val="0"/>
              </a:spcBef>
              <a:spcAft>
                <a:spcPts val="0"/>
              </a:spcAft>
              <a:buClr>
                <a:srgbClr val="E76A28"/>
              </a:buClr>
              <a:buSzPts val="1600"/>
              <a:buFont typeface="Nunito Light"/>
              <a:buChar char="○"/>
              <a:defRPr/>
            </a:lvl2pPr>
            <a:lvl3pPr lvl="2" algn="ctr" rtl="0">
              <a:lnSpc>
                <a:spcPct val="100000"/>
              </a:lnSpc>
              <a:spcBef>
                <a:spcPts val="0"/>
              </a:spcBef>
              <a:spcAft>
                <a:spcPts val="0"/>
              </a:spcAft>
              <a:buClr>
                <a:srgbClr val="E76A28"/>
              </a:buClr>
              <a:buSzPts val="1500"/>
              <a:buFont typeface="Nunito Light"/>
              <a:buChar char="■"/>
              <a:defRPr/>
            </a:lvl3pPr>
            <a:lvl4pPr lvl="3" algn="ctr" rtl="0">
              <a:lnSpc>
                <a:spcPct val="100000"/>
              </a:lnSpc>
              <a:spcBef>
                <a:spcPts val="0"/>
              </a:spcBef>
              <a:spcAft>
                <a:spcPts val="0"/>
              </a:spcAft>
              <a:buClr>
                <a:srgbClr val="E76A28"/>
              </a:buClr>
              <a:buSzPts val="1500"/>
              <a:buFont typeface="Nunito Light"/>
              <a:buChar char="●"/>
              <a:defRPr/>
            </a:lvl4pPr>
            <a:lvl5pPr lvl="4" algn="ctr" rtl="0">
              <a:lnSpc>
                <a:spcPct val="100000"/>
              </a:lnSpc>
              <a:spcBef>
                <a:spcPts val="0"/>
              </a:spcBef>
              <a:spcAft>
                <a:spcPts val="0"/>
              </a:spcAft>
              <a:buClr>
                <a:srgbClr val="E76A28"/>
              </a:buClr>
              <a:buSzPts val="1400"/>
              <a:buFont typeface="Nunito Light"/>
              <a:buChar char="○"/>
              <a:defRPr/>
            </a:lvl5pPr>
            <a:lvl6pPr lvl="5" algn="ctr" rtl="0">
              <a:lnSpc>
                <a:spcPct val="100000"/>
              </a:lnSpc>
              <a:spcBef>
                <a:spcPts val="0"/>
              </a:spcBef>
              <a:spcAft>
                <a:spcPts val="0"/>
              </a:spcAft>
              <a:buClr>
                <a:srgbClr val="999999"/>
              </a:buClr>
              <a:buSzPts val="1400"/>
              <a:buFont typeface="Nunito Light"/>
              <a:buChar char="■"/>
              <a:defRPr/>
            </a:lvl6pPr>
            <a:lvl7pPr lvl="6" algn="ctr" rtl="0">
              <a:lnSpc>
                <a:spcPct val="100000"/>
              </a:lnSpc>
              <a:spcBef>
                <a:spcPts val="0"/>
              </a:spcBef>
              <a:spcAft>
                <a:spcPts val="0"/>
              </a:spcAft>
              <a:buClr>
                <a:srgbClr val="999999"/>
              </a:buClr>
              <a:buSzPts val="1300"/>
              <a:buFont typeface="Nunito Light"/>
              <a:buChar char="●"/>
              <a:defRPr/>
            </a:lvl7pPr>
            <a:lvl8pPr lvl="7" algn="ctr" rtl="0">
              <a:lnSpc>
                <a:spcPct val="100000"/>
              </a:lnSpc>
              <a:spcBef>
                <a:spcPts val="0"/>
              </a:spcBef>
              <a:spcAft>
                <a:spcPts val="0"/>
              </a:spcAft>
              <a:buClr>
                <a:srgbClr val="999999"/>
              </a:buClr>
              <a:buSzPts val="1300"/>
              <a:buFont typeface="Nunito Light"/>
              <a:buChar char="○"/>
              <a:defRPr/>
            </a:lvl8pPr>
            <a:lvl9pPr lvl="8" algn="ctr" rtl="0">
              <a:lnSpc>
                <a:spcPct val="100000"/>
              </a:lnSpc>
              <a:spcBef>
                <a:spcPts val="0"/>
              </a:spcBef>
              <a:spcAft>
                <a:spcPts val="0"/>
              </a:spcAft>
              <a:buClr>
                <a:srgbClr val="999999"/>
              </a:buClr>
              <a:buSzPts val="1400"/>
              <a:buFont typeface="Nunito Light"/>
              <a:buChar char="■"/>
              <a:defRPr/>
            </a:lvl9pPr>
          </a:lstStyle>
          <a:p>
            <a:endParaRPr/>
          </a:p>
        </p:txBody>
      </p:sp>
      <p:sp>
        <p:nvSpPr>
          <p:cNvPr id="51" name="Google Shape;51;p7"/>
          <p:cNvSpPr>
            <a:spLocks noGrp="1"/>
          </p:cNvSpPr>
          <p:nvPr>
            <p:ph type="pic" idx="2"/>
          </p:nvPr>
        </p:nvSpPr>
        <p:spPr>
          <a:xfrm>
            <a:off x="716550" y="1454300"/>
            <a:ext cx="2465400" cy="2465400"/>
          </a:xfrm>
          <a:prstGeom prst="ellipse">
            <a:avLst/>
          </a:prstGeom>
          <a:noFill/>
          <a:ln>
            <a:noFill/>
          </a:ln>
        </p:spPr>
      </p:sp>
      <p:grpSp>
        <p:nvGrpSpPr>
          <p:cNvPr id="52" name="Google Shape;52;p7"/>
          <p:cNvGrpSpPr/>
          <p:nvPr/>
        </p:nvGrpSpPr>
        <p:grpSpPr>
          <a:xfrm>
            <a:off x="-1" y="2039850"/>
            <a:ext cx="8685527" cy="3103651"/>
            <a:chOff x="-1" y="2039850"/>
            <a:chExt cx="8685527" cy="3103651"/>
          </a:xfrm>
        </p:grpSpPr>
        <p:pic>
          <p:nvPicPr>
            <p:cNvPr id="53" name="Google Shape;53;p7"/>
            <p:cNvPicPr preferRelativeResize="0"/>
            <p:nvPr/>
          </p:nvPicPr>
          <p:blipFill rotWithShape="1">
            <a:blip r:embed="rId2">
              <a:alphaModFix/>
            </a:blip>
            <a:srcRect l="-16090" t="3306" b="22228"/>
            <a:stretch/>
          </p:blipFill>
          <p:spPr>
            <a:xfrm flipH="1">
              <a:off x="7024425" y="3843375"/>
              <a:ext cx="1661100" cy="1300126"/>
            </a:xfrm>
            <a:prstGeom prst="rect">
              <a:avLst/>
            </a:prstGeom>
            <a:noFill/>
            <a:ln>
              <a:noFill/>
            </a:ln>
          </p:spPr>
        </p:pic>
        <p:pic>
          <p:nvPicPr>
            <p:cNvPr id="54" name="Google Shape;54;p7"/>
            <p:cNvPicPr preferRelativeResize="0"/>
            <p:nvPr/>
          </p:nvPicPr>
          <p:blipFill rotWithShape="1">
            <a:blip r:embed="rId3">
              <a:alphaModFix/>
            </a:blip>
            <a:srcRect b="21887"/>
            <a:stretch/>
          </p:blipFill>
          <p:spPr>
            <a:xfrm>
              <a:off x="1866450" y="3415325"/>
              <a:ext cx="1861576" cy="1728176"/>
            </a:xfrm>
            <a:prstGeom prst="rect">
              <a:avLst/>
            </a:prstGeom>
            <a:noFill/>
            <a:ln>
              <a:noFill/>
            </a:ln>
          </p:spPr>
        </p:pic>
        <p:pic>
          <p:nvPicPr>
            <p:cNvPr id="55" name="Google Shape;55;p7"/>
            <p:cNvPicPr preferRelativeResize="0"/>
            <p:nvPr/>
          </p:nvPicPr>
          <p:blipFill>
            <a:blip r:embed="rId4">
              <a:alphaModFix/>
            </a:blip>
            <a:stretch>
              <a:fillRect/>
            </a:stretch>
          </p:blipFill>
          <p:spPr>
            <a:xfrm>
              <a:off x="-1" y="2039850"/>
              <a:ext cx="2150725" cy="3103650"/>
            </a:xfrm>
            <a:prstGeom prst="rect">
              <a:avLst/>
            </a:prstGeom>
            <a:noFill/>
            <a:ln>
              <a:noFill/>
            </a:ln>
          </p:spPr>
        </p:pic>
        <p:pic>
          <p:nvPicPr>
            <p:cNvPr id="56" name="Google Shape;56;p7"/>
            <p:cNvPicPr preferRelativeResize="0"/>
            <p:nvPr/>
          </p:nvPicPr>
          <p:blipFill rotWithShape="1">
            <a:blip r:embed="rId2">
              <a:alphaModFix/>
            </a:blip>
            <a:srcRect l="-16090" t="3308" b="32691"/>
            <a:stretch/>
          </p:blipFill>
          <p:spPr>
            <a:xfrm>
              <a:off x="3986300" y="4026100"/>
              <a:ext cx="1661100" cy="1117401"/>
            </a:xfrm>
            <a:prstGeom prst="rect">
              <a:avLst/>
            </a:prstGeom>
            <a:noFill/>
            <a:ln>
              <a:noFill/>
            </a:ln>
          </p:spPr>
        </p:pic>
        <p:pic>
          <p:nvPicPr>
            <p:cNvPr id="57" name="Google Shape;57;p7"/>
            <p:cNvPicPr preferRelativeResize="0"/>
            <p:nvPr/>
          </p:nvPicPr>
          <p:blipFill rotWithShape="1">
            <a:blip r:embed="rId3">
              <a:alphaModFix/>
            </a:blip>
            <a:srcRect b="21887"/>
            <a:stretch/>
          </p:blipFill>
          <p:spPr>
            <a:xfrm>
              <a:off x="5342025" y="3843375"/>
              <a:ext cx="1400484" cy="1300125"/>
            </a:xfrm>
            <a:prstGeom prst="rect">
              <a:avLst/>
            </a:prstGeom>
            <a:noFill/>
            <a:ln>
              <a:noFill/>
            </a:ln>
          </p:spPr>
        </p:pic>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58"/>
        <p:cNvGrpSpPr/>
        <p:nvPr/>
      </p:nvGrpSpPr>
      <p:grpSpPr>
        <a:xfrm>
          <a:off x="0" y="0"/>
          <a:ext cx="0" cy="0"/>
          <a:chOff x="0" y="0"/>
          <a:chExt cx="0" cy="0"/>
        </a:xfrm>
      </p:grpSpPr>
      <p:sp>
        <p:nvSpPr>
          <p:cNvPr id="59" name="Google Shape;59;p8"/>
          <p:cNvSpPr txBox="1">
            <a:spLocks noGrp="1"/>
          </p:cNvSpPr>
          <p:nvPr>
            <p:ph type="title"/>
          </p:nvPr>
        </p:nvSpPr>
        <p:spPr>
          <a:xfrm>
            <a:off x="713225" y="816175"/>
            <a:ext cx="4532700" cy="2070300"/>
          </a:xfrm>
          <a:prstGeom prst="rect">
            <a:avLst/>
          </a:prstGeom>
        </p:spPr>
        <p:txBody>
          <a:bodyPr spcFirstLastPara="1" wrap="square" lIns="91425" tIns="91425" rIns="91425" bIns="91425" anchor="t" anchorCtr="0">
            <a:noAutofit/>
          </a:bodyPr>
          <a:lstStyle>
            <a:lvl1pPr lvl="0">
              <a:spcBef>
                <a:spcPts val="0"/>
              </a:spcBef>
              <a:spcAft>
                <a:spcPts val="0"/>
              </a:spcAft>
              <a:buSzPts val="4800"/>
              <a:buNone/>
              <a:defRPr sz="55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grpSp>
        <p:nvGrpSpPr>
          <p:cNvPr id="60" name="Google Shape;60;p8"/>
          <p:cNvGrpSpPr/>
          <p:nvPr/>
        </p:nvGrpSpPr>
        <p:grpSpPr>
          <a:xfrm>
            <a:off x="0" y="1712425"/>
            <a:ext cx="9144000" cy="3431076"/>
            <a:chOff x="0" y="1712425"/>
            <a:chExt cx="9144000" cy="3431076"/>
          </a:xfrm>
        </p:grpSpPr>
        <p:pic>
          <p:nvPicPr>
            <p:cNvPr id="61" name="Google Shape;61;p8"/>
            <p:cNvPicPr preferRelativeResize="0"/>
            <p:nvPr/>
          </p:nvPicPr>
          <p:blipFill rotWithShape="1">
            <a:blip r:embed="rId2">
              <a:alphaModFix/>
            </a:blip>
            <a:srcRect l="-16090" b="2553"/>
            <a:stretch/>
          </p:blipFill>
          <p:spPr>
            <a:xfrm flipH="1">
              <a:off x="3622025" y="3442117"/>
              <a:ext cx="1661100" cy="1701382"/>
            </a:xfrm>
            <a:prstGeom prst="rect">
              <a:avLst/>
            </a:prstGeom>
            <a:noFill/>
            <a:ln>
              <a:noFill/>
            </a:ln>
          </p:spPr>
        </p:pic>
        <p:pic>
          <p:nvPicPr>
            <p:cNvPr id="62" name="Google Shape;62;p8"/>
            <p:cNvPicPr preferRelativeResize="0"/>
            <p:nvPr/>
          </p:nvPicPr>
          <p:blipFill rotWithShape="1">
            <a:blip r:embed="rId3">
              <a:alphaModFix/>
            </a:blip>
            <a:srcRect b="2353"/>
            <a:stretch/>
          </p:blipFill>
          <p:spPr>
            <a:xfrm flipH="1">
              <a:off x="6709049" y="1712425"/>
              <a:ext cx="2434951" cy="3431075"/>
            </a:xfrm>
            <a:prstGeom prst="rect">
              <a:avLst/>
            </a:prstGeom>
            <a:noFill/>
            <a:ln>
              <a:noFill/>
            </a:ln>
          </p:spPr>
        </p:pic>
        <p:pic>
          <p:nvPicPr>
            <p:cNvPr id="63" name="Google Shape;63;p8"/>
            <p:cNvPicPr preferRelativeResize="0"/>
            <p:nvPr/>
          </p:nvPicPr>
          <p:blipFill rotWithShape="1">
            <a:blip r:embed="rId2">
              <a:alphaModFix/>
            </a:blip>
            <a:srcRect r="19185" b="21807"/>
            <a:stretch/>
          </p:blipFill>
          <p:spPr>
            <a:xfrm flipH="1">
              <a:off x="0" y="3241350"/>
              <a:ext cx="1870400" cy="1902150"/>
            </a:xfrm>
            <a:prstGeom prst="rect">
              <a:avLst/>
            </a:prstGeom>
            <a:noFill/>
            <a:ln>
              <a:noFill/>
            </a:ln>
          </p:spPr>
        </p:pic>
        <p:pic>
          <p:nvPicPr>
            <p:cNvPr id="64" name="Google Shape;64;p8"/>
            <p:cNvPicPr preferRelativeResize="0"/>
            <p:nvPr/>
          </p:nvPicPr>
          <p:blipFill rotWithShape="1">
            <a:blip r:embed="rId4">
              <a:alphaModFix/>
            </a:blip>
            <a:srcRect b="25328"/>
            <a:stretch/>
          </p:blipFill>
          <p:spPr>
            <a:xfrm flipH="1">
              <a:off x="5344325" y="3374675"/>
              <a:ext cx="1993175" cy="1768826"/>
            </a:xfrm>
            <a:prstGeom prst="rect">
              <a:avLst/>
            </a:prstGeom>
            <a:noFill/>
            <a:ln>
              <a:noFill/>
            </a:ln>
          </p:spPr>
        </p:pic>
      </p:grpSp>
      <p:pic>
        <p:nvPicPr>
          <p:cNvPr id="65" name="Google Shape;65;p8"/>
          <p:cNvPicPr preferRelativeResize="0"/>
          <p:nvPr/>
        </p:nvPicPr>
        <p:blipFill rotWithShape="1">
          <a:blip r:embed="rId5">
            <a:alphaModFix/>
          </a:blip>
          <a:srcRect b="13209"/>
          <a:stretch/>
        </p:blipFill>
        <p:spPr>
          <a:xfrm>
            <a:off x="2050520" y="4107010"/>
            <a:ext cx="1391368" cy="1036490"/>
          </a:xfrm>
          <a:prstGeom prst="rect">
            <a:avLst/>
          </a:prstGeom>
          <a:noFill/>
          <a:ln>
            <a:noFill/>
          </a:ln>
        </p:spPr>
      </p:pic>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66"/>
        <p:cNvGrpSpPr/>
        <p:nvPr/>
      </p:nvGrpSpPr>
      <p:grpSpPr>
        <a:xfrm>
          <a:off x="0" y="0"/>
          <a:ext cx="0" cy="0"/>
          <a:chOff x="0" y="0"/>
          <a:chExt cx="0" cy="0"/>
        </a:xfrm>
      </p:grpSpPr>
      <p:sp>
        <p:nvSpPr>
          <p:cNvPr id="67" name="Google Shape;67;p9"/>
          <p:cNvSpPr txBox="1">
            <a:spLocks noGrp="1"/>
          </p:cNvSpPr>
          <p:nvPr>
            <p:ph type="title"/>
          </p:nvPr>
        </p:nvSpPr>
        <p:spPr>
          <a:xfrm>
            <a:off x="2629925" y="618550"/>
            <a:ext cx="4975500" cy="11259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sz="55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68" name="Google Shape;68;p9"/>
          <p:cNvSpPr txBox="1">
            <a:spLocks noGrp="1"/>
          </p:cNvSpPr>
          <p:nvPr>
            <p:ph type="subTitle" idx="1"/>
          </p:nvPr>
        </p:nvSpPr>
        <p:spPr>
          <a:xfrm>
            <a:off x="2629925" y="1896250"/>
            <a:ext cx="4975500" cy="671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69" name="Google Shape;69;p9"/>
          <p:cNvGrpSpPr/>
          <p:nvPr/>
        </p:nvGrpSpPr>
        <p:grpSpPr>
          <a:xfrm>
            <a:off x="281009" y="2513015"/>
            <a:ext cx="8680028" cy="2630486"/>
            <a:chOff x="281009" y="2513015"/>
            <a:chExt cx="8680028" cy="2630486"/>
          </a:xfrm>
        </p:grpSpPr>
        <p:pic>
          <p:nvPicPr>
            <p:cNvPr id="70" name="Google Shape;70;p9"/>
            <p:cNvPicPr preferRelativeResize="0"/>
            <p:nvPr/>
          </p:nvPicPr>
          <p:blipFill rotWithShape="1">
            <a:blip r:embed="rId2">
              <a:alphaModFix/>
            </a:blip>
            <a:srcRect b="20089"/>
            <a:stretch/>
          </p:blipFill>
          <p:spPr>
            <a:xfrm>
              <a:off x="4489488" y="3041400"/>
              <a:ext cx="2213276" cy="2102101"/>
            </a:xfrm>
            <a:prstGeom prst="rect">
              <a:avLst/>
            </a:prstGeom>
            <a:noFill/>
            <a:ln>
              <a:noFill/>
            </a:ln>
          </p:spPr>
        </p:pic>
        <p:pic>
          <p:nvPicPr>
            <p:cNvPr id="71" name="Google Shape;71;p9"/>
            <p:cNvPicPr preferRelativeResize="0"/>
            <p:nvPr/>
          </p:nvPicPr>
          <p:blipFill rotWithShape="1">
            <a:blip r:embed="rId3">
              <a:alphaModFix/>
            </a:blip>
            <a:srcRect b="33399"/>
            <a:stretch/>
          </p:blipFill>
          <p:spPr>
            <a:xfrm>
              <a:off x="1795713" y="3391549"/>
              <a:ext cx="2502549" cy="1751950"/>
            </a:xfrm>
            <a:prstGeom prst="rect">
              <a:avLst/>
            </a:prstGeom>
            <a:noFill/>
            <a:ln>
              <a:noFill/>
            </a:ln>
          </p:spPr>
        </p:pic>
        <p:pic>
          <p:nvPicPr>
            <p:cNvPr id="72" name="Google Shape;72;p9"/>
            <p:cNvPicPr preferRelativeResize="0"/>
            <p:nvPr/>
          </p:nvPicPr>
          <p:blipFill rotWithShape="1">
            <a:blip r:embed="rId3">
              <a:alphaModFix/>
            </a:blip>
            <a:srcRect b="35728"/>
            <a:stretch/>
          </p:blipFill>
          <p:spPr>
            <a:xfrm>
              <a:off x="6458488" y="3452899"/>
              <a:ext cx="2502549" cy="1690599"/>
            </a:xfrm>
            <a:prstGeom prst="rect">
              <a:avLst/>
            </a:prstGeom>
            <a:noFill/>
            <a:ln>
              <a:noFill/>
            </a:ln>
          </p:spPr>
        </p:pic>
        <p:pic>
          <p:nvPicPr>
            <p:cNvPr id="73" name="Google Shape;73;p9"/>
            <p:cNvPicPr preferRelativeResize="0"/>
            <p:nvPr/>
          </p:nvPicPr>
          <p:blipFill>
            <a:blip r:embed="rId4">
              <a:alphaModFix/>
            </a:blip>
            <a:stretch>
              <a:fillRect/>
            </a:stretch>
          </p:blipFill>
          <p:spPr>
            <a:xfrm>
              <a:off x="281009" y="2513015"/>
              <a:ext cx="1822858" cy="2630476"/>
            </a:xfrm>
            <a:prstGeom prst="rect">
              <a:avLst/>
            </a:prstGeom>
            <a:noFill/>
            <a:ln>
              <a:noFill/>
            </a:ln>
          </p:spPr>
        </p:pic>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74"/>
        <p:cNvGrpSpPr/>
        <p:nvPr/>
      </p:nvGrpSpPr>
      <p:grpSpPr>
        <a:xfrm>
          <a:off x="0" y="0"/>
          <a:ext cx="0" cy="0"/>
          <a:chOff x="0" y="0"/>
          <a:chExt cx="0" cy="0"/>
        </a:xfrm>
      </p:grpSpPr>
      <p:sp>
        <p:nvSpPr>
          <p:cNvPr id="75" name="Google Shape;75;p10"/>
          <p:cNvSpPr>
            <a:spLocks noGrp="1"/>
          </p:cNvSpPr>
          <p:nvPr>
            <p:ph type="pic" idx="2"/>
          </p:nvPr>
        </p:nvSpPr>
        <p:spPr>
          <a:xfrm>
            <a:off x="-6650" y="-6650"/>
            <a:ext cx="9150600" cy="5143500"/>
          </a:xfrm>
          <a:prstGeom prst="rect">
            <a:avLst/>
          </a:prstGeom>
          <a:noFill/>
          <a:ln>
            <a:noFill/>
          </a:ln>
        </p:spPr>
      </p:sp>
      <p:sp>
        <p:nvSpPr>
          <p:cNvPr id="76" name="Google Shape;76;p10"/>
          <p:cNvSpPr txBox="1">
            <a:spLocks noGrp="1"/>
          </p:cNvSpPr>
          <p:nvPr>
            <p:ph type="title"/>
          </p:nvPr>
        </p:nvSpPr>
        <p:spPr>
          <a:xfrm>
            <a:off x="713225" y="539500"/>
            <a:ext cx="3591000" cy="1127700"/>
          </a:xfrm>
          <a:prstGeom prst="rect">
            <a:avLst/>
          </a:prstGeom>
          <a:solidFill>
            <a:schemeClr val="lt1"/>
          </a:solidFill>
        </p:spPr>
        <p:txBody>
          <a:bodyPr spcFirstLastPara="1" wrap="square" lIns="91425" tIns="91425" rIns="91425" bIns="91425" anchor="ctr" anchorCtr="0">
            <a:noAutofit/>
          </a:bodyPr>
          <a:lstStyle>
            <a:lvl1pPr lvl="0" rtl="0">
              <a:spcBef>
                <a:spcPts val="0"/>
              </a:spcBef>
              <a:spcAft>
                <a:spcPts val="0"/>
              </a:spcAft>
              <a:buSzPts val="2400"/>
              <a:buNone/>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32.xml"/><Relationship Id="rId1" Type="http://schemas.openxmlformats.org/officeDocument/2006/relationships/slideLayout" Target="../slideLayouts/slideLayout3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500"/>
              <a:buFont typeface="Amaranth"/>
              <a:buNone/>
              <a:defRPr sz="3500">
                <a:solidFill>
                  <a:schemeClr val="dk1"/>
                </a:solidFill>
                <a:latin typeface="Amaranth"/>
                <a:ea typeface="Amaranth"/>
                <a:cs typeface="Amaranth"/>
                <a:sym typeface="Amaranth"/>
              </a:defRPr>
            </a:lvl1pPr>
            <a:lvl2pPr lvl="1" rtl="0">
              <a:spcBef>
                <a:spcPts val="0"/>
              </a:spcBef>
              <a:spcAft>
                <a:spcPts val="0"/>
              </a:spcAft>
              <a:buClr>
                <a:schemeClr val="dk1"/>
              </a:buClr>
              <a:buSzPts val="3500"/>
              <a:buFont typeface="Amaranth"/>
              <a:buNone/>
              <a:defRPr sz="3500">
                <a:solidFill>
                  <a:schemeClr val="dk1"/>
                </a:solidFill>
                <a:latin typeface="Amaranth"/>
                <a:ea typeface="Amaranth"/>
                <a:cs typeface="Amaranth"/>
                <a:sym typeface="Amaranth"/>
              </a:defRPr>
            </a:lvl2pPr>
            <a:lvl3pPr lvl="2" rtl="0">
              <a:spcBef>
                <a:spcPts val="0"/>
              </a:spcBef>
              <a:spcAft>
                <a:spcPts val="0"/>
              </a:spcAft>
              <a:buClr>
                <a:schemeClr val="dk1"/>
              </a:buClr>
              <a:buSzPts val="3500"/>
              <a:buFont typeface="Amaranth"/>
              <a:buNone/>
              <a:defRPr sz="3500">
                <a:solidFill>
                  <a:schemeClr val="dk1"/>
                </a:solidFill>
                <a:latin typeface="Amaranth"/>
                <a:ea typeface="Amaranth"/>
                <a:cs typeface="Amaranth"/>
                <a:sym typeface="Amaranth"/>
              </a:defRPr>
            </a:lvl3pPr>
            <a:lvl4pPr lvl="3" rtl="0">
              <a:spcBef>
                <a:spcPts val="0"/>
              </a:spcBef>
              <a:spcAft>
                <a:spcPts val="0"/>
              </a:spcAft>
              <a:buClr>
                <a:schemeClr val="dk1"/>
              </a:buClr>
              <a:buSzPts val="3500"/>
              <a:buFont typeface="Amaranth"/>
              <a:buNone/>
              <a:defRPr sz="3500">
                <a:solidFill>
                  <a:schemeClr val="dk1"/>
                </a:solidFill>
                <a:latin typeface="Amaranth"/>
                <a:ea typeface="Amaranth"/>
                <a:cs typeface="Amaranth"/>
                <a:sym typeface="Amaranth"/>
              </a:defRPr>
            </a:lvl4pPr>
            <a:lvl5pPr lvl="4" rtl="0">
              <a:spcBef>
                <a:spcPts val="0"/>
              </a:spcBef>
              <a:spcAft>
                <a:spcPts val="0"/>
              </a:spcAft>
              <a:buClr>
                <a:schemeClr val="dk1"/>
              </a:buClr>
              <a:buSzPts val="3500"/>
              <a:buFont typeface="Amaranth"/>
              <a:buNone/>
              <a:defRPr sz="3500">
                <a:solidFill>
                  <a:schemeClr val="dk1"/>
                </a:solidFill>
                <a:latin typeface="Amaranth"/>
                <a:ea typeface="Amaranth"/>
                <a:cs typeface="Amaranth"/>
                <a:sym typeface="Amaranth"/>
              </a:defRPr>
            </a:lvl5pPr>
            <a:lvl6pPr lvl="5" rtl="0">
              <a:spcBef>
                <a:spcPts val="0"/>
              </a:spcBef>
              <a:spcAft>
                <a:spcPts val="0"/>
              </a:spcAft>
              <a:buClr>
                <a:schemeClr val="dk1"/>
              </a:buClr>
              <a:buSzPts val="3500"/>
              <a:buFont typeface="Amaranth"/>
              <a:buNone/>
              <a:defRPr sz="3500">
                <a:solidFill>
                  <a:schemeClr val="dk1"/>
                </a:solidFill>
                <a:latin typeface="Amaranth"/>
                <a:ea typeface="Amaranth"/>
                <a:cs typeface="Amaranth"/>
                <a:sym typeface="Amaranth"/>
              </a:defRPr>
            </a:lvl6pPr>
            <a:lvl7pPr lvl="6" rtl="0">
              <a:spcBef>
                <a:spcPts val="0"/>
              </a:spcBef>
              <a:spcAft>
                <a:spcPts val="0"/>
              </a:spcAft>
              <a:buClr>
                <a:schemeClr val="dk1"/>
              </a:buClr>
              <a:buSzPts val="3500"/>
              <a:buFont typeface="Amaranth"/>
              <a:buNone/>
              <a:defRPr sz="3500">
                <a:solidFill>
                  <a:schemeClr val="dk1"/>
                </a:solidFill>
                <a:latin typeface="Amaranth"/>
                <a:ea typeface="Amaranth"/>
                <a:cs typeface="Amaranth"/>
                <a:sym typeface="Amaranth"/>
              </a:defRPr>
            </a:lvl7pPr>
            <a:lvl8pPr lvl="7" rtl="0">
              <a:spcBef>
                <a:spcPts val="0"/>
              </a:spcBef>
              <a:spcAft>
                <a:spcPts val="0"/>
              </a:spcAft>
              <a:buClr>
                <a:schemeClr val="dk1"/>
              </a:buClr>
              <a:buSzPts val="3500"/>
              <a:buFont typeface="Amaranth"/>
              <a:buNone/>
              <a:defRPr sz="3500">
                <a:solidFill>
                  <a:schemeClr val="dk1"/>
                </a:solidFill>
                <a:latin typeface="Amaranth"/>
                <a:ea typeface="Amaranth"/>
                <a:cs typeface="Amaranth"/>
                <a:sym typeface="Amaranth"/>
              </a:defRPr>
            </a:lvl8pPr>
            <a:lvl9pPr lvl="8" rtl="0">
              <a:spcBef>
                <a:spcPts val="0"/>
              </a:spcBef>
              <a:spcAft>
                <a:spcPts val="0"/>
              </a:spcAft>
              <a:buClr>
                <a:schemeClr val="dk1"/>
              </a:buClr>
              <a:buSzPts val="3500"/>
              <a:buFont typeface="Amaranth"/>
              <a:buNone/>
              <a:defRPr sz="3500">
                <a:solidFill>
                  <a:schemeClr val="dk1"/>
                </a:solidFill>
                <a:latin typeface="Amaranth"/>
                <a:ea typeface="Amaranth"/>
                <a:cs typeface="Amaranth"/>
                <a:sym typeface="Amaranth"/>
              </a:defRPr>
            </a:lvl9pPr>
          </a:lstStyle>
          <a:p>
            <a:endParaRPr/>
          </a:p>
        </p:txBody>
      </p:sp>
      <p:sp>
        <p:nvSpPr>
          <p:cNvPr id="7" name="Google Shape;7;p1"/>
          <p:cNvSpPr txBox="1">
            <a:spLocks noGrp="1"/>
          </p:cNvSpPr>
          <p:nvPr>
            <p:ph type="body" idx="1"/>
          </p:nvPr>
        </p:nvSpPr>
        <p:spPr>
          <a:xfrm>
            <a:off x="713225" y="1152475"/>
            <a:ext cx="77175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1pPr>
            <a:lvl2pPr marL="914400" lvl="1" indent="-31750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2pPr>
            <a:lvl3pPr marL="1371600" lvl="2" indent="-31750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3pPr>
            <a:lvl4pPr marL="1828800" lvl="3" indent="-31750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4pPr>
            <a:lvl5pPr marL="2286000" lvl="4" indent="-31750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5pPr>
            <a:lvl6pPr marL="2743200" lvl="5" indent="-31750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6pPr>
            <a:lvl7pPr marL="3200400" lvl="6" indent="-31750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7pPr>
            <a:lvl8pPr marL="3657600" lvl="7" indent="-31750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8pPr>
            <a:lvl9pPr marL="4114800" lvl="8" indent="-31750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297"/>
        <p:cNvGrpSpPr/>
        <p:nvPr/>
      </p:nvGrpSpPr>
      <p:grpSpPr>
        <a:xfrm>
          <a:off x="0" y="0"/>
          <a:ext cx="0" cy="0"/>
          <a:chOff x="0" y="0"/>
          <a:chExt cx="0" cy="0"/>
        </a:xfrm>
      </p:grpSpPr>
      <p:sp>
        <p:nvSpPr>
          <p:cNvPr id="298" name="Google Shape;298;p32"/>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299" name="Google Shape;299;p32"/>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8" r:id="rId1"/>
    <p:sldLayoutId id="2147483679"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6.png"/><Relationship Id="rId5" Type="http://schemas.openxmlformats.org/officeDocument/2006/relationships/image" Target="../media/image10.png"/><Relationship Id="rId4" Type="http://schemas.openxmlformats.org/officeDocument/2006/relationships/image" Target="../media/image5.png"/></Relationships>
</file>

<file path=ppt/slides/_rels/slide1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0.xml"/><Relationship Id="rId1" Type="http://schemas.openxmlformats.org/officeDocument/2006/relationships/slideLayout" Target="../slideLayouts/slideLayout25.xml"/><Relationship Id="rId5" Type="http://schemas.openxmlformats.org/officeDocument/2006/relationships/image" Target="../media/image14.png"/><Relationship Id="rId4" Type="http://schemas.openxmlformats.org/officeDocument/2006/relationships/image" Target="../media/image3.png"/></Relationships>
</file>

<file path=ppt/slides/_rels/slide1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1.xml"/><Relationship Id="rId1" Type="http://schemas.openxmlformats.org/officeDocument/2006/relationships/slideLayout" Target="../slideLayouts/slideLayout26.xml"/><Relationship Id="rId4" Type="http://schemas.openxmlformats.org/officeDocument/2006/relationships/image" Target="../media/image9.png"/></Relationships>
</file>

<file path=ppt/slides/_rels/slide1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2.xml"/><Relationship Id="rId1" Type="http://schemas.openxmlformats.org/officeDocument/2006/relationships/slideLayout" Target="../slideLayouts/slideLayout7.xml"/><Relationship Id="rId4" Type="http://schemas.openxmlformats.org/officeDocument/2006/relationships/image" Target="../media/image12.pn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7.xml"/></Relationships>
</file>

<file path=ppt/slides/_rels/slide14.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4.xml"/><Relationship Id="rId1" Type="http://schemas.openxmlformats.org/officeDocument/2006/relationships/slideLayout" Target="../slideLayouts/slideLayout9.xml"/><Relationship Id="rId6" Type="http://schemas.openxmlformats.org/officeDocument/2006/relationships/image" Target="../media/image3.png"/><Relationship Id="rId5" Type="http://schemas.openxmlformats.org/officeDocument/2006/relationships/image" Target="../media/image2.png"/><Relationship Id="rId4" Type="http://schemas.openxmlformats.org/officeDocument/2006/relationships/image" Target="../media/image1.png"/></Relationships>
</file>

<file path=ppt/slides/_rels/slide1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5.xml"/><Relationship Id="rId1" Type="http://schemas.openxmlformats.org/officeDocument/2006/relationships/slideLayout" Target="../slideLayouts/slideLayout18.xml"/><Relationship Id="rId6" Type="http://schemas.openxmlformats.org/officeDocument/2006/relationships/image" Target="../media/image10.png"/><Relationship Id="rId5" Type="http://schemas.openxmlformats.org/officeDocument/2006/relationships/image" Target="../media/image2.png"/><Relationship Id="rId4" Type="http://schemas.openxmlformats.org/officeDocument/2006/relationships/image" Target="../media/image1.png"/></Relationships>
</file>

<file path=ppt/slides/_rels/slide1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6.xml"/><Relationship Id="rId1" Type="http://schemas.openxmlformats.org/officeDocument/2006/relationships/slideLayout" Target="../slideLayouts/slideLayout10.xml"/><Relationship Id="rId5" Type="http://schemas.openxmlformats.org/officeDocument/2006/relationships/image" Target="../media/image6.png"/><Relationship Id="rId4" Type="http://schemas.openxmlformats.org/officeDocument/2006/relationships/image" Target="../media/image9.png"/></Relationships>
</file>

<file path=ppt/slides/_rels/slide1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7.xml"/><Relationship Id="rId1" Type="http://schemas.openxmlformats.org/officeDocument/2006/relationships/slideLayout" Target="../slideLayouts/slideLayout27.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3.xml"/></Relationships>
</file>

<file path=ppt/slides/_rels/slide1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9.xml"/><Relationship Id="rId1" Type="http://schemas.openxmlformats.org/officeDocument/2006/relationships/slideLayout" Target="../slideLayouts/slideLayout19.xml"/></Relationships>
</file>

<file path=ppt/slides/_rels/slide2.xml.rels><?xml version="1.0" encoding="UTF-8" standalone="yes"?>
<Relationships xmlns="http://schemas.openxmlformats.org/package/2006/relationships"><Relationship Id="rId8" Type="http://schemas.openxmlformats.org/officeDocument/2006/relationships/slide" Target="slide43.xml"/><Relationship Id="rId13" Type="http://schemas.openxmlformats.org/officeDocument/2006/relationships/hyperlink" Target="https://wepik.com/?utm_source=slidesgo_template&amp;utm_medium=referral-link&amp;utm_campaign=promo-slide&amp;utm_term=slidesgo&amp;utm_content=wepik" TargetMode="External"/><Relationship Id="rId3" Type="http://schemas.openxmlformats.org/officeDocument/2006/relationships/slide" Target="slide41.xml"/><Relationship Id="rId7" Type="http://schemas.openxmlformats.org/officeDocument/2006/relationships/slide" Target="slide49.xml"/><Relationship Id="rId12" Type="http://schemas.openxmlformats.org/officeDocument/2006/relationships/hyperlink" Target="https://storyset.com/?utm_source=slidesgo_template&amp;utm_medium=referral-link&amp;utm_campaign=promo-slide&amp;utm_term=slidesgo&amp;utm_content=storyset" TargetMode="External"/><Relationship Id="rId2" Type="http://schemas.openxmlformats.org/officeDocument/2006/relationships/notesSlide" Target="../notesSlides/notesSlide2.xml"/><Relationship Id="rId1" Type="http://schemas.openxmlformats.org/officeDocument/2006/relationships/slideLayout" Target="../slideLayouts/slideLayout5.xml"/><Relationship Id="rId6" Type="http://schemas.openxmlformats.org/officeDocument/2006/relationships/slide" Target="slide35.xml"/><Relationship Id="rId11" Type="http://schemas.openxmlformats.org/officeDocument/2006/relationships/hyperlink" Target="https://www.flaticon.com/?utm_source=slidesgo_template&amp;utm_medium=referral-link&amp;utm_campaign=promo-slide&amp;utm_term=slidesgo&amp;utm_content=flaticon" TargetMode="External"/><Relationship Id="rId5" Type="http://schemas.openxmlformats.org/officeDocument/2006/relationships/slide" Target="slide37.xml"/><Relationship Id="rId15" Type="http://schemas.openxmlformats.org/officeDocument/2006/relationships/image" Target="../media/image8.png"/><Relationship Id="rId10" Type="http://schemas.openxmlformats.org/officeDocument/2006/relationships/hyperlink" Target="https://www.freepik.com/?utm_source=slidesgo_template&amp;utm_medium=referral-link&amp;utm_campaign=promo-slide&amp;utm_term=slidesgo&amp;utm_content=freepik" TargetMode="External"/><Relationship Id="rId4" Type="http://schemas.openxmlformats.org/officeDocument/2006/relationships/slide" Target="slide38.xml"/><Relationship Id="rId9" Type="http://schemas.openxmlformats.org/officeDocument/2006/relationships/hyperlink" Target="https://slidesgo.com/slidesgo-school/presentation-tips/how-to-edit-the-master-slides-in-our-templates?utm_source=slidesgo_template&amp;utm_medium=referral-link&amp;utm_campaign=how-to-edit-the-master-slides-in-our-templates&amp;utm_term=slidesgo-school&amp;utm_content=how-to-edit-the-master-slides-in-our-templates" TargetMode="External"/><Relationship Id="rId14" Type="http://schemas.openxmlformats.org/officeDocument/2006/relationships/hyperlink" Target="https://www.videvo.net/?utm_source=slidesgo_template&amp;utm_medium=referral-link&amp;utm_campaign=sg_resources&amp;utm_content=videvo" TargetMode="External"/></Relationships>
</file>

<file path=ppt/slides/_rels/slide20.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notesSlide" Target="../notesSlides/notesSlide20.xml"/><Relationship Id="rId1" Type="http://schemas.openxmlformats.org/officeDocument/2006/relationships/slideLayout" Target="../slideLayouts/slideLayout20.xml"/><Relationship Id="rId5" Type="http://schemas.openxmlformats.org/officeDocument/2006/relationships/image" Target="../media/image7.png"/><Relationship Id="rId4" Type="http://schemas.openxmlformats.org/officeDocument/2006/relationships/image" Target="../media/image5.png"/></Relationships>
</file>

<file path=ppt/slides/_rels/slide2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21.xml"/><Relationship Id="rId1" Type="http://schemas.openxmlformats.org/officeDocument/2006/relationships/slideLayout" Target="../slideLayouts/slideLayout21.xml"/><Relationship Id="rId4" Type="http://schemas.openxmlformats.org/officeDocument/2006/relationships/image" Target="../media/image4.png"/></Relationships>
</file>

<file path=ppt/slides/_rels/slide2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22.xml"/><Relationship Id="rId1" Type="http://schemas.openxmlformats.org/officeDocument/2006/relationships/slideLayout" Target="../slideLayouts/slideLayout5.xml"/><Relationship Id="rId5" Type="http://schemas.openxmlformats.org/officeDocument/2006/relationships/image" Target="../media/image6.png"/><Relationship Id="rId4" Type="http://schemas.openxmlformats.org/officeDocument/2006/relationships/image" Target="../media/image10.png"/></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5.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6.xml"/></Relationships>
</file>

<file path=ppt/slides/_rels/slide26.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26.xml"/><Relationship Id="rId1" Type="http://schemas.openxmlformats.org/officeDocument/2006/relationships/slideLayout" Target="../slideLayouts/slideLayout13.xml"/><Relationship Id="rId5" Type="http://schemas.openxmlformats.org/officeDocument/2006/relationships/image" Target="../media/image20.png"/><Relationship Id="rId4" Type="http://schemas.openxmlformats.org/officeDocument/2006/relationships/hyperlink" Target="https://docs.google.com/spreadsheets/d/17CSEMiiX0TRpPhWf8kj_ja4MjD6CYeoL8HIltkDaw1A/copy#gid=509368585" TargetMode="External"/></Relationships>
</file>

<file path=ppt/slides/_rels/slide27.xml.rels><?xml version="1.0" encoding="UTF-8" standalone="yes"?>
<Relationships xmlns="http://schemas.openxmlformats.org/package/2006/relationships"><Relationship Id="rId3" Type="http://schemas.openxmlformats.org/officeDocument/2006/relationships/image" Target="../media/image21.png"/><Relationship Id="rId7" Type="http://schemas.openxmlformats.org/officeDocument/2006/relationships/image" Target="../media/image8.png"/><Relationship Id="rId2" Type="http://schemas.openxmlformats.org/officeDocument/2006/relationships/notesSlide" Target="../notesSlides/notesSlide27.xml"/><Relationship Id="rId1" Type="http://schemas.openxmlformats.org/officeDocument/2006/relationships/slideLayout" Target="../slideLayouts/slideLayout4.xml"/><Relationship Id="rId6" Type="http://schemas.openxmlformats.org/officeDocument/2006/relationships/image" Target="../media/image10.png"/><Relationship Id="rId5" Type="http://schemas.openxmlformats.org/officeDocument/2006/relationships/image" Target="../media/image12.png"/><Relationship Id="rId4" Type="http://schemas.openxmlformats.org/officeDocument/2006/relationships/image" Target="../media/image22.png"/></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5.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3.xml"/></Relationships>
</file>

<file path=ppt/slides/_rels/slide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xml"/><Relationship Id="rId1" Type="http://schemas.openxmlformats.org/officeDocument/2006/relationships/slideLayout" Target="../slideLayouts/slideLayout12.xml"/><Relationship Id="rId5" Type="http://schemas.openxmlformats.org/officeDocument/2006/relationships/image" Target="../media/image12.png"/><Relationship Id="rId4" Type="http://schemas.openxmlformats.org/officeDocument/2006/relationships/image" Target="../media/image7.png"/></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4.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5.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6.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3.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35.xml"/><Relationship Id="rId1" Type="http://schemas.openxmlformats.org/officeDocument/2006/relationships/slideLayout" Target="../slideLayouts/slideLayout28.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5.xml"/></Relationships>
</file>

<file path=ppt/slides/_rels/slide37.xml.rels><?xml version="1.0" encoding="UTF-8" standalone="yes"?>
<Relationships xmlns="http://schemas.openxmlformats.org/package/2006/relationships"><Relationship Id="rId8" Type="http://schemas.openxmlformats.org/officeDocument/2006/relationships/hyperlink" Target="https://www.freepik.com/free-vector/summer-background-with-parrot-toucan_8375262.htm/?utm_source=slidesgo_template&amp;utm_medium=referral-link&amp;utm_campaign=sg_resources&amp;utm_content=freepik" TargetMode="External"/><Relationship Id="rId13" Type="http://schemas.openxmlformats.org/officeDocument/2006/relationships/image" Target="../media/image33.png"/><Relationship Id="rId3" Type="http://schemas.openxmlformats.org/officeDocument/2006/relationships/image" Target="../media/image24.png"/><Relationship Id="rId7" Type="http://schemas.openxmlformats.org/officeDocument/2006/relationships/image" Target="../media/image28.png"/><Relationship Id="rId12" Type="http://schemas.openxmlformats.org/officeDocument/2006/relationships/image" Target="../media/image32.png"/><Relationship Id="rId2" Type="http://schemas.openxmlformats.org/officeDocument/2006/relationships/notesSlide" Target="../notesSlides/notesSlide37.xml"/><Relationship Id="rId1" Type="http://schemas.openxmlformats.org/officeDocument/2006/relationships/slideLayout" Target="../slideLayouts/slideLayout3.xml"/><Relationship Id="rId6" Type="http://schemas.openxmlformats.org/officeDocument/2006/relationships/image" Target="../media/image27.png"/><Relationship Id="rId11" Type="http://schemas.openxmlformats.org/officeDocument/2006/relationships/image" Target="../media/image31.png"/><Relationship Id="rId5" Type="http://schemas.openxmlformats.org/officeDocument/2006/relationships/image" Target="../media/image26.png"/><Relationship Id="rId10" Type="http://schemas.openxmlformats.org/officeDocument/2006/relationships/image" Target="../media/image30.png"/><Relationship Id="rId4" Type="http://schemas.openxmlformats.org/officeDocument/2006/relationships/image" Target="../media/image25.png"/><Relationship Id="rId9" Type="http://schemas.openxmlformats.org/officeDocument/2006/relationships/image" Target="../media/image29.png"/></Relationships>
</file>

<file path=ppt/slides/_rels/slide38.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hyperlink" Target="https://www.freepik.com/free-vector/colorful-exotic-floral-background_6707780.htm/?utm_source=slidesgo_template&amp;utm_medium=referral-link&amp;utm_campaign=sg_resources&amp;utm_content=freepik" TargetMode="External"/><Relationship Id="rId7" Type="http://schemas.openxmlformats.org/officeDocument/2006/relationships/image" Target="../media/image9.png"/><Relationship Id="rId2" Type="http://schemas.openxmlformats.org/officeDocument/2006/relationships/notesSlide" Target="../notesSlides/notesSlide38.xml"/><Relationship Id="rId1" Type="http://schemas.openxmlformats.org/officeDocument/2006/relationships/slideLayout" Target="../slideLayouts/slideLayout16.xml"/><Relationship Id="rId6" Type="http://schemas.openxmlformats.org/officeDocument/2006/relationships/hyperlink" Target="https://www.freepik.com/ai/image-generator" TargetMode="External"/><Relationship Id="rId5" Type="http://schemas.openxmlformats.org/officeDocument/2006/relationships/hyperlink" Target="https://www.flaticon.com/packs/artist-studio-54/?utm_source=slidesgo_template&amp;utm_medium=referral-link&amp;utm_campaign=sg_resources&amp;utm_content=flaticon" TargetMode="External"/><Relationship Id="rId4" Type="http://schemas.openxmlformats.org/officeDocument/2006/relationships/hyperlink" Target="https://www.freepik.com/free-vector/mexican-culture-hand-drawn-flat-woman-illustration_30763658.htm/?utm_source=slidesgo_template&amp;utm_medium=referral-link&amp;utm_campaign=sg_resources&amp;utm_content=freepik" TargetMode="External"/></Relationships>
</file>

<file path=ppt/slides/_rels/slide39.xml.rels><?xml version="1.0" encoding="UTF-8" standalone="yes"?>
<Relationships xmlns="http://schemas.openxmlformats.org/package/2006/relationships"><Relationship Id="rId3" Type="http://schemas.openxmlformats.org/officeDocument/2006/relationships/slide" Target="slide35.xml"/><Relationship Id="rId2" Type="http://schemas.openxmlformats.org/officeDocument/2006/relationships/notesSlide" Target="../notesSlides/notesSlide39.xml"/><Relationship Id="rId1" Type="http://schemas.openxmlformats.org/officeDocument/2006/relationships/slideLayout" Target="../slideLayouts/slideLayout32.xml"/></Relationships>
</file>

<file path=ppt/slides/_rels/slide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4.xml"/><Relationship Id="rId1" Type="http://schemas.openxmlformats.org/officeDocument/2006/relationships/slideLayout" Target="../slideLayouts/slideLayout8.xml"/><Relationship Id="rId5" Type="http://schemas.openxmlformats.org/officeDocument/2006/relationships/image" Target="../media/image9.png"/><Relationship Id="rId4" Type="http://schemas.openxmlformats.org/officeDocument/2006/relationships/image" Target="../media/image8.png"/></Relationships>
</file>

<file path=ppt/slides/_rels/slide40.xml.rels><?xml version="1.0" encoding="UTF-8" standalone="yes"?>
<Relationships xmlns="http://schemas.openxmlformats.org/package/2006/relationships"><Relationship Id="rId3" Type="http://schemas.openxmlformats.org/officeDocument/2006/relationships/slide" Target="slide35.xml"/><Relationship Id="rId2" Type="http://schemas.openxmlformats.org/officeDocument/2006/relationships/notesSlide" Target="../notesSlides/notesSlide40.xml"/><Relationship Id="rId1" Type="http://schemas.openxmlformats.org/officeDocument/2006/relationships/slideLayout" Target="../slideLayouts/slideLayout32.xml"/></Relationships>
</file>

<file path=ppt/slides/_rels/slide41.xml.rels><?xml version="1.0" encoding="UTF-8" standalone="yes"?>
<Relationships xmlns="http://schemas.openxmlformats.org/package/2006/relationships"><Relationship Id="rId3" Type="http://schemas.openxmlformats.org/officeDocument/2006/relationships/hyperlink" Target="https://fonts.google.com/specimen/Amaranth" TargetMode="External"/><Relationship Id="rId2" Type="http://schemas.openxmlformats.org/officeDocument/2006/relationships/notesSlide" Target="../notesSlides/notesSlide41.xml"/><Relationship Id="rId1" Type="http://schemas.openxmlformats.org/officeDocument/2006/relationships/slideLayout" Target="../slideLayouts/slideLayout32.xml"/><Relationship Id="rId4" Type="http://schemas.openxmlformats.org/officeDocument/2006/relationships/hyperlink" Target="https://fonts.google.com/specimen/Montserrat" TargetMode="External"/></Relationships>
</file>

<file path=ppt/slides/_rels/slide42.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38.png"/><Relationship Id="rId2" Type="http://schemas.openxmlformats.org/officeDocument/2006/relationships/notesSlide" Target="../notesSlides/notesSlide42.xml"/><Relationship Id="rId1" Type="http://schemas.openxmlformats.org/officeDocument/2006/relationships/slideLayout" Target="../slideLayouts/slideLayout32.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37.png"/><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36.png"/><Relationship Id="rId4" Type="http://schemas.openxmlformats.org/officeDocument/2006/relationships/image" Target="../media/image34.png"/><Relationship Id="rId9" Type="http://schemas.openxmlformats.org/officeDocument/2006/relationships/image" Target="../media/image35.png"/></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2.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1.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1.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1.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1.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1.xml"/></Relationships>
</file>

<file path=ppt/slides/_rels/slide49.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49.xml"/><Relationship Id="rId1" Type="http://schemas.openxmlformats.org/officeDocument/2006/relationships/slideLayout" Target="../slideLayouts/slideLayout32.xml"/></Relationships>
</file>

<file path=ppt/slides/_rels/slide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1.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1.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1.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31.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32.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3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3.xml"/></Relationships>
</file>

<file path=ppt/slides/_rels/slide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7.xml"/><Relationship Id="rId1" Type="http://schemas.openxmlformats.org/officeDocument/2006/relationships/slideLayout" Target="../slideLayouts/slideLayout6.xml"/><Relationship Id="rId6" Type="http://schemas.openxmlformats.org/officeDocument/2006/relationships/image" Target="../media/image10.png"/><Relationship Id="rId5" Type="http://schemas.openxmlformats.org/officeDocument/2006/relationships/image" Target="../media/image5.png"/><Relationship Id="rId4" Type="http://schemas.openxmlformats.org/officeDocument/2006/relationships/image" Target="../media/image9.pn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306"/>
        <p:cNvGrpSpPr/>
        <p:nvPr/>
      </p:nvGrpSpPr>
      <p:grpSpPr>
        <a:xfrm>
          <a:off x="0" y="0"/>
          <a:ext cx="0" cy="0"/>
          <a:chOff x="0" y="0"/>
          <a:chExt cx="0" cy="0"/>
        </a:xfrm>
      </p:grpSpPr>
      <p:sp>
        <p:nvSpPr>
          <p:cNvPr id="307" name="Google Shape;307;p35"/>
          <p:cNvSpPr txBox="1">
            <a:spLocks noGrp="1"/>
          </p:cNvSpPr>
          <p:nvPr>
            <p:ph type="ctrTitle"/>
          </p:nvPr>
        </p:nvSpPr>
        <p:spPr>
          <a:xfrm>
            <a:off x="713225" y="539500"/>
            <a:ext cx="4049400" cy="1090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Frida Kahlo</a:t>
            </a:r>
            <a:endParaRPr/>
          </a:p>
        </p:txBody>
      </p:sp>
      <p:sp>
        <p:nvSpPr>
          <p:cNvPr id="308" name="Google Shape;308;p35"/>
          <p:cNvSpPr txBox="1">
            <a:spLocks noGrp="1"/>
          </p:cNvSpPr>
          <p:nvPr>
            <p:ph type="subTitle" idx="1"/>
          </p:nvPr>
        </p:nvSpPr>
        <p:spPr>
          <a:xfrm>
            <a:off x="713225" y="1778825"/>
            <a:ext cx="3285900" cy="63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 is where your presentation begins</a:t>
            </a:r>
            <a:endParaRPr/>
          </a:p>
        </p:txBody>
      </p:sp>
      <p:grpSp>
        <p:nvGrpSpPr>
          <p:cNvPr id="309" name="Google Shape;309;p35"/>
          <p:cNvGrpSpPr/>
          <p:nvPr/>
        </p:nvGrpSpPr>
        <p:grpSpPr>
          <a:xfrm>
            <a:off x="243300" y="2372150"/>
            <a:ext cx="5320683" cy="2771350"/>
            <a:chOff x="243300" y="2372150"/>
            <a:chExt cx="5320683" cy="2771350"/>
          </a:xfrm>
        </p:grpSpPr>
        <p:pic>
          <p:nvPicPr>
            <p:cNvPr id="310" name="Google Shape;310;p35"/>
            <p:cNvPicPr preferRelativeResize="0"/>
            <p:nvPr/>
          </p:nvPicPr>
          <p:blipFill rotWithShape="1">
            <a:blip r:embed="rId3">
              <a:alphaModFix/>
            </a:blip>
            <a:srcRect b="6296"/>
            <a:stretch/>
          </p:blipFill>
          <p:spPr>
            <a:xfrm>
              <a:off x="4052752" y="2372150"/>
              <a:ext cx="1511231" cy="2771349"/>
            </a:xfrm>
            <a:prstGeom prst="rect">
              <a:avLst/>
            </a:prstGeom>
            <a:noFill/>
            <a:ln>
              <a:noFill/>
            </a:ln>
          </p:spPr>
        </p:pic>
        <p:pic>
          <p:nvPicPr>
            <p:cNvPr id="311" name="Google Shape;311;p35"/>
            <p:cNvPicPr preferRelativeResize="0"/>
            <p:nvPr/>
          </p:nvPicPr>
          <p:blipFill rotWithShape="1">
            <a:blip r:embed="rId4">
              <a:alphaModFix/>
            </a:blip>
            <a:srcRect b="6638"/>
            <a:stretch/>
          </p:blipFill>
          <p:spPr>
            <a:xfrm>
              <a:off x="243300" y="3043431"/>
              <a:ext cx="833470" cy="2100068"/>
            </a:xfrm>
            <a:prstGeom prst="rect">
              <a:avLst/>
            </a:prstGeom>
            <a:noFill/>
            <a:ln>
              <a:noFill/>
            </a:ln>
          </p:spPr>
        </p:pic>
        <p:pic>
          <p:nvPicPr>
            <p:cNvPr id="312" name="Google Shape;312;p35"/>
            <p:cNvPicPr preferRelativeResize="0"/>
            <p:nvPr/>
          </p:nvPicPr>
          <p:blipFill rotWithShape="1">
            <a:blip r:embed="rId5">
              <a:alphaModFix/>
            </a:blip>
            <a:srcRect b="13232"/>
            <a:stretch/>
          </p:blipFill>
          <p:spPr>
            <a:xfrm>
              <a:off x="2502119" y="3241332"/>
              <a:ext cx="1511232" cy="1902167"/>
            </a:xfrm>
            <a:prstGeom prst="rect">
              <a:avLst/>
            </a:prstGeom>
            <a:noFill/>
            <a:ln>
              <a:noFill/>
            </a:ln>
          </p:spPr>
        </p:pic>
        <p:pic>
          <p:nvPicPr>
            <p:cNvPr id="313" name="Google Shape;313;p35"/>
            <p:cNvPicPr preferRelativeResize="0"/>
            <p:nvPr/>
          </p:nvPicPr>
          <p:blipFill rotWithShape="1">
            <a:blip r:embed="rId6">
              <a:alphaModFix/>
            </a:blip>
            <a:srcRect b="13209"/>
            <a:stretch/>
          </p:blipFill>
          <p:spPr>
            <a:xfrm>
              <a:off x="1010720" y="4107010"/>
              <a:ext cx="1391368" cy="1036490"/>
            </a:xfrm>
            <a:prstGeom prst="rect">
              <a:avLst/>
            </a:prstGeom>
            <a:noFill/>
            <a:ln>
              <a:noFill/>
            </a:ln>
          </p:spPr>
        </p:pic>
      </p:grpSp>
      <p:pic>
        <p:nvPicPr>
          <p:cNvPr id="2" name="Imagen 1"/>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5468119" y="994495"/>
            <a:ext cx="3111754" cy="4149005"/>
          </a:xfrm>
          <a:prstGeom prst="rect">
            <a:avLst/>
          </a:prstGeom>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445"/>
        <p:cNvGrpSpPr/>
        <p:nvPr/>
      </p:nvGrpSpPr>
      <p:grpSpPr>
        <a:xfrm>
          <a:off x="0" y="0"/>
          <a:ext cx="0" cy="0"/>
          <a:chOff x="0" y="0"/>
          <a:chExt cx="0" cy="0"/>
        </a:xfrm>
      </p:grpSpPr>
      <p:grpSp>
        <p:nvGrpSpPr>
          <p:cNvPr id="446" name="Google Shape;446;p44"/>
          <p:cNvGrpSpPr/>
          <p:nvPr/>
        </p:nvGrpSpPr>
        <p:grpSpPr>
          <a:xfrm>
            <a:off x="5227476" y="2801475"/>
            <a:ext cx="3752474" cy="2398249"/>
            <a:chOff x="5227476" y="2801475"/>
            <a:chExt cx="3752474" cy="2398249"/>
          </a:xfrm>
        </p:grpSpPr>
        <p:pic>
          <p:nvPicPr>
            <p:cNvPr id="447" name="Google Shape;447;p44"/>
            <p:cNvPicPr preferRelativeResize="0"/>
            <p:nvPr/>
          </p:nvPicPr>
          <p:blipFill rotWithShape="1">
            <a:blip r:embed="rId3">
              <a:alphaModFix/>
            </a:blip>
            <a:srcRect l="-16090"/>
            <a:stretch/>
          </p:blipFill>
          <p:spPr>
            <a:xfrm flipH="1">
              <a:off x="5227476" y="2997900"/>
              <a:ext cx="2094799" cy="2201824"/>
            </a:xfrm>
            <a:prstGeom prst="rect">
              <a:avLst/>
            </a:prstGeom>
            <a:noFill/>
            <a:ln>
              <a:noFill/>
            </a:ln>
          </p:spPr>
        </p:pic>
        <p:pic>
          <p:nvPicPr>
            <p:cNvPr id="448" name="Google Shape;448;p44"/>
            <p:cNvPicPr preferRelativeResize="0"/>
            <p:nvPr/>
          </p:nvPicPr>
          <p:blipFill rotWithShape="1">
            <a:blip r:embed="rId4">
              <a:alphaModFix/>
            </a:blip>
            <a:srcRect/>
            <a:stretch/>
          </p:blipFill>
          <p:spPr>
            <a:xfrm flipH="1">
              <a:off x="6993700" y="2801475"/>
              <a:ext cx="1986250" cy="2360624"/>
            </a:xfrm>
            <a:prstGeom prst="rect">
              <a:avLst/>
            </a:prstGeom>
            <a:noFill/>
            <a:ln>
              <a:noFill/>
            </a:ln>
          </p:spPr>
        </p:pic>
      </p:grpSp>
      <p:sp>
        <p:nvSpPr>
          <p:cNvPr id="449" name="Google Shape;449;p4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Divide the content in four ideas</a:t>
            </a:r>
            <a:endParaRPr/>
          </a:p>
        </p:txBody>
      </p:sp>
      <p:sp>
        <p:nvSpPr>
          <p:cNvPr id="450" name="Google Shape;450;p44"/>
          <p:cNvSpPr txBox="1">
            <a:spLocks noGrp="1"/>
          </p:cNvSpPr>
          <p:nvPr>
            <p:ph type="subTitle" idx="1"/>
          </p:nvPr>
        </p:nvSpPr>
        <p:spPr>
          <a:xfrm>
            <a:off x="1063175" y="1932750"/>
            <a:ext cx="1824300" cy="66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Mars is actually a very cold place</a:t>
            </a:r>
            <a:endParaRPr/>
          </a:p>
        </p:txBody>
      </p:sp>
      <p:sp>
        <p:nvSpPr>
          <p:cNvPr id="451" name="Google Shape;451;p44"/>
          <p:cNvSpPr txBox="1">
            <a:spLocks noGrp="1"/>
          </p:cNvSpPr>
          <p:nvPr>
            <p:ph type="subTitle" idx="2"/>
          </p:nvPr>
        </p:nvSpPr>
        <p:spPr>
          <a:xfrm>
            <a:off x="3346744" y="1932750"/>
            <a:ext cx="1824300" cy="66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has a beautiful name</a:t>
            </a:r>
            <a:endParaRPr/>
          </a:p>
        </p:txBody>
      </p:sp>
      <p:sp>
        <p:nvSpPr>
          <p:cNvPr id="452" name="Google Shape;452;p44"/>
          <p:cNvSpPr txBox="1">
            <a:spLocks noGrp="1"/>
          </p:cNvSpPr>
          <p:nvPr>
            <p:ph type="subTitle" idx="3"/>
          </p:nvPr>
        </p:nvSpPr>
        <p:spPr>
          <a:xfrm>
            <a:off x="1063175" y="3366150"/>
            <a:ext cx="1824300" cy="66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Jupiter is a huge gas giant</a:t>
            </a:r>
            <a:endParaRPr/>
          </a:p>
        </p:txBody>
      </p:sp>
      <p:sp>
        <p:nvSpPr>
          <p:cNvPr id="453" name="Google Shape;453;p44"/>
          <p:cNvSpPr txBox="1">
            <a:spLocks noGrp="1"/>
          </p:cNvSpPr>
          <p:nvPr>
            <p:ph type="subTitle" idx="4"/>
          </p:nvPr>
        </p:nvSpPr>
        <p:spPr>
          <a:xfrm>
            <a:off x="3346744" y="3366150"/>
            <a:ext cx="1824300" cy="66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Saturn is the ringed planet</a:t>
            </a:r>
            <a:endParaRPr/>
          </a:p>
        </p:txBody>
      </p:sp>
      <p:sp>
        <p:nvSpPr>
          <p:cNvPr id="454" name="Google Shape;454;p44"/>
          <p:cNvSpPr txBox="1">
            <a:spLocks noGrp="1"/>
          </p:cNvSpPr>
          <p:nvPr>
            <p:ph type="subTitle" idx="5"/>
          </p:nvPr>
        </p:nvSpPr>
        <p:spPr>
          <a:xfrm>
            <a:off x="1063187" y="1520550"/>
            <a:ext cx="1824300" cy="488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Mars</a:t>
            </a:r>
            <a:endParaRPr/>
          </a:p>
        </p:txBody>
      </p:sp>
      <p:sp>
        <p:nvSpPr>
          <p:cNvPr id="455" name="Google Shape;455;p44"/>
          <p:cNvSpPr txBox="1">
            <a:spLocks noGrp="1"/>
          </p:cNvSpPr>
          <p:nvPr>
            <p:ph type="subTitle" idx="6"/>
          </p:nvPr>
        </p:nvSpPr>
        <p:spPr>
          <a:xfrm>
            <a:off x="1063187" y="2953950"/>
            <a:ext cx="1824300" cy="488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Jupiter</a:t>
            </a:r>
            <a:endParaRPr/>
          </a:p>
        </p:txBody>
      </p:sp>
      <p:sp>
        <p:nvSpPr>
          <p:cNvPr id="456" name="Google Shape;456;p44"/>
          <p:cNvSpPr txBox="1">
            <a:spLocks noGrp="1"/>
          </p:cNvSpPr>
          <p:nvPr>
            <p:ph type="subTitle" idx="7"/>
          </p:nvPr>
        </p:nvSpPr>
        <p:spPr>
          <a:xfrm>
            <a:off x="3346752" y="1520550"/>
            <a:ext cx="1824300" cy="488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Venus</a:t>
            </a:r>
            <a:endParaRPr/>
          </a:p>
        </p:txBody>
      </p:sp>
      <p:sp>
        <p:nvSpPr>
          <p:cNvPr id="457" name="Google Shape;457;p44"/>
          <p:cNvSpPr txBox="1">
            <a:spLocks noGrp="1"/>
          </p:cNvSpPr>
          <p:nvPr>
            <p:ph type="subTitle" idx="8"/>
          </p:nvPr>
        </p:nvSpPr>
        <p:spPr>
          <a:xfrm>
            <a:off x="3346752" y="2953950"/>
            <a:ext cx="1824300" cy="488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Saturn</a:t>
            </a:r>
            <a:endParaRPr/>
          </a:p>
        </p:txBody>
      </p:sp>
      <p:pic>
        <p:nvPicPr>
          <p:cNvPr id="3" name="Imagen 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630301" y="1113915"/>
            <a:ext cx="3082319" cy="4234332"/>
          </a:xfrm>
          <a:prstGeom prst="rect">
            <a:avLst/>
          </a:prstGeom>
        </p:spPr>
      </p:pic>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462"/>
        <p:cNvGrpSpPr/>
        <p:nvPr/>
      </p:nvGrpSpPr>
      <p:grpSpPr>
        <a:xfrm>
          <a:off x="0" y="0"/>
          <a:ext cx="0" cy="0"/>
          <a:chOff x="0" y="0"/>
          <a:chExt cx="0" cy="0"/>
        </a:xfrm>
      </p:grpSpPr>
      <p:sp>
        <p:nvSpPr>
          <p:cNvPr id="463" name="Google Shape;463;p45"/>
          <p:cNvSpPr txBox="1">
            <a:spLocks noGrp="1"/>
          </p:cNvSpPr>
          <p:nvPr>
            <p:ph type="subTitle" idx="2"/>
          </p:nvPr>
        </p:nvSpPr>
        <p:spPr>
          <a:xfrm>
            <a:off x="3444150" y="1934496"/>
            <a:ext cx="2255700" cy="630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extremely high temperatures</a:t>
            </a:r>
            <a:endParaRPr/>
          </a:p>
        </p:txBody>
      </p:sp>
      <p:sp>
        <p:nvSpPr>
          <p:cNvPr id="464" name="Google Shape;464;p45"/>
          <p:cNvSpPr txBox="1">
            <a:spLocks noGrp="1"/>
          </p:cNvSpPr>
          <p:nvPr>
            <p:ph type="subTitle" idx="5"/>
          </p:nvPr>
        </p:nvSpPr>
        <p:spPr>
          <a:xfrm>
            <a:off x="6172713" y="1934496"/>
            <a:ext cx="2255700" cy="630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farthest planet from the Sun</a:t>
            </a:r>
            <a:endParaRPr/>
          </a:p>
        </p:txBody>
      </p:sp>
      <p:sp>
        <p:nvSpPr>
          <p:cNvPr id="465" name="Google Shape;465;p4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Reviewing concepts is a good idea</a:t>
            </a:r>
            <a:endParaRPr/>
          </a:p>
        </p:txBody>
      </p:sp>
      <p:sp>
        <p:nvSpPr>
          <p:cNvPr id="466" name="Google Shape;466;p45"/>
          <p:cNvSpPr txBox="1">
            <a:spLocks noGrp="1"/>
          </p:cNvSpPr>
          <p:nvPr>
            <p:ph type="subTitle" idx="1"/>
          </p:nvPr>
        </p:nvSpPr>
        <p:spPr>
          <a:xfrm>
            <a:off x="715587" y="1934496"/>
            <a:ext cx="2255700" cy="630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 is actually a very cold place</a:t>
            </a:r>
            <a:endParaRPr/>
          </a:p>
        </p:txBody>
      </p:sp>
      <p:sp>
        <p:nvSpPr>
          <p:cNvPr id="467" name="Google Shape;467;p45"/>
          <p:cNvSpPr txBox="1">
            <a:spLocks noGrp="1"/>
          </p:cNvSpPr>
          <p:nvPr>
            <p:ph type="subTitle" idx="3"/>
          </p:nvPr>
        </p:nvSpPr>
        <p:spPr>
          <a:xfrm>
            <a:off x="715587" y="3351575"/>
            <a:ext cx="2255700" cy="630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a:t>
            </a:r>
            <a:endParaRPr/>
          </a:p>
        </p:txBody>
      </p:sp>
      <p:sp>
        <p:nvSpPr>
          <p:cNvPr id="468" name="Google Shape;468;p45"/>
          <p:cNvSpPr txBox="1">
            <a:spLocks noGrp="1"/>
          </p:cNvSpPr>
          <p:nvPr>
            <p:ph type="subTitle" idx="4"/>
          </p:nvPr>
        </p:nvSpPr>
        <p:spPr>
          <a:xfrm>
            <a:off x="3444150" y="3351575"/>
            <a:ext cx="2255700" cy="630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with several rings</a:t>
            </a:r>
            <a:endParaRPr/>
          </a:p>
        </p:txBody>
      </p:sp>
      <p:sp>
        <p:nvSpPr>
          <p:cNvPr id="469" name="Google Shape;469;p45"/>
          <p:cNvSpPr txBox="1">
            <a:spLocks noGrp="1"/>
          </p:cNvSpPr>
          <p:nvPr>
            <p:ph type="subTitle" idx="6"/>
          </p:nvPr>
        </p:nvSpPr>
        <p:spPr>
          <a:xfrm>
            <a:off x="6172713" y="3351575"/>
            <a:ext cx="2255700" cy="630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 of them all</a:t>
            </a:r>
            <a:endParaRPr/>
          </a:p>
        </p:txBody>
      </p:sp>
      <p:sp>
        <p:nvSpPr>
          <p:cNvPr id="470" name="Google Shape;470;p45"/>
          <p:cNvSpPr txBox="1">
            <a:spLocks noGrp="1"/>
          </p:cNvSpPr>
          <p:nvPr>
            <p:ph type="subTitle" idx="7"/>
          </p:nvPr>
        </p:nvSpPr>
        <p:spPr>
          <a:xfrm>
            <a:off x="715587" y="1565500"/>
            <a:ext cx="2259600" cy="445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471" name="Google Shape;471;p45"/>
          <p:cNvSpPr txBox="1">
            <a:spLocks noGrp="1"/>
          </p:cNvSpPr>
          <p:nvPr>
            <p:ph type="subTitle" idx="8"/>
          </p:nvPr>
        </p:nvSpPr>
        <p:spPr>
          <a:xfrm>
            <a:off x="3442200" y="1565500"/>
            <a:ext cx="2259600" cy="445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472" name="Google Shape;472;p45"/>
          <p:cNvSpPr txBox="1">
            <a:spLocks noGrp="1"/>
          </p:cNvSpPr>
          <p:nvPr>
            <p:ph type="subTitle" idx="9"/>
          </p:nvPr>
        </p:nvSpPr>
        <p:spPr>
          <a:xfrm>
            <a:off x="6168813" y="1565500"/>
            <a:ext cx="2259600" cy="445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Neptune</a:t>
            </a:r>
            <a:endParaRPr/>
          </a:p>
        </p:txBody>
      </p:sp>
      <p:sp>
        <p:nvSpPr>
          <p:cNvPr id="473" name="Google Shape;473;p45"/>
          <p:cNvSpPr txBox="1">
            <a:spLocks noGrp="1"/>
          </p:cNvSpPr>
          <p:nvPr>
            <p:ph type="subTitle" idx="13"/>
          </p:nvPr>
        </p:nvSpPr>
        <p:spPr>
          <a:xfrm>
            <a:off x="715587" y="2982576"/>
            <a:ext cx="2259600" cy="445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474" name="Google Shape;474;p45"/>
          <p:cNvSpPr txBox="1">
            <a:spLocks noGrp="1"/>
          </p:cNvSpPr>
          <p:nvPr>
            <p:ph type="subTitle" idx="14"/>
          </p:nvPr>
        </p:nvSpPr>
        <p:spPr>
          <a:xfrm>
            <a:off x="3442200" y="2982576"/>
            <a:ext cx="2259600" cy="445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475" name="Google Shape;475;p45"/>
          <p:cNvSpPr txBox="1">
            <a:spLocks noGrp="1"/>
          </p:cNvSpPr>
          <p:nvPr>
            <p:ph type="subTitle" idx="15"/>
          </p:nvPr>
        </p:nvSpPr>
        <p:spPr>
          <a:xfrm>
            <a:off x="6168813" y="2982576"/>
            <a:ext cx="2259600" cy="445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grpSp>
        <p:nvGrpSpPr>
          <p:cNvPr id="476" name="Google Shape;476;p45"/>
          <p:cNvGrpSpPr/>
          <p:nvPr/>
        </p:nvGrpSpPr>
        <p:grpSpPr>
          <a:xfrm>
            <a:off x="3368300" y="3961614"/>
            <a:ext cx="3004423" cy="1181887"/>
            <a:chOff x="3368300" y="3961614"/>
            <a:chExt cx="3004423" cy="1181887"/>
          </a:xfrm>
        </p:grpSpPr>
        <p:pic>
          <p:nvPicPr>
            <p:cNvPr id="477" name="Google Shape;477;p45"/>
            <p:cNvPicPr preferRelativeResize="0"/>
            <p:nvPr/>
          </p:nvPicPr>
          <p:blipFill rotWithShape="1">
            <a:blip r:embed="rId3">
              <a:alphaModFix/>
            </a:blip>
            <a:srcRect b="13232"/>
            <a:stretch/>
          </p:blipFill>
          <p:spPr>
            <a:xfrm>
              <a:off x="5433748" y="3961614"/>
              <a:ext cx="938975" cy="1181886"/>
            </a:xfrm>
            <a:prstGeom prst="rect">
              <a:avLst/>
            </a:prstGeom>
            <a:noFill/>
            <a:ln>
              <a:noFill/>
            </a:ln>
          </p:spPr>
        </p:pic>
        <p:pic>
          <p:nvPicPr>
            <p:cNvPr id="478" name="Google Shape;478;p45"/>
            <p:cNvPicPr preferRelativeResize="0"/>
            <p:nvPr/>
          </p:nvPicPr>
          <p:blipFill rotWithShape="1">
            <a:blip r:embed="rId4">
              <a:alphaModFix/>
            </a:blip>
            <a:srcRect b="59903"/>
            <a:stretch/>
          </p:blipFill>
          <p:spPr>
            <a:xfrm>
              <a:off x="3368300" y="4406662"/>
              <a:ext cx="938976" cy="736839"/>
            </a:xfrm>
            <a:prstGeom prst="rect">
              <a:avLst/>
            </a:prstGeom>
            <a:noFill/>
            <a:ln>
              <a:noFill/>
            </a:ln>
          </p:spPr>
        </p:pic>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82"/>
        <p:cNvGrpSpPr/>
        <p:nvPr/>
      </p:nvGrpSpPr>
      <p:grpSpPr>
        <a:xfrm>
          <a:off x="0" y="0"/>
          <a:ext cx="0" cy="0"/>
          <a:chOff x="0" y="0"/>
          <a:chExt cx="0" cy="0"/>
        </a:xfrm>
      </p:grpSpPr>
      <p:sp>
        <p:nvSpPr>
          <p:cNvPr id="483" name="Google Shape;483;p46"/>
          <p:cNvSpPr txBox="1">
            <a:spLocks noGrp="1"/>
          </p:cNvSpPr>
          <p:nvPr>
            <p:ph type="title"/>
          </p:nvPr>
        </p:nvSpPr>
        <p:spPr>
          <a:xfrm>
            <a:off x="713225" y="816175"/>
            <a:ext cx="4532700" cy="2070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Awesome words</a:t>
            </a:r>
            <a:endParaRPr/>
          </a:p>
        </p:txBody>
      </p:sp>
      <p:grpSp>
        <p:nvGrpSpPr>
          <p:cNvPr id="484" name="Google Shape;484;p46"/>
          <p:cNvGrpSpPr/>
          <p:nvPr/>
        </p:nvGrpSpPr>
        <p:grpSpPr>
          <a:xfrm>
            <a:off x="5283126" y="771725"/>
            <a:ext cx="3006451" cy="4371775"/>
            <a:chOff x="5283126" y="771725"/>
            <a:chExt cx="3006451" cy="4371775"/>
          </a:xfrm>
        </p:grpSpPr>
        <p:pic>
          <p:nvPicPr>
            <p:cNvPr id="485" name="Google Shape;485;p46"/>
            <p:cNvPicPr preferRelativeResize="0"/>
            <p:nvPr/>
          </p:nvPicPr>
          <p:blipFill rotWithShape="1">
            <a:blip r:embed="rId3">
              <a:alphaModFix/>
            </a:blip>
            <a:srcRect b="6611"/>
            <a:stretch/>
          </p:blipFill>
          <p:spPr>
            <a:xfrm flipH="1">
              <a:off x="5283126" y="2073883"/>
              <a:ext cx="1371744" cy="3069618"/>
            </a:xfrm>
            <a:prstGeom prst="rect">
              <a:avLst/>
            </a:prstGeom>
            <a:noFill/>
            <a:ln>
              <a:noFill/>
            </a:ln>
          </p:spPr>
        </p:pic>
        <p:pic>
          <p:nvPicPr>
            <p:cNvPr id="486" name="Google Shape;486;p46"/>
            <p:cNvPicPr preferRelativeResize="0"/>
            <p:nvPr/>
          </p:nvPicPr>
          <p:blipFill rotWithShape="1">
            <a:blip r:embed="rId4">
              <a:alphaModFix/>
            </a:blip>
            <a:srcRect b="1845"/>
            <a:stretch/>
          </p:blipFill>
          <p:spPr>
            <a:xfrm flipH="1">
              <a:off x="7137304" y="771725"/>
              <a:ext cx="1152273" cy="4371775"/>
            </a:xfrm>
            <a:prstGeom prst="rect">
              <a:avLst/>
            </a:prstGeom>
            <a:noFill/>
            <a:ln>
              <a:noFill/>
            </a:ln>
          </p:spPr>
        </p:pic>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490"/>
        <p:cNvGrpSpPr/>
        <p:nvPr/>
      </p:nvGrpSpPr>
      <p:grpSpPr>
        <a:xfrm>
          <a:off x="0" y="0"/>
          <a:ext cx="0" cy="0"/>
          <a:chOff x="0" y="0"/>
          <a:chExt cx="0" cy="0"/>
        </a:xfrm>
      </p:grpSpPr>
      <p:sp>
        <p:nvSpPr>
          <p:cNvPr id="491" name="Google Shape;491;p47"/>
          <p:cNvSpPr txBox="1">
            <a:spLocks noGrp="1"/>
          </p:cNvSpPr>
          <p:nvPr>
            <p:ph type="subTitle" idx="1"/>
          </p:nvPr>
        </p:nvSpPr>
        <p:spPr>
          <a:xfrm>
            <a:off x="2184525" y="565425"/>
            <a:ext cx="5790000" cy="28113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“This is a quote, words full of wisdom that someone important said and can make the reader get inspired”</a:t>
            </a:r>
            <a:endParaRPr/>
          </a:p>
        </p:txBody>
      </p:sp>
      <p:sp>
        <p:nvSpPr>
          <p:cNvPr id="492" name="Google Shape;492;p47"/>
          <p:cNvSpPr txBox="1">
            <a:spLocks noGrp="1"/>
          </p:cNvSpPr>
          <p:nvPr>
            <p:ph type="title"/>
          </p:nvPr>
        </p:nvSpPr>
        <p:spPr>
          <a:xfrm>
            <a:off x="4028422" y="3487224"/>
            <a:ext cx="3945900" cy="5319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—Someone Famous</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496"/>
        <p:cNvGrpSpPr/>
        <p:nvPr/>
      </p:nvGrpSpPr>
      <p:grpSpPr>
        <a:xfrm>
          <a:off x="0" y="0"/>
          <a:ext cx="0" cy="0"/>
          <a:chOff x="0" y="0"/>
          <a:chExt cx="0" cy="0"/>
        </a:xfrm>
      </p:grpSpPr>
      <p:pic>
        <p:nvPicPr>
          <p:cNvPr id="497" name="Google Shape;497;p48"/>
          <p:cNvPicPr preferRelativeResize="0">
            <a:picLocks noGrp="1"/>
          </p:cNvPicPr>
          <p:nvPr>
            <p:ph type="pic" idx="2"/>
          </p:nvPr>
        </p:nvPicPr>
        <p:blipFill rotWithShape="1">
          <a:blip r:embed="rId3">
            <a:alphaModFix/>
          </a:blip>
          <a:srcRect t="806" b="806"/>
          <a:stretch/>
        </p:blipFill>
        <p:spPr>
          <a:xfrm>
            <a:off x="-6650" y="-6650"/>
            <a:ext cx="9150602" cy="5143498"/>
          </a:xfrm>
          <a:prstGeom prst="rect">
            <a:avLst/>
          </a:prstGeom>
        </p:spPr>
      </p:pic>
      <p:sp>
        <p:nvSpPr>
          <p:cNvPr id="498" name="Google Shape;498;p48"/>
          <p:cNvSpPr txBox="1">
            <a:spLocks noGrp="1"/>
          </p:cNvSpPr>
          <p:nvPr>
            <p:ph type="title"/>
          </p:nvPr>
        </p:nvSpPr>
        <p:spPr>
          <a:xfrm>
            <a:off x="713225" y="539500"/>
            <a:ext cx="3591000" cy="11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 picture is worth a thousand words</a:t>
            </a:r>
            <a:endParaRPr/>
          </a:p>
        </p:txBody>
      </p:sp>
      <p:grpSp>
        <p:nvGrpSpPr>
          <p:cNvPr id="499" name="Google Shape;499;p48"/>
          <p:cNvGrpSpPr/>
          <p:nvPr/>
        </p:nvGrpSpPr>
        <p:grpSpPr>
          <a:xfrm>
            <a:off x="684" y="2631150"/>
            <a:ext cx="9143312" cy="2512351"/>
            <a:chOff x="684" y="2631150"/>
            <a:chExt cx="9143312" cy="2512351"/>
          </a:xfrm>
        </p:grpSpPr>
        <p:pic>
          <p:nvPicPr>
            <p:cNvPr id="500" name="Google Shape;500;p48"/>
            <p:cNvPicPr preferRelativeResize="0"/>
            <p:nvPr/>
          </p:nvPicPr>
          <p:blipFill rotWithShape="1">
            <a:blip r:embed="rId4">
              <a:alphaModFix/>
            </a:blip>
            <a:srcRect l="-16090" b="2553"/>
            <a:stretch/>
          </p:blipFill>
          <p:spPr>
            <a:xfrm>
              <a:off x="7956321" y="3927019"/>
              <a:ext cx="1187671" cy="1216481"/>
            </a:xfrm>
            <a:prstGeom prst="rect">
              <a:avLst/>
            </a:prstGeom>
            <a:noFill/>
            <a:ln>
              <a:noFill/>
            </a:ln>
          </p:spPr>
        </p:pic>
        <p:pic>
          <p:nvPicPr>
            <p:cNvPr id="501" name="Google Shape;501;p48"/>
            <p:cNvPicPr preferRelativeResize="0"/>
            <p:nvPr/>
          </p:nvPicPr>
          <p:blipFill>
            <a:blip r:embed="rId5">
              <a:alphaModFix/>
            </a:blip>
            <a:stretch>
              <a:fillRect/>
            </a:stretch>
          </p:blipFill>
          <p:spPr>
            <a:xfrm>
              <a:off x="7403022" y="2631150"/>
              <a:ext cx="1740974" cy="2512351"/>
            </a:xfrm>
            <a:prstGeom prst="rect">
              <a:avLst/>
            </a:prstGeom>
            <a:noFill/>
            <a:ln>
              <a:noFill/>
            </a:ln>
          </p:spPr>
        </p:pic>
        <p:pic>
          <p:nvPicPr>
            <p:cNvPr id="502" name="Google Shape;502;p48"/>
            <p:cNvPicPr preferRelativeResize="0"/>
            <p:nvPr/>
          </p:nvPicPr>
          <p:blipFill rotWithShape="1">
            <a:blip r:embed="rId6">
              <a:alphaModFix/>
            </a:blip>
            <a:srcRect b="2553"/>
            <a:stretch/>
          </p:blipFill>
          <p:spPr>
            <a:xfrm>
              <a:off x="684" y="3493059"/>
              <a:ext cx="1425090" cy="1650440"/>
            </a:xfrm>
            <a:prstGeom prst="rect">
              <a:avLst/>
            </a:prstGeom>
            <a:noFill/>
            <a:ln>
              <a:noFill/>
            </a:ln>
          </p:spPr>
        </p:pic>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506"/>
        <p:cNvGrpSpPr/>
        <p:nvPr/>
      </p:nvGrpSpPr>
      <p:grpSpPr>
        <a:xfrm>
          <a:off x="0" y="0"/>
          <a:ext cx="0" cy="0"/>
          <a:chOff x="0" y="0"/>
          <a:chExt cx="0" cy="0"/>
        </a:xfrm>
      </p:grpSpPr>
      <p:pic>
        <p:nvPicPr>
          <p:cNvPr id="507" name="Google Shape;507;p49"/>
          <p:cNvPicPr preferRelativeResize="0">
            <a:picLocks noGrp="1"/>
          </p:cNvPicPr>
          <p:nvPr>
            <p:ph type="pic" idx="2"/>
          </p:nvPr>
        </p:nvPicPr>
        <p:blipFill rotWithShape="1">
          <a:blip r:embed="rId3">
            <a:alphaModFix/>
          </a:blip>
          <a:srcRect l="23669" r="19158"/>
          <a:stretch/>
        </p:blipFill>
        <p:spPr>
          <a:xfrm>
            <a:off x="4528075" y="621900"/>
            <a:ext cx="3902700" cy="3899700"/>
          </a:xfrm>
          <a:prstGeom prst="ellipse">
            <a:avLst/>
          </a:prstGeom>
        </p:spPr>
      </p:pic>
      <p:sp>
        <p:nvSpPr>
          <p:cNvPr id="508" name="Google Shape;508;p49"/>
          <p:cNvSpPr txBox="1">
            <a:spLocks noGrp="1"/>
          </p:cNvSpPr>
          <p:nvPr>
            <p:ph type="title"/>
          </p:nvPr>
        </p:nvSpPr>
        <p:spPr>
          <a:xfrm>
            <a:off x="713225" y="621900"/>
            <a:ext cx="3495000" cy="1810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A picture always reinforces </a:t>
            </a:r>
            <a:endParaRPr/>
          </a:p>
          <a:p>
            <a:pPr marL="0" lvl="0" indent="0" algn="l" rtl="0">
              <a:spcBef>
                <a:spcPts val="0"/>
              </a:spcBef>
              <a:spcAft>
                <a:spcPts val="0"/>
              </a:spcAft>
              <a:buNone/>
            </a:pPr>
            <a:r>
              <a:rPr lang="en"/>
              <a:t>the concept</a:t>
            </a:r>
            <a:endParaRPr/>
          </a:p>
        </p:txBody>
      </p:sp>
      <p:sp>
        <p:nvSpPr>
          <p:cNvPr id="509" name="Google Shape;509;p49"/>
          <p:cNvSpPr txBox="1">
            <a:spLocks noGrp="1"/>
          </p:cNvSpPr>
          <p:nvPr>
            <p:ph type="subTitle" idx="1"/>
          </p:nvPr>
        </p:nvSpPr>
        <p:spPr>
          <a:xfrm>
            <a:off x="713225" y="2432150"/>
            <a:ext cx="3495000" cy="1116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Images reveal large amounts of data, so remember: use an image instead of a long text. Your audience will appreciate it</a:t>
            </a:r>
            <a:endParaRPr/>
          </a:p>
        </p:txBody>
      </p:sp>
      <p:grpSp>
        <p:nvGrpSpPr>
          <p:cNvPr id="510" name="Google Shape;510;p49"/>
          <p:cNvGrpSpPr/>
          <p:nvPr/>
        </p:nvGrpSpPr>
        <p:grpSpPr>
          <a:xfrm>
            <a:off x="4598898" y="2693800"/>
            <a:ext cx="4532204" cy="2449700"/>
            <a:chOff x="4598898" y="2693800"/>
            <a:chExt cx="4532204" cy="2449700"/>
          </a:xfrm>
        </p:grpSpPr>
        <p:pic>
          <p:nvPicPr>
            <p:cNvPr id="511" name="Google Shape;511;p49"/>
            <p:cNvPicPr preferRelativeResize="0"/>
            <p:nvPr/>
          </p:nvPicPr>
          <p:blipFill rotWithShape="1">
            <a:blip r:embed="rId4">
              <a:alphaModFix/>
            </a:blip>
            <a:srcRect l="-16090" r="16090" b="2553"/>
            <a:stretch/>
          </p:blipFill>
          <p:spPr>
            <a:xfrm>
              <a:off x="7070877" y="2693800"/>
              <a:ext cx="2060225" cy="2449699"/>
            </a:xfrm>
            <a:prstGeom prst="rect">
              <a:avLst/>
            </a:prstGeom>
            <a:noFill/>
            <a:ln>
              <a:noFill/>
            </a:ln>
          </p:spPr>
        </p:pic>
        <p:pic>
          <p:nvPicPr>
            <p:cNvPr id="512" name="Google Shape;512;p49"/>
            <p:cNvPicPr preferRelativeResize="0"/>
            <p:nvPr/>
          </p:nvPicPr>
          <p:blipFill>
            <a:blip r:embed="rId5">
              <a:alphaModFix/>
            </a:blip>
            <a:stretch>
              <a:fillRect/>
            </a:stretch>
          </p:blipFill>
          <p:spPr>
            <a:xfrm>
              <a:off x="4598898" y="2978975"/>
              <a:ext cx="1499946" cy="2164525"/>
            </a:xfrm>
            <a:prstGeom prst="rect">
              <a:avLst/>
            </a:prstGeom>
            <a:noFill/>
            <a:ln>
              <a:noFill/>
            </a:ln>
          </p:spPr>
        </p:pic>
      </p:grpSp>
      <p:pic>
        <p:nvPicPr>
          <p:cNvPr id="513" name="Google Shape;513;p49"/>
          <p:cNvPicPr preferRelativeResize="0"/>
          <p:nvPr/>
        </p:nvPicPr>
        <p:blipFill rotWithShape="1">
          <a:blip r:embed="rId6">
            <a:alphaModFix/>
          </a:blip>
          <a:srcRect b="13232"/>
          <a:stretch/>
        </p:blipFill>
        <p:spPr>
          <a:xfrm>
            <a:off x="2992649" y="3548450"/>
            <a:ext cx="1267223" cy="1595049"/>
          </a:xfrm>
          <a:prstGeom prst="rect">
            <a:avLst/>
          </a:prstGeom>
          <a:noFill/>
          <a:ln>
            <a:noFill/>
          </a:ln>
        </p:spPr>
      </p:pic>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517"/>
        <p:cNvGrpSpPr/>
        <p:nvPr/>
      </p:nvGrpSpPr>
      <p:grpSpPr>
        <a:xfrm>
          <a:off x="0" y="0"/>
          <a:ext cx="0" cy="0"/>
          <a:chOff x="0" y="0"/>
          <a:chExt cx="0" cy="0"/>
        </a:xfrm>
      </p:grpSpPr>
      <p:sp>
        <p:nvSpPr>
          <p:cNvPr id="518" name="Google Shape;518;p50"/>
          <p:cNvSpPr txBox="1">
            <a:spLocks noGrp="1"/>
          </p:cNvSpPr>
          <p:nvPr>
            <p:ph type="title"/>
          </p:nvPr>
        </p:nvSpPr>
        <p:spPr>
          <a:xfrm>
            <a:off x="1885950" y="1119675"/>
            <a:ext cx="5372100" cy="970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8,300,000</a:t>
            </a:r>
            <a:endParaRPr/>
          </a:p>
        </p:txBody>
      </p:sp>
      <p:sp>
        <p:nvSpPr>
          <p:cNvPr id="519" name="Google Shape;519;p50"/>
          <p:cNvSpPr txBox="1">
            <a:spLocks noGrp="1"/>
          </p:cNvSpPr>
          <p:nvPr>
            <p:ph type="subTitle" idx="1"/>
          </p:nvPr>
        </p:nvSpPr>
        <p:spPr>
          <a:xfrm>
            <a:off x="1885950" y="2323197"/>
            <a:ext cx="5372100" cy="497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Big numbers catch your audience’s attention</a:t>
            </a:r>
            <a:endParaRPr/>
          </a:p>
        </p:txBody>
      </p:sp>
      <p:grpSp>
        <p:nvGrpSpPr>
          <p:cNvPr id="520" name="Google Shape;520;p50"/>
          <p:cNvGrpSpPr/>
          <p:nvPr/>
        </p:nvGrpSpPr>
        <p:grpSpPr>
          <a:xfrm>
            <a:off x="202625" y="2090200"/>
            <a:ext cx="8867233" cy="3053301"/>
            <a:chOff x="202625" y="2090200"/>
            <a:chExt cx="8867233" cy="3053301"/>
          </a:xfrm>
        </p:grpSpPr>
        <p:pic>
          <p:nvPicPr>
            <p:cNvPr id="521" name="Google Shape;521;p50"/>
            <p:cNvPicPr preferRelativeResize="0"/>
            <p:nvPr/>
          </p:nvPicPr>
          <p:blipFill rotWithShape="1">
            <a:blip r:embed="rId3">
              <a:alphaModFix/>
            </a:blip>
            <a:srcRect b="6611"/>
            <a:stretch/>
          </p:blipFill>
          <p:spPr>
            <a:xfrm>
              <a:off x="202625" y="2090200"/>
              <a:ext cx="1364460" cy="3053301"/>
            </a:xfrm>
            <a:prstGeom prst="rect">
              <a:avLst/>
            </a:prstGeom>
            <a:noFill/>
            <a:ln>
              <a:noFill/>
            </a:ln>
          </p:spPr>
        </p:pic>
        <p:pic>
          <p:nvPicPr>
            <p:cNvPr id="522" name="Google Shape;522;p50"/>
            <p:cNvPicPr preferRelativeResize="0"/>
            <p:nvPr/>
          </p:nvPicPr>
          <p:blipFill rotWithShape="1">
            <a:blip r:embed="rId4">
              <a:alphaModFix/>
            </a:blip>
            <a:srcRect b="6296"/>
            <a:stretch/>
          </p:blipFill>
          <p:spPr>
            <a:xfrm>
              <a:off x="7558627" y="2372150"/>
              <a:ext cx="1511231" cy="2771349"/>
            </a:xfrm>
            <a:prstGeom prst="rect">
              <a:avLst/>
            </a:prstGeom>
            <a:noFill/>
            <a:ln>
              <a:noFill/>
            </a:ln>
          </p:spPr>
        </p:pic>
        <p:pic>
          <p:nvPicPr>
            <p:cNvPr id="523" name="Google Shape;523;p50"/>
            <p:cNvPicPr preferRelativeResize="0"/>
            <p:nvPr/>
          </p:nvPicPr>
          <p:blipFill rotWithShape="1">
            <a:blip r:embed="rId5">
              <a:alphaModFix/>
            </a:blip>
            <a:srcRect b="13209"/>
            <a:stretch/>
          </p:blipFill>
          <p:spPr>
            <a:xfrm>
              <a:off x="3163595" y="4107010"/>
              <a:ext cx="1391368" cy="1036490"/>
            </a:xfrm>
            <a:prstGeom prst="rect">
              <a:avLst/>
            </a:prstGeom>
            <a:noFill/>
            <a:ln>
              <a:noFill/>
            </a:ln>
          </p:spPr>
        </p:pic>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527"/>
        <p:cNvGrpSpPr/>
        <p:nvPr/>
      </p:nvGrpSpPr>
      <p:grpSpPr>
        <a:xfrm>
          <a:off x="0" y="0"/>
          <a:ext cx="0" cy="0"/>
          <a:chOff x="0" y="0"/>
          <a:chExt cx="0" cy="0"/>
        </a:xfrm>
      </p:grpSpPr>
      <p:sp>
        <p:nvSpPr>
          <p:cNvPr id="528" name="Google Shape;528;p51"/>
          <p:cNvSpPr txBox="1">
            <a:spLocks noGrp="1"/>
          </p:cNvSpPr>
          <p:nvPr>
            <p:ph type="subTitle" idx="1"/>
          </p:nvPr>
        </p:nvSpPr>
        <p:spPr>
          <a:xfrm>
            <a:off x="992525" y="1429725"/>
            <a:ext cx="4074000" cy="37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Jupiter’s rotation period</a:t>
            </a:r>
            <a:endParaRPr/>
          </a:p>
        </p:txBody>
      </p:sp>
      <p:sp>
        <p:nvSpPr>
          <p:cNvPr id="529" name="Google Shape;529;p51"/>
          <p:cNvSpPr txBox="1">
            <a:spLocks noGrp="1"/>
          </p:cNvSpPr>
          <p:nvPr>
            <p:ph type="title"/>
          </p:nvPr>
        </p:nvSpPr>
        <p:spPr>
          <a:xfrm>
            <a:off x="992525" y="629975"/>
            <a:ext cx="4074000" cy="768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9h 55m 23s</a:t>
            </a:r>
            <a:endParaRPr/>
          </a:p>
        </p:txBody>
      </p:sp>
      <p:sp>
        <p:nvSpPr>
          <p:cNvPr id="530" name="Google Shape;530;p51"/>
          <p:cNvSpPr txBox="1">
            <a:spLocks noGrp="1"/>
          </p:cNvSpPr>
          <p:nvPr>
            <p:ph type="title" idx="2"/>
          </p:nvPr>
        </p:nvSpPr>
        <p:spPr>
          <a:xfrm>
            <a:off x="992525" y="1985575"/>
            <a:ext cx="4074000" cy="768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333,000</a:t>
            </a:r>
            <a:endParaRPr/>
          </a:p>
        </p:txBody>
      </p:sp>
      <p:sp>
        <p:nvSpPr>
          <p:cNvPr id="531" name="Google Shape;531;p51"/>
          <p:cNvSpPr txBox="1">
            <a:spLocks noGrp="1"/>
          </p:cNvSpPr>
          <p:nvPr>
            <p:ph type="subTitle" idx="3"/>
          </p:nvPr>
        </p:nvSpPr>
        <p:spPr>
          <a:xfrm>
            <a:off x="992525" y="2785325"/>
            <a:ext cx="4074000" cy="37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 Sun’s mass compared to Earth’s</a:t>
            </a:r>
            <a:endParaRPr/>
          </a:p>
        </p:txBody>
      </p:sp>
      <p:sp>
        <p:nvSpPr>
          <p:cNvPr id="532" name="Google Shape;532;p51"/>
          <p:cNvSpPr txBox="1">
            <a:spLocks noGrp="1"/>
          </p:cNvSpPr>
          <p:nvPr>
            <p:ph type="title" idx="4"/>
          </p:nvPr>
        </p:nvSpPr>
        <p:spPr>
          <a:xfrm>
            <a:off x="992525" y="3341175"/>
            <a:ext cx="4074000" cy="768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386,000 km</a:t>
            </a:r>
            <a:endParaRPr/>
          </a:p>
        </p:txBody>
      </p:sp>
      <p:sp>
        <p:nvSpPr>
          <p:cNvPr id="533" name="Google Shape;533;p51"/>
          <p:cNvSpPr txBox="1">
            <a:spLocks noGrp="1"/>
          </p:cNvSpPr>
          <p:nvPr>
            <p:ph type="subTitle" idx="5"/>
          </p:nvPr>
        </p:nvSpPr>
        <p:spPr>
          <a:xfrm>
            <a:off x="992525" y="4140925"/>
            <a:ext cx="4074000" cy="37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Distance between Earth and the Moon</a:t>
            </a:r>
            <a:endParaRPr/>
          </a:p>
        </p:txBody>
      </p:sp>
      <p:pic>
        <p:nvPicPr>
          <p:cNvPr id="534" name="Google Shape;534;p51"/>
          <p:cNvPicPr preferRelativeResize="0"/>
          <p:nvPr/>
        </p:nvPicPr>
        <p:blipFill rotWithShape="1">
          <a:blip r:embed="rId3">
            <a:alphaModFix/>
          </a:blip>
          <a:srcRect b="1845"/>
          <a:stretch/>
        </p:blipFill>
        <p:spPr>
          <a:xfrm>
            <a:off x="6892444" y="591875"/>
            <a:ext cx="1199683" cy="4551624"/>
          </a:xfrm>
          <a:prstGeom prst="rect">
            <a:avLst/>
          </a:prstGeom>
          <a:noFill/>
          <a:ln>
            <a:noFill/>
          </a:ln>
        </p:spPr>
      </p:pic>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538"/>
        <p:cNvGrpSpPr/>
        <p:nvPr/>
      </p:nvGrpSpPr>
      <p:grpSpPr>
        <a:xfrm>
          <a:off x="0" y="0"/>
          <a:ext cx="0" cy="0"/>
          <a:chOff x="0" y="0"/>
          <a:chExt cx="0" cy="0"/>
        </a:xfrm>
      </p:grpSpPr>
      <p:sp>
        <p:nvSpPr>
          <p:cNvPr id="539" name="Google Shape;539;p5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Let’s use some percentages</a:t>
            </a:r>
            <a:endParaRPr/>
          </a:p>
        </p:txBody>
      </p:sp>
      <p:sp>
        <p:nvSpPr>
          <p:cNvPr id="540" name="Google Shape;540;p52"/>
          <p:cNvSpPr txBox="1"/>
          <p:nvPr/>
        </p:nvSpPr>
        <p:spPr>
          <a:xfrm>
            <a:off x="1123769" y="3146152"/>
            <a:ext cx="2044200" cy="1001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Mercury is the closest planet to the Sun and the smallest of them all</a:t>
            </a:r>
            <a:endParaRPr>
              <a:solidFill>
                <a:schemeClr val="dk1"/>
              </a:solidFill>
              <a:latin typeface="Montserrat"/>
              <a:ea typeface="Montserrat"/>
              <a:cs typeface="Montserrat"/>
              <a:sym typeface="Montserrat"/>
            </a:endParaRPr>
          </a:p>
        </p:txBody>
      </p:sp>
      <p:sp>
        <p:nvSpPr>
          <p:cNvPr id="541" name="Google Shape;541;p52"/>
          <p:cNvSpPr txBox="1"/>
          <p:nvPr/>
        </p:nvSpPr>
        <p:spPr>
          <a:xfrm>
            <a:off x="1123769" y="2739720"/>
            <a:ext cx="2044200" cy="4143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dk1"/>
                </a:solidFill>
                <a:latin typeface="Amaranth"/>
                <a:ea typeface="Amaranth"/>
                <a:cs typeface="Amaranth"/>
                <a:sym typeface="Amaranth"/>
              </a:rPr>
              <a:t>Mercury</a:t>
            </a:r>
            <a:endParaRPr sz="2400">
              <a:solidFill>
                <a:schemeClr val="dk1"/>
              </a:solidFill>
              <a:latin typeface="Amaranth"/>
              <a:ea typeface="Amaranth"/>
              <a:cs typeface="Amaranth"/>
              <a:sym typeface="Amaranth"/>
            </a:endParaRPr>
          </a:p>
        </p:txBody>
      </p:sp>
      <p:sp>
        <p:nvSpPr>
          <p:cNvPr id="542" name="Google Shape;542;p52"/>
          <p:cNvSpPr txBox="1"/>
          <p:nvPr/>
        </p:nvSpPr>
        <p:spPr>
          <a:xfrm>
            <a:off x="3547800" y="3146152"/>
            <a:ext cx="2044200" cy="1001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Venus has a beautiful name and is the second planet from the Sun</a:t>
            </a:r>
            <a:endParaRPr>
              <a:solidFill>
                <a:schemeClr val="dk1"/>
              </a:solidFill>
              <a:latin typeface="Montserrat"/>
              <a:ea typeface="Montserrat"/>
              <a:cs typeface="Montserrat"/>
              <a:sym typeface="Montserrat"/>
            </a:endParaRPr>
          </a:p>
        </p:txBody>
      </p:sp>
      <p:sp>
        <p:nvSpPr>
          <p:cNvPr id="543" name="Google Shape;543;p52"/>
          <p:cNvSpPr txBox="1"/>
          <p:nvPr/>
        </p:nvSpPr>
        <p:spPr>
          <a:xfrm>
            <a:off x="3547800" y="2739720"/>
            <a:ext cx="2044200" cy="4143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dk1"/>
                </a:solidFill>
                <a:latin typeface="Amaranth"/>
                <a:ea typeface="Amaranth"/>
                <a:cs typeface="Amaranth"/>
                <a:sym typeface="Amaranth"/>
              </a:rPr>
              <a:t>Venus</a:t>
            </a:r>
            <a:endParaRPr sz="2400">
              <a:solidFill>
                <a:schemeClr val="dk1"/>
              </a:solidFill>
              <a:latin typeface="Amaranth"/>
              <a:ea typeface="Amaranth"/>
              <a:cs typeface="Amaranth"/>
              <a:sym typeface="Amaranth"/>
            </a:endParaRPr>
          </a:p>
        </p:txBody>
      </p:sp>
      <p:sp>
        <p:nvSpPr>
          <p:cNvPr id="544" name="Google Shape;544;p52"/>
          <p:cNvSpPr txBox="1"/>
          <p:nvPr/>
        </p:nvSpPr>
        <p:spPr>
          <a:xfrm>
            <a:off x="5971831" y="3146152"/>
            <a:ext cx="2044200" cy="1001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Despite being red, Mars is actually a cold place. It’s full of iron oxide dust</a:t>
            </a:r>
            <a:endParaRPr>
              <a:solidFill>
                <a:schemeClr val="dk1"/>
              </a:solidFill>
              <a:latin typeface="Montserrat"/>
              <a:ea typeface="Montserrat"/>
              <a:cs typeface="Montserrat"/>
              <a:sym typeface="Montserrat"/>
            </a:endParaRPr>
          </a:p>
        </p:txBody>
      </p:sp>
      <p:sp>
        <p:nvSpPr>
          <p:cNvPr id="545" name="Google Shape;545;p52"/>
          <p:cNvSpPr txBox="1"/>
          <p:nvPr/>
        </p:nvSpPr>
        <p:spPr>
          <a:xfrm>
            <a:off x="5971831" y="2739720"/>
            <a:ext cx="2044200" cy="4143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dk1"/>
                </a:solidFill>
                <a:latin typeface="Amaranth"/>
                <a:ea typeface="Amaranth"/>
                <a:cs typeface="Amaranth"/>
                <a:sym typeface="Amaranth"/>
              </a:rPr>
              <a:t>Mars</a:t>
            </a:r>
            <a:endParaRPr sz="2400">
              <a:solidFill>
                <a:schemeClr val="dk1"/>
              </a:solidFill>
              <a:latin typeface="Amaranth"/>
              <a:ea typeface="Amaranth"/>
              <a:cs typeface="Amaranth"/>
              <a:sym typeface="Amaranth"/>
            </a:endParaRPr>
          </a:p>
        </p:txBody>
      </p:sp>
      <p:sp>
        <p:nvSpPr>
          <p:cNvPr id="546" name="Google Shape;546;p52"/>
          <p:cNvSpPr txBox="1"/>
          <p:nvPr/>
        </p:nvSpPr>
        <p:spPr>
          <a:xfrm>
            <a:off x="3547800" y="1622373"/>
            <a:ext cx="2048400" cy="447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Amaranth"/>
                <a:ea typeface="Amaranth"/>
                <a:cs typeface="Amaranth"/>
                <a:sym typeface="Amaranth"/>
              </a:rPr>
              <a:t>50%</a:t>
            </a:r>
            <a:endParaRPr sz="2400">
              <a:solidFill>
                <a:schemeClr val="dk1"/>
              </a:solidFill>
              <a:latin typeface="Amaranth"/>
              <a:ea typeface="Amaranth"/>
              <a:cs typeface="Amaranth"/>
              <a:sym typeface="Amaranth"/>
            </a:endParaRPr>
          </a:p>
        </p:txBody>
      </p:sp>
      <p:sp>
        <p:nvSpPr>
          <p:cNvPr id="547" name="Google Shape;547;p52"/>
          <p:cNvSpPr txBox="1"/>
          <p:nvPr/>
        </p:nvSpPr>
        <p:spPr>
          <a:xfrm>
            <a:off x="5971831" y="1622373"/>
            <a:ext cx="2048400" cy="447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Amaranth"/>
                <a:ea typeface="Amaranth"/>
                <a:cs typeface="Amaranth"/>
                <a:sym typeface="Amaranth"/>
              </a:rPr>
              <a:t>75%</a:t>
            </a:r>
            <a:endParaRPr sz="2400">
              <a:solidFill>
                <a:schemeClr val="dk1"/>
              </a:solidFill>
              <a:latin typeface="Amaranth"/>
              <a:ea typeface="Amaranth"/>
              <a:cs typeface="Amaranth"/>
              <a:sym typeface="Amaranth"/>
            </a:endParaRPr>
          </a:p>
        </p:txBody>
      </p:sp>
      <p:sp>
        <p:nvSpPr>
          <p:cNvPr id="548" name="Google Shape;548;p52"/>
          <p:cNvSpPr txBox="1"/>
          <p:nvPr/>
        </p:nvSpPr>
        <p:spPr>
          <a:xfrm>
            <a:off x="1123769" y="1622373"/>
            <a:ext cx="2048400" cy="447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Amaranth"/>
                <a:ea typeface="Amaranth"/>
                <a:cs typeface="Amaranth"/>
                <a:sym typeface="Amaranth"/>
              </a:rPr>
              <a:t>25%</a:t>
            </a:r>
            <a:endParaRPr sz="2400">
              <a:solidFill>
                <a:schemeClr val="dk1"/>
              </a:solidFill>
              <a:latin typeface="Amaranth"/>
              <a:ea typeface="Amaranth"/>
              <a:cs typeface="Amaranth"/>
              <a:sym typeface="Amaranth"/>
            </a:endParaRPr>
          </a:p>
        </p:txBody>
      </p:sp>
      <p:sp>
        <p:nvSpPr>
          <p:cNvPr id="549" name="Google Shape;549;p52"/>
          <p:cNvSpPr/>
          <p:nvPr/>
        </p:nvSpPr>
        <p:spPr>
          <a:xfrm>
            <a:off x="1123769" y="2316500"/>
            <a:ext cx="2048400" cy="1767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a:ea typeface="Montserrat"/>
              <a:cs typeface="Montserrat"/>
              <a:sym typeface="Montserrat"/>
            </a:endParaRPr>
          </a:p>
        </p:txBody>
      </p:sp>
      <p:sp>
        <p:nvSpPr>
          <p:cNvPr id="550" name="Google Shape;550;p52"/>
          <p:cNvSpPr/>
          <p:nvPr/>
        </p:nvSpPr>
        <p:spPr>
          <a:xfrm>
            <a:off x="1123769" y="2316500"/>
            <a:ext cx="512400" cy="1767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a:ea typeface="Montserrat"/>
              <a:cs typeface="Montserrat"/>
              <a:sym typeface="Montserrat"/>
            </a:endParaRPr>
          </a:p>
        </p:txBody>
      </p:sp>
      <p:sp>
        <p:nvSpPr>
          <p:cNvPr id="551" name="Google Shape;551;p52"/>
          <p:cNvSpPr/>
          <p:nvPr/>
        </p:nvSpPr>
        <p:spPr>
          <a:xfrm>
            <a:off x="5971831" y="2316500"/>
            <a:ext cx="2048400" cy="1767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a:ea typeface="Montserrat"/>
              <a:cs typeface="Montserrat"/>
              <a:sym typeface="Montserrat"/>
            </a:endParaRPr>
          </a:p>
        </p:txBody>
      </p:sp>
      <p:sp>
        <p:nvSpPr>
          <p:cNvPr id="552" name="Google Shape;552;p52"/>
          <p:cNvSpPr/>
          <p:nvPr/>
        </p:nvSpPr>
        <p:spPr>
          <a:xfrm>
            <a:off x="5971831" y="2316500"/>
            <a:ext cx="1531800" cy="1767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a:ea typeface="Montserrat"/>
              <a:cs typeface="Montserrat"/>
              <a:sym typeface="Montserrat"/>
            </a:endParaRPr>
          </a:p>
        </p:txBody>
      </p:sp>
      <p:sp>
        <p:nvSpPr>
          <p:cNvPr id="553" name="Google Shape;553;p52"/>
          <p:cNvSpPr/>
          <p:nvPr/>
        </p:nvSpPr>
        <p:spPr>
          <a:xfrm>
            <a:off x="3547800" y="2316500"/>
            <a:ext cx="2048400" cy="1767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a:ea typeface="Montserrat"/>
              <a:cs typeface="Montserrat"/>
              <a:sym typeface="Montserrat"/>
            </a:endParaRPr>
          </a:p>
        </p:txBody>
      </p:sp>
      <p:sp>
        <p:nvSpPr>
          <p:cNvPr id="554" name="Google Shape;554;p52"/>
          <p:cNvSpPr/>
          <p:nvPr/>
        </p:nvSpPr>
        <p:spPr>
          <a:xfrm>
            <a:off x="3547800" y="2316500"/>
            <a:ext cx="1024200" cy="1767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a:ea typeface="Montserrat"/>
              <a:cs typeface="Montserrat"/>
              <a:sym typeface="Montserrat"/>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558"/>
        <p:cNvGrpSpPr/>
        <p:nvPr/>
      </p:nvGrpSpPr>
      <p:grpSpPr>
        <a:xfrm>
          <a:off x="0" y="0"/>
          <a:ext cx="0" cy="0"/>
          <a:chOff x="0" y="0"/>
          <a:chExt cx="0" cy="0"/>
        </a:xfrm>
      </p:grpSpPr>
      <p:grpSp>
        <p:nvGrpSpPr>
          <p:cNvPr id="559" name="Google Shape;559;p53"/>
          <p:cNvGrpSpPr/>
          <p:nvPr/>
        </p:nvGrpSpPr>
        <p:grpSpPr>
          <a:xfrm>
            <a:off x="4497150" y="1665625"/>
            <a:ext cx="3578100" cy="2938375"/>
            <a:chOff x="4497150" y="1710475"/>
            <a:chExt cx="3578100" cy="2938375"/>
          </a:xfrm>
        </p:grpSpPr>
        <p:sp>
          <p:nvSpPr>
            <p:cNvPr id="560" name="Google Shape;560;p53"/>
            <p:cNvSpPr/>
            <p:nvPr/>
          </p:nvSpPr>
          <p:spPr>
            <a:xfrm>
              <a:off x="4497150" y="1710475"/>
              <a:ext cx="3578100" cy="21012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a:ea typeface="Montserrat"/>
                <a:cs typeface="Montserrat"/>
                <a:sym typeface="Montserrat"/>
              </a:endParaRPr>
            </a:p>
          </p:txBody>
        </p:sp>
        <p:sp>
          <p:nvSpPr>
            <p:cNvPr id="561" name="Google Shape;561;p53"/>
            <p:cNvSpPr/>
            <p:nvPr/>
          </p:nvSpPr>
          <p:spPr>
            <a:xfrm>
              <a:off x="5613750" y="4559150"/>
              <a:ext cx="1344900" cy="897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a:ea typeface="Montserrat"/>
                <a:cs typeface="Montserrat"/>
                <a:sym typeface="Montserrat"/>
              </a:endParaRPr>
            </a:p>
          </p:txBody>
        </p:sp>
        <p:sp>
          <p:nvSpPr>
            <p:cNvPr id="562" name="Google Shape;562;p53"/>
            <p:cNvSpPr/>
            <p:nvPr/>
          </p:nvSpPr>
          <p:spPr>
            <a:xfrm>
              <a:off x="5827050" y="3760375"/>
              <a:ext cx="918300" cy="843600"/>
            </a:xfrm>
            <a:prstGeom prst="trapezoid">
              <a:avLst>
                <a:gd name="adj" fmla="val 13771"/>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a:ea typeface="Montserrat"/>
                <a:cs typeface="Montserrat"/>
                <a:sym typeface="Montserrat"/>
              </a:endParaRPr>
            </a:p>
          </p:txBody>
        </p:sp>
      </p:grpSp>
      <p:sp>
        <p:nvSpPr>
          <p:cNvPr id="563" name="Google Shape;563;p53"/>
          <p:cNvSpPr txBox="1">
            <a:spLocks noGrp="1"/>
          </p:cNvSpPr>
          <p:nvPr>
            <p:ph type="title"/>
          </p:nvPr>
        </p:nvSpPr>
        <p:spPr>
          <a:xfrm>
            <a:off x="720000" y="445025"/>
            <a:ext cx="7710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Computer mockup</a:t>
            </a:r>
            <a:endParaRPr/>
          </a:p>
        </p:txBody>
      </p:sp>
      <p:sp>
        <p:nvSpPr>
          <p:cNvPr id="564" name="Google Shape;564;p53"/>
          <p:cNvSpPr txBox="1">
            <a:spLocks noGrp="1"/>
          </p:cNvSpPr>
          <p:nvPr>
            <p:ph type="subTitle" idx="1"/>
          </p:nvPr>
        </p:nvSpPr>
        <p:spPr>
          <a:xfrm>
            <a:off x="720000" y="1665613"/>
            <a:ext cx="2810700" cy="1026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replace the image on the screen with your own work. Just right-click on it and select “Replace image”</a:t>
            </a:r>
            <a:endParaRPr/>
          </a:p>
        </p:txBody>
      </p:sp>
      <p:pic>
        <p:nvPicPr>
          <p:cNvPr id="2" name="Imagen 1"/>
          <p:cNvPicPr>
            <a:picLocks noChangeAspect="1"/>
          </p:cNvPicPr>
          <p:nvPr/>
        </p:nvPicPr>
        <p:blipFill>
          <a:blip r:embed="rId3"/>
          <a:stretch>
            <a:fillRect/>
          </a:stretch>
        </p:blipFill>
        <p:spPr>
          <a:xfrm>
            <a:off x="4586121" y="1765200"/>
            <a:ext cx="3400158" cy="1905450"/>
          </a:xfrm>
          <a:prstGeom prst="rect">
            <a:avLst/>
          </a:prstGeom>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18"/>
        <p:cNvGrpSpPr/>
        <p:nvPr/>
      </p:nvGrpSpPr>
      <p:grpSpPr>
        <a:xfrm>
          <a:off x="0" y="0"/>
          <a:ext cx="0" cy="0"/>
          <a:chOff x="0" y="0"/>
          <a:chExt cx="0" cy="0"/>
        </a:xfrm>
      </p:grpSpPr>
      <p:sp>
        <p:nvSpPr>
          <p:cNvPr id="319" name="Google Shape;319;p3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Contents of this template</a:t>
            </a:r>
            <a:endParaRPr/>
          </a:p>
        </p:txBody>
      </p:sp>
      <p:graphicFrame>
        <p:nvGraphicFramePr>
          <p:cNvPr id="320" name="Google Shape;320;p36"/>
          <p:cNvGraphicFramePr/>
          <p:nvPr/>
        </p:nvGraphicFramePr>
        <p:xfrm>
          <a:off x="720000" y="1614825"/>
          <a:ext cx="7704000" cy="2169150"/>
        </p:xfrm>
        <a:graphic>
          <a:graphicData uri="http://schemas.openxmlformats.org/drawingml/2006/table">
            <a:tbl>
              <a:tblPr>
                <a:noFill/>
                <a:tableStyleId>{0B8EE6A5-BAFA-42B6-92AC-542FB3FBBD2A}</a:tableStyleId>
              </a:tblPr>
              <a:tblGrid>
                <a:gridCol w="1996550">
                  <a:extLst>
                    <a:ext uri="{9D8B030D-6E8A-4147-A177-3AD203B41FA5}">
                      <a16:colId xmlns:a16="http://schemas.microsoft.com/office/drawing/2014/main" val="20000"/>
                    </a:ext>
                  </a:extLst>
                </a:gridCol>
                <a:gridCol w="5707450">
                  <a:extLst>
                    <a:ext uri="{9D8B030D-6E8A-4147-A177-3AD203B41FA5}">
                      <a16:colId xmlns:a16="http://schemas.microsoft.com/office/drawing/2014/main" val="20001"/>
                    </a:ext>
                  </a:extLst>
                </a:gridCol>
              </a:tblGrid>
              <a:tr h="361525">
                <a:tc>
                  <a:txBody>
                    <a:bodyPr/>
                    <a:lstStyle/>
                    <a:p>
                      <a:pPr marL="0" lvl="0" indent="0" algn="l" rtl="0">
                        <a:spcBef>
                          <a:spcPts val="0"/>
                        </a:spcBef>
                        <a:spcAft>
                          <a:spcPts val="0"/>
                        </a:spcAft>
                        <a:buNone/>
                      </a:pPr>
                      <a:r>
                        <a:rPr lang="en" sz="1000" u="sng">
                          <a:solidFill>
                            <a:schemeClr val="hlink"/>
                          </a:solidFill>
                          <a:latin typeface="Amaranth"/>
                          <a:ea typeface="Amaranth"/>
                          <a:cs typeface="Amaranth"/>
                          <a:sym typeface="Amaranth"/>
                          <a:hlinkClick r:id="rId3" action="ppaction://hlinksldjump"/>
                        </a:rPr>
                        <a:t>Fonts</a:t>
                      </a:r>
                      <a:endParaRPr sz="1000" u="sng">
                        <a:solidFill>
                          <a:schemeClr val="dk1"/>
                        </a:solidFill>
                        <a:latin typeface="Amaranth"/>
                        <a:ea typeface="Amaranth"/>
                        <a:cs typeface="Amaranth"/>
                        <a:sym typeface="Amaranth"/>
                      </a:endParaRPr>
                    </a:p>
                  </a:txBody>
                  <a:tcPr marL="91425" marR="91425"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2"/>
                    </a:solidFill>
                  </a:tcPr>
                </a:tc>
                <a:tc>
                  <a:txBody>
                    <a:bodyPr/>
                    <a:lstStyle/>
                    <a:p>
                      <a:pPr marL="0" lvl="0" indent="0" algn="l" rtl="0">
                        <a:spcBef>
                          <a:spcPts val="0"/>
                        </a:spcBef>
                        <a:spcAft>
                          <a:spcPts val="1600"/>
                        </a:spcAft>
                        <a:buNone/>
                      </a:pPr>
                      <a:r>
                        <a:rPr lang="en" sz="1000">
                          <a:solidFill>
                            <a:schemeClr val="dk1"/>
                          </a:solidFill>
                          <a:latin typeface="Montserrat"/>
                          <a:ea typeface="Montserrat"/>
                          <a:cs typeface="Montserrat"/>
                          <a:sym typeface="Montserrat"/>
                        </a:rPr>
                        <a:t>To view this template correctly in PowerPoint, download and install the fonts we used</a:t>
                      </a:r>
                      <a:endParaRPr sz="1000">
                        <a:solidFill>
                          <a:schemeClr val="dk1"/>
                        </a:solidFill>
                        <a:latin typeface="Montserrat"/>
                        <a:ea typeface="Montserrat"/>
                        <a:cs typeface="Montserrat"/>
                        <a:sym typeface="Montserrat"/>
                      </a:endParaRPr>
                    </a:p>
                  </a:txBody>
                  <a:tcPr marL="91425" marR="91425"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2"/>
                    </a:solidFill>
                  </a:tcPr>
                </a:tc>
                <a:extLst>
                  <a:ext uri="{0D108BD9-81ED-4DB2-BD59-A6C34878D82A}">
                    <a16:rowId xmlns:a16="http://schemas.microsoft.com/office/drawing/2014/main" val="10000"/>
                  </a:ext>
                </a:extLst>
              </a:tr>
              <a:tr h="361525">
                <a:tc>
                  <a:txBody>
                    <a:bodyPr/>
                    <a:lstStyle/>
                    <a:p>
                      <a:pPr marL="0" lvl="0" indent="0" algn="l" rtl="0">
                        <a:spcBef>
                          <a:spcPts val="0"/>
                        </a:spcBef>
                        <a:spcAft>
                          <a:spcPts val="0"/>
                        </a:spcAft>
                        <a:buNone/>
                      </a:pPr>
                      <a:r>
                        <a:rPr lang="en" sz="1000" u="sng">
                          <a:solidFill>
                            <a:schemeClr val="hlink"/>
                          </a:solidFill>
                          <a:latin typeface="Amaranth"/>
                          <a:ea typeface="Amaranth"/>
                          <a:cs typeface="Amaranth"/>
                          <a:sym typeface="Amaranth"/>
                          <a:hlinkClick r:id="rId4" action="ppaction://hlinksldjump"/>
                        </a:rPr>
                        <a:t>Used</a:t>
                      </a:r>
                      <a:r>
                        <a:rPr lang="en" sz="1000">
                          <a:solidFill>
                            <a:schemeClr val="dk1"/>
                          </a:solidFill>
                          <a:latin typeface="Amaranth"/>
                          <a:ea typeface="Amaranth"/>
                          <a:cs typeface="Amaranth"/>
                          <a:sym typeface="Amaranth"/>
                        </a:rPr>
                        <a:t> and </a:t>
                      </a:r>
                      <a:r>
                        <a:rPr lang="en" sz="1000" u="sng">
                          <a:solidFill>
                            <a:schemeClr val="hlink"/>
                          </a:solidFill>
                          <a:latin typeface="Amaranth"/>
                          <a:ea typeface="Amaranth"/>
                          <a:cs typeface="Amaranth"/>
                          <a:sym typeface="Amaranth"/>
                          <a:hlinkClick r:id="rId5" action="ppaction://hlinksldjump"/>
                        </a:rPr>
                        <a:t>alternative</a:t>
                      </a:r>
                      <a:r>
                        <a:rPr lang="en" sz="1000" u="sng">
                          <a:solidFill>
                            <a:schemeClr val="hlink"/>
                          </a:solidFill>
                          <a:latin typeface="Amaranth"/>
                          <a:ea typeface="Amaranth"/>
                          <a:cs typeface="Amaranth"/>
                          <a:sym typeface="Amaranth"/>
                          <a:hlinkClick r:id="rId5" action="ppaction://hlinksldjump"/>
                        </a:rPr>
                        <a:t> resources</a:t>
                      </a:r>
                      <a:endParaRPr sz="1000" u="sng">
                        <a:solidFill>
                          <a:schemeClr val="dk1"/>
                        </a:solidFill>
                        <a:latin typeface="Amaranth"/>
                        <a:ea typeface="Amaranth"/>
                        <a:cs typeface="Amaranth"/>
                        <a:sym typeface="Amaranth"/>
                      </a:endParaRPr>
                    </a:p>
                  </a:txBody>
                  <a:tcPr marL="91425" marR="91425"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2"/>
                    </a:solidFill>
                  </a:tcPr>
                </a:tc>
                <a:tc>
                  <a:txBody>
                    <a:bodyPr/>
                    <a:lstStyle/>
                    <a:p>
                      <a:pPr marL="0" marR="0" lvl="0" indent="0" algn="l" rtl="0">
                        <a:lnSpc>
                          <a:spcPct val="100000"/>
                        </a:lnSpc>
                        <a:spcBef>
                          <a:spcPts val="0"/>
                        </a:spcBef>
                        <a:spcAft>
                          <a:spcPts val="1600"/>
                        </a:spcAft>
                        <a:buNone/>
                      </a:pPr>
                      <a:r>
                        <a:rPr lang="en" sz="1000">
                          <a:solidFill>
                            <a:schemeClr val="dk1"/>
                          </a:solidFill>
                          <a:latin typeface="Montserrat"/>
                          <a:ea typeface="Montserrat"/>
                          <a:cs typeface="Montserrat"/>
                          <a:sym typeface="Montserrat"/>
                        </a:rPr>
                        <a:t>An assortment of graphic resources that are suitable for use in this presentation</a:t>
                      </a:r>
                      <a:endParaRPr sz="1000">
                        <a:solidFill>
                          <a:schemeClr val="dk1"/>
                        </a:solidFill>
                        <a:latin typeface="Montserrat"/>
                        <a:ea typeface="Montserrat"/>
                        <a:cs typeface="Montserrat"/>
                        <a:sym typeface="Montserrat"/>
                      </a:endParaRPr>
                    </a:p>
                  </a:txBody>
                  <a:tcPr marL="91425" marR="91425"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2"/>
                    </a:solidFill>
                  </a:tcPr>
                </a:tc>
                <a:extLst>
                  <a:ext uri="{0D108BD9-81ED-4DB2-BD59-A6C34878D82A}">
                    <a16:rowId xmlns:a16="http://schemas.microsoft.com/office/drawing/2014/main" val="10001"/>
                  </a:ext>
                </a:extLst>
              </a:tr>
              <a:tr h="361525">
                <a:tc>
                  <a:txBody>
                    <a:bodyPr/>
                    <a:lstStyle/>
                    <a:p>
                      <a:pPr marL="0" lvl="0" indent="0" algn="l" rtl="0">
                        <a:spcBef>
                          <a:spcPts val="0"/>
                        </a:spcBef>
                        <a:spcAft>
                          <a:spcPts val="0"/>
                        </a:spcAft>
                        <a:buNone/>
                      </a:pPr>
                      <a:r>
                        <a:rPr lang="en" sz="1000" u="sng">
                          <a:solidFill>
                            <a:schemeClr val="hlink"/>
                          </a:solidFill>
                          <a:latin typeface="Amaranth"/>
                          <a:ea typeface="Amaranth"/>
                          <a:cs typeface="Amaranth"/>
                          <a:sym typeface="Amaranth"/>
                          <a:hlinkClick r:id="rId6" action="ppaction://hlinksldjump"/>
                        </a:rPr>
                        <a:t>Thanks slide</a:t>
                      </a:r>
                      <a:endParaRPr sz="1000" u="sng">
                        <a:solidFill>
                          <a:schemeClr val="dk1"/>
                        </a:solidFill>
                        <a:latin typeface="Amaranth"/>
                        <a:ea typeface="Amaranth"/>
                        <a:cs typeface="Amaranth"/>
                        <a:sym typeface="Amaranth"/>
                      </a:endParaRPr>
                    </a:p>
                  </a:txBody>
                  <a:tcPr marL="91425" marR="91425"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2"/>
                    </a:solidFill>
                  </a:tcPr>
                </a:tc>
                <a:tc>
                  <a:txBody>
                    <a:bodyPr/>
                    <a:lstStyle/>
                    <a:p>
                      <a:pPr marL="0" lvl="0" indent="0" algn="l" rtl="0">
                        <a:spcBef>
                          <a:spcPts val="0"/>
                        </a:spcBef>
                        <a:spcAft>
                          <a:spcPts val="1600"/>
                        </a:spcAft>
                        <a:buNone/>
                      </a:pPr>
                      <a:r>
                        <a:rPr lang="en" sz="1000">
                          <a:solidFill>
                            <a:schemeClr val="dk1"/>
                          </a:solidFill>
                          <a:latin typeface="Montserrat"/>
                          <a:ea typeface="Montserrat"/>
                          <a:cs typeface="Montserrat"/>
                          <a:sym typeface="Montserrat"/>
                        </a:rPr>
                        <a:t>You must keep it so that proper credits for our design are given</a:t>
                      </a:r>
                      <a:endParaRPr sz="1000">
                        <a:solidFill>
                          <a:schemeClr val="dk1"/>
                        </a:solidFill>
                        <a:latin typeface="Montserrat"/>
                        <a:ea typeface="Montserrat"/>
                        <a:cs typeface="Montserrat"/>
                        <a:sym typeface="Montserrat"/>
                      </a:endParaRPr>
                    </a:p>
                  </a:txBody>
                  <a:tcPr marL="91425" marR="91425"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2"/>
                    </a:solidFill>
                  </a:tcPr>
                </a:tc>
                <a:extLst>
                  <a:ext uri="{0D108BD9-81ED-4DB2-BD59-A6C34878D82A}">
                    <a16:rowId xmlns:a16="http://schemas.microsoft.com/office/drawing/2014/main" val="10002"/>
                  </a:ext>
                </a:extLst>
              </a:tr>
              <a:tr h="361525">
                <a:tc>
                  <a:txBody>
                    <a:bodyPr/>
                    <a:lstStyle/>
                    <a:p>
                      <a:pPr marL="0" lvl="0" indent="0" algn="l" rtl="0">
                        <a:spcBef>
                          <a:spcPts val="0"/>
                        </a:spcBef>
                        <a:spcAft>
                          <a:spcPts val="0"/>
                        </a:spcAft>
                        <a:buNone/>
                      </a:pPr>
                      <a:r>
                        <a:rPr lang="en" sz="1000" u="sng">
                          <a:solidFill>
                            <a:schemeClr val="hlink"/>
                          </a:solidFill>
                          <a:latin typeface="Amaranth"/>
                          <a:ea typeface="Amaranth"/>
                          <a:cs typeface="Amaranth"/>
                          <a:sym typeface="Amaranth"/>
                          <a:hlinkClick r:id="rId3" action="ppaction://hlinksldjump"/>
                        </a:rPr>
                        <a:t>Colors</a:t>
                      </a:r>
                      <a:endParaRPr sz="1000" u="sng">
                        <a:solidFill>
                          <a:schemeClr val="dk1"/>
                        </a:solidFill>
                        <a:latin typeface="Amaranth"/>
                        <a:ea typeface="Amaranth"/>
                        <a:cs typeface="Amaranth"/>
                        <a:sym typeface="Amaranth"/>
                      </a:endParaRPr>
                    </a:p>
                  </a:txBody>
                  <a:tcPr marL="91425" marR="91425"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2"/>
                    </a:solidFill>
                  </a:tcPr>
                </a:tc>
                <a:tc>
                  <a:txBody>
                    <a:bodyPr/>
                    <a:lstStyle/>
                    <a:p>
                      <a:pPr marL="0" lvl="0" indent="0" algn="l" rtl="0">
                        <a:spcBef>
                          <a:spcPts val="0"/>
                        </a:spcBef>
                        <a:spcAft>
                          <a:spcPts val="1600"/>
                        </a:spcAft>
                        <a:buNone/>
                      </a:pPr>
                      <a:r>
                        <a:rPr lang="en" sz="1000">
                          <a:solidFill>
                            <a:schemeClr val="dk1"/>
                          </a:solidFill>
                          <a:latin typeface="Montserrat"/>
                          <a:ea typeface="Montserrat"/>
                          <a:cs typeface="Montserrat"/>
                          <a:sym typeface="Montserrat"/>
                        </a:rPr>
                        <a:t>All the colors used in this presentation</a:t>
                      </a:r>
                      <a:endParaRPr sz="1000">
                        <a:solidFill>
                          <a:schemeClr val="dk1"/>
                        </a:solidFill>
                        <a:latin typeface="Montserrat"/>
                        <a:ea typeface="Montserrat"/>
                        <a:cs typeface="Montserrat"/>
                        <a:sym typeface="Montserrat"/>
                      </a:endParaRPr>
                    </a:p>
                  </a:txBody>
                  <a:tcPr marL="91425" marR="91425"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2"/>
                    </a:solidFill>
                  </a:tcPr>
                </a:tc>
                <a:extLst>
                  <a:ext uri="{0D108BD9-81ED-4DB2-BD59-A6C34878D82A}">
                    <a16:rowId xmlns:a16="http://schemas.microsoft.com/office/drawing/2014/main" val="10003"/>
                  </a:ext>
                </a:extLst>
              </a:tr>
              <a:tr h="361525">
                <a:tc>
                  <a:txBody>
                    <a:bodyPr/>
                    <a:lstStyle/>
                    <a:p>
                      <a:pPr marL="0" lvl="0" indent="0" algn="l" rtl="0">
                        <a:spcBef>
                          <a:spcPts val="0"/>
                        </a:spcBef>
                        <a:spcAft>
                          <a:spcPts val="0"/>
                        </a:spcAft>
                        <a:buNone/>
                      </a:pPr>
                      <a:r>
                        <a:rPr lang="en" sz="1000" u="sng">
                          <a:solidFill>
                            <a:schemeClr val="hlink"/>
                          </a:solidFill>
                          <a:latin typeface="Amaranth"/>
                          <a:ea typeface="Amaranth"/>
                          <a:cs typeface="Amaranth"/>
                          <a:sym typeface="Amaranth"/>
                          <a:hlinkClick r:id="rId7" action="ppaction://hlinksldjump"/>
                        </a:rPr>
                        <a:t>Icons</a:t>
                      </a:r>
                      <a:r>
                        <a:rPr lang="en" sz="1000">
                          <a:solidFill>
                            <a:schemeClr val="dk1"/>
                          </a:solidFill>
                          <a:latin typeface="Amaranth"/>
                          <a:ea typeface="Amaranth"/>
                          <a:cs typeface="Amaranth"/>
                          <a:sym typeface="Amaranth"/>
                        </a:rPr>
                        <a:t> and </a:t>
                      </a:r>
                      <a:r>
                        <a:rPr lang="en" sz="1000" u="sng">
                          <a:solidFill>
                            <a:schemeClr val="hlink"/>
                          </a:solidFill>
                          <a:latin typeface="Amaranth"/>
                          <a:ea typeface="Amaranth"/>
                          <a:cs typeface="Amaranth"/>
                          <a:sym typeface="Amaranth"/>
                          <a:hlinkClick r:id="rId8" action="ppaction://hlinksldjump"/>
                        </a:rPr>
                        <a:t>infographic resources</a:t>
                      </a:r>
                      <a:endParaRPr sz="1000" u="sng">
                        <a:solidFill>
                          <a:schemeClr val="dk1"/>
                        </a:solidFill>
                        <a:latin typeface="Amaranth"/>
                        <a:ea typeface="Amaranth"/>
                        <a:cs typeface="Amaranth"/>
                        <a:sym typeface="Amaranth"/>
                      </a:endParaRPr>
                    </a:p>
                  </a:txBody>
                  <a:tcPr marL="91425" marR="91425"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r>
                        <a:rPr lang="en" sz="1000">
                          <a:solidFill>
                            <a:schemeClr val="dk1"/>
                          </a:solidFill>
                          <a:latin typeface="Montserrat"/>
                          <a:ea typeface="Montserrat"/>
                          <a:cs typeface="Montserrat"/>
                          <a:sym typeface="Montserrat"/>
                        </a:rPr>
                        <a:t>These can be used in the template, and their size and color can be edited</a:t>
                      </a:r>
                      <a:endParaRPr sz="1000">
                        <a:solidFill>
                          <a:schemeClr val="dk1"/>
                        </a:solidFill>
                        <a:latin typeface="Montserrat"/>
                        <a:ea typeface="Montserrat"/>
                        <a:cs typeface="Montserrat"/>
                        <a:sym typeface="Montserrat"/>
                      </a:endParaRPr>
                    </a:p>
                  </a:txBody>
                  <a:tcPr marL="91425" marR="91425"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2"/>
                    </a:solidFill>
                  </a:tcPr>
                </a:tc>
                <a:extLst>
                  <a:ext uri="{0D108BD9-81ED-4DB2-BD59-A6C34878D82A}">
                    <a16:rowId xmlns:a16="http://schemas.microsoft.com/office/drawing/2014/main" val="10004"/>
                  </a:ext>
                </a:extLst>
              </a:tr>
              <a:tr h="361525">
                <a:tc>
                  <a:txBody>
                    <a:bodyPr/>
                    <a:lstStyle/>
                    <a:p>
                      <a:pPr marL="0" lvl="0" indent="0" algn="l" rtl="0">
                        <a:spcBef>
                          <a:spcPts val="0"/>
                        </a:spcBef>
                        <a:spcAft>
                          <a:spcPts val="0"/>
                        </a:spcAft>
                        <a:buNone/>
                      </a:pPr>
                      <a:r>
                        <a:rPr lang="en" sz="1000">
                          <a:solidFill>
                            <a:schemeClr val="dk1"/>
                          </a:solidFill>
                          <a:latin typeface="Amaranth"/>
                          <a:ea typeface="Amaranth"/>
                          <a:cs typeface="Amaranth"/>
                          <a:sym typeface="Amaranth"/>
                        </a:rPr>
                        <a:t>Editable presentation theme </a:t>
                      </a:r>
                      <a:endParaRPr sz="1000">
                        <a:solidFill>
                          <a:schemeClr val="dk1"/>
                        </a:solidFill>
                        <a:latin typeface="Amaranth"/>
                        <a:ea typeface="Amaranth"/>
                        <a:cs typeface="Amaranth"/>
                        <a:sym typeface="Amaranth"/>
                      </a:endParaRPr>
                    </a:p>
                  </a:txBody>
                  <a:tcPr marL="91425" marR="91425"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2"/>
                    </a:solidFill>
                  </a:tcPr>
                </a:tc>
                <a:tc>
                  <a:txBody>
                    <a:bodyPr/>
                    <a:lstStyle/>
                    <a:p>
                      <a:pPr marL="0" lvl="0" indent="0" algn="l" rtl="0">
                        <a:spcBef>
                          <a:spcPts val="0"/>
                        </a:spcBef>
                        <a:spcAft>
                          <a:spcPts val="1600"/>
                        </a:spcAft>
                        <a:buNone/>
                      </a:pPr>
                      <a:r>
                        <a:rPr lang="en" sz="1000">
                          <a:solidFill>
                            <a:schemeClr val="dk1"/>
                          </a:solidFill>
                          <a:latin typeface="Montserrat"/>
                          <a:ea typeface="Montserrat"/>
                          <a:cs typeface="Montserrat"/>
                          <a:sym typeface="Montserrat"/>
                        </a:rPr>
                        <a:t>You can edit the master slides easily. For more info, click </a:t>
                      </a:r>
                      <a:r>
                        <a:rPr lang="en" sz="1000" b="1" u="sng">
                          <a:solidFill>
                            <a:schemeClr val="dk1"/>
                          </a:solidFill>
                          <a:latin typeface="Montserrat"/>
                          <a:ea typeface="Montserrat"/>
                          <a:cs typeface="Montserrat"/>
                          <a:sym typeface="Montserrat"/>
                          <a:hlinkClick r:id="rId9">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here</a:t>
                      </a:r>
                      <a:endParaRPr sz="1000">
                        <a:solidFill>
                          <a:schemeClr val="dk1"/>
                        </a:solidFill>
                        <a:latin typeface="Montserrat"/>
                        <a:ea typeface="Montserrat"/>
                        <a:cs typeface="Montserrat"/>
                        <a:sym typeface="Montserrat"/>
                      </a:endParaRPr>
                    </a:p>
                  </a:txBody>
                  <a:tcPr marL="91425" marR="91425"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2"/>
                    </a:solidFill>
                  </a:tcPr>
                </a:tc>
                <a:extLst>
                  <a:ext uri="{0D108BD9-81ED-4DB2-BD59-A6C34878D82A}">
                    <a16:rowId xmlns:a16="http://schemas.microsoft.com/office/drawing/2014/main" val="10005"/>
                  </a:ext>
                </a:extLst>
              </a:tr>
            </a:tbl>
          </a:graphicData>
        </a:graphic>
      </p:graphicFrame>
      <p:sp>
        <p:nvSpPr>
          <p:cNvPr id="321" name="Google Shape;321;p36"/>
          <p:cNvSpPr txBox="1"/>
          <p:nvPr/>
        </p:nvSpPr>
        <p:spPr>
          <a:xfrm>
            <a:off x="2182950" y="1063725"/>
            <a:ext cx="4778100" cy="369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a:solidFill>
                  <a:schemeClr val="dk1"/>
                </a:solidFill>
                <a:latin typeface="Montserrat"/>
                <a:ea typeface="Montserrat"/>
                <a:cs typeface="Montserrat"/>
                <a:sym typeface="Montserrat"/>
              </a:rPr>
              <a:t>You can delete this slide when you’re done editing the presentation</a:t>
            </a:r>
            <a:endParaRPr sz="1000">
              <a:solidFill>
                <a:schemeClr val="dk1"/>
              </a:solidFill>
              <a:latin typeface="Montserrat"/>
              <a:ea typeface="Montserrat"/>
              <a:cs typeface="Montserrat"/>
              <a:sym typeface="Montserrat"/>
            </a:endParaRPr>
          </a:p>
        </p:txBody>
      </p:sp>
      <p:sp>
        <p:nvSpPr>
          <p:cNvPr id="323" name="Google Shape;323;p36"/>
          <p:cNvSpPr txBox="1"/>
          <p:nvPr/>
        </p:nvSpPr>
        <p:spPr>
          <a:xfrm>
            <a:off x="3807228" y="3965175"/>
            <a:ext cx="3954900" cy="461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a:solidFill>
                  <a:schemeClr val="dk1"/>
                </a:solidFill>
                <a:latin typeface="Montserrat"/>
                <a:ea typeface="Montserrat"/>
                <a:cs typeface="Montserrat"/>
                <a:sym typeface="Montserrat"/>
              </a:rPr>
              <a:t>You can visit our sister projects:</a:t>
            </a:r>
            <a:r>
              <a:rPr lang="en" sz="1000" b="1">
                <a:solidFill>
                  <a:schemeClr val="dk1"/>
                </a:solidFill>
                <a:latin typeface="Montserrat"/>
                <a:ea typeface="Montserrat"/>
                <a:cs typeface="Montserrat"/>
                <a:sym typeface="Montserrat"/>
              </a:rPr>
              <a:t/>
            </a:r>
            <a:br>
              <a:rPr lang="en" sz="1000" b="1">
                <a:solidFill>
                  <a:schemeClr val="dk1"/>
                </a:solidFill>
                <a:latin typeface="Montserrat"/>
                <a:ea typeface="Montserrat"/>
                <a:cs typeface="Montserrat"/>
                <a:sym typeface="Montserrat"/>
              </a:rPr>
            </a:br>
            <a:r>
              <a:rPr lang="en" sz="1000" b="1" u="sng">
                <a:solidFill>
                  <a:schemeClr val="dk1"/>
                </a:solidFill>
                <a:latin typeface="Montserrat"/>
                <a:ea typeface="Montserrat"/>
                <a:cs typeface="Montserrat"/>
                <a:sym typeface="Montserrat"/>
                <a:hlinkClick r:id="rId10">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FREEPIK</a:t>
            </a:r>
            <a:r>
              <a:rPr lang="en" sz="1000" b="1">
                <a:solidFill>
                  <a:schemeClr val="dk1"/>
                </a:solidFill>
                <a:latin typeface="Montserrat"/>
                <a:ea typeface="Montserrat"/>
                <a:cs typeface="Montserrat"/>
                <a:sym typeface="Montserrat"/>
              </a:rPr>
              <a:t> | </a:t>
            </a:r>
            <a:r>
              <a:rPr lang="en" sz="1000" b="1" u="sng">
                <a:solidFill>
                  <a:schemeClr val="dk1"/>
                </a:solidFill>
                <a:latin typeface="Montserrat"/>
                <a:ea typeface="Montserrat"/>
                <a:cs typeface="Montserrat"/>
                <a:sym typeface="Montserrat"/>
                <a:hlinkClick r:id="rId11">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FLATICON</a:t>
            </a:r>
            <a:r>
              <a:rPr lang="en" sz="1000" b="1">
                <a:solidFill>
                  <a:schemeClr val="dk1"/>
                </a:solidFill>
                <a:latin typeface="Montserrat"/>
                <a:ea typeface="Montserrat"/>
                <a:cs typeface="Montserrat"/>
                <a:sym typeface="Montserrat"/>
              </a:rPr>
              <a:t> | </a:t>
            </a:r>
            <a:r>
              <a:rPr lang="en" sz="1000" b="1" u="sng">
                <a:solidFill>
                  <a:schemeClr val="dk1"/>
                </a:solidFill>
                <a:latin typeface="Montserrat"/>
                <a:ea typeface="Montserrat"/>
                <a:cs typeface="Montserrat"/>
                <a:sym typeface="Montserrat"/>
                <a:hlinkClick r:id="rId12">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STORYSET</a:t>
            </a:r>
            <a:r>
              <a:rPr lang="en" sz="1000" b="1">
                <a:solidFill>
                  <a:schemeClr val="dk1"/>
                </a:solidFill>
                <a:latin typeface="Montserrat"/>
                <a:ea typeface="Montserrat"/>
                <a:cs typeface="Montserrat"/>
                <a:sym typeface="Montserrat"/>
              </a:rPr>
              <a:t> | </a:t>
            </a:r>
            <a:r>
              <a:rPr lang="en" sz="1000" b="1" u="sng">
                <a:solidFill>
                  <a:schemeClr val="dk1"/>
                </a:solidFill>
                <a:latin typeface="Montserrat"/>
                <a:ea typeface="Montserrat"/>
                <a:cs typeface="Montserrat"/>
                <a:sym typeface="Montserrat"/>
                <a:hlinkClick r:id="rId1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WEPIK</a:t>
            </a:r>
            <a:r>
              <a:rPr lang="en" sz="1000" b="1">
                <a:solidFill>
                  <a:schemeClr val="dk1"/>
                </a:solidFill>
                <a:latin typeface="Montserrat"/>
                <a:ea typeface="Montserrat"/>
                <a:cs typeface="Montserrat"/>
                <a:sym typeface="Montserrat"/>
              </a:rPr>
              <a:t> | </a:t>
            </a:r>
            <a:r>
              <a:rPr lang="en" sz="1000" b="1" u="sng">
                <a:solidFill>
                  <a:schemeClr val="dk1"/>
                </a:solidFill>
                <a:latin typeface="Montserrat"/>
                <a:ea typeface="Montserrat"/>
                <a:cs typeface="Montserrat"/>
                <a:sym typeface="Montserrat"/>
                <a:hlinkClick r:id="rId1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VIDEVO</a:t>
            </a:r>
            <a:endParaRPr sz="1000" b="1">
              <a:solidFill>
                <a:schemeClr val="dk1"/>
              </a:solidFill>
              <a:latin typeface="Montserrat"/>
              <a:ea typeface="Montserrat"/>
              <a:cs typeface="Montserrat"/>
              <a:sym typeface="Montserrat"/>
            </a:endParaRPr>
          </a:p>
        </p:txBody>
      </p:sp>
      <p:pic>
        <p:nvPicPr>
          <p:cNvPr id="324" name="Google Shape;324;p36"/>
          <p:cNvPicPr preferRelativeResize="0"/>
          <p:nvPr/>
        </p:nvPicPr>
        <p:blipFill rotWithShape="1">
          <a:blip r:embed="rId15">
            <a:alphaModFix/>
          </a:blip>
          <a:srcRect b="6611"/>
          <a:stretch/>
        </p:blipFill>
        <p:spPr>
          <a:xfrm>
            <a:off x="7824425" y="2429800"/>
            <a:ext cx="1212700" cy="2713700"/>
          </a:xfrm>
          <a:prstGeom prst="rect">
            <a:avLst/>
          </a:prstGeom>
          <a:noFill/>
          <a:ln>
            <a:noFill/>
          </a:ln>
        </p:spPr>
      </p:pic>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569"/>
        <p:cNvGrpSpPr/>
        <p:nvPr/>
      </p:nvGrpSpPr>
      <p:grpSpPr>
        <a:xfrm>
          <a:off x="0" y="0"/>
          <a:ext cx="0" cy="0"/>
          <a:chOff x="0" y="0"/>
          <a:chExt cx="0" cy="0"/>
        </a:xfrm>
      </p:grpSpPr>
      <p:grpSp>
        <p:nvGrpSpPr>
          <p:cNvPr id="570" name="Google Shape;570;p54"/>
          <p:cNvGrpSpPr/>
          <p:nvPr/>
        </p:nvGrpSpPr>
        <p:grpSpPr>
          <a:xfrm>
            <a:off x="2783988" y="2659660"/>
            <a:ext cx="3576023" cy="1944450"/>
            <a:chOff x="1816450" y="2502800"/>
            <a:chExt cx="3864300" cy="2101200"/>
          </a:xfrm>
        </p:grpSpPr>
        <p:sp>
          <p:nvSpPr>
            <p:cNvPr id="571" name="Google Shape;571;p54"/>
            <p:cNvSpPr/>
            <p:nvPr/>
          </p:nvSpPr>
          <p:spPr>
            <a:xfrm>
              <a:off x="1816450" y="2502800"/>
              <a:ext cx="3578100" cy="21012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a:ea typeface="Montserrat"/>
                <a:cs typeface="Montserrat"/>
                <a:sym typeface="Montserrat"/>
              </a:endParaRPr>
            </a:p>
          </p:txBody>
        </p:sp>
        <p:sp>
          <p:nvSpPr>
            <p:cNvPr id="572" name="Google Shape;572;p54"/>
            <p:cNvSpPr/>
            <p:nvPr/>
          </p:nvSpPr>
          <p:spPr>
            <a:xfrm>
              <a:off x="5394550" y="2502800"/>
              <a:ext cx="286200" cy="21012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a:ea typeface="Montserrat"/>
                <a:cs typeface="Montserrat"/>
                <a:sym typeface="Montserrat"/>
              </a:endParaRPr>
            </a:p>
          </p:txBody>
        </p:sp>
        <p:sp>
          <p:nvSpPr>
            <p:cNvPr id="573" name="Google Shape;573;p54"/>
            <p:cNvSpPr/>
            <p:nvPr/>
          </p:nvSpPr>
          <p:spPr>
            <a:xfrm>
              <a:off x="5496400" y="3309188"/>
              <a:ext cx="82500" cy="488400"/>
            </a:xfrm>
            <a:prstGeom prst="rect">
              <a:avLst/>
            </a:pr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a:ea typeface="Montserrat"/>
                <a:cs typeface="Montserrat"/>
                <a:sym typeface="Montserrat"/>
              </a:endParaRPr>
            </a:p>
          </p:txBody>
        </p:sp>
      </p:grpSp>
      <p:sp>
        <p:nvSpPr>
          <p:cNvPr id="574" name="Google Shape;574;p54"/>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Tablet mockup</a:t>
            </a:r>
            <a:endParaRPr/>
          </a:p>
        </p:txBody>
      </p:sp>
      <p:sp>
        <p:nvSpPr>
          <p:cNvPr id="575" name="Google Shape;575;p54"/>
          <p:cNvSpPr txBox="1">
            <a:spLocks noGrp="1"/>
          </p:cNvSpPr>
          <p:nvPr>
            <p:ph type="subTitle" idx="1"/>
          </p:nvPr>
        </p:nvSpPr>
        <p:spPr>
          <a:xfrm>
            <a:off x="2453250" y="1665625"/>
            <a:ext cx="4237500" cy="765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replace the image on the screen with your own work. Just right-click on it and select “Replace image”</a:t>
            </a:r>
            <a:endParaRPr/>
          </a:p>
        </p:txBody>
      </p:sp>
      <p:pic>
        <p:nvPicPr>
          <p:cNvPr id="576" name="Google Shape;576;p54"/>
          <p:cNvPicPr preferRelativeResize="0"/>
          <p:nvPr/>
        </p:nvPicPr>
        <p:blipFill>
          <a:blip r:embed="rId3">
            <a:alphaModFix/>
          </a:blip>
          <a:stretch>
            <a:fillRect/>
          </a:stretch>
        </p:blipFill>
        <p:spPr>
          <a:xfrm>
            <a:off x="2893744" y="2762302"/>
            <a:ext cx="3091586" cy="1738997"/>
          </a:xfrm>
          <a:prstGeom prst="rect">
            <a:avLst/>
          </a:prstGeom>
          <a:noFill/>
          <a:ln>
            <a:noFill/>
          </a:ln>
        </p:spPr>
      </p:pic>
      <p:grpSp>
        <p:nvGrpSpPr>
          <p:cNvPr id="577" name="Google Shape;577;p54"/>
          <p:cNvGrpSpPr/>
          <p:nvPr/>
        </p:nvGrpSpPr>
        <p:grpSpPr>
          <a:xfrm>
            <a:off x="2024448" y="3043431"/>
            <a:ext cx="5645572" cy="2100068"/>
            <a:chOff x="2024448" y="3043431"/>
            <a:chExt cx="5645572" cy="2100068"/>
          </a:xfrm>
        </p:grpSpPr>
        <p:pic>
          <p:nvPicPr>
            <p:cNvPr id="578" name="Google Shape;578;p54"/>
            <p:cNvPicPr preferRelativeResize="0"/>
            <p:nvPr/>
          </p:nvPicPr>
          <p:blipFill rotWithShape="1">
            <a:blip r:embed="rId4">
              <a:alphaModFix/>
            </a:blip>
            <a:srcRect b="6638"/>
            <a:stretch/>
          </p:blipFill>
          <p:spPr>
            <a:xfrm flipH="1">
              <a:off x="6836550" y="3043431"/>
              <a:ext cx="833470" cy="2100068"/>
            </a:xfrm>
            <a:prstGeom prst="rect">
              <a:avLst/>
            </a:prstGeom>
            <a:noFill/>
            <a:ln>
              <a:noFill/>
            </a:ln>
          </p:spPr>
        </p:pic>
        <p:pic>
          <p:nvPicPr>
            <p:cNvPr id="579" name="Google Shape;579;p54"/>
            <p:cNvPicPr preferRelativeResize="0"/>
            <p:nvPr/>
          </p:nvPicPr>
          <p:blipFill>
            <a:blip r:embed="rId5">
              <a:alphaModFix/>
            </a:blip>
            <a:stretch>
              <a:fillRect/>
            </a:stretch>
          </p:blipFill>
          <p:spPr>
            <a:xfrm rot="-9589749">
              <a:off x="2067652" y="4453136"/>
              <a:ext cx="742817" cy="382732"/>
            </a:xfrm>
            <a:prstGeom prst="rect">
              <a:avLst/>
            </a:prstGeom>
            <a:noFill/>
            <a:ln>
              <a:noFill/>
            </a:ln>
          </p:spPr>
        </p:pic>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583"/>
        <p:cNvGrpSpPr/>
        <p:nvPr/>
      </p:nvGrpSpPr>
      <p:grpSpPr>
        <a:xfrm>
          <a:off x="0" y="0"/>
          <a:ext cx="0" cy="0"/>
          <a:chOff x="0" y="0"/>
          <a:chExt cx="0" cy="0"/>
        </a:xfrm>
      </p:grpSpPr>
      <p:sp>
        <p:nvSpPr>
          <p:cNvPr id="584" name="Google Shape;584;p55"/>
          <p:cNvSpPr txBox="1">
            <a:spLocks noGrp="1"/>
          </p:cNvSpPr>
          <p:nvPr>
            <p:ph type="title"/>
          </p:nvPr>
        </p:nvSpPr>
        <p:spPr>
          <a:xfrm>
            <a:off x="720000" y="445025"/>
            <a:ext cx="7710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Phone mockup</a:t>
            </a:r>
            <a:endParaRPr/>
          </a:p>
        </p:txBody>
      </p:sp>
      <p:sp>
        <p:nvSpPr>
          <p:cNvPr id="585" name="Google Shape;585;p55"/>
          <p:cNvSpPr txBox="1">
            <a:spLocks noGrp="1"/>
          </p:cNvSpPr>
          <p:nvPr>
            <p:ph type="subTitle" idx="1"/>
          </p:nvPr>
        </p:nvSpPr>
        <p:spPr>
          <a:xfrm>
            <a:off x="5517475" y="1665625"/>
            <a:ext cx="2913300" cy="1039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replace the image on the screen with your own work. Just right-click on it and select “Replace image”</a:t>
            </a:r>
            <a:endParaRPr/>
          </a:p>
        </p:txBody>
      </p:sp>
      <p:grpSp>
        <p:nvGrpSpPr>
          <p:cNvPr id="586" name="Google Shape;586;p55"/>
          <p:cNvGrpSpPr/>
          <p:nvPr/>
        </p:nvGrpSpPr>
        <p:grpSpPr>
          <a:xfrm rot="5400000">
            <a:off x="969425" y="2176363"/>
            <a:ext cx="3132015" cy="1703023"/>
            <a:chOff x="1816450" y="2502800"/>
            <a:chExt cx="3864300" cy="2101200"/>
          </a:xfrm>
        </p:grpSpPr>
        <p:sp>
          <p:nvSpPr>
            <p:cNvPr id="587" name="Google Shape;587;p55"/>
            <p:cNvSpPr/>
            <p:nvPr/>
          </p:nvSpPr>
          <p:spPr>
            <a:xfrm>
              <a:off x="1816450" y="2502800"/>
              <a:ext cx="3578100" cy="21012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a:ea typeface="Montserrat"/>
                <a:cs typeface="Montserrat"/>
                <a:sym typeface="Montserrat"/>
              </a:endParaRPr>
            </a:p>
          </p:txBody>
        </p:sp>
        <p:sp>
          <p:nvSpPr>
            <p:cNvPr id="588" name="Google Shape;588;p55"/>
            <p:cNvSpPr/>
            <p:nvPr/>
          </p:nvSpPr>
          <p:spPr>
            <a:xfrm>
              <a:off x="5394550" y="2502800"/>
              <a:ext cx="286200" cy="21012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a:ea typeface="Montserrat"/>
                <a:cs typeface="Montserrat"/>
                <a:sym typeface="Montserrat"/>
              </a:endParaRPr>
            </a:p>
          </p:txBody>
        </p:sp>
        <p:sp>
          <p:nvSpPr>
            <p:cNvPr id="589" name="Google Shape;589;p55"/>
            <p:cNvSpPr/>
            <p:nvPr/>
          </p:nvSpPr>
          <p:spPr>
            <a:xfrm>
              <a:off x="5496400" y="3309188"/>
              <a:ext cx="82500" cy="488400"/>
            </a:xfrm>
            <a:prstGeom prst="rect">
              <a:avLst/>
            </a:pr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a:ea typeface="Montserrat"/>
                <a:cs typeface="Montserrat"/>
                <a:sym typeface="Montserrat"/>
              </a:endParaRPr>
            </a:p>
          </p:txBody>
        </p:sp>
      </p:grpSp>
      <p:pic>
        <p:nvPicPr>
          <p:cNvPr id="590" name="Google Shape;590;p55"/>
          <p:cNvPicPr preferRelativeResize="0"/>
          <p:nvPr/>
        </p:nvPicPr>
        <p:blipFill rotWithShape="1">
          <a:blip r:embed="rId3">
            <a:alphaModFix/>
          </a:blip>
          <a:srcRect l="34023" r="34026"/>
          <a:stretch/>
        </p:blipFill>
        <p:spPr>
          <a:xfrm>
            <a:off x="1786000" y="1574200"/>
            <a:ext cx="1496975" cy="2676700"/>
          </a:xfrm>
          <a:prstGeom prst="rect">
            <a:avLst/>
          </a:prstGeom>
          <a:noFill/>
          <a:ln>
            <a:noFill/>
          </a:ln>
        </p:spPr>
      </p:pic>
      <p:pic>
        <p:nvPicPr>
          <p:cNvPr id="591" name="Google Shape;591;p55"/>
          <p:cNvPicPr preferRelativeResize="0"/>
          <p:nvPr/>
        </p:nvPicPr>
        <p:blipFill rotWithShape="1">
          <a:blip r:embed="rId4">
            <a:alphaModFix/>
          </a:blip>
          <a:srcRect r="17600" b="32198"/>
          <a:stretch/>
        </p:blipFill>
        <p:spPr>
          <a:xfrm rot="3">
            <a:off x="5639400" y="3487451"/>
            <a:ext cx="2545326" cy="1656047"/>
          </a:xfrm>
          <a:prstGeom prst="rect">
            <a:avLst/>
          </a:prstGeom>
          <a:noFill/>
          <a:ln>
            <a:noFill/>
          </a:ln>
        </p:spPr>
      </p:pic>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595"/>
        <p:cNvGrpSpPr/>
        <p:nvPr/>
      </p:nvGrpSpPr>
      <p:grpSpPr>
        <a:xfrm>
          <a:off x="0" y="0"/>
          <a:ext cx="0" cy="0"/>
          <a:chOff x="0" y="0"/>
          <a:chExt cx="0" cy="0"/>
        </a:xfrm>
      </p:grpSpPr>
      <p:sp>
        <p:nvSpPr>
          <p:cNvPr id="596" name="Google Shape;596;p56"/>
          <p:cNvSpPr txBox="1"/>
          <p:nvPr/>
        </p:nvSpPr>
        <p:spPr>
          <a:xfrm flipH="1">
            <a:off x="860514" y="1205738"/>
            <a:ext cx="2302200" cy="4671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400">
                <a:solidFill>
                  <a:schemeClr val="dk1"/>
                </a:solidFill>
                <a:latin typeface="Amaranth"/>
                <a:ea typeface="Amaranth"/>
                <a:cs typeface="Amaranth"/>
                <a:sym typeface="Amaranth"/>
              </a:rPr>
              <a:t>Venus</a:t>
            </a:r>
            <a:endParaRPr sz="2400">
              <a:solidFill>
                <a:schemeClr val="dk1"/>
              </a:solidFill>
              <a:latin typeface="Amaranth"/>
              <a:ea typeface="Amaranth"/>
              <a:cs typeface="Amaranth"/>
              <a:sym typeface="Amaranth"/>
            </a:endParaRPr>
          </a:p>
        </p:txBody>
      </p:sp>
      <p:sp>
        <p:nvSpPr>
          <p:cNvPr id="597" name="Google Shape;597;p56"/>
          <p:cNvSpPr txBox="1"/>
          <p:nvPr/>
        </p:nvSpPr>
        <p:spPr>
          <a:xfrm flipH="1">
            <a:off x="860514" y="3412818"/>
            <a:ext cx="2302200" cy="4671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400">
                <a:solidFill>
                  <a:schemeClr val="dk1"/>
                </a:solidFill>
                <a:latin typeface="Amaranth"/>
                <a:ea typeface="Amaranth"/>
                <a:cs typeface="Amaranth"/>
                <a:sym typeface="Amaranth"/>
              </a:rPr>
              <a:t>Mars</a:t>
            </a:r>
            <a:endParaRPr sz="2400">
              <a:solidFill>
                <a:schemeClr val="dk1"/>
              </a:solidFill>
              <a:latin typeface="Amaranth"/>
              <a:ea typeface="Amaranth"/>
              <a:cs typeface="Amaranth"/>
              <a:sym typeface="Amaranth"/>
            </a:endParaRPr>
          </a:p>
        </p:txBody>
      </p:sp>
      <p:sp>
        <p:nvSpPr>
          <p:cNvPr id="598" name="Google Shape;598;p56"/>
          <p:cNvSpPr txBox="1"/>
          <p:nvPr/>
        </p:nvSpPr>
        <p:spPr>
          <a:xfrm flipH="1">
            <a:off x="860541" y="2309278"/>
            <a:ext cx="2302200" cy="4671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400">
                <a:solidFill>
                  <a:schemeClr val="dk1"/>
                </a:solidFill>
                <a:latin typeface="Amaranth"/>
                <a:ea typeface="Amaranth"/>
                <a:cs typeface="Amaranth"/>
                <a:sym typeface="Amaranth"/>
              </a:rPr>
              <a:t>Mercury</a:t>
            </a:r>
            <a:endParaRPr sz="2400">
              <a:solidFill>
                <a:schemeClr val="dk1"/>
              </a:solidFill>
              <a:latin typeface="Amaranth"/>
              <a:ea typeface="Amaranth"/>
              <a:cs typeface="Amaranth"/>
              <a:sym typeface="Amaranth"/>
            </a:endParaRPr>
          </a:p>
        </p:txBody>
      </p:sp>
      <p:sp>
        <p:nvSpPr>
          <p:cNvPr id="599" name="Google Shape;599;p5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a</a:t>
            </a:r>
            <a:r>
              <a:rPr lang="en">
                <a:solidFill>
                  <a:srgbClr val="F4C5B1"/>
                </a:solidFill>
              </a:rPr>
              <a:t> </a:t>
            </a:r>
            <a:r>
              <a:rPr lang="en"/>
              <a:t>map</a:t>
            </a:r>
            <a:endParaRPr/>
          </a:p>
        </p:txBody>
      </p:sp>
      <p:sp>
        <p:nvSpPr>
          <p:cNvPr id="600" name="Google Shape;600;p56"/>
          <p:cNvSpPr txBox="1"/>
          <p:nvPr/>
        </p:nvSpPr>
        <p:spPr>
          <a:xfrm flipH="1">
            <a:off x="860550" y="1514658"/>
            <a:ext cx="2302200" cy="5718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Montserrat"/>
                <a:ea typeface="Montserrat"/>
                <a:cs typeface="Montserrat"/>
                <a:sym typeface="Montserrat"/>
              </a:rPr>
              <a:t>Venus is the second planet from the Sun</a:t>
            </a:r>
            <a:endParaRPr>
              <a:solidFill>
                <a:schemeClr val="dk1"/>
              </a:solidFill>
              <a:latin typeface="Montserrat"/>
              <a:ea typeface="Montserrat"/>
              <a:cs typeface="Montserrat"/>
              <a:sym typeface="Montserrat"/>
            </a:endParaRPr>
          </a:p>
        </p:txBody>
      </p:sp>
      <p:sp>
        <p:nvSpPr>
          <p:cNvPr id="601" name="Google Shape;601;p56"/>
          <p:cNvSpPr txBox="1"/>
          <p:nvPr/>
        </p:nvSpPr>
        <p:spPr>
          <a:xfrm flipH="1">
            <a:off x="860527" y="3721738"/>
            <a:ext cx="2302200" cy="5718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Montserrat"/>
                <a:ea typeface="Montserrat"/>
                <a:cs typeface="Montserrat"/>
                <a:sym typeface="Montserrat"/>
              </a:rPr>
              <a:t>Despite being red, Mars is a very cold place</a:t>
            </a:r>
            <a:endParaRPr>
              <a:solidFill>
                <a:schemeClr val="dk1"/>
              </a:solidFill>
              <a:latin typeface="Montserrat"/>
              <a:ea typeface="Montserrat"/>
              <a:cs typeface="Montserrat"/>
              <a:sym typeface="Montserrat"/>
            </a:endParaRPr>
          </a:p>
        </p:txBody>
      </p:sp>
      <p:sp>
        <p:nvSpPr>
          <p:cNvPr id="602" name="Google Shape;602;p56"/>
          <p:cNvSpPr txBox="1"/>
          <p:nvPr/>
        </p:nvSpPr>
        <p:spPr>
          <a:xfrm flipH="1">
            <a:off x="860542" y="2618198"/>
            <a:ext cx="2302200" cy="5718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Montserrat"/>
                <a:ea typeface="Montserrat"/>
                <a:cs typeface="Montserrat"/>
                <a:sym typeface="Montserrat"/>
              </a:rPr>
              <a:t>Mercury is the closest planet to the Sun</a:t>
            </a:r>
            <a:endParaRPr>
              <a:solidFill>
                <a:schemeClr val="dk1"/>
              </a:solidFill>
              <a:latin typeface="Montserrat"/>
              <a:ea typeface="Montserrat"/>
              <a:cs typeface="Montserrat"/>
              <a:sym typeface="Montserrat"/>
            </a:endParaRPr>
          </a:p>
        </p:txBody>
      </p:sp>
      <p:grpSp>
        <p:nvGrpSpPr>
          <p:cNvPr id="603" name="Google Shape;603;p56"/>
          <p:cNvGrpSpPr/>
          <p:nvPr/>
        </p:nvGrpSpPr>
        <p:grpSpPr>
          <a:xfrm>
            <a:off x="3664182" y="1570230"/>
            <a:ext cx="4643527" cy="2473396"/>
            <a:chOff x="233350" y="949250"/>
            <a:chExt cx="7137300" cy="3802300"/>
          </a:xfrm>
        </p:grpSpPr>
        <p:sp>
          <p:nvSpPr>
            <p:cNvPr id="604" name="Google Shape;604;p56"/>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56"/>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56"/>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56"/>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56"/>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56"/>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56"/>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56"/>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56"/>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56"/>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56"/>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56"/>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56"/>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56"/>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56"/>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56"/>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56"/>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56"/>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56"/>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56"/>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56"/>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56"/>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56"/>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56"/>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56"/>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56"/>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56"/>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56"/>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56"/>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56"/>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56"/>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56"/>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56"/>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56"/>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56"/>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56"/>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56"/>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56"/>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56"/>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56"/>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56"/>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56"/>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56"/>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56"/>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56"/>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56"/>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56"/>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56"/>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56"/>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56"/>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56"/>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655" name="Google Shape;655;p56"/>
          <p:cNvCxnSpPr>
            <a:stCxn id="596" idx="1"/>
          </p:cNvCxnSpPr>
          <p:nvPr/>
        </p:nvCxnSpPr>
        <p:spPr>
          <a:xfrm>
            <a:off x="3162714" y="1439288"/>
            <a:ext cx="2574300" cy="665100"/>
          </a:xfrm>
          <a:prstGeom prst="curvedConnector3">
            <a:avLst>
              <a:gd name="adj1" fmla="val 50000"/>
            </a:avLst>
          </a:prstGeom>
          <a:noFill/>
          <a:ln w="19050" cap="flat" cmpd="sng">
            <a:solidFill>
              <a:schemeClr val="lt2"/>
            </a:solidFill>
            <a:prstDash val="solid"/>
            <a:round/>
            <a:headEnd type="none" w="med" len="med"/>
            <a:tailEnd type="oval" w="med" len="med"/>
          </a:ln>
        </p:spPr>
      </p:cxnSp>
      <p:cxnSp>
        <p:nvCxnSpPr>
          <p:cNvPr id="656" name="Google Shape;656;p56"/>
          <p:cNvCxnSpPr>
            <a:stCxn id="598" idx="1"/>
          </p:cNvCxnSpPr>
          <p:nvPr/>
        </p:nvCxnSpPr>
        <p:spPr>
          <a:xfrm rot="10800000" flipH="1">
            <a:off x="3162741" y="2522128"/>
            <a:ext cx="1047300" cy="20700"/>
          </a:xfrm>
          <a:prstGeom prst="curvedConnector3">
            <a:avLst>
              <a:gd name="adj1" fmla="val 50000"/>
            </a:avLst>
          </a:prstGeom>
          <a:noFill/>
          <a:ln w="19050" cap="flat" cmpd="sng">
            <a:solidFill>
              <a:schemeClr val="lt2"/>
            </a:solidFill>
            <a:prstDash val="solid"/>
            <a:round/>
            <a:headEnd type="none" w="med" len="med"/>
            <a:tailEnd type="oval" w="med" len="med"/>
          </a:ln>
        </p:spPr>
      </p:cxnSp>
      <p:cxnSp>
        <p:nvCxnSpPr>
          <p:cNvPr id="657" name="Google Shape;657;p56"/>
          <p:cNvCxnSpPr>
            <a:stCxn id="597" idx="1"/>
          </p:cNvCxnSpPr>
          <p:nvPr/>
        </p:nvCxnSpPr>
        <p:spPr>
          <a:xfrm rot="10800000" flipH="1">
            <a:off x="3162714" y="2701368"/>
            <a:ext cx="1217100" cy="945000"/>
          </a:xfrm>
          <a:prstGeom prst="curvedConnector3">
            <a:avLst>
              <a:gd name="adj1" fmla="val 50000"/>
            </a:avLst>
          </a:prstGeom>
          <a:noFill/>
          <a:ln w="19050" cap="flat" cmpd="sng">
            <a:solidFill>
              <a:schemeClr val="lt2"/>
            </a:solidFill>
            <a:prstDash val="solid"/>
            <a:round/>
            <a:headEnd type="none" w="med" len="med"/>
            <a:tailEnd type="oval" w="med" len="med"/>
          </a:ln>
        </p:spPr>
      </p:cxnSp>
      <p:grpSp>
        <p:nvGrpSpPr>
          <p:cNvPr id="658" name="Google Shape;658;p56"/>
          <p:cNvGrpSpPr/>
          <p:nvPr/>
        </p:nvGrpSpPr>
        <p:grpSpPr>
          <a:xfrm>
            <a:off x="3351949" y="2853275"/>
            <a:ext cx="5502228" cy="2290225"/>
            <a:chOff x="3351949" y="2853275"/>
            <a:chExt cx="5502228" cy="2290225"/>
          </a:xfrm>
        </p:grpSpPr>
        <p:pic>
          <p:nvPicPr>
            <p:cNvPr id="659" name="Google Shape;659;p56"/>
            <p:cNvPicPr preferRelativeResize="0"/>
            <p:nvPr/>
          </p:nvPicPr>
          <p:blipFill rotWithShape="1">
            <a:blip r:embed="rId3">
              <a:alphaModFix/>
            </a:blip>
            <a:srcRect b="6296"/>
            <a:stretch/>
          </p:blipFill>
          <p:spPr>
            <a:xfrm>
              <a:off x="7605309" y="2853275"/>
              <a:ext cx="1248867" cy="2290224"/>
            </a:xfrm>
            <a:prstGeom prst="rect">
              <a:avLst/>
            </a:prstGeom>
            <a:noFill/>
            <a:ln>
              <a:noFill/>
            </a:ln>
          </p:spPr>
        </p:pic>
        <p:pic>
          <p:nvPicPr>
            <p:cNvPr id="660" name="Google Shape;660;p56"/>
            <p:cNvPicPr preferRelativeResize="0"/>
            <p:nvPr/>
          </p:nvPicPr>
          <p:blipFill rotWithShape="1">
            <a:blip r:embed="rId4">
              <a:alphaModFix/>
            </a:blip>
            <a:srcRect b="13232"/>
            <a:stretch/>
          </p:blipFill>
          <p:spPr>
            <a:xfrm>
              <a:off x="3351949" y="3571561"/>
              <a:ext cx="1248868" cy="1571938"/>
            </a:xfrm>
            <a:prstGeom prst="rect">
              <a:avLst/>
            </a:prstGeom>
            <a:noFill/>
            <a:ln>
              <a:noFill/>
            </a:ln>
          </p:spPr>
        </p:pic>
        <p:pic>
          <p:nvPicPr>
            <p:cNvPr id="661" name="Google Shape;661;p56"/>
            <p:cNvPicPr preferRelativeResize="0"/>
            <p:nvPr/>
          </p:nvPicPr>
          <p:blipFill rotWithShape="1">
            <a:blip r:embed="rId5">
              <a:alphaModFix/>
            </a:blip>
            <a:srcRect b="13209"/>
            <a:stretch/>
          </p:blipFill>
          <p:spPr>
            <a:xfrm>
              <a:off x="5593349" y="4325050"/>
              <a:ext cx="1098674" cy="818449"/>
            </a:xfrm>
            <a:prstGeom prst="rect">
              <a:avLst/>
            </a:prstGeom>
            <a:noFill/>
            <a:ln>
              <a:noFill/>
            </a:ln>
          </p:spPr>
        </p:pic>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665"/>
        <p:cNvGrpSpPr/>
        <p:nvPr/>
      </p:nvGrpSpPr>
      <p:grpSpPr>
        <a:xfrm>
          <a:off x="0" y="0"/>
          <a:ext cx="0" cy="0"/>
          <a:chOff x="0" y="0"/>
          <a:chExt cx="0" cy="0"/>
        </a:xfrm>
      </p:grpSpPr>
      <p:sp>
        <p:nvSpPr>
          <p:cNvPr id="666" name="Google Shape;666;p57"/>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 timeline always works well</a:t>
            </a:r>
            <a:endParaRPr/>
          </a:p>
        </p:txBody>
      </p:sp>
      <p:sp>
        <p:nvSpPr>
          <p:cNvPr id="667" name="Google Shape;667;p57"/>
          <p:cNvSpPr txBox="1"/>
          <p:nvPr/>
        </p:nvSpPr>
        <p:spPr>
          <a:xfrm flipH="1">
            <a:off x="713218" y="1727029"/>
            <a:ext cx="2280300" cy="4878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2400">
                <a:solidFill>
                  <a:schemeClr val="dk1"/>
                </a:solidFill>
                <a:latin typeface="Amaranth"/>
                <a:ea typeface="Amaranth"/>
                <a:cs typeface="Amaranth"/>
                <a:sym typeface="Amaranth"/>
              </a:rPr>
              <a:t>Venus</a:t>
            </a:r>
            <a:endParaRPr sz="2400">
              <a:solidFill>
                <a:schemeClr val="dk1"/>
              </a:solidFill>
              <a:latin typeface="Amaranth"/>
              <a:ea typeface="Amaranth"/>
              <a:cs typeface="Amaranth"/>
              <a:sym typeface="Amaranth"/>
            </a:endParaRPr>
          </a:p>
        </p:txBody>
      </p:sp>
      <p:sp>
        <p:nvSpPr>
          <p:cNvPr id="668" name="Google Shape;668;p57"/>
          <p:cNvSpPr txBox="1"/>
          <p:nvPr/>
        </p:nvSpPr>
        <p:spPr>
          <a:xfrm flipH="1">
            <a:off x="713218" y="1287650"/>
            <a:ext cx="2280300" cy="5127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None/>
            </a:pPr>
            <a:r>
              <a:rPr lang="en">
                <a:solidFill>
                  <a:schemeClr val="dk1"/>
                </a:solidFill>
                <a:latin typeface="Montserrat"/>
                <a:ea typeface="Montserrat"/>
                <a:cs typeface="Montserrat"/>
                <a:sym typeface="Montserrat"/>
              </a:rPr>
              <a:t>Venus is the second planet from the Sun</a:t>
            </a:r>
            <a:endParaRPr>
              <a:solidFill>
                <a:schemeClr val="dk1"/>
              </a:solidFill>
              <a:latin typeface="Montserrat"/>
              <a:ea typeface="Montserrat"/>
              <a:cs typeface="Montserrat"/>
              <a:sym typeface="Montserrat"/>
            </a:endParaRPr>
          </a:p>
        </p:txBody>
      </p:sp>
      <p:sp>
        <p:nvSpPr>
          <p:cNvPr id="669" name="Google Shape;669;p57"/>
          <p:cNvSpPr txBox="1"/>
          <p:nvPr/>
        </p:nvSpPr>
        <p:spPr>
          <a:xfrm flipH="1">
            <a:off x="2525639" y="3456619"/>
            <a:ext cx="2280300" cy="4878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None/>
            </a:pPr>
            <a:r>
              <a:rPr lang="en" sz="2400">
                <a:solidFill>
                  <a:schemeClr val="dk1"/>
                </a:solidFill>
                <a:latin typeface="Amaranth"/>
                <a:ea typeface="Amaranth"/>
                <a:cs typeface="Amaranth"/>
                <a:sym typeface="Amaranth"/>
              </a:rPr>
              <a:t>Mercury</a:t>
            </a:r>
            <a:endParaRPr sz="2400">
              <a:solidFill>
                <a:schemeClr val="dk1"/>
              </a:solidFill>
              <a:latin typeface="Amaranth"/>
              <a:ea typeface="Amaranth"/>
              <a:cs typeface="Amaranth"/>
              <a:sym typeface="Amaranth"/>
            </a:endParaRPr>
          </a:p>
        </p:txBody>
      </p:sp>
      <p:sp>
        <p:nvSpPr>
          <p:cNvPr id="670" name="Google Shape;670;p57"/>
          <p:cNvSpPr txBox="1"/>
          <p:nvPr/>
        </p:nvSpPr>
        <p:spPr>
          <a:xfrm flipH="1">
            <a:off x="2525639" y="3869575"/>
            <a:ext cx="2280300" cy="51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a:solidFill>
                  <a:schemeClr val="dk1"/>
                </a:solidFill>
                <a:latin typeface="Montserrat"/>
                <a:ea typeface="Montserrat"/>
                <a:cs typeface="Montserrat"/>
                <a:sym typeface="Montserrat"/>
              </a:rPr>
              <a:t>Mercury is the closest planet to the Sun</a:t>
            </a:r>
            <a:endParaRPr>
              <a:solidFill>
                <a:schemeClr val="dk1"/>
              </a:solidFill>
              <a:latin typeface="Montserrat"/>
              <a:ea typeface="Montserrat"/>
              <a:cs typeface="Montserrat"/>
              <a:sym typeface="Montserrat"/>
            </a:endParaRPr>
          </a:p>
        </p:txBody>
      </p:sp>
      <p:sp>
        <p:nvSpPr>
          <p:cNvPr id="671" name="Google Shape;671;p57"/>
          <p:cNvSpPr txBox="1"/>
          <p:nvPr/>
        </p:nvSpPr>
        <p:spPr>
          <a:xfrm flipH="1">
            <a:off x="4338059" y="1727029"/>
            <a:ext cx="2280300" cy="4878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2400">
                <a:solidFill>
                  <a:schemeClr val="dk1"/>
                </a:solidFill>
                <a:latin typeface="Amaranth"/>
                <a:ea typeface="Amaranth"/>
                <a:cs typeface="Amaranth"/>
                <a:sym typeface="Amaranth"/>
              </a:rPr>
              <a:t>Mars</a:t>
            </a:r>
            <a:endParaRPr sz="2400">
              <a:solidFill>
                <a:schemeClr val="dk1"/>
              </a:solidFill>
              <a:latin typeface="Amaranth"/>
              <a:ea typeface="Amaranth"/>
              <a:cs typeface="Amaranth"/>
              <a:sym typeface="Amaranth"/>
            </a:endParaRPr>
          </a:p>
        </p:txBody>
      </p:sp>
      <p:sp>
        <p:nvSpPr>
          <p:cNvPr id="672" name="Google Shape;672;p57"/>
          <p:cNvSpPr txBox="1"/>
          <p:nvPr/>
        </p:nvSpPr>
        <p:spPr>
          <a:xfrm flipH="1">
            <a:off x="4338059" y="1287650"/>
            <a:ext cx="2280300" cy="5127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None/>
            </a:pPr>
            <a:r>
              <a:rPr lang="en">
                <a:solidFill>
                  <a:schemeClr val="dk1"/>
                </a:solidFill>
                <a:latin typeface="Montserrat"/>
                <a:ea typeface="Montserrat"/>
                <a:cs typeface="Montserrat"/>
                <a:sym typeface="Montserrat"/>
              </a:rPr>
              <a:t>Despite being red, Mars is a cold place</a:t>
            </a:r>
            <a:endParaRPr>
              <a:solidFill>
                <a:schemeClr val="dk1"/>
              </a:solidFill>
              <a:latin typeface="Montserrat"/>
              <a:ea typeface="Montserrat"/>
              <a:cs typeface="Montserrat"/>
              <a:sym typeface="Montserrat"/>
            </a:endParaRPr>
          </a:p>
        </p:txBody>
      </p:sp>
      <p:sp>
        <p:nvSpPr>
          <p:cNvPr id="673" name="Google Shape;673;p57"/>
          <p:cNvSpPr txBox="1"/>
          <p:nvPr/>
        </p:nvSpPr>
        <p:spPr>
          <a:xfrm flipH="1">
            <a:off x="6150480" y="3456619"/>
            <a:ext cx="2280300" cy="4878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None/>
            </a:pPr>
            <a:r>
              <a:rPr lang="en" sz="2400">
                <a:solidFill>
                  <a:schemeClr val="dk1"/>
                </a:solidFill>
                <a:latin typeface="Amaranth"/>
                <a:ea typeface="Amaranth"/>
                <a:cs typeface="Amaranth"/>
                <a:sym typeface="Amaranth"/>
              </a:rPr>
              <a:t>Jupiter</a:t>
            </a:r>
            <a:endParaRPr sz="2400">
              <a:solidFill>
                <a:schemeClr val="dk1"/>
              </a:solidFill>
              <a:latin typeface="Amaranth"/>
              <a:ea typeface="Amaranth"/>
              <a:cs typeface="Amaranth"/>
              <a:sym typeface="Amaranth"/>
            </a:endParaRPr>
          </a:p>
        </p:txBody>
      </p:sp>
      <p:sp>
        <p:nvSpPr>
          <p:cNvPr id="674" name="Google Shape;674;p57"/>
          <p:cNvSpPr txBox="1"/>
          <p:nvPr/>
        </p:nvSpPr>
        <p:spPr>
          <a:xfrm flipH="1">
            <a:off x="6150480" y="3869575"/>
            <a:ext cx="2280300" cy="51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a:solidFill>
                  <a:schemeClr val="dk1"/>
                </a:solidFill>
                <a:latin typeface="Montserrat"/>
                <a:ea typeface="Montserrat"/>
                <a:cs typeface="Montserrat"/>
                <a:sym typeface="Montserrat"/>
              </a:rPr>
              <a:t>Jupiter is the biggest planet of them all</a:t>
            </a:r>
            <a:endParaRPr>
              <a:solidFill>
                <a:schemeClr val="dk1"/>
              </a:solidFill>
              <a:latin typeface="Montserrat"/>
              <a:ea typeface="Montserrat"/>
              <a:cs typeface="Montserrat"/>
              <a:sym typeface="Montserrat"/>
            </a:endParaRPr>
          </a:p>
        </p:txBody>
      </p:sp>
      <p:cxnSp>
        <p:nvCxnSpPr>
          <p:cNvPr id="675" name="Google Shape;675;p57"/>
          <p:cNvCxnSpPr>
            <a:stCxn id="676" idx="1"/>
            <a:endCxn id="677" idx="3"/>
          </p:cNvCxnSpPr>
          <p:nvPr/>
        </p:nvCxnSpPr>
        <p:spPr>
          <a:xfrm rot="10800000" flipH="1">
            <a:off x="2377318" y="2478938"/>
            <a:ext cx="764400" cy="711300"/>
          </a:xfrm>
          <a:prstGeom prst="straightConnector1">
            <a:avLst/>
          </a:prstGeom>
          <a:noFill/>
          <a:ln w="19050" cap="flat" cmpd="sng">
            <a:solidFill>
              <a:schemeClr val="lt2"/>
            </a:solidFill>
            <a:prstDash val="solid"/>
            <a:round/>
            <a:headEnd type="none" w="med" len="med"/>
            <a:tailEnd type="none" w="med" len="med"/>
          </a:ln>
        </p:spPr>
      </p:cxnSp>
      <p:cxnSp>
        <p:nvCxnSpPr>
          <p:cNvPr id="678" name="Google Shape;678;p57"/>
          <p:cNvCxnSpPr>
            <a:stCxn id="667" idx="2"/>
            <a:endCxn id="676" idx="0"/>
          </p:cNvCxnSpPr>
          <p:nvPr/>
        </p:nvCxnSpPr>
        <p:spPr>
          <a:xfrm>
            <a:off x="1853368" y="2214829"/>
            <a:ext cx="0" cy="753900"/>
          </a:xfrm>
          <a:prstGeom prst="straightConnector1">
            <a:avLst/>
          </a:prstGeom>
          <a:noFill/>
          <a:ln w="19050" cap="flat" cmpd="sng">
            <a:solidFill>
              <a:schemeClr val="lt2"/>
            </a:solidFill>
            <a:prstDash val="solid"/>
            <a:round/>
            <a:headEnd type="oval" w="med" len="med"/>
            <a:tailEnd type="none" w="med" len="med"/>
          </a:ln>
        </p:spPr>
      </p:cxnSp>
      <p:cxnSp>
        <p:nvCxnSpPr>
          <p:cNvPr id="679" name="Google Shape;679;p57"/>
          <p:cNvCxnSpPr>
            <a:stCxn id="671" idx="2"/>
            <a:endCxn id="680" idx="0"/>
          </p:cNvCxnSpPr>
          <p:nvPr/>
        </p:nvCxnSpPr>
        <p:spPr>
          <a:xfrm>
            <a:off x="5478209" y="2214829"/>
            <a:ext cx="0" cy="758400"/>
          </a:xfrm>
          <a:prstGeom prst="straightConnector1">
            <a:avLst/>
          </a:prstGeom>
          <a:noFill/>
          <a:ln w="19050" cap="flat" cmpd="sng">
            <a:solidFill>
              <a:schemeClr val="lt2"/>
            </a:solidFill>
            <a:prstDash val="solid"/>
            <a:round/>
            <a:headEnd type="oval" w="med" len="med"/>
            <a:tailEnd type="none" w="med" len="med"/>
          </a:ln>
        </p:spPr>
      </p:cxnSp>
      <p:cxnSp>
        <p:nvCxnSpPr>
          <p:cNvPr id="681" name="Google Shape;681;p57"/>
          <p:cNvCxnSpPr>
            <a:stCxn id="669" idx="0"/>
            <a:endCxn id="677" idx="2"/>
          </p:cNvCxnSpPr>
          <p:nvPr/>
        </p:nvCxnSpPr>
        <p:spPr>
          <a:xfrm rot="10800000">
            <a:off x="3665789" y="2702719"/>
            <a:ext cx="0" cy="753900"/>
          </a:xfrm>
          <a:prstGeom prst="straightConnector1">
            <a:avLst/>
          </a:prstGeom>
          <a:noFill/>
          <a:ln w="19050" cap="flat" cmpd="sng">
            <a:solidFill>
              <a:schemeClr val="lt2"/>
            </a:solidFill>
            <a:prstDash val="solid"/>
            <a:round/>
            <a:headEnd type="oval" w="med" len="med"/>
            <a:tailEnd type="none" w="med" len="med"/>
          </a:ln>
        </p:spPr>
      </p:cxnSp>
      <p:cxnSp>
        <p:nvCxnSpPr>
          <p:cNvPr id="682" name="Google Shape;682;p57"/>
          <p:cNvCxnSpPr>
            <a:stCxn id="673" idx="0"/>
            <a:endCxn id="683" idx="2"/>
          </p:cNvCxnSpPr>
          <p:nvPr/>
        </p:nvCxnSpPr>
        <p:spPr>
          <a:xfrm rot="10800000">
            <a:off x="7290630" y="2702719"/>
            <a:ext cx="0" cy="753900"/>
          </a:xfrm>
          <a:prstGeom prst="straightConnector1">
            <a:avLst/>
          </a:prstGeom>
          <a:noFill/>
          <a:ln w="19050" cap="flat" cmpd="sng">
            <a:solidFill>
              <a:schemeClr val="lt2"/>
            </a:solidFill>
            <a:prstDash val="solid"/>
            <a:round/>
            <a:headEnd type="oval" w="med" len="med"/>
            <a:tailEnd type="none" w="med" len="med"/>
          </a:ln>
        </p:spPr>
      </p:cxnSp>
      <p:sp>
        <p:nvSpPr>
          <p:cNvPr id="676" name="Google Shape;676;p57"/>
          <p:cNvSpPr txBox="1"/>
          <p:nvPr/>
        </p:nvSpPr>
        <p:spPr>
          <a:xfrm flipH="1">
            <a:off x="1329418" y="2968688"/>
            <a:ext cx="1047900" cy="4431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3000">
                <a:solidFill>
                  <a:schemeClr val="dk1"/>
                </a:solidFill>
                <a:latin typeface="Amaranth"/>
                <a:ea typeface="Amaranth"/>
                <a:cs typeface="Amaranth"/>
                <a:sym typeface="Amaranth"/>
              </a:rPr>
              <a:t>01</a:t>
            </a:r>
            <a:endParaRPr sz="3000">
              <a:solidFill>
                <a:schemeClr val="dk1"/>
              </a:solidFill>
              <a:latin typeface="Amaranth"/>
              <a:ea typeface="Amaranth"/>
              <a:cs typeface="Amaranth"/>
              <a:sym typeface="Amaranth"/>
            </a:endParaRPr>
          </a:p>
        </p:txBody>
      </p:sp>
      <p:sp>
        <p:nvSpPr>
          <p:cNvPr id="680" name="Google Shape;680;p57"/>
          <p:cNvSpPr txBox="1"/>
          <p:nvPr/>
        </p:nvSpPr>
        <p:spPr>
          <a:xfrm flipH="1">
            <a:off x="4954259" y="2973238"/>
            <a:ext cx="1047900" cy="4431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3000">
                <a:solidFill>
                  <a:schemeClr val="dk1"/>
                </a:solidFill>
                <a:latin typeface="Amaranth"/>
                <a:ea typeface="Amaranth"/>
                <a:cs typeface="Amaranth"/>
                <a:sym typeface="Amaranth"/>
              </a:rPr>
              <a:t>03</a:t>
            </a:r>
            <a:endParaRPr sz="3000">
              <a:solidFill>
                <a:schemeClr val="dk1"/>
              </a:solidFill>
              <a:latin typeface="Amaranth"/>
              <a:ea typeface="Amaranth"/>
              <a:cs typeface="Amaranth"/>
              <a:sym typeface="Amaranth"/>
            </a:endParaRPr>
          </a:p>
        </p:txBody>
      </p:sp>
      <p:sp>
        <p:nvSpPr>
          <p:cNvPr id="677" name="Google Shape;677;p57"/>
          <p:cNvSpPr txBox="1"/>
          <p:nvPr/>
        </p:nvSpPr>
        <p:spPr>
          <a:xfrm flipH="1">
            <a:off x="3141839" y="2255113"/>
            <a:ext cx="1047900" cy="447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3000">
                <a:solidFill>
                  <a:schemeClr val="dk1"/>
                </a:solidFill>
                <a:latin typeface="Amaranth"/>
                <a:ea typeface="Amaranth"/>
                <a:cs typeface="Amaranth"/>
                <a:sym typeface="Amaranth"/>
              </a:rPr>
              <a:t>02</a:t>
            </a:r>
            <a:endParaRPr sz="3000">
              <a:solidFill>
                <a:schemeClr val="dk1"/>
              </a:solidFill>
              <a:latin typeface="Amaranth"/>
              <a:ea typeface="Amaranth"/>
              <a:cs typeface="Amaranth"/>
              <a:sym typeface="Amaranth"/>
            </a:endParaRPr>
          </a:p>
        </p:txBody>
      </p:sp>
      <p:sp>
        <p:nvSpPr>
          <p:cNvPr id="683" name="Google Shape;683;p57"/>
          <p:cNvSpPr txBox="1"/>
          <p:nvPr/>
        </p:nvSpPr>
        <p:spPr>
          <a:xfrm flipH="1">
            <a:off x="6766680" y="2255113"/>
            <a:ext cx="1047900" cy="447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3000">
                <a:solidFill>
                  <a:schemeClr val="dk1"/>
                </a:solidFill>
                <a:latin typeface="Amaranth"/>
                <a:ea typeface="Amaranth"/>
                <a:cs typeface="Amaranth"/>
                <a:sym typeface="Amaranth"/>
              </a:rPr>
              <a:t>04</a:t>
            </a:r>
            <a:endParaRPr sz="3000">
              <a:solidFill>
                <a:schemeClr val="dk1"/>
              </a:solidFill>
              <a:latin typeface="Amaranth"/>
              <a:ea typeface="Amaranth"/>
              <a:cs typeface="Amaranth"/>
              <a:sym typeface="Amaranth"/>
            </a:endParaRPr>
          </a:p>
        </p:txBody>
      </p:sp>
      <p:cxnSp>
        <p:nvCxnSpPr>
          <p:cNvPr id="684" name="Google Shape;684;p57"/>
          <p:cNvCxnSpPr>
            <a:stCxn id="680" idx="3"/>
            <a:endCxn id="677" idx="1"/>
          </p:cNvCxnSpPr>
          <p:nvPr/>
        </p:nvCxnSpPr>
        <p:spPr>
          <a:xfrm rot="10800000">
            <a:off x="4189859" y="2478988"/>
            <a:ext cx="764400" cy="715800"/>
          </a:xfrm>
          <a:prstGeom prst="straightConnector1">
            <a:avLst/>
          </a:prstGeom>
          <a:noFill/>
          <a:ln w="19050" cap="flat" cmpd="sng">
            <a:solidFill>
              <a:schemeClr val="lt2"/>
            </a:solidFill>
            <a:prstDash val="solid"/>
            <a:round/>
            <a:headEnd type="none" w="med" len="med"/>
            <a:tailEnd type="none" w="med" len="med"/>
          </a:ln>
        </p:spPr>
      </p:cxnSp>
      <p:cxnSp>
        <p:nvCxnSpPr>
          <p:cNvPr id="685" name="Google Shape;685;p57"/>
          <p:cNvCxnSpPr>
            <a:stCxn id="680" idx="1"/>
            <a:endCxn id="683" idx="3"/>
          </p:cNvCxnSpPr>
          <p:nvPr/>
        </p:nvCxnSpPr>
        <p:spPr>
          <a:xfrm rot="10800000" flipH="1">
            <a:off x="6002159" y="2478988"/>
            <a:ext cx="764400" cy="715800"/>
          </a:xfrm>
          <a:prstGeom prst="straightConnector1">
            <a:avLst/>
          </a:prstGeom>
          <a:noFill/>
          <a:ln w="19050" cap="flat" cmpd="sng">
            <a:solidFill>
              <a:schemeClr val="lt2"/>
            </a:solidFill>
            <a:prstDash val="solid"/>
            <a:round/>
            <a:headEnd type="none" w="med" len="med"/>
            <a:tailEnd type="none" w="med" len="med"/>
          </a:ln>
        </p:spPr>
      </p:cxn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689"/>
        <p:cNvGrpSpPr/>
        <p:nvPr/>
      </p:nvGrpSpPr>
      <p:grpSpPr>
        <a:xfrm>
          <a:off x="0" y="0"/>
          <a:ext cx="0" cy="0"/>
          <a:chOff x="0" y="0"/>
          <a:chExt cx="0" cy="0"/>
        </a:xfrm>
      </p:grpSpPr>
      <p:sp>
        <p:nvSpPr>
          <p:cNvPr id="690" name="Google Shape;690;p58"/>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Infographics are useful</a:t>
            </a:r>
            <a:endParaRPr/>
          </a:p>
        </p:txBody>
      </p:sp>
      <p:sp>
        <p:nvSpPr>
          <p:cNvPr id="691" name="Google Shape;691;p58"/>
          <p:cNvSpPr/>
          <p:nvPr/>
        </p:nvSpPr>
        <p:spPr>
          <a:xfrm>
            <a:off x="713213" y="2031881"/>
            <a:ext cx="1704300" cy="4482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1"/>
                </a:solidFill>
                <a:latin typeface="Amaranth"/>
                <a:ea typeface="Amaranth"/>
                <a:cs typeface="Amaranth"/>
                <a:sym typeface="Amaranth"/>
              </a:rPr>
              <a:t>01</a:t>
            </a:r>
            <a:endParaRPr sz="3000">
              <a:solidFill>
                <a:schemeClr val="dk1"/>
              </a:solidFill>
              <a:latin typeface="Amaranth"/>
              <a:ea typeface="Amaranth"/>
              <a:cs typeface="Amaranth"/>
              <a:sym typeface="Amaranth"/>
            </a:endParaRPr>
          </a:p>
        </p:txBody>
      </p:sp>
      <p:sp>
        <p:nvSpPr>
          <p:cNvPr id="692" name="Google Shape;692;p58"/>
          <p:cNvSpPr txBox="1"/>
          <p:nvPr/>
        </p:nvSpPr>
        <p:spPr>
          <a:xfrm>
            <a:off x="713413" y="3053949"/>
            <a:ext cx="1703700" cy="596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Mercury is a small planet</a:t>
            </a:r>
            <a:endParaRPr>
              <a:solidFill>
                <a:schemeClr val="dk1"/>
              </a:solidFill>
              <a:latin typeface="Montserrat"/>
              <a:ea typeface="Montserrat"/>
              <a:cs typeface="Montserrat"/>
              <a:sym typeface="Montserrat"/>
            </a:endParaRPr>
          </a:p>
        </p:txBody>
      </p:sp>
      <p:sp>
        <p:nvSpPr>
          <p:cNvPr id="693" name="Google Shape;693;p58"/>
          <p:cNvSpPr txBox="1"/>
          <p:nvPr/>
        </p:nvSpPr>
        <p:spPr>
          <a:xfrm>
            <a:off x="713404" y="2704104"/>
            <a:ext cx="1703700" cy="4242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dk1"/>
                </a:solidFill>
                <a:latin typeface="Amaranth"/>
                <a:ea typeface="Amaranth"/>
                <a:cs typeface="Amaranth"/>
                <a:sym typeface="Amaranth"/>
              </a:rPr>
              <a:t>Earth</a:t>
            </a:r>
            <a:endParaRPr sz="2400">
              <a:solidFill>
                <a:schemeClr val="dk1"/>
              </a:solidFill>
              <a:latin typeface="Amaranth"/>
              <a:ea typeface="Amaranth"/>
              <a:cs typeface="Amaranth"/>
              <a:sym typeface="Amaranth"/>
            </a:endParaRPr>
          </a:p>
        </p:txBody>
      </p:sp>
      <p:sp>
        <p:nvSpPr>
          <p:cNvPr id="694" name="Google Shape;694;p58"/>
          <p:cNvSpPr/>
          <p:nvPr/>
        </p:nvSpPr>
        <p:spPr>
          <a:xfrm>
            <a:off x="2717341" y="2031881"/>
            <a:ext cx="1704300" cy="4482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1"/>
                </a:solidFill>
                <a:latin typeface="Amaranth"/>
                <a:ea typeface="Amaranth"/>
                <a:cs typeface="Amaranth"/>
                <a:sym typeface="Amaranth"/>
              </a:rPr>
              <a:t>02</a:t>
            </a:r>
            <a:endParaRPr sz="3000">
              <a:solidFill>
                <a:schemeClr val="dk1"/>
              </a:solidFill>
              <a:latin typeface="Amaranth"/>
              <a:ea typeface="Amaranth"/>
              <a:cs typeface="Amaranth"/>
              <a:sym typeface="Amaranth"/>
            </a:endParaRPr>
          </a:p>
        </p:txBody>
      </p:sp>
      <p:sp>
        <p:nvSpPr>
          <p:cNvPr id="695" name="Google Shape;695;p58"/>
          <p:cNvSpPr txBox="1"/>
          <p:nvPr/>
        </p:nvSpPr>
        <p:spPr>
          <a:xfrm>
            <a:off x="2718741" y="3053949"/>
            <a:ext cx="1703700" cy="596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Ceres is in the asteroid belt</a:t>
            </a:r>
            <a:endParaRPr>
              <a:solidFill>
                <a:schemeClr val="dk1"/>
              </a:solidFill>
              <a:latin typeface="Montserrat"/>
              <a:ea typeface="Montserrat"/>
              <a:cs typeface="Montserrat"/>
              <a:sym typeface="Montserrat"/>
            </a:endParaRPr>
          </a:p>
        </p:txBody>
      </p:sp>
      <p:sp>
        <p:nvSpPr>
          <p:cNvPr id="696" name="Google Shape;696;p58"/>
          <p:cNvSpPr txBox="1"/>
          <p:nvPr/>
        </p:nvSpPr>
        <p:spPr>
          <a:xfrm>
            <a:off x="2718732" y="2709057"/>
            <a:ext cx="1703700" cy="4242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dk1"/>
                </a:solidFill>
                <a:latin typeface="Amaranth"/>
                <a:ea typeface="Amaranth"/>
                <a:cs typeface="Amaranth"/>
                <a:sym typeface="Amaranth"/>
              </a:rPr>
              <a:t>Mars</a:t>
            </a:r>
            <a:endParaRPr sz="2400">
              <a:solidFill>
                <a:schemeClr val="dk1"/>
              </a:solidFill>
              <a:latin typeface="Amaranth"/>
              <a:ea typeface="Amaranth"/>
              <a:cs typeface="Amaranth"/>
              <a:sym typeface="Amaranth"/>
            </a:endParaRPr>
          </a:p>
        </p:txBody>
      </p:sp>
      <p:cxnSp>
        <p:nvCxnSpPr>
          <p:cNvPr id="697" name="Google Shape;697;p58"/>
          <p:cNvCxnSpPr>
            <a:stCxn id="691" idx="0"/>
            <a:endCxn id="698" idx="2"/>
          </p:cNvCxnSpPr>
          <p:nvPr/>
        </p:nvCxnSpPr>
        <p:spPr>
          <a:xfrm rot="-5400000">
            <a:off x="2923013" y="382931"/>
            <a:ext cx="291300" cy="3006600"/>
          </a:xfrm>
          <a:prstGeom prst="bentConnector3">
            <a:avLst>
              <a:gd name="adj1" fmla="val 49992"/>
            </a:avLst>
          </a:prstGeom>
          <a:noFill/>
          <a:ln w="19050" cap="flat" cmpd="sng">
            <a:solidFill>
              <a:schemeClr val="lt2"/>
            </a:solidFill>
            <a:prstDash val="solid"/>
            <a:miter lim="8000"/>
            <a:headEnd type="none" w="med" len="med"/>
            <a:tailEnd type="none" w="med" len="med"/>
          </a:ln>
        </p:spPr>
      </p:cxnSp>
      <p:cxnSp>
        <p:nvCxnSpPr>
          <p:cNvPr id="699" name="Google Shape;699;p58"/>
          <p:cNvCxnSpPr>
            <a:stCxn id="694" idx="2"/>
            <a:endCxn id="696" idx="0"/>
          </p:cNvCxnSpPr>
          <p:nvPr/>
        </p:nvCxnSpPr>
        <p:spPr>
          <a:xfrm>
            <a:off x="3569491" y="2480081"/>
            <a:ext cx="1200" cy="228900"/>
          </a:xfrm>
          <a:prstGeom prst="straightConnector1">
            <a:avLst/>
          </a:prstGeom>
          <a:noFill/>
          <a:ln w="19050" cap="flat" cmpd="sng">
            <a:solidFill>
              <a:schemeClr val="lt2"/>
            </a:solidFill>
            <a:prstDash val="solid"/>
            <a:miter lim="8000"/>
            <a:headEnd type="none" w="med" len="med"/>
            <a:tailEnd type="oval" w="med" len="med"/>
          </a:ln>
        </p:spPr>
      </p:cxnSp>
      <p:sp>
        <p:nvSpPr>
          <p:cNvPr id="700" name="Google Shape;700;p58"/>
          <p:cNvSpPr/>
          <p:nvPr/>
        </p:nvSpPr>
        <p:spPr>
          <a:xfrm>
            <a:off x="4721469" y="2031881"/>
            <a:ext cx="1704300" cy="4482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1"/>
                </a:solidFill>
                <a:latin typeface="Amaranth"/>
                <a:ea typeface="Amaranth"/>
                <a:cs typeface="Amaranth"/>
                <a:sym typeface="Amaranth"/>
              </a:rPr>
              <a:t>03</a:t>
            </a:r>
            <a:endParaRPr sz="3000">
              <a:solidFill>
                <a:schemeClr val="dk1"/>
              </a:solidFill>
              <a:latin typeface="Amaranth"/>
              <a:ea typeface="Amaranth"/>
              <a:cs typeface="Amaranth"/>
              <a:sym typeface="Amaranth"/>
            </a:endParaRPr>
          </a:p>
        </p:txBody>
      </p:sp>
      <p:sp>
        <p:nvSpPr>
          <p:cNvPr id="701" name="Google Shape;701;p58"/>
          <p:cNvSpPr txBox="1"/>
          <p:nvPr/>
        </p:nvSpPr>
        <p:spPr>
          <a:xfrm>
            <a:off x="4721527" y="3053949"/>
            <a:ext cx="1703700" cy="596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dk1"/>
                </a:solidFill>
                <a:latin typeface="Montserrat"/>
                <a:ea typeface="Montserrat"/>
                <a:cs typeface="Montserrat"/>
                <a:sym typeface="Montserrat"/>
              </a:rPr>
              <a:t>Mars is made of iron oxide dust</a:t>
            </a:r>
            <a:endParaRPr>
              <a:solidFill>
                <a:schemeClr val="dk1"/>
              </a:solidFill>
              <a:latin typeface="Montserrat"/>
              <a:ea typeface="Montserrat"/>
              <a:cs typeface="Montserrat"/>
              <a:sym typeface="Montserrat"/>
            </a:endParaRPr>
          </a:p>
        </p:txBody>
      </p:sp>
      <p:sp>
        <p:nvSpPr>
          <p:cNvPr id="702" name="Google Shape;702;p58"/>
          <p:cNvSpPr txBox="1"/>
          <p:nvPr/>
        </p:nvSpPr>
        <p:spPr>
          <a:xfrm>
            <a:off x="4721518" y="2709057"/>
            <a:ext cx="1703700" cy="4242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dk1"/>
                </a:solidFill>
                <a:latin typeface="Amaranth"/>
                <a:ea typeface="Amaranth"/>
                <a:cs typeface="Amaranth"/>
                <a:sym typeface="Amaranth"/>
              </a:rPr>
              <a:t>Venus</a:t>
            </a:r>
            <a:endParaRPr sz="2400">
              <a:solidFill>
                <a:schemeClr val="dk1"/>
              </a:solidFill>
              <a:latin typeface="Amaranth"/>
              <a:ea typeface="Amaranth"/>
              <a:cs typeface="Amaranth"/>
              <a:sym typeface="Amaranth"/>
            </a:endParaRPr>
          </a:p>
        </p:txBody>
      </p:sp>
      <p:cxnSp>
        <p:nvCxnSpPr>
          <p:cNvPr id="703" name="Google Shape;703;p58"/>
          <p:cNvCxnSpPr>
            <a:stCxn id="700" idx="2"/>
            <a:endCxn id="702" idx="0"/>
          </p:cNvCxnSpPr>
          <p:nvPr/>
        </p:nvCxnSpPr>
        <p:spPr>
          <a:xfrm flipH="1">
            <a:off x="5573319" y="2480081"/>
            <a:ext cx="300" cy="228900"/>
          </a:xfrm>
          <a:prstGeom prst="straightConnector1">
            <a:avLst/>
          </a:prstGeom>
          <a:noFill/>
          <a:ln w="19050" cap="flat" cmpd="sng">
            <a:solidFill>
              <a:schemeClr val="lt2"/>
            </a:solidFill>
            <a:prstDash val="solid"/>
            <a:miter lim="8000"/>
            <a:headEnd type="none" w="med" len="med"/>
            <a:tailEnd type="oval" w="med" len="med"/>
          </a:ln>
        </p:spPr>
      </p:cxnSp>
      <p:cxnSp>
        <p:nvCxnSpPr>
          <p:cNvPr id="704" name="Google Shape;704;p58"/>
          <p:cNvCxnSpPr>
            <a:stCxn id="698" idx="2"/>
            <a:endCxn id="700" idx="0"/>
          </p:cNvCxnSpPr>
          <p:nvPr/>
        </p:nvCxnSpPr>
        <p:spPr>
          <a:xfrm rot="-5400000" flipH="1">
            <a:off x="4927200" y="1385425"/>
            <a:ext cx="291300" cy="1001700"/>
          </a:xfrm>
          <a:prstGeom prst="bentConnector3">
            <a:avLst>
              <a:gd name="adj1" fmla="val 49992"/>
            </a:avLst>
          </a:prstGeom>
          <a:noFill/>
          <a:ln w="19050" cap="flat" cmpd="sng">
            <a:solidFill>
              <a:schemeClr val="lt2"/>
            </a:solidFill>
            <a:prstDash val="solid"/>
            <a:miter lim="8000"/>
            <a:headEnd type="none" w="med" len="med"/>
            <a:tailEnd type="none" w="med" len="med"/>
          </a:ln>
        </p:spPr>
      </p:cxnSp>
      <p:sp>
        <p:nvSpPr>
          <p:cNvPr id="698" name="Google Shape;698;p58"/>
          <p:cNvSpPr txBox="1"/>
          <p:nvPr/>
        </p:nvSpPr>
        <p:spPr>
          <a:xfrm>
            <a:off x="2718750" y="1251925"/>
            <a:ext cx="3706500" cy="4887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dk1"/>
                </a:solidFill>
                <a:latin typeface="Amaranth"/>
                <a:ea typeface="Amaranth"/>
                <a:cs typeface="Amaranth"/>
                <a:sym typeface="Amaranth"/>
              </a:rPr>
              <a:t>Frida Kahlo</a:t>
            </a:r>
            <a:endParaRPr>
              <a:solidFill>
                <a:schemeClr val="dk1"/>
              </a:solidFill>
              <a:latin typeface="Amaranth"/>
              <a:ea typeface="Amaranth"/>
              <a:cs typeface="Amaranth"/>
              <a:sym typeface="Amaranth"/>
            </a:endParaRPr>
          </a:p>
        </p:txBody>
      </p:sp>
      <p:cxnSp>
        <p:nvCxnSpPr>
          <p:cNvPr id="705" name="Google Shape;705;p58"/>
          <p:cNvCxnSpPr>
            <a:stCxn id="691" idx="2"/>
            <a:endCxn id="693" idx="0"/>
          </p:cNvCxnSpPr>
          <p:nvPr/>
        </p:nvCxnSpPr>
        <p:spPr>
          <a:xfrm>
            <a:off x="1565363" y="2480081"/>
            <a:ext cx="0" cy="224100"/>
          </a:xfrm>
          <a:prstGeom prst="straightConnector1">
            <a:avLst/>
          </a:prstGeom>
          <a:noFill/>
          <a:ln w="19050" cap="flat" cmpd="sng">
            <a:solidFill>
              <a:schemeClr val="lt2"/>
            </a:solidFill>
            <a:prstDash val="solid"/>
            <a:miter lim="8000"/>
            <a:headEnd type="none" w="med" len="med"/>
            <a:tailEnd type="oval" w="med" len="med"/>
          </a:ln>
        </p:spPr>
      </p:cxnSp>
      <p:sp>
        <p:nvSpPr>
          <p:cNvPr id="706" name="Google Shape;706;p58"/>
          <p:cNvSpPr txBox="1"/>
          <p:nvPr/>
        </p:nvSpPr>
        <p:spPr>
          <a:xfrm>
            <a:off x="714686" y="3874377"/>
            <a:ext cx="1703700" cy="596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Pluto is a very dwarf planet</a:t>
            </a:r>
            <a:endParaRPr>
              <a:solidFill>
                <a:schemeClr val="dk1"/>
              </a:solidFill>
              <a:latin typeface="Montserrat"/>
              <a:ea typeface="Montserrat"/>
              <a:cs typeface="Montserrat"/>
              <a:sym typeface="Montserrat"/>
            </a:endParaRPr>
          </a:p>
        </p:txBody>
      </p:sp>
      <p:sp>
        <p:nvSpPr>
          <p:cNvPr id="707" name="Google Shape;707;p58"/>
          <p:cNvSpPr txBox="1"/>
          <p:nvPr/>
        </p:nvSpPr>
        <p:spPr>
          <a:xfrm>
            <a:off x="2720014" y="3874377"/>
            <a:ext cx="1703700" cy="596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Saturn has several rings</a:t>
            </a:r>
            <a:endParaRPr>
              <a:solidFill>
                <a:schemeClr val="dk1"/>
              </a:solidFill>
              <a:latin typeface="Montserrat"/>
              <a:ea typeface="Montserrat"/>
              <a:cs typeface="Montserrat"/>
              <a:sym typeface="Montserrat"/>
            </a:endParaRPr>
          </a:p>
        </p:txBody>
      </p:sp>
      <p:sp>
        <p:nvSpPr>
          <p:cNvPr id="708" name="Google Shape;708;p58"/>
          <p:cNvSpPr txBox="1"/>
          <p:nvPr/>
        </p:nvSpPr>
        <p:spPr>
          <a:xfrm>
            <a:off x="4722800" y="3874377"/>
            <a:ext cx="1703700" cy="596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Earth is where all we live</a:t>
            </a:r>
            <a:endParaRPr>
              <a:solidFill>
                <a:schemeClr val="dk1"/>
              </a:solidFill>
              <a:latin typeface="Montserrat"/>
              <a:ea typeface="Montserrat"/>
              <a:cs typeface="Montserrat"/>
              <a:sym typeface="Montserrat"/>
            </a:endParaRPr>
          </a:p>
        </p:txBody>
      </p:sp>
      <p:sp>
        <p:nvSpPr>
          <p:cNvPr id="709" name="Google Shape;709;p58"/>
          <p:cNvSpPr/>
          <p:nvPr/>
        </p:nvSpPr>
        <p:spPr>
          <a:xfrm>
            <a:off x="6725597" y="2031881"/>
            <a:ext cx="1704300" cy="4482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1"/>
                </a:solidFill>
                <a:latin typeface="Amaranth"/>
                <a:ea typeface="Amaranth"/>
                <a:cs typeface="Amaranth"/>
                <a:sym typeface="Amaranth"/>
              </a:rPr>
              <a:t>04</a:t>
            </a:r>
            <a:endParaRPr sz="3000">
              <a:solidFill>
                <a:schemeClr val="dk1"/>
              </a:solidFill>
              <a:latin typeface="Amaranth"/>
              <a:ea typeface="Amaranth"/>
              <a:cs typeface="Amaranth"/>
              <a:sym typeface="Amaranth"/>
            </a:endParaRPr>
          </a:p>
        </p:txBody>
      </p:sp>
      <p:sp>
        <p:nvSpPr>
          <p:cNvPr id="710" name="Google Shape;710;p58"/>
          <p:cNvSpPr txBox="1"/>
          <p:nvPr/>
        </p:nvSpPr>
        <p:spPr>
          <a:xfrm>
            <a:off x="6725814" y="3053949"/>
            <a:ext cx="1703700" cy="596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dk1"/>
                </a:solidFill>
                <a:latin typeface="Montserrat"/>
                <a:ea typeface="Montserrat"/>
                <a:cs typeface="Montserrat"/>
                <a:sym typeface="Montserrat"/>
              </a:rPr>
              <a:t>Saturn has beautiful rings</a:t>
            </a:r>
            <a:endParaRPr>
              <a:solidFill>
                <a:schemeClr val="dk1"/>
              </a:solidFill>
              <a:latin typeface="Montserrat"/>
              <a:ea typeface="Montserrat"/>
              <a:cs typeface="Montserrat"/>
              <a:sym typeface="Montserrat"/>
            </a:endParaRPr>
          </a:p>
        </p:txBody>
      </p:sp>
      <p:sp>
        <p:nvSpPr>
          <p:cNvPr id="711" name="Google Shape;711;p58"/>
          <p:cNvSpPr txBox="1"/>
          <p:nvPr/>
        </p:nvSpPr>
        <p:spPr>
          <a:xfrm>
            <a:off x="6725806" y="2709057"/>
            <a:ext cx="1703700" cy="4242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dk1"/>
                </a:solidFill>
                <a:latin typeface="Amaranth"/>
                <a:ea typeface="Amaranth"/>
                <a:cs typeface="Amaranth"/>
                <a:sym typeface="Amaranth"/>
              </a:rPr>
              <a:t>Jupiter</a:t>
            </a:r>
            <a:endParaRPr sz="2400">
              <a:solidFill>
                <a:schemeClr val="dk1"/>
              </a:solidFill>
              <a:latin typeface="Amaranth"/>
              <a:ea typeface="Amaranth"/>
              <a:cs typeface="Amaranth"/>
              <a:sym typeface="Amaranth"/>
            </a:endParaRPr>
          </a:p>
        </p:txBody>
      </p:sp>
      <p:cxnSp>
        <p:nvCxnSpPr>
          <p:cNvPr id="712" name="Google Shape;712;p58"/>
          <p:cNvCxnSpPr>
            <a:stCxn id="709" idx="2"/>
            <a:endCxn id="711" idx="0"/>
          </p:cNvCxnSpPr>
          <p:nvPr/>
        </p:nvCxnSpPr>
        <p:spPr>
          <a:xfrm>
            <a:off x="7577747" y="2480081"/>
            <a:ext cx="0" cy="228900"/>
          </a:xfrm>
          <a:prstGeom prst="straightConnector1">
            <a:avLst/>
          </a:prstGeom>
          <a:noFill/>
          <a:ln w="19050" cap="flat" cmpd="sng">
            <a:solidFill>
              <a:schemeClr val="lt2"/>
            </a:solidFill>
            <a:prstDash val="solid"/>
            <a:miter lim="8000"/>
            <a:headEnd type="none" w="med" len="med"/>
            <a:tailEnd type="oval" w="med" len="med"/>
          </a:ln>
        </p:spPr>
      </p:cxnSp>
      <p:sp>
        <p:nvSpPr>
          <p:cNvPr id="713" name="Google Shape;713;p58"/>
          <p:cNvSpPr txBox="1"/>
          <p:nvPr/>
        </p:nvSpPr>
        <p:spPr>
          <a:xfrm>
            <a:off x="6727087" y="3874377"/>
            <a:ext cx="1703700" cy="596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Earth is where all we live</a:t>
            </a:r>
            <a:endParaRPr>
              <a:solidFill>
                <a:schemeClr val="dk1"/>
              </a:solidFill>
              <a:latin typeface="Montserrat"/>
              <a:ea typeface="Montserrat"/>
              <a:cs typeface="Montserrat"/>
              <a:sym typeface="Montserrat"/>
            </a:endParaRPr>
          </a:p>
        </p:txBody>
      </p:sp>
      <p:cxnSp>
        <p:nvCxnSpPr>
          <p:cNvPr id="714" name="Google Shape;714;p58"/>
          <p:cNvCxnSpPr>
            <a:stCxn id="698" idx="2"/>
            <a:endCxn id="709" idx="0"/>
          </p:cNvCxnSpPr>
          <p:nvPr/>
        </p:nvCxnSpPr>
        <p:spPr>
          <a:xfrm rot="-5400000" flipH="1">
            <a:off x="5929200" y="383425"/>
            <a:ext cx="291300" cy="3005700"/>
          </a:xfrm>
          <a:prstGeom prst="bentConnector3">
            <a:avLst>
              <a:gd name="adj1" fmla="val 49992"/>
            </a:avLst>
          </a:prstGeom>
          <a:noFill/>
          <a:ln w="19050" cap="flat" cmpd="sng">
            <a:solidFill>
              <a:schemeClr val="lt2"/>
            </a:solidFill>
            <a:prstDash val="solid"/>
            <a:miter lim="8000"/>
            <a:headEnd type="none" w="med" len="med"/>
            <a:tailEnd type="none" w="med" len="med"/>
          </a:ln>
        </p:spPr>
      </p:cxnSp>
      <p:cxnSp>
        <p:nvCxnSpPr>
          <p:cNvPr id="715" name="Google Shape;715;p58"/>
          <p:cNvCxnSpPr>
            <a:stCxn id="698" idx="2"/>
            <a:endCxn id="694" idx="0"/>
          </p:cNvCxnSpPr>
          <p:nvPr/>
        </p:nvCxnSpPr>
        <p:spPr>
          <a:xfrm rot="5400000">
            <a:off x="3925050" y="1384975"/>
            <a:ext cx="291300" cy="1002600"/>
          </a:xfrm>
          <a:prstGeom prst="bentConnector3">
            <a:avLst>
              <a:gd name="adj1" fmla="val 49992"/>
            </a:avLst>
          </a:prstGeom>
          <a:noFill/>
          <a:ln w="19050" cap="flat" cmpd="sng">
            <a:solidFill>
              <a:schemeClr val="lt2"/>
            </a:solidFill>
            <a:prstDash val="solid"/>
            <a:miter lim="8000"/>
            <a:headEnd type="none" w="med" len="med"/>
            <a:tailEnd type="none" w="med" len="med"/>
          </a:ln>
        </p:spPr>
      </p:cxnSp>
      <p:cxnSp>
        <p:nvCxnSpPr>
          <p:cNvPr id="716" name="Google Shape;716;p58"/>
          <p:cNvCxnSpPr>
            <a:stCxn id="692" idx="2"/>
            <a:endCxn id="706" idx="0"/>
          </p:cNvCxnSpPr>
          <p:nvPr/>
        </p:nvCxnSpPr>
        <p:spPr>
          <a:xfrm rot="-5400000" flipH="1">
            <a:off x="1453813" y="3761799"/>
            <a:ext cx="224100" cy="1200"/>
          </a:xfrm>
          <a:prstGeom prst="bentConnector3">
            <a:avLst>
              <a:gd name="adj1" fmla="val 49984"/>
            </a:avLst>
          </a:prstGeom>
          <a:noFill/>
          <a:ln w="19050" cap="flat" cmpd="sng">
            <a:solidFill>
              <a:schemeClr val="lt2"/>
            </a:solidFill>
            <a:prstDash val="solid"/>
            <a:miter lim="8000"/>
            <a:headEnd type="none" w="med" len="med"/>
            <a:tailEnd type="oval" w="med" len="med"/>
          </a:ln>
        </p:spPr>
      </p:cxnSp>
      <p:cxnSp>
        <p:nvCxnSpPr>
          <p:cNvPr id="717" name="Google Shape;717;p58"/>
          <p:cNvCxnSpPr>
            <a:stCxn id="695" idx="2"/>
            <a:endCxn id="707" idx="0"/>
          </p:cNvCxnSpPr>
          <p:nvPr/>
        </p:nvCxnSpPr>
        <p:spPr>
          <a:xfrm rot="-5400000" flipH="1">
            <a:off x="3459141" y="3761799"/>
            <a:ext cx="224100" cy="1200"/>
          </a:xfrm>
          <a:prstGeom prst="bentConnector3">
            <a:avLst>
              <a:gd name="adj1" fmla="val 49984"/>
            </a:avLst>
          </a:prstGeom>
          <a:noFill/>
          <a:ln w="19050" cap="flat" cmpd="sng">
            <a:solidFill>
              <a:schemeClr val="lt2"/>
            </a:solidFill>
            <a:prstDash val="solid"/>
            <a:miter lim="8000"/>
            <a:headEnd type="none" w="med" len="med"/>
            <a:tailEnd type="oval" w="med" len="med"/>
          </a:ln>
        </p:spPr>
      </p:cxnSp>
      <p:cxnSp>
        <p:nvCxnSpPr>
          <p:cNvPr id="718" name="Google Shape;718;p58"/>
          <p:cNvCxnSpPr>
            <a:stCxn id="701" idx="2"/>
            <a:endCxn id="708" idx="0"/>
          </p:cNvCxnSpPr>
          <p:nvPr/>
        </p:nvCxnSpPr>
        <p:spPr>
          <a:xfrm rot="-5400000" flipH="1">
            <a:off x="5461927" y="3761799"/>
            <a:ext cx="224100" cy="1200"/>
          </a:xfrm>
          <a:prstGeom prst="bentConnector3">
            <a:avLst>
              <a:gd name="adj1" fmla="val 49984"/>
            </a:avLst>
          </a:prstGeom>
          <a:noFill/>
          <a:ln w="19050" cap="flat" cmpd="sng">
            <a:solidFill>
              <a:schemeClr val="lt2"/>
            </a:solidFill>
            <a:prstDash val="solid"/>
            <a:miter lim="8000"/>
            <a:headEnd type="none" w="med" len="med"/>
            <a:tailEnd type="oval" w="med" len="med"/>
          </a:ln>
        </p:spPr>
      </p:cxnSp>
      <p:cxnSp>
        <p:nvCxnSpPr>
          <p:cNvPr id="719" name="Google Shape;719;p58"/>
          <p:cNvCxnSpPr>
            <a:stCxn id="710" idx="2"/>
            <a:endCxn id="713" idx="0"/>
          </p:cNvCxnSpPr>
          <p:nvPr/>
        </p:nvCxnSpPr>
        <p:spPr>
          <a:xfrm rot="-5400000" flipH="1">
            <a:off x="7466214" y="3761799"/>
            <a:ext cx="224100" cy="1200"/>
          </a:xfrm>
          <a:prstGeom prst="bentConnector3">
            <a:avLst>
              <a:gd name="adj1" fmla="val 49984"/>
            </a:avLst>
          </a:prstGeom>
          <a:noFill/>
          <a:ln w="19050" cap="flat" cmpd="sng">
            <a:solidFill>
              <a:schemeClr val="lt2"/>
            </a:solidFill>
            <a:prstDash val="solid"/>
            <a:miter lim="8000"/>
            <a:headEnd type="none" w="med" len="med"/>
            <a:tailEnd type="oval" w="med" len="med"/>
          </a:ln>
        </p:spPr>
      </p:cxn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723"/>
        <p:cNvGrpSpPr/>
        <p:nvPr/>
      </p:nvGrpSpPr>
      <p:grpSpPr>
        <a:xfrm>
          <a:off x="0" y="0"/>
          <a:ext cx="0" cy="0"/>
          <a:chOff x="0" y="0"/>
          <a:chExt cx="0" cy="0"/>
        </a:xfrm>
      </p:grpSpPr>
      <p:sp>
        <p:nvSpPr>
          <p:cNvPr id="724" name="Google Shape;724;p59"/>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Use tables to represent data</a:t>
            </a:r>
            <a:endParaRPr/>
          </a:p>
        </p:txBody>
      </p:sp>
      <p:graphicFrame>
        <p:nvGraphicFramePr>
          <p:cNvPr id="725" name="Google Shape;725;p59"/>
          <p:cNvGraphicFramePr/>
          <p:nvPr/>
        </p:nvGraphicFramePr>
        <p:xfrm>
          <a:off x="778275" y="1403750"/>
          <a:ext cx="7587450" cy="3200250"/>
        </p:xfrm>
        <a:graphic>
          <a:graphicData uri="http://schemas.openxmlformats.org/drawingml/2006/table">
            <a:tbl>
              <a:tblPr>
                <a:noFill/>
                <a:tableStyleId>{0B8EE6A5-BAFA-42B6-92AC-542FB3FBBD2A}</a:tableStyleId>
              </a:tblPr>
              <a:tblGrid>
                <a:gridCol w="1055850">
                  <a:extLst>
                    <a:ext uri="{9D8B030D-6E8A-4147-A177-3AD203B41FA5}">
                      <a16:colId xmlns:a16="http://schemas.microsoft.com/office/drawing/2014/main" val="20000"/>
                    </a:ext>
                  </a:extLst>
                </a:gridCol>
                <a:gridCol w="2177200">
                  <a:extLst>
                    <a:ext uri="{9D8B030D-6E8A-4147-A177-3AD203B41FA5}">
                      <a16:colId xmlns:a16="http://schemas.microsoft.com/office/drawing/2014/main" val="20001"/>
                    </a:ext>
                  </a:extLst>
                </a:gridCol>
                <a:gridCol w="2177200">
                  <a:extLst>
                    <a:ext uri="{9D8B030D-6E8A-4147-A177-3AD203B41FA5}">
                      <a16:colId xmlns:a16="http://schemas.microsoft.com/office/drawing/2014/main" val="20002"/>
                    </a:ext>
                  </a:extLst>
                </a:gridCol>
                <a:gridCol w="2177200">
                  <a:extLst>
                    <a:ext uri="{9D8B030D-6E8A-4147-A177-3AD203B41FA5}">
                      <a16:colId xmlns:a16="http://schemas.microsoft.com/office/drawing/2014/main" val="20003"/>
                    </a:ext>
                  </a:extLst>
                </a:gridCol>
              </a:tblGrid>
              <a:tr h="534875">
                <a:tc>
                  <a:txBody>
                    <a:bodyPr/>
                    <a:lstStyle/>
                    <a:p>
                      <a:pPr marL="0" lvl="0" indent="0" algn="l" rtl="0">
                        <a:spcBef>
                          <a:spcPts val="0"/>
                        </a:spcBef>
                        <a:spcAft>
                          <a:spcPts val="0"/>
                        </a:spcAft>
                        <a:buNone/>
                      </a:pPr>
                      <a:endParaRPr sz="3000">
                        <a:solidFill>
                          <a:schemeClr val="dk1"/>
                        </a:solidFill>
                        <a:latin typeface="Amaranth"/>
                        <a:ea typeface="Amaranth"/>
                        <a:cs typeface="Amaranth"/>
                        <a:sym typeface="Amaranth"/>
                      </a:endParaRPr>
                    </a:p>
                  </a:txBody>
                  <a:tcPr marL="91425" marR="91425" marT="91425" marB="91425" anchor="ctr">
                    <a:lnL w="19050" cap="flat" cmpd="sng">
                      <a:solidFill>
                        <a:schemeClr val="lt1">
                          <a:alpha val="0"/>
                        </a:schemeClr>
                      </a:solidFill>
                      <a:prstDash val="solid"/>
                      <a:round/>
                      <a:headEnd type="none" w="sm" len="sm"/>
                      <a:tailEnd type="none" w="sm" len="sm"/>
                    </a:lnL>
                    <a:lnR w="19050" cap="flat" cmpd="sng">
                      <a:solidFill>
                        <a:schemeClr val="lt1">
                          <a:alpha val="0"/>
                        </a:schemeClr>
                      </a:solidFill>
                      <a:prstDash val="solid"/>
                      <a:round/>
                      <a:headEnd type="none" w="sm" len="sm"/>
                      <a:tailEnd type="none" w="sm" len="sm"/>
                    </a:lnR>
                    <a:lnT w="19050" cap="flat" cmpd="sng">
                      <a:solidFill>
                        <a:schemeClr val="lt1">
                          <a:alpha val="0"/>
                        </a:schemeClr>
                      </a:solidFill>
                      <a:prstDash val="solid"/>
                      <a:round/>
                      <a:headEnd type="none" w="sm" len="sm"/>
                      <a:tailEnd type="none" w="sm" len="sm"/>
                    </a:lnT>
                    <a:lnB w="19050" cap="flat" cmpd="sng">
                      <a:solidFill>
                        <a:schemeClr val="dk2">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sz="2400">
                          <a:solidFill>
                            <a:schemeClr val="dk1"/>
                          </a:solidFill>
                          <a:latin typeface="Amaranth"/>
                          <a:ea typeface="Amaranth"/>
                          <a:cs typeface="Amaranth"/>
                          <a:sym typeface="Amaranth"/>
                        </a:rPr>
                        <a:t>Neptune</a:t>
                      </a:r>
                      <a:endParaRPr sz="2400">
                        <a:solidFill>
                          <a:schemeClr val="dk1"/>
                        </a:solidFill>
                        <a:latin typeface="Amaranth"/>
                        <a:ea typeface="Amaranth"/>
                        <a:cs typeface="Amaranth"/>
                        <a:sym typeface="Amaranth"/>
                      </a:endParaRPr>
                    </a:p>
                  </a:txBody>
                  <a:tcPr marL="91425" marR="91425" marT="91425" marB="91425" anchor="ctr">
                    <a:lnL w="19050" cap="flat" cmpd="sng">
                      <a:solidFill>
                        <a:schemeClr val="lt1">
                          <a:alpha val="0"/>
                        </a:schemeClr>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alpha val="0"/>
                        </a:schemeClr>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2400">
                          <a:solidFill>
                            <a:schemeClr val="dk1"/>
                          </a:solidFill>
                          <a:latin typeface="Amaranth"/>
                          <a:ea typeface="Amaranth"/>
                          <a:cs typeface="Amaranth"/>
                          <a:sym typeface="Amaranth"/>
                        </a:rPr>
                        <a:t>Mars</a:t>
                      </a:r>
                      <a:endParaRPr sz="2400">
                        <a:solidFill>
                          <a:schemeClr val="dk1"/>
                        </a:solidFill>
                        <a:latin typeface="Amaranth"/>
                        <a:ea typeface="Amaranth"/>
                        <a:cs typeface="Amaranth"/>
                        <a:sym typeface="Amaranth"/>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alpha val="0"/>
                        </a:schemeClr>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2400">
                          <a:solidFill>
                            <a:schemeClr val="dk1"/>
                          </a:solidFill>
                          <a:latin typeface="Amaranth"/>
                          <a:ea typeface="Amaranth"/>
                          <a:cs typeface="Amaranth"/>
                          <a:sym typeface="Amaranth"/>
                        </a:rPr>
                        <a:t>Mercury</a:t>
                      </a:r>
                      <a:endParaRPr sz="2400">
                        <a:solidFill>
                          <a:schemeClr val="dk1"/>
                        </a:solidFill>
                        <a:latin typeface="Amaranth"/>
                        <a:ea typeface="Amaranth"/>
                        <a:cs typeface="Amaranth"/>
                        <a:sym typeface="Amaranth"/>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alpha val="0"/>
                        </a:schemeClr>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2"/>
                    </a:solidFill>
                  </a:tcPr>
                </a:tc>
                <a:extLst>
                  <a:ext uri="{0D108BD9-81ED-4DB2-BD59-A6C34878D82A}">
                    <a16:rowId xmlns:a16="http://schemas.microsoft.com/office/drawing/2014/main" val="10000"/>
                  </a:ext>
                </a:extLst>
              </a:tr>
              <a:tr h="534875">
                <a:tc>
                  <a:txBody>
                    <a:bodyPr/>
                    <a:lstStyle/>
                    <a:p>
                      <a:pPr marL="0" lvl="0" indent="0" algn="ctr" rtl="0">
                        <a:spcBef>
                          <a:spcPts val="0"/>
                        </a:spcBef>
                        <a:spcAft>
                          <a:spcPts val="0"/>
                        </a:spcAft>
                        <a:buNone/>
                      </a:pPr>
                      <a:r>
                        <a:rPr lang="en" sz="3000">
                          <a:solidFill>
                            <a:schemeClr val="dk1"/>
                          </a:solidFill>
                          <a:latin typeface="Amaranth"/>
                          <a:ea typeface="Amaranth"/>
                          <a:cs typeface="Amaranth"/>
                          <a:sym typeface="Amaranth"/>
                        </a:rPr>
                        <a:t>01</a:t>
                      </a:r>
                      <a:endParaRPr sz="3000">
                        <a:solidFill>
                          <a:schemeClr val="dk1"/>
                        </a:solidFill>
                        <a:latin typeface="Amaranth"/>
                        <a:ea typeface="Amaranth"/>
                        <a:cs typeface="Amaranth"/>
                        <a:sym typeface="Amaranth"/>
                      </a:endParaRPr>
                    </a:p>
                  </a:txBody>
                  <a:tcPr marL="91425" marR="91425" marT="91425" marB="91425" anchor="ctr">
                    <a:lnL w="19050" cap="flat" cmpd="sng">
                      <a:solidFill>
                        <a:schemeClr val="dk2">
                          <a:alpha val="0"/>
                        </a:schemeClr>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dk2">
                          <a:alpha val="0"/>
                        </a:schemeClr>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Clr>
                          <a:schemeClr val="dk1"/>
                        </a:buClr>
                        <a:buSzPts val="1100"/>
                        <a:buFont typeface="Arial"/>
                        <a:buNone/>
                      </a:pPr>
                      <a:r>
                        <a:rPr lang="en">
                          <a:solidFill>
                            <a:schemeClr val="dk1"/>
                          </a:solidFill>
                          <a:latin typeface="Montserrat"/>
                          <a:ea typeface="Montserrat"/>
                          <a:cs typeface="Montserrat"/>
                          <a:sym typeface="Montserrat"/>
                        </a:rPr>
                        <a:t>Neptune is very far away from the Sun</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Clr>
                          <a:schemeClr val="dk1"/>
                        </a:buClr>
                        <a:buSzPts val="1100"/>
                        <a:buFont typeface="Arial"/>
                        <a:buNone/>
                      </a:pPr>
                      <a:r>
                        <a:rPr lang="en">
                          <a:solidFill>
                            <a:schemeClr val="dk1"/>
                          </a:solidFill>
                          <a:latin typeface="Montserrat"/>
                          <a:ea typeface="Montserrat"/>
                          <a:cs typeface="Montserrat"/>
                          <a:sym typeface="Montserrat"/>
                        </a:rPr>
                        <a:t>Earth is the third planet from the Sun</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Jupiter, Ceres</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2"/>
                    </a:solidFill>
                  </a:tcPr>
                </a:tc>
                <a:extLst>
                  <a:ext uri="{0D108BD9-81ED-4DB2-BD59-A6C34878D82A}">
                    <a16:rowId xmlns:a16="http://schemas.microsoft.com/office/drawing/2014/main" val="10001"/>
                  </a:ext>
                </a:extLst>
              </a:tr>
              <a:tr h="534875">
                <a:tc>
                  <a:txBody>
                    <a:bodyPr/>
                    <a:lstStyle/>
                    <a:p>
                      <a:pPr marL="0" lvl="0" indent="0" algn="ctr" rtl="0">
                        <a:spcBef>
                          <a:spcPts val="0"/>
                        </a:spcBef>
                        <a:spcAft>
                          <a:spcPts val="0"/>
                        </a:spcAft>
                        <a:buNone/>
                      </a:pPr>
                      <a:r>
                        <a:rPr lang="en" sz="3000">
                          <a:solidFill>
                            <a:schemeClr val="dk1"/>
                          </a:solidFill>
                          <a:latin typeface="Amaranth"/>
                          <a:ea typeface="Amaranth"/>
                          <a:cs typeface="Amaranth"/>
                          <a:sym typeface="Amaranth"/>
                        </a:rPr>
                        <a:t>02</a:t>
                      </a:r>
                      <a:endParaRPr sz="3000">
                        <a:solidFill>
                          <a:schemeClr val="dk1"/>
                        </a:solidFill>
                        <a:latin typeface="Amaranth"/>
                        <a:ea typeface="Amaranth"/>
                        <a:cs typeface="Amaranth"/>
                        <a:sym typeface="Amaranth"/>
                      </a:endParaRPr>
                    </a:p>
                  </a:txBody>
                  <a:tcPr marL="91425" marR="91425" marT="91425" marB="91425" anchor="ctr">
                    <a:lnL w="19050" cap="flat" cmpd="sng">
                      <a:solidFill>
                        <a:schemeClr val="dk2">
                          <a:alpha val="0"/>
                        </a:schemeClr>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Clr>
                          <a:schemeClr val="dk1"/>
                        </a:buClr>
                        <a:buSzPts val="1100"/>
                        <a:buFont typeface="Arial"/>
                        <a:buNone/>
                      </a:pPr>
                      <a:r>
                        <a:rPr lang="en">
                          <a:solidFill>
                            <a:schemeClr val="dk1"/>
                          </a:solidFill>
                          <a:latin typeface="Montserrat"/>
                          <a:ea typeface="Montserrat"/>
                          <a:cs typeface="Montserrat"/>
                          <a:sym typeface="Montserrat"/>
                        </a:rPr>
                        <a:t>Saturn was named after a Roman god</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Clr>
                          <a:schemeClr val="dk1"/>
                        </a:buClr>
                        <a:buSzPts val="1100"/>
                        <a:buFont typeface="Arial"/>
                        <a:buNone/>
                      </a:pPr>
                      <a:r>
                        <a:rPr lang="en">
                          <a:solidFill>
                            <a:schemeClr val="dk1"/>
                          </a:solidFill>
                          <a:latin typeface="Montserrat"/>
                          <a:ea typeface="Montserrat"/>
                          <a:cs typeface="Montserrat"/>
                          <a:sym typeface="Montserrat"/>
                        </a:rPr>
                        <a:t>Venus is the second planet from the Sun</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Venus, Saturn</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2"/>
                    </a:solidFill>
                  </a:tcPr>
                </a:tc>
                <a:extLst>
                  <a:ext uri="{0D108BD9-81ED-4DB2-BD59-A6C34878D82A}">
                    <a16:rowId xmlns:a16="http://schemas.microsoft.com/office/drawing/2014/main" val="10002"/>
                  </a:ext>
                </a:extLst>
              </a:tr>
              <a:tr h="534875">
                <a:tc>
                  <a:txBody>
                    <a:bodyPr/>
                    <a:lstStyle/>
                    <a:p>
                      <a:pPr marL="0" lvl="0" indent="0" algn="ctr" rtl="0">
                        <a:spcBef>
                          <a:spcPts val="0"/>
                        </a:spcBef>
                        <a:spcAft>
                          <a:spcPts val="0"/>
                        </a:spcAft>
                        <a:buNone/>
                      </a:pPr>
                      <a:r>
                        <a:rPr lang="en" sz="3000">
                          <a:solidFill>
                            <a:schemeClr val="dk1"/>
                          </a:solidFill>
                          <a:latin typeface="Amaranth"/>
                          <a:ea typeface="Amaranth"/>
                          <a:cs typeface="Amaranth"/>
                          <a:sym typeface="Amaranth"/>
                        </a:rPr>
                        <a:t>03</a:t>
                      </a:r>
                      <a:endParaRPr sz="3000">
                        <a:solidFill>
                          <a:schemeClr val="dk1"/>
                        </a:solidFill>
                        <a:latin typeface="Amaranth"/>
                        <a:ea typeface="Amaranth"/>
                        <a:cs typeface="Amaranth"/>
                        <a:sym typeface="Amaranth"/>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Clr>
                          <a:schemeClr val="dk1"/>
                        </a:buClr>
                        <a:buSzPts val="1100"/>
                        <a:buFont typeface="Arial"/>
                        <a:buNone/>
                      </a:pPr>
                      <a:r>
                        <a:rPr lang="en">
                          <a:solidFill>
                            <a:schemeClr val="dk1"/>
                          </a:solidFill>
                          <a:latin typeface="Montserrat"/>
                          <a:ea typeface="Montserrat"/>
                          <a:cs typeface="Montserrat"/>
                          <a:sym typeface="Montserrat"/>
                        </a:rPr>
                        <a:t>Jupiter was named after a Roman god</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Clr>
                          <a:schemeClr val="dk1"/>
                        </a:buClr>
                        <a:buSzPts val="1100"/>
                        <a:buFont typeface="Arial"/>
                        <a:buNone/>
                      </a:pPr>
                      <a:r>
                        <a:rPr lang="en">
                          <a:solidFill>
                            <a:schemeClr val="dk1"/>
                          </a:solidFill>
                          <a:latin typeface="Montserrat"/>
                          <a:ea typeface="Montserrat"/>
                          <a:cs typeface="Montserrat"/>
                          <a:sym typeface="Montserrat"/>
                        </a:rPr>
                        <a:t>Mercury is the closest planet to the Sun</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Mars, Uranus</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2"/>
                    </a:solidFill>
                  </a:tcPr>
                </a:tc>
                <a:extLst>
                  <a:ext uri="{0D108BD9-81ED-4DB2-BD59-A6C34878D82A}">
                    <a16:rowId xmlns:a16="http://schemas.microsoft.com/office/drawing/2014/main" val="10003"/>
                  </a:ext>
                </a:extLst>
              </a:tr>
              <a:tr h="534875">
                <a:tc>
                  <a:txBody>
                    <a:bodyPr/>
                    <a:lstStyle/>
                    <a:p>
                      <a:pPr marL="0" lvl="0" indent="0" algn="ctr" rtl="0">
                        <a:spcBef>
                          <a:spcPts val="0"/>
                        </a:spcBef>
                        <a:spcAft>
                          <a:spcPts val="0"/>
                        </a:spcAft>
                        <a:buNone/>
                      </a:pPr>
                      <a:r>
                        <a:rPr lang="en" sz="3000">
                          <a:solidFill>
                            <a:schemeClr val="dk1"/>
                          </a:solidFill>
                          <a:latin typeface="Amaranth"/>
                          <a:ea typeface="Amaranth"/>
                          <a:cs typeface="Amaranth"/>
                          <a:sym typeface="Amaranth"/>
                        </a:rPr>
                        <a:t>04</a:t>
                      </a:r>
                      <a:endParaRPr sz="3000">
                        <a:solidFill>
                          <a:schemeClr val="dk1"/>
                        </a:solidFill>
                        <a:latin typeface="Amaranth"/>
                        <a:ea typeface="Amaranth"/>
                        <a:cs typeface="Amaranth"/>
                        <a:sym typeface="Amaranth"/>
                      </a:endParaRPr>
                    </a:p>
                  </a:txBody>
                  <a:tcPr marL="91425" marR="91425" marT="91425" marB="91425" anchor="ctr">
                    <a:lnL w="19050" cap="flat" cmpd="sng">
                      <a:solidFill>
                        <a:schemeClr val="dk2">
                          <a:alpha val="0"/>
                        </a:schemeClr>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dk2">
                          <a:alpha val="0"/>
                        </a:scheme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Clr>
                          <a:schemeClr val="dk1"/>
                        </a:buClr>
                        <a:buSzPts val="1100"/>
                        <a:buFont typeface="Arial"/>
                        <a:buNone/>
                      </a:pPr>
                      <a:r>
                        <a:rPr lang="en">
                          <a:solidFill>
                            <a:schemeClr val="dk1"/>
                          </a:solidFill>
                          <a:latin typeface="Montserrat"/>
                          <a:ea typeface="Montserrat"/>
                          <a:cs typeface="Montserrat"/>
                          <a:sym typeface="Montserrat"/>
                        </a:rPr>
                        <a:t>Despite being red, Mars is very cold</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dk2">
                          <a:alpha val="0"/>
                        </a:scheme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Clr>
                          <a:schemeClr val="dk1"/>
                        </a:buClr>
                        <a:buSzPts val="1100"/>
                        <a:buFont typeface="Arial"/>
                        <a:buNone/>
                      </a:pPr>
                      <a:r>
                        <a:rPr lang="en">
                          <a:solidFill>
                            <a:schemeClr val="dk1"/>
                          </a:solidFill>
                          <a:latin typeface="Montserrat"/>
                          <a:ea typeface="Montserrat"/>
                          <a:cs typeface="Montserrat"/>
                          <a:sym typeface="Montserrat"/>
                        </a:rPr>
                        <a:t>Pluto is considered a dwarf planet</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dk2">
                          <a:alpha val="0"/>
                        </a:scheme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Earth, Neptune</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dk2">
                          <a:alpha val="0"/>
                        </a:schemeClr>
                      </a:solidFill>
                      <a:prstDash val="solid"/>
                      <a:round/>
                      <a:headEnd type="none" w="sm" len="sm"/>
                      <a:tailEnd type="none" w="sm" len="sm"/>
                    </a:lnB>
                    <a:solidFill>
                      <a:schemeClr val="dk2"/>
                    </a:solidFill>
                  </a:tcPr>
                </a:tc>
                <a:extLst>
                  <a:ext uri="{0D108BD9-81ED-4DB2-BD59-A6C34878D82A}">
                    <a16:rowId xmlns:a16="http://schemas.microsoft.com/office/drawing/2014/main" val="10004"/>
                  </a:ext>
                </a:extLst>
              </a:tr>
            </a:tbl>
          </a:graphicData>
        </a:graphic>
      </p:graphicFrame>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729"/>
        <p:cNvGrpSpPr/>
        <p:nvPr/>
      </p:nvGrpSpPr>
      <p:grpSpPr>
        <a:xfrm>
          <a:off x="0" y="0"/>
          <a:ext cx="0" cy="0"/>
          <a:chOff x="0" y="0"/>
          <a:chExt cx="0" cy="0"/>
        </a:xfrm>
      </p:grpSpPr>
      <p:sp>
        <p:nvSpPr>
          <p:cNvPr id="730" name="Google Shape;730;p6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use this graph</a:t>
            </a:r>
            <a:endParaRPr/>
          </a:p>
        </p:txBody>
      </p:sp>
      <p:sp>
        <p:nvSpPr>
          <p:cNvPr id="731" name="Google Shape;731;p60"/>
          <p:cNvSpPr txBox="1"/>
          <p:nvPr/>
        </p:nvSpPr>
        <p:spPr>
          <a:xfrm>
            <a:off x="2694150" y="4004225"/>
            <a:ext cx="3755700" cy="486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a:solidFill>
                  <a:schemeClr val="dk1"/>
                </a:solidFill>
                <a:latin typeface="Montserrat"/>
                <a:ea typeface="Montserrat"/>
                <a:cs typeface="Montserrat"/>
                <a:sym typeface="Montserrat"/>
              </a:rPr>
              <a:t>Follow the link in the graph to modify its data and then paste the new one here. </a:t>
            </a:r>
            <a:r>
              <a:rPr lang="en" sz="1000" b="1" u="sng">
                <a:solidFill>
                  <a:schemeClr val="dk1"/>
                </a:solidFill>
                <a:latin typeface="Montserrat"/>
                <a:ea typeface="Montserrat"/>
                <a:cs typeface="Montserrat"/>
                <a:sym typeface="Montserrat"/>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For more info, click here</a:t>
            </a:r>
            <a:endParaRPr sz="1000" b="1" u="sng">
              <a:solidFill>
                <a:schemeClr val="dk1"/>
              </a:solidFill>
              <a:latin typeface="Montserrat"/>
              <a:ea typeface="Montserrat"/>
              <a:cs typeface="Montserrat"/>
              <a:sym typeface="Montserrat"/>
            </a:endParaRPr>
          </a:p>
        </p:txBody>
      </p:sp>
      <p:sp>
        <p:nvSpPr>
          <p:cNvPr id="732" name="Google Shape;732;p60"/>
          <p:cNvSpPr txBox="1">
            <a:spLocks noGrp="1"/>
          </p:cNvSpPr>
          <p:nvPr>
            <p:ph type="title" idx="4294967295"/>
          </p:nvPr>
        </p:nvSpPr>
        <p:spPr>
          <a:xfrm>
            <a:off x="1096622" y="1981226"/>
            <a:ext cx="1531800" cy="427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2400"/>
              <a:t>Saturn</a:t>
            </a:r>
            <a:endParaRPr sz="2400"/>
          </a:p>
        </p:txBody>
      </p:sp>
      <p:sp>
        <p:nvSpPr>
          <p:cNvPr id="733" name="Google Shape;733;p60"/>
          <p:cNvSpPr txBox="1">
            <a:spLocks noGrp="1"/>
          </p:cNvSpPr>
          <p:nvPr>
            <p:ph type="subTitle" idx="4294967295"/>
          </p:nvPr>
        </p:nvSpPr>
        <p:spPr>
          <a:xfrm>
            <a:off x="1096622" y="2332175"/>
            <a:ext cx="1531800" cy="533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Archivo"/>
                <a:ea typeface="Archivo"/>
                <a:cs typeface="Archivo"/>
                <a:sym typeface="Archivo"/>
              </a:rPr>
              <a:t>Saturn is the ringed planet</a:t>
            </a:r>
            <a:endParaRPr/>
          </a:p>
        </p:txBody>
      </p:sp>
      <p:sp>
        <p:nvSpPr>
          <p:cNvPr id="734" name="Google Shape;734;p60"/>
          <p:cNvSpPr txBox="1">
            <a:spLocks noGrp="1"/>
          </p:cNvSpPr>
          <p:nvPr>
            <p:ph type="title" idx="4294967295"/>
          </p:nvPr>
        </p:nvSpPr>
        <p:spPr>
          <a:xfrm>
            <a:off x="1096622" y="1419025"/>
            <a:ext cx="1531800" cy="486000"/>
          </a:xfrm>
          <a:prstGeom prst="rect">
            <a:avLst/>
          </a:prstGeom>
          <a:solidFill>
            <a:schemeClr val="accent2"/>
          </a:solidFill>
        </p:spPr>
        <p:txBody>
          <a:bodyPr spcFirstLastPara="1" wrap="square" lIns="91425" tIns="91425" rIns="91425" bIns="91425" anchor="ctr" anchorCtr="0">
            <a:noAutofit/>
          </a:bodyPr>
          <a:lstStyle/>
          <a:p>
            <a:pPr marL="0" lvl="0" indent="0" algn="ctr" rtl="0">
              <a:spcBef>
                <a:spcPts val="0"/>
              </a:spcBef>
              <a:spcAft>
                <a:spcPts val="0"/>
              </a:spcAft>
              <a:buNone/>
            </a:pPr>
            <a:r>
              <a:rPr lang="en" sz="3000"/>
              <a:t>10%</a:t>
            </a:r>
            <a:endParaRPr sz="3000"/>
          </a:p>
        </p:txBody>
      </p:sp>
      <p:sp>
        <p:nvSpPr>
          <p:cNvPr id="735" name="Google Shape;735;p60"/>
          <p:cNvSpPr txBox="1">
            <a:spLocks noGrp="1"/>
          </p:cNvSpPr>
          <p:nvPr>
            <p:ph type="title" idx="4294967295"/>
          </p:nvPr>
        </p:nvSpPr>
        <p:spPr>
          <a:xfrm>
            <a:off x="1096622" y="3606176"/>
            <a:ext cx="1531800" cy="427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2400"/>
              <a:t>Earth</a:t>
            </a:r>
            <a:endParaRPr sz="2400"/>
          </a:p>
        </p:txBody>
      </p:sp>
      <p:sp>
        <p:nvSpPr>
          <p:cNvPr id="736" name="Google Shape;736;p60"/>
          <p:cNvSpPr txBox="1">
            <a:spLocks noGrp="1"/>
          </p:cNvSpPr>
          <p:nvPr>
            <p:ph type="subTitle" idx="4294967295"/>
          </p:nvPr>
        </p:nvSpPr>
        <p:spPr>
          <a:xfrm>
            <a:off x="1096622" y="3957125"/>
            <a:ext cx="1531800" cy="5331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a:t>Earth is the planet with life</a:t>
            </a:r>
            <a:endParaRPr/>
          </a:p>
        </p:txBody>
      </p:sp>
      <p:sp>
        <p:nvSpPr>
          <p:cNvPr id="737" name="Google Shape;737;p60"/>
          <p:cNvSpPr txBox="1">
            <a:spLocks noGrp="1"/>
          </p:cNvSpPr>
          <p:nvPr>
            <p:ph type="title" idx="4294967295"/>
          </p:nvPr>
        </p:nvSpPr>
        <p:spPr>
          <a:xfrm>
            <a:off x="1096622" y="3043975"/>
            <a:ext cx="1531800" cy="486000"/>
          </a:xfrm>
          <a:prstGeom prst="rect">
            <a:avLst/>
          </a:prstGeom>
          <a:solidFill>
            <a:schemeClr val="accent1"/>
          </a:solidFill>
        </p:spPr>
        <p:txBody>
          <a:bodyPr spcFirstLastPara="1" wrap="square" lIns="91425" tIns="91425" rIns="91425" bIns="91425" anchor="ctr" anchorCtr="0">
            <a:noAutofit/>
          </a:bodyPr>
          <a:lstStyle/>
          <a:p>
            <a:pPr marL="0" lvl="0" indent="0" algn="ctr" rtl="0">
              <a:spcBef>
                <a:spcPts val="0"/>
              </a:spcBef>
              <a:spcAft>
                <a:spcPts val="0"/>
              </a:spcAft>
              <a:buNone/>
            </a:pPr>
            <a:r>
              <a:rPr lang="en" sz="3000"/>
              <a:t>60%</a:t>
            </a:r>
            <a:endParaRPr sz="3000"/>
          </a:p>
        </p:txBody>
      </p:sp>
      <p:sp>
        <p:nvSpPr>
          <p:cNvPr id="738" name="Google Shape;738;p60"/>
          <p:cNvSpPr txBox="1">
            <a:spLocks noGrp="1"/>
          </p:cNvSpPr>
          <p:nvPr>
            <p:ph type="title" idx="4294967295"/>
          </p:nvPr>
        </p:nvSpPr>
        <p:spPr>
          <a:xfrm>
            <a:off x="6515578" y="1981226"/>
            <a:ext cx="1531800" cy="427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2400"/>
              <a:t>Neptune</a:t>
            </a:r>
            <a:endParaRPr sz="2400"/>
          </a:p>
        </p:txBody>
      </p:sp>
      <p:sp>
        <p:nvSpPr>
          <p:cNvPr id="739" name="Google Shape;739;p60"/>
          <p:cNvSpPr txBox="1">
            <a:spLocks noGrp="1"/>
          </p:cNvSpPr>
          <p:nvPr>
            <p:ph type="subTitle" idx="4294967295"/>
          </p:nvPr>
        </p:nvSpPr>
        <p:spPr>
          <a:xfrm>
            <a:off x="6515578" y="2332175"/>
            <a:ext cx="1531800" cy="533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far away from us</a:t>
            </a:r>
            <a:endParaRPr/>
          </a:p>
        </p:txBody>
      </p:sp>
      <p:sp>
        <p:nvSpPr>
          <p:cNvPr id="740" name="Google Shape;740;p60"/>
          <p:cNvSpPr txBox="1">
            <a:spLocks noGrp="1"/>
          </p:cNvSpPr>
          <p:nvPr>
            <p:ph type="title" idx="4294967295"/>
          </p:nvPr>
        </p:nvSpPr>
        <p:spPr>
          <a:xfrm>
            <a:off x="6515578" y="1419025"/>
            <a:ext cx="1531800" cy="486000"/>
          </a:xfrm>
          <a:prstGeom prst="rect">
            <a:avLst/>
          </a:prstGeom>
          <a:solidFill>
            <a:schemeClr val="lt2"/>
          </a:solidFill>
        </p:spPr>
        <p:txBody>
          <a:bodyPr spcFirstLastPara="1" wrap="square" lIns="91425" tIns="91425" rIns="91425" bIns="91425" anchor="ctr" anchorCtr="0">
            <a:noAutofit/>
          </a:bodyPr>
          <a:lstStyle/>
          <a:p>
            <a:pPr marL="0" lvl="0" indent="0" algn="ctr" rtl="0">
              <a:spcBef>
                <a:spcPts val="0"/>
              </a:spcBef>
              <a:spcAft>
                <a:spcPts val="0"/>
              </a:spcAft>
              <a:buNone/>
            </a:pPr>
            <a:r>
              <a:rPr lang="en" sz="3000"/>
              <a:t>20%</a:t>
            </a:r>
            <a:endParaRPr sz="3000"/>
          </a:p>
        </p:txBody>
      </p:sp>
      <p:sp>
        <p:nvSpPr>
          <p:cNvPr id="741" name="Google Shape;741;p60"/>
          <p:cNvSpPr txBox="1">
            <a:spLocks noGrp="1"/>
          </p:cNvSpPr>
          <p:nvPr>
            <p:ph type="title" idx="4294967295"/>
          </p:nvPr>
        </p:nvSpPr>
        <p:spPr>
          <a:xfrm>
            <a:off x="6515578" y="3606176"/>
            <a:ext cx="1531800" cy="427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2400"/>
              <a:t>Mercury</a:t>
            </a:r>
            <a:endParaRPr sz="2400"/>
          </a:p>
        </p:txBody>
      </p:sp>
      <p:sp>
        <p:nvSpPr>
          <p:cNvPr id="742" name="Google Shape;742;p60"/>
          <p:cNvSpPr txBox="1">
            <a:spLocks noGrp="1"/>
          </p:cNvSpPr>
          <p:nvPr>
            <p:ph type="subTitle" idx="4294967295"/>
          </p:nvPr>
        </p:nvSpPr>
        <p:spPr>
          <a:xfrm>
            <a:off x="6515578" y="3957125"/>
            <a:ext cx="1531800" cy="5331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a:t>It is a very small planet</a:t>
            </a:r>
            <a:endParaRPr/>
          </a:p>
        </p:txBody>
      </p:sp>
      <p:sp>
        <p:nvSpPr>
          <p:cNvPr id="743" name="Google Shape;743;p60"/>
          <p:cNvSpPr txBox="1">
            <a:spLocks noGrp="1"/>
          </p:cNvSpPr>
          <p:nvPr>
            <p:ph type="title" idx="4294967295"/>
          </p:nvPr>
        </p:nvSpPr>
        <p:spPr>
          <a:xfrm>
            <a:off x="6515578" y="3043975"/>
            <a:ext cx="1531800" cy="486000"/>
          </a:xfrm>
          <a:prstGeom prst="rect">
            <a:avLst/>
          </a:prstGeom>
          <a:solidFill>
            <a:schemeClr val="dk2"/>
          </a:solidFill>
        </p:spPr>
        <p:txBody>
          <a:bodyPr spcFirstLastPara="1" wrap="square" lIns="91425" tIns="91425" rIns="91425" bIns="91425" anchor="ctr" anchorCtr="0">
            <a:noAutofit/>
          </a:bodyPr>
          <a:lstStyle/>
          <a:p>
            <a:pPr marL="0" lvl="0" indent="0" algn="ctr" rtl="0">
              <a:spcBef>
                <a:spcPts val="0"/>
              </a:spcBef>
              <a:spcAft>
                <a:spcPts val="0"/>
              </a:spcAft>
              <a:buNone/>
            </a:pPr>
            <a:r>
              <a:rPr lang="en" sz="3000"/>
              <a:t>30%</a:t>
            </a:r>
            <a:endParaRPr sz="3000"/>
          </a:p>
        </p:txBody>
      </p:sp>
      <p:pic>
        <p:nvPicPr>
          <p:cNvPr id="744" name="Google Shape;744;p60" title="Chart">
            <a:hlinkClick r:id="rId4"/>
          </p:cNvPr>
          <p:cNvPicPr preferRelativeResize="0"/>
          <p:nvPr/>
        </p:nvPicPr>
        <p:blipFill>
          <a:blip r:embed="rId5">
            <a:alphaModFix/>
          </a:blip>
          <a:stretch>
            <a:fillRect/>
          </a:stretch>
        </p:blipFill>
        <p:spPr>
          <a:xfrm>
            <a:off x="2505813" y="1295625"/>
            <a:ext cx="4132373" cy="2556200"/>
          </a:xfrm>
          <a:prstGeom prst="rect">
            <a:avLst/>
          </a:prstGeom>
          <a:noFill/>
          <a:ln>
            <a:noFill/>
          </a:ln>
        </p:spPr>
      </p:pic>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748"/>
        <p:cNvGrpSpPr/>
        <p:nvPr/>
      </p:nvGrpSpPr>
      <p:grpSpPr>
        <a:xfrm>
          <a:off x="0" y="0"/>
          <a:ext cx="0" cy="0"/>
          <a:chOff x="0" y="0"/>
          <a:chExt cx="0" cy="0"/>
        </a:xfrm>
      </p:grpSpPr>
      <p:sp>
        <p:nvSpPr>
          <p:cNvPr id="749" name="Google Shape;749;p61"/>
          <p:cNvSpPr txBox="1">
            <a:spLocks noGrp="1"/>
          </p:cNvSpPr>
          <p:nvPr>
            <p:ph type="subTitle" idx="3"/>
          </p:nvPr>
        </p:nvSpPr>
        <p:spPr>
          <a:xfrm>
            <a:off x="5318409" y="3377800"/>
            <a:ext cx="2505600" cy="471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William Miller</a:t>
            </a:r>
            <a:endParaRPr/>
          </a:p>
        </p:txBody>
      </p:sp>
      <p:sp>
        <p:nvSpPr>
          <p:cNvPr id="750" name="Google Shape;750;p61"/>
          <p:cNvSpPr txBox="1">
            <a:spLocks noGrp="1"/>
          </p:cNvSpPr>
          <p:nvPr>
            <p:ph type="subTitle" idx="4"/>
          </p:nvPr>
        </p:nvSpPr>
        <p:spPr>
          <a:xfrm>
            <a:off x="1319991" y="3377800"/>
            <a:ext cx="2505600" cy="471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Sofia García</a:t>
            </a:r>
            <a:endParaRPr/>
          </a:p>
        </p:txBody>
      </p:sp>
      <p:pic>
        <p:nvPicPr>
          <p:cNvPr id="751" name="Google Shape;751;p61"/>
          <p:cNvPicPr preferRelativeResize="0"/>
          <p:nvPr/>
        </p:nvPicPr>
        <p:blipFill rotWithShape="1">
          <a:blip r:embed="rId3">
            <a:alphaModFix/>
          </a:blip>
          <a:srcRect l="19229" r="23640"/>
          <a:stretch/>
        </p:blipFill>
        <p:spPr>
          <a:xfrm>
            <a:off x="5583609" y="1206100"/>
            <a:ext cx="1975200" cy="1975200"/>
          </a:xfrm>
          <a:prstGeom prst="ellipse">
            <a:avLst/>
          </a:prstGeom>
          <a:noFill/>
          <a:ln>
            <a:noFill/>
          </a:ln>
        </p:spPr>
      </p:pic>
      <p:pic>
        <p:nvPicPr>
          <p:cNvPr id="752" name="Google Shape;752;p61"/>
          <p:cNvPicPr preferRelativeResize="0"/>
          <p:nvPr/>
        </p:nvPicPr>
        <p:blipFill rotWithShape="1">
          <a:blip r:embed="rId4">
            <a:alphaModFix/>
          </a:blip>
          <a:srcRect l="21435" r="21435"/>
          <a:stretch/>
        </p:blipFill>
        <p:spPr>
          <a:xfrm>
            <a:off x="1585191" y="1206100"/>
            <a:ext cx="1975200" cy="1975200"/>
          </a:xfrm>
          <a:prstGeom prst="ellipse">
            <a:avLst/>
          </a:prstGeom>
          <a:noFill/>
          <a:ln>
            <a:noFill/>
          </a:ln>
        </p:spPr>
      </p:pic>
      <p:sp>
        <p:nvSpPr>
          <p:cNvPr id="753" name="Google Shape;753;p6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team</a:t>
            </a:r>
            <a:endParaRPr/>
          </a:p>
        </p:txBody>
      </p:sp>
      <p:sp>
        <p:nvSpPr>
          <p:cNvPr id="754" name="Google Shape;754;p61"/>
          <p:cNvSpPr txBox="1">
            <a:spLocks noGrp="1"/>
          </p:cNvSpPr>
          <p:nvPr>
            <p:ph type="subTitle" idx="1"/>
          </p:nvPr>
        </p:nvSpPr>
        <p:spPr>
          <a:xfrm>
            <a:off x="5318409" y="3772599"/>
            <a:ext cx="2505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speak a bit about this person here</a:t>
            </a:r>
            <a:endParaRPr/>
          </a:p>
        </p:txBody>
      </p:sp>
      <p:sp>
        <p:nvSpPr>
          <p:cNvPr id="755" name="Google Shape;755;p61"/>
          <p:cNvSpPr txBox="1">
            <a:spLocks noGrp="1"/>
          </p:cNvSpPr>
          <p:nvPr>
            <p:ph type="subTitle" idx="2"/>
          </p:nvPr>
        </p:nvSpPr>
        <p:spPr>
          <a:xfrm>
            <a:off x="1319991" y="3772599"/>
            <a:ext cx="2505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speak a bit about this person here</a:t>
            </a:r>
            <a:endParaRPr/>
          </a:p>
        </p:txBody>
      </p:sp>
      <p:grpSp>
        <p:nvGrpSpPr>
          <p:cNvPr id="756" name="Google Shape;756;p61"/>
          <p:cNvGrpSpPr/>
          <p:nvPr/>
        </p:nvGrpSpPr>
        <p:grpSpPr>
          <a:xfrm>
            <a:off x="127700" y="1412650"/>
            <a:ext cx="8959900" cy="3730851"/>
            <a:chOff x="127700" y="1412650"/>
            <a:chExt cx="8959900" cy="3730851"/>
          </a:xfrm>
        </p:grpSpPr>
        <p:pic>
          <p:nvPicPr>
            <p:cNvPr id="757" name="Google Shape;757;p61"/>
            <p:cNvPicPr preferRelativeResize="0"/>
            <p:nvPr/>
          </p:nvPicPr>
          <p:blipFill rotWithShape="1">
            <a:blip r:embed="rId5">
              <a:alphaModFix/>
            </a:blip>
            <a:srcRect b="5249"/>
            <a:stretch/>
          </p:blipFill>
          <p:spPr>
            <a:xfrm>
              <a:off x="127700" y="1412650"/>
              <a:ext cx="1018675" cy="3730851"/>
            </a:xfrm>
            <a:prstGeom prst="rect">
              <a:avLst/>
            </a:prstGeom>
            <a:noFill/>
            <a:ln>
              <a:noFill/>
            </a:ln>
          </p:spPr>
        </p:pic>
        <p:pic>
          <p:nvPicPr>
            <p:cNvPr id="758" name="Google Shape;758;p61"/>
            <p:cNvPicPr preferRelativeResize="0"/>
            <p:nvPr/>
          </p:nvPicPr>
          <p:blipFill rotWithShape="1">
            <a:blip r:embed="rId6">
              <a:alphaModFix/>
            </a:blip>
            <a:srcRect b="2171"/>
            <a:stretch/>
          </p:blipFill>
          <p:spPr>
            <a:xfrm>
              <a:off x="4003675" y="3633025"/>
              <a:ext cx="1064375" cy="1510476"/>
            </a:xfrm>
            <a:prstGeom prst="rect">
              <a:avLst/>
            </a:prstGeom>
            <a:noFill/>
            <a:ln>
              <a:noFill/>
            </a:ln>
          </p:spPr>
        </p:pic>
        <p:pic>
          <p:nvPicPr>
            <p:cNvPr id="759" name="Google Shape;759;p61"/>
            <p:cNvPicPr preferRelativeResize="0"/>
            <p:nvPr/>
          </p:nvPicPr>
          <p:blipFill rotWithShape="1">
            <a:blip r:embed="rId7">
              <a:alphaModFix/>
            </a:blip>
            <a:srcRect b="1594"/>
            <a:stretch/>
          </p:blipFill>
          <p:spPr>
            <a:xfrm>
              <a:off x="7925350" y="2402950"/>
              <a:ext cx="1162250" cy="2740551"/>
            </a:xfrm>
            <a:prstGeom prst="rect">
              <a:avLst/>
            </a:prstGeom>
            <a:noFill/>
            <a:ln>
              <a:noFill/>
            </a:ln>
          </p:spPr>
        </p:pic>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763"/>
        <p:cNvGrpSpPr/>
        <p:nvPr/>
      </p:nvGrpSpPr>
      <p:grpSpPr>
        <a:xfrm>
          <a:off x="0" y="0"/>
          <a:ext cx="0" cy="0"/>
          <a:chOff x="0" y="0"/>
          <a:chExt cx="0" cy="0"/>
        </a:xfrm>
      </p:grpSpPr>
      <p:sp>
        <p:nvSpPr>
          <p:cNvPr id="764" name="Google Shape;764;p6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Mexican representation in her art </a:t>
            </a:r>
            <a:endParaRPr/>
          </a:p>
        </p:txBody>
      </p:sp>
      <p:graphicFrame>
        <p:nvGraphicFramePr>
          <p:cNvPr id="765" name="Google Shape;765;p62"/>
          <p:cNvGraphicFramePr/>
          <p:nvPr/>
        </p:nvGraphicFramePr>
        <p:xfrm>
          <a:off x="906000" y="1312400"/>
          <a:ext cx="2777350" cy="3291660"/>
        </p:xfrm>
        <a:graphic>
          <a:graphicData uri="http://schemas.openxmlformats.org/drawingml/2006/table">
            <a:tbl>
              <a:tblPr>
                <a:noFill/>
                <a:tableStyleId>{0B8EE6A5-BAFA-42B6-92AC-542FB3FBBD2A}</a:tableStyleId>
              </a:tblPr>
              <a:tblGrid>
                <a:gridCol w="666025">
                  <a:extLst>
                    <a:ext uri="{9D8B030D-6E8A-4147-A177-3AD203B41FA5}">
                      <a16:colId xmlns:a16="http://schemas.microsoft.com/office/drawing/2014/main" val="20000"/>
                    </a:ext>
                  </a:extLst>
                </a:gridCol>
                <a:gridCol w="2111325">
                  <a:extLst>
                    <a:ext uri="{9D8B030D-6E8A-4147-A177-3AD203B41FA5}">
                      <a16:colId xmlns:a16="http://schemas.microsoft.com/office/drawing/2014/main" val="20001"/>
                    </a:ext>
                  </a:extLst>
                </a:gridCol>
              </a:tblGrid>
              <a:tr h="508200">
                <a:tc gridSpan="2">
                  <a:txBody>
                    <a:bodyPr/>
                    <a:lstStyle/>
                    <a:p>
                      <a:pPr marL="0" lvl="0" indent="0" algn="ctr" rtl="0">
                        <a:spcBef>
                          <a:spcPts val="0"/>
                        </a:spcBef>
                        <a:spcAft>
                          <a:spcPts val="0"/>
                        </a:spcAft>
                        <a:buNone/>
                      </a:pPr>
                      <a:r>
                        <a:rPr lang="en" sz="2400">
                          <a:solidFill>
                            <a:schemeClr val="dk1"/>
                          </a:solidFill>
                          <a:latin typeface="Amaranth"/>
                          <a:ea typeface="Amaranth"/>
                          <a:cs typeface="Amaranth"/>
                          <a:sym typeface="Amaranth"/>
                        </a:rPr>
                        <a:t>Mexican art</a:t>
                      </a:r>
                      <a:endParaRPr sz="2400">
                        <a:solidFill>
                          <a:schemeClr val="dk1"/>
                        </a:solidFill>
                        <a:latin typeface="Amaranth"/>
                        <a:ea typeface="Amaranth"/>
                        <a:cs typeface="Amaranth"/>
                        <a:sym typeface="Amaranth"/>
                      </a:endParaRPr>
                    </a:p>
                  </a:txBody>
                  <a:tcPr marL="91425" marR="91425" marT="91425" marB="91425">
                    <a:lnL w="19050" cap="flat" cmpd="sng">
                      <a:solidFill>
                        <a:schemeClr val="lt1">
                          <a:alpha val="0"/>
                        </a:schemeClr>
                      </a:solidFill>
                      <a:prstDash val="solid"/>
                      <a:round/>
                      <a:headEnd type="none" w="sm" len="sm"/>
                      <a:tailEnd type="none" w="sm" len="sm"/>
                    </a:lnL>
                    <a:lnR w="19050" cap="flat" cmpd="sng">
                      <a:solidFill>
                        <a:schemeClr val="lt1">
                          <a:alpha val="0"/>
                        </a:schemeClr>
                      </a:solidFill>
                      <a:prstDash val="solid"/>
                      <a:round/>
                      <a:headEnd type="none" w="sm" len="sm"/>
                      <a:tailEnd type="none" w="sm" len="sm"/>
                    </a:lnR>
                    <a:lnT w="19050" cap="flat" cmpd="sng">
                      <a:solidFill>
                        <a:schemeClr val="lt1">
                          <a:alpha val="0"/>
                        </a:schemeClr>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2"/>
                    </a:solidFill>
                  </a:tcPr>
                </a:tc>
                <a:tc hMerge="1">
                  <a:txBody>
                    <a:bodyPr/>
                    <a:lstStyle/>
                    <a:p>
                      <a:endParaRPr lang="en-US"/>
                    </a:p>
                  </a:txBody>
                  <a:tcPr/>
                </a:tc>
                <a:extLst>
                  <a:ext uri="{0D108BD9-81ED-4DB2-BD59-A6C34878D82A}">
                    <a16:rowId xmlns:a16="http://schemas.microsoft.com/office/drawing/2014/main" val="10000"/>
                  </a:ext>
                </a:extLst>
              </a:tr>
              <a:tr h="508200">
                <a:tc>
                  <a:txBody>
                    <a:bodyPr/>
                    <a:lstStyle/>
                    <a:p>
                      <a:pPr marL="0" lvl="0" indent="0" algn="ctr" rtl="0">
                        <a:spcBef>
                          <a:spcPts val="0"/>
                        </a:spcBef>
                        <a:spcAft>
                          <a:spcPts val="0"/>
                        </a:spcAft>
                        <a:buNone/>
                      </a:pPr>
                      <a:r>
                        <a:rPr lang="en" sz="2400">
                          <a:solidFill>
                            <a:schemeClr val="dk1"/>
                          </a:solidFill>
                          <a:latin typeface="Amaranth"/>
                          <a:ea typeface="Amaranth"/>
                          <a:cs typeface="Amaranth"/>
                          <a:sym typeface="Amaranth"/>
                        </a:rPr>
                        <a:t>01</a:t>
                      </a:r>
                      <a:endParaRPr sz="2400">
                        <a:solidFill>
                          <a:schemeClr val="dk1"/>
                        </a:solidFill>
                        <a:latin typeface="Amaranth"/>
                        <a:ea typeface="Amaranth"/>
                        <a:cs typeface="Amaranth"/>
                        <a:sym typeface="Amaranth"/>
                      </a:endParaRPr>
                    </a:p>
                  </a:txBody>
                  <a:tcPr marL="91425" marR="91425" marT="91425" marB="91425">
                    <a:lnL w="19050" cap="flat" cmpd="sng">
                      <a:solidFill>
                        <a:schemeClr val="lt1">
                          <a:alpha val="0"/>
                        </a:schemeClr>
                      </a:solidFill>
                      <a:prstDash val="solid"/>
                      <a:round/>
                      <a:headEnd type="none" w="sm" len="sm"/>
                      <a:tailEnd type="none" w="sm" len="sm"/>
                    </a:lnL>
                    <a:lnR w="19050" cap="flat" cmpd="sng">
                      <a:solidFill>
                        <a:schemeClr val="lt1">
                          <a:alpha val="0"/>
                        </a:schemeClr>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Mars is a cold planet</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lt1">
                          <a:alpha val="0"/>
                        </a:schemeClr>
                      </a:solidFill>
                      <a:prstDash val="solid"/>
                      <a:round/>
                      <a:headEnd type="none" w="sm" len="sm"/>
                      <a:tailEnd type="none" w="sm" len="sm"/>
                    </a:lnL>
                    <a:lnR w="19050" cap="flat" cmpd="sng">
                      <a:solidFill>
                        <a:schemeClr val="lt1">
                          <a:alpha val="0"/>
                        </a:schemeClr>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2"/>
                    </a:solidFill>
                  </a:tcPr>
                </a:tc>
                <a:extLst>
                  <a:ext uri="{0D108BD9-81ED-4DB2-BD59-A6C34878D82A}">
                    <a16:rowId xmlns:a16="http://schemas.microsoft.com/office/drawing/2014/main" val="10001"/>
                  </a:ext>
                </a:extLst>
              </a:tr>
              <a:tr h="508200">
                <a:tc>
                  <a:txBody>
                    <a:bodyPr/>
                    <a:lstStyle/>
                    <a:p>
                      <a:pPr marL="0" lvl="0" indent="0" algn="ctr" rtl="0">
                        <a:spcBef>
                          <a:spcPts val="0"/>
                        </a:spcBef>
                        <a:spcAft>
                          <a:spcPts val="0"/>
                        </a:spcAft>
                        <a:buNone/>
                      </a:pPr>
                      <a:r>
                        <a:rPr lang="en" sz="2400">
                          <a:solidFill>
                            <a:schemeClr val="dk1"/>
                          </a:solidFill>
                          <a:latin typeface="Amaranth"/>
                          <a:ea typeface="Amaranth"/>
                          <a:cs typeface="Amaranth"/>
                          <a:sym typeface="Amaranth"/>
                        </a:rPr>
                        <a:t>02</a:t>
                      </a:r>
                      <a:endParaRPr sz="2400">
                        <a:solidFill>
                          <a:schemeClr val="dk1"/>
                        </a:solidFill>
                        <a:latin typeface="Amaranth"/>
                        <a:ea typeface="Amaranth"/>
                        <a:cs typeface="Amaranth"/>
                        <a:sym typeface="Amaranth"/>
                      </a:endParaRPr>
                    </a:p>
                  </a:txBody>
                  <a:tcPr marL="91425" marR="91425" marT="91425" marB="91425">
                    <a:lnL w="19050" cap="flat" cmpd="sng">
                      <a:solidFill>
                        <a:schemeClr val="lt1">
                          <a:alpha val="0"/>
                        </a:schemeClr>
                      </a:solidFill>
                      <a:prstDash val="solid"/>
                      <a:round/>
                      <a:headEnd type="none" w="sm" len="sm"/>
                      <a:tailEnd type="none" w="sm" len="sm"/>
                    </a:lnL>
                    <a:lnR w="19050" cap="flat" cmpd="sng">
                      <a:solidFill>
                        <a:schemeClr val="lt1">
                          <a:alpha val="0"/>
                        </a:schemeClr>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Jupiter is a big planet</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lt1">
                          <a:alpha val="0"/>
                        </a:schemeClr>
                      </a:solidFill>
                      <a:prstDash val="solid"/>
                      <a:round/>
                      <a:headEnd type="none" w="sm" len="sm"/>
                      <a:tailEnd type="none" w="sm" len="sm"/>
                    </a:lnL>
                    <a:lnR w="19050" cap="flat" cmpd="sng">
                      <a:solidFill>
                        <a:schemeClr val="lt1">
                          <a:alpha val="0"/>
                        </a:schemeClr>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2"/>
                    </a:solidFill>
                  </a:tcPr>
                </a:tc>
                <a:extLst>
                  <a:ext uri="{0D108BD9-81ED-4DB2-BD59-A6C34878D82A}">
                    <a16:rowId xmlns:a16="http://schemas.microsoft.com/office/drawing/2014/main" val="10002"/>
                  </a:ext>
                </a:extLst>
              </a:tr>
              <a:tr h="508200">
                <a:tc>
                  <a:txBody>
                    <a:bodyPr/>
                    <a:lstStyle/>
                    <a:p>
                      <a:pPr marL="0" lvl="0" indent="0" algn="ctr" rtl="0">
                        <a:spcBef>
                          <a:spcPts val="0"/>
                        </a:spcBef>
                        <a:spcAft>
                          <a:spcPts val="0"/>
                        </a:spcAft>
                        <a:buNone/>
                      </a:pPr>
                      <a:r>
                        <a:rPr lang="en" sz="2400">
                          <a:solidFill>
                            <a:schemeClr val="dk1"/>
                          </a:solidFill>
                          <a:latin typeface="Amaranth"/>
                          <a:ea typeface="Amaranth"/>
                          <a:cs typeface="Amaranth"/>
                          <a:sym typeface="Amaranth"/>
                        </a:rPr>
                        <a:t>03</a:t>
                      </a:r>
                      <a:endParaRPr sz="2400">
                        <a:solidFill>
                          <a:schemeClr val="dk1"/>
                        </a:solidFill>
                        <a:latin typeface="Amaranth"/>
                        <a:ea typeface="Amaranth"/>
                        <a:cs typeface="Amaranth"/>
                        <a:sym typeface="Amaranth"/>
                      </a:endParaRPr>
                    </a:p>
                  </a:txBody>
                  <a:tcPr marL="91425" marR="91425" marT="91425" marB="91425">
                    <a:lnL w="19050" cap="flat" cmpd="sng">
                      <a:solidFill>
                        <a:schemeClr val="lt1">
                          <a:alpha val="0"/>
                        </a:schemeClr>
                      </a:solidFill>
                      <a:prstDash val="solid"/>
                      <a:round/>
                      <a:headEnd type="none" w="sm" len="sm"/>
                      <a:tailEnd type="none" w="sm" len="sm"/>
                    </a:lnL>
                    <a:lnR w="19050" cap="flat" cmpd="sng">
                      <a:solidFill>
                        <a:schemeClr val="lt1">
                          <a:alpha val="0"/>
                        </a:schemeClr>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We all live on Earth</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lt1">
                          <a:alpha val="0"/>
                        </a:schemeClr>
                      </a:solidFill>
                      <a:prstDash val="solid"/>
                      <a:round/>
                      <a:headEnd type="none" w="sm" len="sm"/>
                      <a:tailEnd type="none" w="sm" len="sm"/>
                    </a:lnL>
                    <a:lnR w="19050" cap="flat" cmpd="sng">
                      <a:solidFill>
                        <a:schemeClr val="lt1">
                          <a:alpha val="0"/>
                        </a:schemeClr>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2"/>
                    </a:solidFill>
                  </a:tcPr>
                </a:tc>
                <a:extLst>
                  <a:ext uri="{0D108BD9-81ED-4DB2-BD59-A6C34878D82A}">
                    <a16:rowId xmlns:a16="http://schemas.microsoft.com/office/drawing/2014/main" val="10003"/>
                  </a:ext>
                </a:extLst>
              </a:tr>
              <a:tr h="508200">
                <a:tc>
                  <a:txBody>
                    <a:bodyPr/>
                    <a:lstStyle/>
                    <a:p>
                      <a:pPr marL="0" lvl="0" indent="0" algn="ctr" rtl="0">
                        <a:spcBef>
                          <a:spcPts val="0"/>
                        </a:spcBef>
                        <a:spcAft>
                          <a:spcPts val="0"/>
                        </a:spcAft>
                        <a:buNone/>
                      </a:pPr>
                      <a:r>
                        <a:rPr lang="en" sz="2400">
                          <a:solidFill>
                            <a:schemeClr val="dk1"/>
                          </a:solidFill>
                          <a:latin typeface="Amaranth"/>
                          <a:ea typeface="Amaranth"/>
                          <a:cs typeface="Amaranth"/>
                          <a:sym typeface="Amaranth"/>
                        </a:rPr>
                        <a:t>04</a:t>
                      </a:r>
                      <a:endParaRPr sz="2400">
                        <a:solidFill>
                          <a:schemeClr val="dk1"/>
                        </a:solidFill>
                        <a:latin typeface="Amaranth"/>
                        <a:ea typeface="Amaranth"/>
                        <a:cs typeface="Amaranth"/>
                        <a:sym typeface="Amaranth"/>
                      </a:endParaRPr>
                    </a:p>
                  </a:txBody>
                  <a:tcPr marL="91425" marR="91425" marT="91425" marB="91425">
                    <a:lnL w="19050" cap="flat" cmpd="sng">
                      <a:solidFill>
                        <a:schemeClr val="lt1">
                          <a:alpha val="0"/>
                        </a:schemeClr>
                      </a:solidFill>
                      <a:prstDash val="solid"/>
                      <a:round/>
                      <a:headEnd type="none" w="sm" len="sm"/>
                      <a:tailEnd type="none" w="sm" len="sm"/>
                    </a:lnL>
                    <a:lnR w="19050" cap="flat" cmpd="sng">
                      <a:solidFill>
                        <a:schemeClr val="lt1">
                          <a:alpha val="0"/>
                        </a:schemeClr>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Saturn is a gas giant</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lt1">
                          <a:alpha val="0"/>
                        </a:schemeClr>
                      </a:solidFill>
                      <a:prstDash val="solid"/>
                      <a:round/>
                      <a:headEnd type="none" w="sm" len="sm"/>
                      <a:tailEnd type="none" w="sm" len="sm"/>
                    </a:lnL>
                    <a:lnR w="19050" cap="flat" cmpd="sng">
                      <a:solidFill>
                        <a:schemeClr val="lt1">
                          <a:alpha val="0"/>
                        </a:schemeClr>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2"/>
                    </a:solidFill>
                  </a:tcPr>
                </a:tc>
                <a:extLst>
                  <a:ext uri="{0D108BD9-81ED-4DB2-BD59-A6C34878D82A}">
                    <a16:rowId xmlns:a16="http://schemas.microsoft.com/office/drawing/2014/main" val="10004"/>
                  </a:ext>
                </a:extLst>
              </a:tr>
              <a:tr h="508200">
                <a:tc>
                  <a:txBody>
                    <a:bodyPr/>
                    <a:lstStyle/>
                    <a:p>
                      <a:pPr marL="0" lvl="0" indent="0" algn="ctr" rtl="0">
                        <a:spcBef>
                          <a:spcPts val="0"/>
                        </a:spcBef>
                        <a:spcAft>
                          <a:spcPts val="0"/>
                        </a:spcAft>
                        <a:buNone/>
                      </a:pPr>
                      <a:r>
                        <a:rPr lang="en" sz="2400">
                          <a:solidFill>
                            <a:schemeClr val="dk1"/>
                          </a:solidFill>
                          <a:latin typeface="Amaranth"/>
                          <a:ea typeface="Amaranth"/>
                          <a:cs typeface="Amaranth"/>
                          <a:sym typeface="Amaranth"/>
                        </a:rPr>
                        <a:t>05</a:t>
                      </a:r>
                      <a:endParaRPr sz="2400">
                        <a:solidFill>
                          <a:schemeClr val="dk1"/>
                        </a:solidFill>
                        <a:latin typeface="Amaranth"/>
                        <a:ea typeface="Amaranth"/>
                        <a:cs typeface="Amaranth"/>
                        <a:sym typeface="Amaranth"/>
                      </a:endParaRPr>
                    </a:p>
                  </a:txBody>
                  <a:tcPr marL="91425" marR="91425" marT="91425" marB="91425">
                    <a:lnL w="19050" cap="flat" cmpd="sng">
                      <a:solidFill>
                        <a:schemeClr val="lt1">
                          <a:alpha val="0"/>
                        </a:schemeClr>
                      </a:solidFill>
                      <a:prstDash val="solid"/>
                      <a:round/>
                      <a:headEnd type="none" w="sm" len="sm"/>
                      <a:tailEnd type="none" w="sm" len="sm"/>
                    </a:lnL>
                    <a:lnR w="19050" cap="flat" cmpd="sng">
                      <a:solidFill>
                        <a:schemeClr val="lt1">
                          <a:alpha val="0"/>
                        </a:schemeClr>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alpha val="0"/>
                        </a:scheme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Mercury is small</a:t>
                      </a:r>
                      <a:endParaRPr>
                        <a:solidFill>
                          <a:schemeClr val="dk1"/>
                        </a:solidFill>
                        <a:latin typeface="Montserrat"/>
                        <a:ea typeface="Montserrat"/>
                        <a:cs typeface="Montserrat"/>
                        <a:sym typeface="Montserrat"/>
                      </a:endParaRPr>
                    </a:p>
                  </a:txBody>
                  <a:tcPr marL="91425" marR="91425" marT="91425" marB="91425" anchor="ctr">
                    <a:lnL w="19050" cap="flat" cmpd="sng">
                      <a:solidFill>
                        <a:schemeClr val="lt1">
                          <a:alpha val="0"/>
                        </a:schemeClr>
                      </a:solidFill>
                      <a:prstDash val="solid"/>
                      <a:round/>
                      <a:headEnd type="none" w="sm" len="sm"/>
                      <a:tailEnd type="none" w="sm" len="sm"/>
                    </a:lnL>
                    <a:lnR w="19050" cap="flat" cmpd="sng">
                      <a:solidFill>
                        <a:schemeClr val="lt1">
                          <a:alpha val="0"/>
                        </a:schemeClr>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alpha val="0"/>
                        </a:schemeClr>
                      </a:solidFill>
                      <a:prstDash val="solid"/>
                      <a:round/>
                      <a:headEnd type="none" w="sm" len="sm"/>
                      <a:tailEnd type="none" w="sm" len="sm"/>
                    </a:lnB>
                    <a:solidFill>
                      <a:schemeClr val="dk2"/>
                    </a:solidFill>
                  </a:tcPr>
                </a:tc>
                <a:extLst>
                  <a:ext uri="{0D108BD9-81ED-4DB2-BD59-A6C34878D82A}">
                    <a16:rowId xmlns:a16="http://schemas.microsoft.com/office/drawing/2014/main" val="10005"/>
                  </a:ext>
                </a:extLst>
              </a:tr>
            </a:tbl>
          </a:graphicData>
        </a:graphic>
      </p:graphicFrame>
      <p:sp>
        <p:nvSpPr>
          <p:cNvPr id="766" name="Google Shape;766;p62"/>
          <p:cNvSpPr txBox="1"/>
          <p:nvPr/>
        </p:nvSpPr>
        <p:spPr>
          <a:xfrm>
            <a:off x="4092725" y="1922400"/>
            <a:ext cx="1909500" cy="3942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dk1"/>
                </a:solidFill>
                <a:latin typeface="Amaranth"/>
                <a:ea typeface="Amaranth"/>
                <a:cs typeface="Amaranth"/>
                <a:sym typeface="Amaranth"/>
              </a:rPr>
              <a:t>Culture</a:t>
            </a:r>
            <a:endParaRPr sz="2400">
              <a:solidFill>
                <a:schemeClr val="dk1"/>
              </a:solidFill>
              <a:latin typeface="Amaranth"/>
              <a:ea typeface="Amaranth"/>
              <a:cs typeface="Amaranth"/>
              <a:sym typeface="Amaranth"/>
            </a:endParaRPr>
          </a:p>
        </p:txBody>
      </p:sp>
      <p:sp>
        <p:nvSpPr>
          <p:cNvPr id="767" name="Google Shape;767;p62"/>
          <p:cNvSpPr txBox="1"/>
          <p:nvPr/>
        </p:nvSpPr>
        <p:spPr>
          <a:xfrm>
            <a:off x="4092725" y="2236849"/>
            <a:ext cx="1909500" cy="562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Mercury is a very small planet</a:t>
            </a:r>
            <a:endParaRPr>
              <a:solidFill>
                <a:schemeClr val="dk1"/>
              </a:solidFill>
              <a:latin typeface="Montserrat"/>
              <a:ea typeface="Montserrat"/>
              <a:cs typeface="Montserrat"/>
              <a:sym typeface="Montserrat"/>
            </a:endParaRPr>
          </a:p>
        </p:txBody>
      </p:sp>
      <p:sp>
        <p:nvSpPr>
          <p:cNvPr id="768" name="Google Shape;768;p62"/>
          <p:cNvSpPr txBox="1"/>
          <p:nvPr/>
        </p:nvSpPr>
        <p:spPr>
          <a:xfrm>
            <a:off x="6242638" y="1922400"/>
            <a:ext cx="1909500" cy="3942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dk1"/>
                </a:solidFill>
                <a:latin typeface="Amaranth"/>
                <a:ea typeface="Amaranth"/>
                <a:cs typeface="Amaranth"/>
                <a:sym typeface="Amaranth"/>
              </a:rPr>
              <a:t>Political</a:t>
            </a:r>
            <a:endParaRPr sz="2400">
              <a:solidFill>
                <a:schemeClr val="dk1"/>
              </a:solidFill>
              <a:latin typeface="Amaranth"/>
              <a:ea typeface="Amaranth"/>
              <a:cs typeface="Amaranth"/>
              <a:sym typeface="Amaranth"/>
            </a:endParaRPr>
          </a:p>
        </p:txBody>
      </p:sp>
      <p:sp>
        <p:nvSpPr>
          <p:cNvPr id="769" name="Google Shape;769;p62"/>
          <p:cNvSpPr txBox="1"/>
          <p:nvPr/>
        </p:nvSpPr>
        <p:spPr>
          <a:xfrm>
            <a:off x="6242638" y="2236849"/>
            <a:ext cx="1909500" cy="562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Saturn was named after a Roman god</a:t>
            </a:r>
            <a:endParaRPr>
              <a:solidFill>
                <a:schemeClr val="dk1"/>
              </a:solidFill>
              <a:latin typeface="Montserrat"/>
              <a:ea typeface="Montserrat"/>
              <a:cs typeface="Montserrat"/>
              <a:sym typeface="Montserrat"/>
            </a:endParaRPr>
          </a:p>
        </p:txBody>
      </p:sp>
      <p:sp>
        <p:nvSpPr>
          <p:cNvPr id="770" name="Google Shape;770;p62"/>
          <p:cNvSpPr txBox="1"/>
          <p:nvPr/>
        </p:nvSpPr>
        <p:spPr>
          <a:xfrm>
            <a:off x="4092725" y="3661526"/>
            <a:ext cx="1909500" cy="3942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dk1"/>
                </a:solidFill>
                <a:latin typeface="Amaranth"/>
                <a:ea typeface="Amaranth"/>
                <a:cs typeface="Amaranth"/>
                <a:sym typeface="Amaranth"/>
              </a:rPr>
              <a:t>Symbolism</a:t>
            </a:r>
            <a:endParaRPr sz="2400">
              <a:solidFill>
                <a:schemeClr val="dk1"/>
              </a:solidFill>
              <a:latin typeface="Amaranth"/>
              <a:ea typeface="Amaranth"/>
              <a:cs typeface="Amaranth"/>
              <a:sym typeface="Amaranth"/>
            </a:endParaRPr>
          </a:p>
        </p:txBody>
      </p:sp>
      <p:sp>
        <p:nvSpPr>
          <p:cNvPr id="771" name="Google Shape;771;p62"/>
          <p:cNvSpPr txBox="1"/>
          <p:nvPr/>
        </p:nvSpPr>
        <p:spPr>
          <a:xfrm>
            <a:off x="4092725" y="3972750"/>
            <a:ext cx="1909500" cy="562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Venus has a beautiful name</a:t>
            </a:r>
            <a:endParaRPr>
              <a:solidFill>
                <a:schemeClr val="dk1"/>
              </a:solidFill>
              <a:latin typeface="Montserrat"/>
              <a:ea typeface="Montserrat"/>
              <a:cs typeface="Montserrat"/>
              <a:sym typeface="Montserrat"/>
            </a:endParaRPr>
          </a:p>
        </p:txBody>
      </p:sp>
      <p:sp>
        <p:nvSpPr>
          <p:cNvPr id="772" name="Google Shape;772;p62"/>
          <p:cNvSpPr txBox="1"/>
          <p:nvPr/>
        </p:nvSpPr>
        <p:spPr>
          <a:xfrm>
            <a:off x="6242638" y="3661526"/>
            <a:ext cx="1909500" cy="3942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dk1"/>
                </a:solidFill>
                <a:latin typeface="Amaranth"/>
                <a:ea typeface="Amaranth"/>
                <a:cs typeface="Amaranth"/>
                <a:sym typeface="Amaranth"/>
              </a:rPr>
              <a:t>Identity</a:t>
            </a:r>
            <a:endParaRPr sz="2400">
              <a:solidFill>
                <a:schemeClr val="dk1"/>
              </a:solidFill>
              <a:latin typeface="Amaranth"/>
              <a:ea typeface="Amaranth"/>
              <a:cs typeface="Amaranth"/>
              <a:sym typeface="Amaranth"/>
            </a:endParaRPr>
          </a:p>
        </p:txBody>
      </p:sp>
      <p:sp>
        <p:nvSpPr>
          <p:cNvPr id="773" name="Google Shape;773;p62"/>
          <p:cNvSpPr txBox="1"/>
          <p:nvPr/>
        </p:nvSpPr>
        <p:spPr>
          <a:xfrm>
            <a:off x="6242638" y="3972750"/>
            <a:ext cx="1909500" cy="562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Earth is the planet with life</a:t>
            </a:r>
            <a:endParaRPr>
              <a:solidFill>
                <a:schemeClr val="dk1"/>
              </a:solidFill>
              <a:latin typeface="Montserrat"/>
              <a:ea typeface="Montserrat"/>
              <a:cs typeface="Montserrat"/>
              <a:sym typeface="Montserrat"/>
            </a:endParaRPr>
          </a:p>
        </p:txBody>
      </p:sp>
      <p:cxnSp>
        <p:nvCxnSpPr>
          <p:cNvPr id="774" name="Google Shape;774;p62"/>
          <p:cNvCxnSpPr>
            <a:stCxn id="766" idx="3"/>
            <a:endCxn id="768" idx="1"/>
          </p:cNvCxnSpPr>
          <p:nvPr/>
        </p:nvCxnSpPr>
        <p:spPr>
          <a:xfrm>
            <a:off x="6002225" y="2119500"/>
            <a:ext cx="240300" cy="600"/>
          </a:xfrm>
          <a:prstGeom prst="bentConnector3">
            <a:avLst>
              <a:gd name="adj1" fmla="val 50024"/>
            </a:avLst>
          </a:prstGeom>
          <a:noFill/>
          <a:ln w="19050" cap="flat" cmpd="sng">
            <a:solidFill>
              <a:schemeClr val="lt2"/>
            </a:solidFill>
            <a:prstDash val="solid"/>
            <a:round/>
            <a:headEnd type="none" w="med" len="med"/>
            <a:tailEnd type="none" w="med" len="med"/>
          </a:ln>
        </p:spPr>
      </p:cxnSp>
      <p:cxnSp>
        <p:nvCxnSpPr>
          <p:cNvPr id="775" name="Google Shape;775;p62"/>
          <p:cNvCxnSpPr>
            <a:stCxn id="770" idx="3"/>
            <a:endCxn id="772" idx="1"/>
          </p:cNvCxnSpPr>
          <p:nvPr/>
        </p:nvCxnSpPr>
        <p:spPr>
          <a:xfrm>
            <a:off x="6002225" y="3858626"/>
            <a:ext cx="240300" cy="600"/>
          </a:xfrm>
          <a:prstGeom prst="bentConnector3">
            <a:avLst>
              <a:gd name="adj1" fmla="val 50024"/>
            </a:avLst>
          </a:prstGeom>
          <a:noFill/>
          <a:ln w="19050" cap="flat" cmpd="sng">
            <a:solidFill>
              <a:schemeClr val="lt2"/>
            </a:solidFill>
            <a:prstDash val="solid"/>
            <a:round/>
            <a:headEnd type="none" w="med" len="med"/>
            <a:tailEnd type="none" w="med" len="med"/>
          </a:ln>
        </p:spPr>
      </p:cxnSp>
      <p:cxnSp>
        <p:nvCxnSpPr>
          <p:cNvPr id="776" name="Google Shape;776;p62"/>
          <p:cNvCxnSpPr>
            <a:stCxn id="768" idx="3"/>
            <a:endCxn id="772" idx="3"/>
          </p:cNvCxnSpPr>
          <p:nvPr/>
        </p:nvCxnSpPr>
        <p:spPr>
          <a:xfrm>
            <a:off x="8152138" y="2119500"/>
            <a:ext cx="600" cy="1739100"/>
          </a:xfrm>
          <a:prstGeom prst="bentConnector3">
            <a:avLst>
              <a:gd name="adj1" fmla="val 39687500"/>
            </a:avLst>
          </a:prstGeom>
          <a:noFill/>
          <a:ln w="19050" cap="flat" cmpd="sng">
            <a:solidFill>
              <a:schemeClr val="lt2"/>
            </a:solidFill>
            <a:prstDash val="solid"/>
            <a:round/>
            <a:headEnd type="none" w="med" len="med"/>
            <a:tailEnd type="none" w="med" len="med"/>
          </a:ln>
        </p:spPr>
      </p:cxnSp>
      <p:cxnSp>
        <p:nvCxnSpPr>
          <p:cNvPr id="777" name="Google Shape;777;p62"/>
          <p:cNvCxnSpPr>
            <a:stCxn id="770" idx="1"/>
            <a:endCxn id="766" idx="1"/>
          </p:cNvCxnSpPr>
          <p:nvPr/>
        </p:nvCxnSpPr>
        <p:spPr>
          <a:xfrm rot="10800000" flipH="1">
            <a:off x="4092725" y="2119526"/>
            <a:ext cx="600" cy="1739100"/>
          </a:xfrm>
          <a:prstGeom prst="bentConnector3">
            <a:avLst>
              <a:gd name="adj1" fmla="val -39687500"/>
            </a:avLst>
          </a:prstGeom>
          <a:noFill/>
          <a:ln w="19050" cap="flat" cmpd="sng">
            <a:solidFill>
              <a:schemeClr val="lt2"/>
            </a:solidFill>
            <a:prstDash val="solid"/>
            <a:round/>
            <a:headEnd type="none" w="med" len="med"/>
            <a:tailEnd type="none" w="med" len="med"/>
          </a:ln>
        </p:spPr>
      </p:cxnSp>
      <p:sp>
        <p:nvSpPr>
          <p:cNvPr id="778" name="Google Shape;778;p62"/>
          <p:cNvSpPr/>
          <p:nvPr/>
        </p:nvSpPr>
        <p:spPr>
          <a:xfrm>
            <a:off x="4092725" y="3058825"/>
            <a:ext cx="1909500" cy="447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a:ea typeface="Montserrat"/>
              <a:cs typeface="Montserrat"/>
              <a:sym typeface="Montserrat"/>
            </a:endParaRPr>
          </a:p>
        </p:txBody>
      </p:sp>
      <p:sp>
        <p:nvSpPr>
          <p:cNvPr id="779" name="Google Shape;779;p62"/>
          <p:cNvSpPr/>
          <p:nvPr/>
        </p:nvSpPr>
        <p:spPr>
          <a:xfrm>
            <a:off x="6242638" y="3058825"/>
            <a:ext cx="1909500" cy="447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a:ea typeface="Montserrat"/>
              <a:cs typeface="Montserrat"/>
              <a:sym typeface="Montserrat"/>
            </a:endParaRPr>
          </a:p>
        </p:txBody>
      </p:sp>
      <p:sp>
        <p:nvSpPr>
          <p:cNvPr id="780" name="Google Shape;780;p62"/>
          <p:cNvSpPr/>
          <p:nvPr/>
        </p:nvSpPr>
        <p:spPr>
          <a:xfrm>
            <a:off x="4092725" y="1321525"/>
            <a:ext cx="1909500" cy="447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a:ea typeface="Montserrat"/>
              <a:cs typeface="Montserrat"/>
              <a:sym typeface="Montserrat"/>
            </a:endParaRPr>
          </a:p>
        </p:txBody>
      </p:sp>
      <p:sp>
        <p:nvSpPr>
          <p:cNvPr id="781" name="Google Shape;781;p62"/>
          <p:cNvSpPr/>
          <p:nvPr/>
        </p:nvSpPr>
        <p:spPr>
          <a:xfrm>
            <a:off x="6242638" y="1321525"/>
            <a:ext cx="1909500" cy="447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a:ea typeface="Montserrat"/>
              <a:cs typeface="Montserrat"/>
              <a:sym typeface="Montserrat"/>
            </a:endParaRPr>
          </a:p>
        </p:txBody>
      </p:sp>
      <p:grpSp>
        <p:nvGrpSpPr>
          <p:cNvPr id="782" name="Google Shape;782;p62"/>
          <p:cNvGrpSpPr/>
          <p:nvPr/>
        </p:nvGrpSpPr>
        <p:grpSpPr>
          <a:xfrm>
            <a:off x="4897312" y="1370654"/>
            <a:ext cx="300326" cy="349336"/>
            <a:chOff x="4719125" y="3321379"/>
            <a:chExt cx="300326" cy="349336"/>
          </a:xfrm>
        </p:grpSpPr>
        <p:sp>
          <p:nvSpPr>
            <p:cNvPr id="783" name="Google Shape;783;p62"/>
            <p:cNvSpPr/>
            <p:nvPr/>
          </p:nvSpPr>
          <p:spPr>
            <a:xfrm>
              <a:off x="4719125" y="3622882"/>
              <a:ext cx="300326" cy="47833"/>
            </a:xfrm>
            <a:custGeom>
              <a:avLst/>
              <a:gdLst/>
              <a:ahLst/>
              <a:cxnLst/>
              <a:rect l="l" t="t" r="r" b="b"/>
              <a:pathLst>
                <a:path w="1532" h="244" extrusionOk="0">
                  <a:moveTo>
                    <a:pt x="1440" y="139"/>
                  </a:moveTo>
                  <a:lnTo>
                    <a:pt x="1440" y="0"/>
                  </a:lnTo>
                  <a:lnTo>
                    <a:pt x="92" y="0"/>
                  </a:lnTo>
                  <a:lnTo>
                    <a:pt x="92" y="139"/>
                  </a:lnTo>
                  <a:lnTo>
                    <a:pt x="0" y="139"/>
                  </a:lnTo>
                  <a:lnTo>
                    <a:pt x="0" y="243"/>
                  </a:lnTo>
                  <a:lnTo>
                    <a:pt x="1531" y="243"/>
                  </a:lnTo>
                  <a:lnTo>
                    <a:pt x="1531" y="139"/>
                  </a:lnTo>
                  <a:lnTo>
                    <a:pt x="1440" y="139"/>
                  </a:lnTo>
                  <a:close/>
                </a:path>
              </a:pathLst>
            </a:custGeom>
            <a:solidFill>
              <a:schemeClr val="dk1"/>
            </a:solidFill>
            <a:ln>
              <a:noFill/>
            </a:ln>
          </p:spPr>
        </p:sp>
        <p:sp>
          <p:nvSpPr>
            <p:cNvPr id="784" name="Google Shape;784;p62"/>
            <p:cNvSpPr/>
            <p:nvPr/>
          </p:nvSpPr>
          <p:spPr>
            <a:xfrm>
              <a:off x="4728534" y="3321379"/>
              <a:ext cx="281702" cy="281114"/>
            </a:xfrm>
            <a:custGeom>
              <a:avLst/>
              <a:gdLst/>
              <a:ahLst/>
              <a:cxnLst/>
              <a:rect l="l" t="t" r="r" b="b"/>
              <a:pathLst>
                <a:path w="1437" h="1434" extrusionOk="0">
                  <a:moveTo>
                    <a:pt x="200" y="536"/>
                  </a:moveTo>
                  <a:lnTo>
                    <a:pt x="200" y="536"/>
                  </a:lnTo>
                  <a:lnTo>
                    <a:pt x="200" y="536"/>
                  </a:lnTo>
                  <a:cubicBezTo>
                    <a:pt x="218" y="536"/>
                    <a:pt x="236" y="531"/>
                    <a:pt x="251" y="522"/>
                  </a:cubicBezTo>
                  <a:cubicBezTo>
                    <a:pt x="267" y="513"/>
                    <a:pt x="280" y="500"/>
                    <a:pt x="289" y="484"/>
                  </a:cubicBezTo>
                  <a:cubicBezTo>
                    <a:pt x="298" y="469"/>
                    <a:pt x="302" y="451"/>
                    <a:pt x="302" y="433"/>
                  </a:cubicBezTo>
                  <a:lnTo>
                    <a:pt x="302" y="283"/>
                  </a:lnTo>
                  <a:lnTo>
                    <a:pt x="200" y="283"/>
                  </a:lnTo>
                  <a:lnTo>
                    <a:pt x="200" y="179"/>
                  </a:lnTo>
                  <a:lnTo>
                    <a:pt x="407" y="179"/>
                  </a:lnTo>
                  <a:lnTo>
                    <a:pt x="407" y="437"/>
                  </a:lnTo>
                  <a:cubicBezTo>
                    <a:pt x="407" y="545"/>
                    <a:pt x="322" y="636"/>
                    <a:pt x="214" y="640"/>
                  </a:cubicBezTo>
                  <a:lnTo>
                    <a:pt x="203" y="640"/>
                  </a:lnTo>
                  <a:lnTo>
                    <a:pt x="203" y="640"/>
                  </a:lnTo>
                  <a:cubicBezTo>
                    <a:pt x="188" y="639"/>
                    <a:pt x="172" y="638"/>
                    <a:pt x="157" y="635"/>
                  </a:cubicBezTo>
                  <a:lnTo>
                    <a:pt x="137" y="1433"/>
                  </a:lnTo>
                  <a:lnTo>
                    <a:pt x="1299" y="1433"/>
                  </a:lnTo>
                  <a:lnTo>
                    <a:pt x="1278" y="635"/>
                  </a:lnTo>
                  <a:lnTo>
                    <a:pt x="1278" y="635"/>
                  </a:lnTo>
                  <a:cubicBezTo>
                    <a:pt x="1263" y="638"/>
                    <a:pt x="1248" y="640"/>
                    <a:pt x="1232" y="640"/>
                  </a:cubicBezTo>
                  <a:lnTo>
                    <a:pt x="1222" y="640"/>
                  </a:lnTo>
                  <a:cubicBezTo>
                    <a:pt x="1113" y="636"/>
                    <a:pt x="1029" y="545"/>
                    <a:pt x="1029" y="437"/>
                  </a:cubicBezTo>
                  <a:lnTo>
                    <a:pt x="1029" y="179"/>
                  </a:lnTo>
                  <a:lnTo>
                    <a:pt x="1235" y="179"/>
                  </a:lnTo>
                  <a:lnTo>
                    <a:pt x="1235" y="283"/>
                  </a:lnTo>
                  <a:lnTo>
                    <a:pt x="1133" y="283"/>
                  </a:lnTo>
                  <a:lnTo>
                    <a:pt x="1133" y="433"/>
                  </a:lnTo>
                  <a:lnTo>
                    <a:pt x="1133" y="433"/>
                  </a:lnTo>
                  <a:cubicBezTo>
                    <a:pt x="1133" y="451"/>
                    <a:pt x="1139" y="469"/>
                    <a:pt x="1147" y="484"/>
                  </a:cubicBezTo>
                  <a:cubicBezTo>
                    <a:pt x="1157" y="500"/>
                    <a:pt x="1169" y="514"/>
                    <a:pt x="1184" y="522"/>
                  </a:cubicBezTo>
                  <a:cubicBezTo>
                    <a:pt x="1200" y="532"/>
                    <a:pt x="1217" y="536"/>
                    <a:pt x="1235" y="536"/>
                  </a:cubicBezTo>
                  <a:lnTo>
                    <a:pt x="1235" y="536"/>
                  </a:lnTo>
                  <a:lnTo>
                    <a:pt x="1235" y="536"/>
                  </a:lnTo>
                  <a:cubicBezTo>
                    <a:pt x="1269" y="535"/>
                    <a:pt x="1303" y="525"/>
                    <a:pt x="1332" y="508"/>
                  </a:cubicBezTo>
                  <a:cubicBezTo>
                    <a:pt x="1364" y="490"/>
                    <a:pt x="1390" y="464"/>
                    <a:pt x="1408" y="432"/>
                  </a:cubicBezTo>
                  <a:cubicBezTo>
                    <a:pt x="1426" y="401"/>
                    <a:pt x="1436" y="365"/>
                    <a:pt x="1436" y="329"/>
                  </a:cubicBezTo>
                  <a:lnTo>
                    <a:pt x="1436" y="0"/>
                  </a:lnTo>
                  <a:lnTo>
                    <a:pt x="0" y="0"/>
                  </a:lnTo>
                  <a:lnTo>
                    <a:pt x="0" y="329"/>
                  </a:lnTo>
                  <a:lnTo>
                    <a:pt x="0" y="329"/>
                  </a:lnTo>
                  <a:cubicBezTo>
                    <a:pt x="0" y="365"/>
                    <a:pt x="9" y="401"/>
                    <a:pt x="27" y="432"/>
                  </a:cubicBezTo>
                  <a:cubicBezTo>
                    <a:pt x="46" y="464"/>
                    <a:pt x="72" y="490"/>
                    <a:pt x="103" y="508"/>
                  </a:cubicBezTo>
                  <a:cubicBezTo>
                    <a:pt x="133" y="525"/>
                    <a:pt x="166" y="535"/>
                    <a:pt x="200" y="536"/>
                  </a:cubicBezTo>
                  <a:moveTo>
                    <a:pt x="1006" y="663"/>
                  </a:moveTo>
                  <a:lnTo>
                    <a:pt x="1043" y="1292"/>
                  </a:lnTo>
                  <a:lnTo>
                    <a:pt x="939" y="1298"/>
                  </a:lnTo>
                  <a:lnTo>
                    <a:pt x="901" y="669"/>
                  </a:lnTo>
                  <a:lnTo>
                    <a:pt x="1006" y="663"/>
                  </a:lnTo>
                  <a:moveTo>
                    <a:pt x="666" y="532"/>
                  </a:moveTo>
                  <a:lnTo>
                    <a:pt x="770" y="532"/>
                  </a:lnTo>
                  <a:lnTo>
                    <a:pt x="770" y="1225"/>
                  </a:lnTo>
                  <a:lnTo>
                    <a:pt x="666" y="1225"/>
                  </a:lnTo>
                  <a:lnTo>
                    <a:pt x="666" y="532"/>
                  </a:lnTo>
                  <a:moveTo>
                    <a:pt x="535" y="669"/>
                  </a:moveTo>
                  <a:lnTo>
                    <a:pt x="498" y="1298"/>
                  </a:lnTo>
                  <a:lnTo>
                    <a:pt x="394" y="1292"/>
                  </a:lnTo>
                  <a:lnTo>
                    <a:pt x="431" y="663"/>
                  </a:lnTo>
                  <a:lnTo>
                    <a:pt x="535" y="66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 name="Google Shape;785;p62"/>
          <p:cNvGrpSpPr/>
          <p:nvPr/>
        </p:nvGrpSpPr>
        <p:grpSpPr>
          <a:xfrm>
            <a:off x="4872709" y="3107962"/>
            <a:ext cx="349531" cy="349336"/>
            <a:chOff x="3542127" y="1718000"/>
            <a:chExt cx="349531" cy="349336"/>
          </a:xfrm>
        </p:grpSpPr>
        <p:sp>
          <p:nvSpPr>
            <p:cNvPr id="786" name="Google Shape;786;p62"/>
            <p:cNvSpPr/>
            <p:nvPr/>
          </p:nvSpPr>
          <p:spPr>
            <a:xfrm>
              <a:off x="3542127" y="1994803"/>
              <a:ext cx="72533" cy="72533"/>
            </a:xfrm>
            <a:custGeom>
              <a:avLst/>
              <a:gdLst/>
              <a:ahLst/>
              <a:cxnLst/>
              <a:rect l="l" t="t" r="r" b="b"/>
              <a:pathLst>
                <a:path w="370" h="370" extrusionOk="0">
                  <a:moveTo>
                    <a:pt x="0" y="147"/>
                  </a:moveTo>
                  <a:lnTo>
                    <a:pt x="148" y="0"/>
                  </a:lnTo>
                  <a:lnTo>
                    <a:pt x="369" y="221"/>
                  </a:lnTo>
                  <a:lnTo>
                    <a:pt x="222" y="369"/>
                  </a:lnTo>
                  <a:lnTo>
                    <a:pt x="0" y="147"/>
                  </a:lnTo>
                  <a:close/>
                </a:path>
              </a:pathLst>
            </a:custGeom>
            <a:solidFill>
              <a:schemeClr val="dk1"/>
            </a:solidFill>
            <a:ln>
              <a:noFill/>
            </a:ln>
          </p:spPr>
        </p:sp>
        <p:sp>
          <p:nvSpPr>
            <p:cNvPr id="787" name="Google Shape;787;p62"/>
            <p:cNvSpPr/>
            <p:nvPr/>
          </p:nvSpPr>
          <p:spPr>
            <a:xfrm>
              <a:off x="3585647" y="1839934"/>
              <a:ext cx="183881" cy="183881"/>
            </a:xfrm>
            <a:custGeom>
              <a:avLst/>
              <a:gdLst/>
              <a:ahLst/>
              <a:cxnLst/>
              <a:rect l="l" t="t" r="r" b="b"/>
              <a:pathLst>
                <a:path w="938" h="938" extrusionOk="0">
                  <a:moveTo>
                    <a:pt x="0" y="716"/>
                  </a:moveTo>
                  <a:lnTo>
                    <a:pt x="716" y="0"/>
                  </a:lnTo>
                  <a:lnTo>
                    <a:pt x="937" y="221"/>
                  </a:lnTo>
                  <a:lnTo>
                    <a:pt x="221" y="937"/>
                  </a:lnTo>
                  <a:lnTo>
                    <a:pt x="0" y="716"/>
                  </a:lnTo>
                  <a:close/>
                </a:path>
              </a:pathLst>
            </a:custGeom>
            <a:solidFill>
              <a:schemeClr val="dk1"/>
            </a:solidFill>
            <a:ln>
              <a:noFill/>
            </a:ln>
          </p:spPr>
        </p:sp>
        <p:sp>
          <p:nvSpPr>
            <p:cNvPr id="788" name="Google Shape;788;p62"/>
            <p:cNvSpPr/>
            <p:nvPr/>
          </p:nvSpPr>
          <p:spPr>
            <a:xfrm>
              <a:off x="3740515" y="1800923"/>
              <a:ext cx="68220" cy="68220"/>
            </a:xfrm>
            <a:custGeom>
              <a:avLst/>
              <a:gdLst/>
              <a:ahLst/>
              <a:cxnLst/>
              <a:rect l="l" t="t" r="r" b="b"/>
              <a:pathLst>
                <a:path w="348" h="348" extrusionOk="0">
                  <a:moveTo>
                    <a:pt x="299" y="270"/>
                  </a:moveTo>
                  <a:lnTo>
                    <a:pt x="299" y="270"/>
                  </a:lnTo>
                  <a:cubicBezTo>
                    <a:pt x="309" y="259"/>
                    <a:pt x="318" y="247"/>
                    <a:pt x="326" y="234"/>
                  </a:cubicBezTo>
                  <a:cubicBezTo>
                    <a:pt x="339" y="211"/>
                    <a:pt x="347" y="183"/>
                    <a:pt x="347" y="156"/>
                  </a:cubicBezTo>
                  <a:cubicBezTo>
                    <a:pt x="347" y="128"/>
                    <a:pt x="340" y="102"/>
                    <a:pt x="326" y="78"/>
                  </a:cubicBezTo>
                  <a:cubicBezTo>
                    <a:pt x="312" y="54"/>
                    <a:pt x="293" y="34"/>
                    <a:pt x="269" y="21"/>
                  </a:cubicBezTo>
                  <a:cubicBezTo>
                    <a:pt x="245" y="7"/>
                    <a:pt x="217" y="0"/>
                    <a:pt x="190" y="0"/>
                  </a:cubicBezTo>
                  <a:cubicBezTo>
                    <a:pt x="162" y="0"/>
                    <a:pt x="136" y="7"/>
                    <a:pt x="112" y="21"/>
                  </a:cubicBezTo>
                  <a:cubicBezTo>
                    <a:pt x="99" y="28"/>
                    <a:pt x="87" y="37"/>
                    <a:pt x="77" y="48"/>
                  </a:cubicBezTo>
                  <a:lnTo>
                    <a:pt x="0" y="126"/>
                  </a:lnTo>
                  <a:lnTo>
                    <a:pt x="221" y="347"/>
                  </a:lnTo>
                  <a:lnTo>
                    <a:pt x="299" y="27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62"/>
            <p:cNvSpPr/>
            <p:nvPr/>
          </p:nvSpPr>
          <p:spPr>
            <a:xfrm>
              <a:off x="3639753" y="1735839"/>
              <a:ext cx="98214" cy="98017"/>
            </a:xfrm>
            <a:custGeom>
              <a:avLst/>
              <a:gdLst/>
              <a:ahLst/>
              <a:cxnLst/>
              <a:rect l="l" t="t" r="r" b="b"/>
              <a:pathLst>
                <a:path w="501" h="500" extrusionOk="0">
                  <a:moveTo>
                    <a:pt x="302" y="499"/>
                  </a:moveTo>
                  <a:cubicBezTo>
                    <a:pt x="302" y="464"/>
                    <a:pt x="311" y="430"/>
                    <a:pt x="329" y="400"/>
                  </a:cubicBezTo>
                  <a:cubicBezTo>
                    <a:pt x="346" y="370"/>
                    <a:pt x="371" y="345"/>
                    <a:pt x="401" y="328"/>
                  </a:cubicBezTo>
                  <a:cubicBezTo>
                    <a:pt x="431" y="310"/>
                    <a:pt x="465" y="301"/>
                    <a:pt x="500" y="301"/>
                  </a:cubicBezTo>
                  <a:lnTo>
                    <a:pt x="500" y="197"/>
                  </a:lnTo>
                  <a:cubicBezTo>
                    <a:pt x="465" y="197"/>
                    <a:pt x="431" y="188"/>
                    <a:pt x="401" y="170"/>
                  </a:cubicBezTo>
                  <a:cubicBezTo>
                    <a:pt x="371" y="153"/>
                    <a:pt x="346" y="128"/>
                    <a:pt x="329" y="98"/>
                  </a:cubicBezTo>
                  <a:cubicBezTo>
                    <a:pt x="311" y="68"/>
                    <a:pt x="302" y="34"/>
                    <a:pt x="302" y="0"/>
                  </a:cubicBezTo>
                  <a:lnTo>
                    <a:pt x="198" y="0"/>
                  </a:lnTo>
                  <a:cubicBezTo>
                    <a:pt x="198" y="34"/>
                    <a:pt x="189" y="68"/>
                    <a:pt x="171" y="98"/>
                  </a:cubicBezTo>
                  <a:cubicBezTo>
                    <a:pt x="154" y="128"/>
                    <a:pt x="129" y="153"/>
                    <a:pt x="99" y="170"/>
                  </a:cubicBezTo>
                  <a:cubicBezTo>
                    <a:pt x="69" y="188"/>
                    <a:pt x="35" y="197"/>
                    <a:pt x="0" y="197"/>
                  </a:cubicBezTo>
                  <a:lnTo>
                    <a:pt x="0" y="301"/>
                  </a:lnTo>
                  <a:cubicBezTo>
                    <a:pt x="35" y="301"/>
                    <a:pt x="69" y="310"/>
                    <a:pt x="99" y="328"/>
                  </a:cubicBezTo>
                  <a:cubicBezTo>
                    <a:pt x="129" y="345"/>
                    <a:pt x="154" y="370"/>
                    <a:pt x="171" y="400"/>
                  </a:cubicBezTo>
                  <a:cubicBezTo>
                    <a:pt x="189" y="430"/>
                    <a:pt x="198" y="464"/>
                    <a:pt x="198" y="499"/>
                  </a:cubicBezTo>
                  <a:lnTo>
                    <a:pt x="302" y="49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62"/>
            <p:cNvSpPr/>
            <p:nvPr/>
          </p:nvSpPr>
          <p:spPr>
            <a:xfrm>
              <a:off x="3776193" y="1875221"/>
              <a:ext cx="98018" cy="98214"/>
            </a:xfrm>
            <a:custGeom>
              <a:avLst/>
              <a:gdLst/>
              <a:ahLst/>
              <a:cxnLst/>
              <a:rect l="l" t="t" r="r" b="b"/>
              <a:pathLst>
                <a:path w="500" h="501" extrusionOk="0">
                  <a:moveTo>
                    <a:pt x="302" y="0"/>
                  </a:moveTo>
                  <a:lnTo>
                    <a:pt x="197" y="0"/>
                  </a:lnTo>
                  <a:cubicBezTo>
                    <a:pt x="197" y="35"/>
                    <a:pt x="188" y="69"/>
                    <a:pt x="171" y="99"/>
                  </a:cubicBezTo>
                  <a:cubicBezTo>
                    <a:pt x="153" y="129"/>
                    <a:pt x="128" y="154"/>
                    <a:pt x="98" y="171"/>
                  </a:cubicBezTo>
                  <a:cubicBezTo>
                    <a:pt x="68" y="189"/>
                    <a:pt x="34" y="198"/>
                    <a:pt x="0" y="198"/>
                  </a:cubicBezTo>
                  <a:lnTo>
                    <a:pt x="0" y="302"/>
                  </a:lnTo>
                  <a:cubicBezTo>
                    <a:pt x="34" y="302"/>
                    <a:pt x="68" y="311"/>
                    <a:pt x="98" y="329"/>
                  </a:cubicBezTo>
                  <a:cubicBezTo>
                    <a:pt x="128" y="346"/>
                    <a:pt x="153" y="371"/>
                    <a:pt x="171" y="401"/>
                  </a:cubicBezTo>
                  <a:cubicBezTo>
                    <a:pt x="188" y="431"/>
                    <a:pt x="197" y="465"/>
                    <a:pt x="197" y="500"/>
                  </a:cubicBezTo>
                  <a:lnTo>
                    <a:pt x="302" y="500"/>
                  </a:lnTo>
                  <a:cubicBezTo>
                    <a:pt x="302" y="465"/>
                    <a:pt x="311" y="431"/>
                    <a:pt x="328" y="401"/>
                  </a:cubicBezTo>
                  <a:cubicBezTo>
                    <a:pt x="345" y="371"/>
                    <a:pt x="370" y="346"/>
                    <a:pt x="400" y="329"/>
                  </a:cubicBezTo>
                  <a:cubicBezTo>
                    <a:pt x="430" y="311"/>
                    <a:pt x="464" y="302"/>
                    <a:pt x="499" y="302"/>
                  </a:cubicBezTo>
                  <a:lnTo>
                    <a:pt x="499" y="198"/>
                  </a:lnTo>
                  <a:cubicBezTo>
                    <a:pt x="464" y="198"/>
                    <a:pt x="430" y="189"/>
                    <a:pt x="400" y="171"/>
                  </a:cubicBezTo>
                  <a:cubicBezTo>
                    <a:pt x="370" y="154"/>
                    <a:pt x="345" y="129"/>
                    <a:pt x="328" y="99"/>
                  </a:cubicBezTo>
                  <a:cubicBezTo>
                    <a:pt x="311" y="69"/>
                    <a:pt x="302" y="35"/>
                    <a:pt x="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62"/>
            <p:cNvSpPr/>
            <p:nvPr/>
          </p:nvSpPr>
          <p:spPr>
            <a:xfrm>
              <a:off x="3793445" y="1718000"/>
              <a:ext cx="98214" cy="98017"/>
            </a:xfrm>
            <a:custGeom>
              <a:avLst/>
              <a:gdLst/>
              <a:ahLst/>
              <a:cxnLst/>
              <a:rect l="l" t="t" r="r" b="b"/>
              <a:pathLst>
                <a:path w="501" h="500" extrusionOk="0">
                  <a:moveTo>
                    <a:pt x="302" y="0"/>
                  </a:moveTo>
                  <a:lnTo>
                    <a:pt x="198" y="0"/>
                  </a:lnTo>
                  <a:cubicBezTo>
                    <a:pt x="198" y="35"/>
                    <a:pt x="189" y="69"/>
                    <a:pt x="171" y="99"/>
                  </a:cubicBezTo>
                  <a:cubicBezTo>
                    <a:pt x="154" y="129"/>
                    <a:pt x="129" y="154"/>
                    <a:pt x="99" y="171"/>
                  </a:cubicBezTo>
                  <a:cubicBezTo>
                    <a:pt x="69" y="188"/>
                    <a:pt x="35" y="197"/>
                    <a:pt x="0" y="197"/>
                  </a:cubicBezTo>
                  <a:lnTo>
                    <a:pt x="0" y="302"/>
                  </a:lnTo>
                  <a:cubicBezTo>
                    <a:pt x="35" y="302"/>
                    <a:pt x="69" y="311"/>
                    <a:pt x="99" y="328"/>
                  </a:cubicBezTo>
                  <a:cubicBezTo>
                    <a:pt x="129" y="346"/>
                    <a:pt x="154" y="371"/>
                    <a:pt x="171" y="401"/>
                  </a:cubicBezTo>
                  <a:cubicBezTo>
                    <a:pt x="189" y="431"/>
                    <a:pt x="198" y="465"/>
                    <a:pt x="198" y="499"/>
                  </a:cubicBezTo>
                  <a:lnTo>
                    <a:pt x="302" y="499"/>
                  </a:lnTo>
                  <a:cubicBezTo>
                    <a:pt x="302" y="465"/>
                    <a:pt x="311" y="431"/>
                    <a:pt x="329" y="401"/>
                  </a:cubicBezTo>
                  <a:cubicBezTo>
                    <a:pt x="346" y="371"/>
                    <a:pt x="371" y="346"/>
                    <a:pt x="401" y="328"/>
                  </a:cubicBezTo>
                  <a:cubicBezTo>
                    <a:pt x="431" y="311"/>
                    <a:pt x="465" y="302"/>
                    <a:pt x="500" y="302"/>
                  </a:cubicBezTo>
                  <a:lnTo>
                    <a:pt x="500" y="197"/>
                  </a:lnTo>
                  <a:cubicBezTo>
                    <a:pt x="465" y="197"/>
                    <a:pt x="431" y="188"/>
                    <a:pt x="401" y="171"/>
                  </a:cubicBezTo>
                  <a:cubicBezTo>
                    <a:pt x="371" y="154"/>
                    <a:pt x="346" y="129"/>
                    <a:pt x="329" y="99"/>
                  </a:cubicBezTo>
                  <a:cubicBezTo>
                    <a:pt x="311" y="69"/>
                    <a:pt x="302" y="35"/>
                    <a:pt x="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62"/>
            <p:cNvSpPr/>
            <p:nvPr/>
          </p:nvSpPr>
          <p:spPr>
            <a:xfrm>
              <a:off x="3870879" y="1841503"/>
              <a:ext cx="20780" cy="20584"/>
            </a:xfrm>
            <a:custGeom>
              <a:avLst/>
              <a:gdLst/>
              <a:ahLst/>
              <a:cxnLst/>
              <a:rect l="l" t="t" r="r" b="b"/>
              <a:pathLst>
                <a:path w="106" h="105" extrusionOk="0">
                  <a:moveTo>
                    <a:pt x="0" y="0"/>
                  </a:moveTo>
                  <a:lnTo>
                    <a:pt x="105" y="0"/>
                  </a:lnTo>
                  <a:lnTo>
                    <a:pt x="105" y="104"/>
                  </a:lnTo>
                  <a:lnTo>
                    <a:pt x="0" y="104"/>
                  </a:lnTo>
                  <a:lnTo>
                    <a:pt x="0" y="0"/>
                  </a:lnTo>
                  <a:close/>
                </a:path>
              </a:pathLst>
            </a:custGeom>
            <a:solidFill>
              <a:schemeClr val="dk1"/>
            </a:solidFill>
            <a:ln>
              <a:noFill/>
            </a:ln>
          </p:spPr>
        </p:sp>
        <p:sp>
          <p:nvSpPr>
            <p:cNvPr id="793" name="Google Shape;793;p62"/>
            <p:cNvSpPr/>
            <p:nvPr/>
          </p:nvSpPr>
          <p:spPr>
            <a:xfrm>
              <a:off x="3747180" y="1718000"/>
              <a:ext cx="20584" cy="20584"/>
            </a:xfrm>
            <a:custGeom>
              <a:avLst/>
              <a:gdLst/>
              <a:ahLst/>
              <a:cxnLst/>
              <a:rect l="l" t="t" r="r" b="b"/>
              <a:pathLst>
                <a:path w="105" h="105" extrusionOk="0">
                  <a:moveTo>
                    <a:pt x="0" y="0"/>
                  </a:moveTo>
                  <a:lnTo>
                    <a:pt x="104" y="0"/>
                  </a:lnTo>
                  <a:lnTo>
                    <a:pt x="104" y="104"/>
                  </a:lnTo>
                  <a:lnTo>
                    <a:pt x="0" y="104"/>
                  </a:lnTo>
                  <a:lnTo>
                    <a:pt x="0" y="0"/>
                  </a:lnTo>
                  <a:close/>
                </a:path>
              </a:pathLst>
            </a:custGeom>
            <a:solidFill>
              <a:schemeClr val="dk1"/>
            </a:solidFill>
            <a:ln>
              <a:noFill/>
            </a:ln>
          </p:spPr>
        </p:sp>
      </p:grpSp>
      <p:grpSp>
        <p:nvGrpSpPr>
          <p:cNvPr id="794" name="Google Shape;794;p62"/>
          <p:cNvGrpSpPr/>
          <p:nvPr/>
        </p:nvGrpSpPr>
        <p:grpSpPr>
          <a:xfrm>
            <a:off x="7022629" y="1372327"/>
            <a:ext cx="349518" cy="346334"/>
            <a:chOff x="-63679950" y="4093450"/>
            <a:chExt cx="320600" cy="317650"/>
          </a:xfrm>
        </p:grpSpPr>
        <p:sp>
          <p:nvSpPr>
            <p:cNvPr id="795" name="Google Shape;795;p62"/>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62"/>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62"/>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 name="Google Shape;798;p62"/>
          <p:cNvGrpSpPr/>
          <p:nvPr/>
        </p:nvGrpSpPr>
        <p:grpSpPr>
          <a:xfrm>
            <a:off x="7043757" y="3107596"/>
            <a:ext cx="307261" cy="350079"/>
            <a:chOff x="4645650" y="3962900"/>
            <a:chExt cx="259950" cy="296175"/>
          </a:xfrm>
        </p:grpSpPr>
        <p:sp>
          <p:nvSpPr>
            <p:cNvPr id="799" name="Google Shape;799;p62"/>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62"/>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62"/>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62"/>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62"/>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62"/>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808"/>
        <p:cNvGrpSpPr/>
        <p:nvPr/>
      </p:nvGrpSpPr>
      <p:grpSpPr>
        <a:xfrm>
          <a:off x="0" y="0"/>
          <a:ext cx="0" cy="0"/>
          <a:chOff x="0" y="0"/>
          <a:chExt cx="0" cy="0"/>
        </a:xfrm>
      </p:grpSpPr>
      <p:sp>
        <p:nvSpPr>
          <p:cNvPr id="809" name="Google Shape;809;p6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Frida’s life</a:t>
            </a:r>
            <a:endParaRPr/>
          </a:p>
        </p:txBody>
      </p:sp>
      <p:sp>
        <p:nvSpPr>
          <p:cNvPr id="810" name="Google Shape;810;p63"/>
          <p:cNvSpPr txBox="1"/>
          <p:nvPr/>
        </p:nvSpPr>
        <p:spPr>
          <a:xfrm flipH="1">
            <a:off x="714851" y="2964650"/>
            <a:ext cx="1457700" cy="5439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None/>
            </a:pPr>
            <a:r>
              <a:rPr lang="en" sz="2400">
                <a:solidFill>
                  <a:schemeClr val="dk1"/>
                </a:solidFill>
                <a:latin typeface="Amaranth"/>
                <a:ea typeface="Amaranth"/>
                <a:cs typeface="Amaranth"/>
                <a:sym typeface="Amaranth"/>
              </a:rPr>
              <a:t>1907</a:t>
            </a:r>
            <a:endParaRPr sz="2400">
              <a:solidFill>
                <a:schemeClr val="dk1"/>
              </a:solidFill>
              <a:latin typeface="Amaranth"/>
              <a:ea typeface="Amaranth"/>
              <a:cs typeface="Amaranth"/>
              <a:sym typeface="Amaranth"/>
            </a:endParaRPr>
          </a:p>
        </p:txBody>
      </p:sp>
      <p:sp>
        <p:nvSpPr>
          <p:cNvPr id="811" name="Google Shape;811;p63"/>
          <p:cNvSpPr txBox="1"/>
          <p:nvPr/>
        </p:nvSpPr>
        <p:spPr>
          <a:xfrm flipH="1">
            <a:off x="713263" y="3424650"/>
            <a:ext cx="1457700" cy="8175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a:solidFill>
                  <a:schemeClr val="dk1"/>
                </a:solidFill>
                <a:latin typeface="Montserrat"/>
                <a:ea typeface="Montserrat"/>
                <a:cs typeface="Montserrat"/>
                <a:sym typeface="Montserrat"/>
              </a:rPr>
              <a:t>Earth is also known as the Blue Planet</a:t>
            </a:r>
            <a:endParaRPr>
              <a:solidFill>
                <a:schemeClr val="dk1"/>
              </a:solidFill>
              <a:latin typeface="Montserrat"/>
              <a:ea typeface="Montserrat"/>
              <a:cs typeface="Montserrat"/>
              <a:sym typeface="Montserrat"/>
            </a:endParaRPr>
          </a:p>
        </p:txBody>
      </p:sp>
      <p:sp>
        <p:nvSpPr>
          <p:cNvPr id="812" name="Google Shape;812;p63"/>
          <p:cNvSpPr txBox="1"/>
          <p:nvPr/>
        </p:nvSpPr>
        <p:spPr>
          <a:xfrm flipH="1">
            <a:off x="713275" y="2016921"/>
            <a:ext cx="1457700" cy="447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3000">
                <a:solidFill>
                  <a:schemeClr val="dk1"/>
                </a:solidFill>
                <a:latin typeface="Amaranth"/>
                <a:ea typeface="Amaranth"/>
                <a:cs typeface="Amaranth"/>
                <a:sym typeface="Amaranth"/>
              </a:rPr>
              <a:t>01</a:t>
            </a:r>
            <a:endParaRPr sz="3000">
              <a:solidFill>
                <a:schemeClr val="dk1"/>
              </a:solidFill>
              <a:latin typeface="Amaranth"/>
              <a:ea typeface="Amaranth"/>
              <a:cs typeface="Amaranth"/>
              <a:sym typeface="Amaranth"/>
            </a:endParaRPr>
          </a:p>
        </p:txBody>
      </p:sp>
      <p:sp>
        <p:nvSpPr>
          <p:cNvPr id="813" name="Google Shape;813;p63"/>
          <p:cNvSpPr txBox="1"/>
          <p:nvPr/>
        </p:nvSpPr>
        <p:spPr>
          <a:xfrm flipH="1">
            <a:off x="2275231" y="2964650"/>
            <a:ext cx="1457700" cy="5439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None/>
            </a:pPr>
            <a:r>
              <a:rPr lang="en" sz="2400">
                <a:solidFill>
                  <a:schemeClr val="dk1"/>
                </a:solidFill>
                <a:latin typeface="Amaranth"/>
                <a:ea typeface="Amaranth"/>
                <a:cs typeface="Amaranth"/>
                <a:sym typeface="Amaranth"/>
              </a:rPr>
              <a:t>1913</a:t>
            </a:r>
            <a:endParaRPr sz="2400">
              <a:solidFill>
                <a:schemeClr val="dk1"/>
              </a:solidFill>
              <a:latin typeface="Amaranth"/>
              <a:ea typeface="Amaranth"/>
              <a:cs typeface="Amaranth"/>
              <a:sym typeface="Amaranth"/>
            </a:endParaRPr>
          </a:p>
        </p:txBody>
      </p:sp>
      <p:sp>
        <p:nvSpPr>
          <p:cNvPr id="814" name="Google Shape;814;p63"/>
          <p:cNvSpPr txBox="1"/>
          <p:nvPr/>
        </p:nvSpPr>
        <p:spPr>
          <a:xfrm flipH="1">
            <a:off x="2274431" y="3424650"/>
            <a:ext cx="1457700" cy="8175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a:solidFill>
                  <a:schemeClr val="dk1"/>
                </a:solidFill>
                <a:latin typeface="Montserrat"/>
                <a:ea typeface="Montserrat"/>
                <a:cs typeface="Montserrat"/>
                <a:sym typeface="Montserrat"/>
              </a:rPr>
              <a:t>Venus is the second planet from the Sun</a:t>
            </a:r>
            <a:endParaRPr>
              <a:solidFill>
                <a:schemeClr val="dk1"/>
              </a:solidFill>
              <a:latin typeface="Montserrat"/>
              <a:ea typeface="Montserrat"/>
              <a:cs typeface="Montserrat"/>
              <a:sym typeface="Montserrat"/>
            </a:endParaRPr>
          </a:p>
        </p:txBody>
      </p:sp>
      <p:sp>
        <p:nvSpPr>
          <p:cNvPr id="815" name="Google Shape;815;p63"/>
          <p:cNvSpPr txBox="1"/>
          <p:nvPr/>
        </p:nvSpPr>
        <p:spPr>
          <a:xfrm flipH="1">
            <a:off x="2274444" y="2016921"/>
            <a:ext cx="1457700" cy="447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3000">
                <a:solidFill>
                  <a:schemeClr val="dk1"/>
                </a:solidFill>
                <a:latin typeface="Amaranth"/>
                <a:ea typeface="Amaranth"/>
                <a:cs typeface="Amaranth"/>
                <a:sym typeface="Amaranth"/>
              </a:rPr>
              <a:t>02</a:t>
            </a:r>
            <a:endParaRPr sz="3000">
              <a:solidFill>
                <a:schemeClr val="dk1"/>
              </a:solidFill>
              <a:latin typeface="Amaranth"/>
              <a:ea typeface="Amaranth"/>
              <a:cs typeface="Amaranth"/>
              <a:sym typeface="Amaranth"/>
            </a:endParaRPr>
          </a:p>
        </p:txBody>
      </p:sp>
      <p:sp>
        <p:nvSpPr>
          <p:cNvPr id="816" name="Google Shape;816;p63"/>
          <p:cNvSpPr txBox="1"/>
          <p:nvPr/>
        </p:nvSpPr>
        <p:spPr>
          <a:xfrm flipH="1">
            <a:off x="3837188" y="2964650"/>
            <a:ext cx="1457700" cy="5439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None/>
            </a:pPr>
            <a:r>
              <a:rPr lang="en" sz="2400">
                <a:solidFill>
                  <a:schemeClr val="dk1"/>
                </a:solidFill>
                <a:latin typeface="Amaranth"/>
                <a:ea typeface="Amaranth"/>
                <a:cs typeface="Amaranth"/>
                <a:sym typeface="Amaranth"/>
              </a:rPr>
              <a:t>1925</a:t>
            </a:r>
            <a:endParaRPr sz="2400">
              <a:solidFill>
                <a:schemeClr val="dk1"/>
              </a:solidFill>
              <a:latin typeface="Amaranth"/>
              <a:ea typeface="Amaranth"/>
              <a:cs typeface="Amaranth"/>
              <a:sym typeface="Amaranth"/>
            </a:endParaRPr>
          </a:p>
        </p:txBody>
      </p:sp>
      <p:sp>
        <p:nvSpPr>
          <p:cNvPr id="817" name="Google Shape;817;p63"/>
          <p:cNvSpPr txBox="1"/>
          <p:nvPr/>
        </p:nvSpPr>
        <p:spPr>
          <a:xfrm flipH="1">
            <a:off x="3835600" y="3424650"/>
            <a:ext cx="1457700" cy="8175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a:solidFill>
                  <a:schemeClr val="dk1"/>
                </a:solidFill>
                <a:latin typeface="Montserrat"/>
                <a:ea typeface="Montserrat"/>
                <a:cs typeface="Montserrat"/>
                <a:sym typeface="Montserrat"/>
              </a:rPr>
              <a:t>Mercury is the closest planet to the Sun</a:t>
            </a:r>
            <a:endParaRPr>
              <a:solidFill>
                <a:schemeClr val="dk1"/>
              </a:solidFill>
              <a:latin typeface="Montserrat"/>
              <a:ea typeface="Montserrat"/>
              <a:cs typeface="Montserrat"/>
              <a:sym typeface="Montserrat"/>
            </a:endParaRPr>
          </a:p>
        </p:txBody>
      </p:sp>
      <p:sp>
        <p:nvSpPr>
          <p:cNvPr id="818" name="Google Shape;818;p63"/>
          <p:cNvSpPr txBox="1"/>
          <p:nvPr/>
        </p:nvSpPr>
        <p:spPr>
          <a:xfrm flipH="1">
            <a:off x="3835613" y="2016921"/>
            <a:ext cx="1457700" cy="447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3000">
                <a:solidFill>
                  <a:schemeClr val="dk1"/>
                </a:solidFill>
                <a:latin typeface="Amaranth"/>
                <a:ea typeface="Amaranth"/>
                <a:cs typeface="Amaranth"/>
                <a:sym typeface="Amaranth"/>
              </a:rPr>
              <a:t>03</a:t>
            </a:r>
            <a:endParaRPr sz="3000">
              <a:solidFill>
                <a:schemeClr val="dk1"/>
              </a:solidFill>
              <a:latin typeface="Amaranth"/>
              <a:ea typeface="Amaranth"/>
              <a:cs typeface="Amaranth"/>
              <a:sym typeface="Amaranth"/>
            </a:endParaRPr>
          </a:p>
        </p:txBody>
      </p:sp>
      <p:sp>
        <p:nvSpPr>
          <p:cNvPr id="819" name="Google Shape;819;p63"/>
          <p:cNvSpPr txBox="1"/>
          <p:nvPr/>
        </p:nvSpPr>
        <p:spPr>
          <a:xfrm flipH="1">
            <a:off x="5397567" y="2964650"/>
            <a:ext cx="1457700" cy="5439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None/>
            </a:pPr>
            <a:r>
              <a:rPr lang="en" sz="2400">
                <a:solidFill>
                  <a:schemeClr val="dk1"/>
                </a:solidFill>
                <a:latin typeface="Amaranth"/>
                <a:ea typeface="Amaranth"/>
                <a:cs typeface="Amaranth"/>
                <a:sym typeface="Amaranth"/>
              </a:rPr>
              <a:t>1929</a:t>
            </a:r>
            <a:endParaRPr sz="2400">
              <a:solidFill>
                <a:schemeClr val="dk1"/>
              </a:solidFill>
              <a:latin typeface="Amaranth"/>
              <a:ea typeface="Amaranth"/>
              <a:cs typeface="Amaranth"/>
              <a:sym typeface="Amaranth"/>
            </a:endParaRPr>
          </a:p>
        </p:txBody>
      </p:sp>
      <p:sp>
        <p:nvSpPr>
          <p:cNvPr id="820" name="Google Shape;820;p63"/>
          <p:cNvSpPr txBox="1"/>
          <p:nvPr/>
        </p:nvSpPr>
        <p:spPr>
          <a:xfrm flipH="1">
            <a:off x="5396768" y="3424650"/>
            <a:ext cx="1457700" cy="8175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a:solidFill>
                  <a:schemeClr val="dk1"/>
                </a:solidFill>
                <a:latin typeface="Montserrat"/>
                <a:ea typeface="Montserrat"/>
                <a:cs typeface="Montserrat"/>
                <a:sym typeface="Montserrat"/>
              </a:rPr>
              <a:t>Saturn was named after a Roman god</a:t>
            </a:r>
            <a:endParaRPr>
              <a:solidFill>
                <a:schemeClr val="dk1"/>
              </a:solidFill>
              <a:latin typeface="Montserrat"/>
              <a:ea typeface="Montserrat"/>
              <a:cs typeface="Montserrat"/>
              <a:sym typeface="Montserrat"/>
            </a:endParaRPr>
          </a:p>
        </p:txBody>
      </p:sp>
      <p:sp>
        <p:nvSpPr>
          <p:cNvPr id="821" name="Google Shape;821;p63"/>
          <p:cNvSpPr txBox="1"/>
          <p:nvPr/>
        </p:nvSpPr>
        <p:spPr>
          <a:xfrm flipH="1">
            <a:off x="5396781" y="2016921"/>
            <a:ext cx="1457700" cy="447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3000">
                <a:solidFill>
                  <a:schemeClr val="dk1"/>
                </a:solidFill>
                <a:latin typeface="Amaranth"/>
                <a:ea typeface="Amaranth"/>
                <a:cs typeface="Amaranth"/>
                <a:sym typeface="Amaranth"/>
              </a:rPr>
              <a:t>04</a:t>
            </a:r>
            <a:endParaRPr sz="3000">
              <a:solidFill>
                <a:schemeClr val="dk1"/>
              </a:solidFill>
              <a:latin typeface="Amaranth"/>
              <a:ea typeface="Amaranth"/>
              <a:cs typeface="Amaranth"/>
              <a:sym typeface="Amaranth"/>
            </a:endParaRPr>
          </a:p>
        </p:txBody>
      </p:sp>
      <p:sp>
        <p:nvSpPr>
          <p:cNvPr id="822" name="Google Shape;822;p63"/>
          <p:cNvSpPr txBox="1"/>
          <p:nvPr/>
        </p:nvSpPr>
        <p:spPr>
          <a:xfrm flipH="1">
            <a:off x="6959524" y="2964650"/>
            <a:ext cx="1457700" cy="5439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None/>
            </a:pPr>
            <a:r>
              <a:rPr lang="en" sz="2400">
                <a:solidFill>
                  <a:schemeClr val="dk1"/>
                </a:solidFill>
                <a:latin typeface="Amaranth"/>
                <a:ea typeface="Amaranth"/>
                <a:cs typeface="Amaranth"/>
                <a:sym typeface="Amaranth"/>
              </a:rPr>
              <a:t>1954</a:t>
            </a:r>
            <a:endParaRPr sz="2400">
              <a:solidFill>
                <a:schemeClr val="dk1"/>
              </a:solidFill>
              <a:latin typeface="Amaranth"/>
              <a:ea typeface="Amaranth"/>
              <a:cs typeface="Amaranth"/>
              <a:sym typeface="Amaranth"/>
            </a:endParaRPr>
          </a:p>
        </p:txBody>
      </p:sp>
      <p:sp>
        <p:nvSpPr>
          <p:cNvPr id="823" name="Google Shape;823;p63"/>
          <p:cNvSpPr txBox="1"/>
          <p:nvPr/>
        </p:nvSpPr>
        <p:spPr>
          <a:xfrm flipH="1">
            <a:off x="6957937" y="3424650"/>
            <a:ext cx="1457700" cy="8175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a:solidFill>
                  <a:schemeClr val="dk1"/>
                </a:solidFill>
                <a:latin typeface="Montserrat"/>
                <a:ea typeface="Montserrat"/>
                <a:cs typeface="Montserrat"/>
                <a:sym typeface="Montserrat"/>
              </a:rPr>
              <a:t>Despite being red, Mars is very cold</a:t>
            </a:r>
            <a:endParaRPr>
              <a:solidFill>
                <a:schemeClr val="dk1"/>
              </a:solidFill>
              <a:latin typeface="Montserrat"/>
              <a:ea typeface="Montserrat"/>
              <a:cs typeface="Montserrat"/>
              <a:sym typeface="Montserrat"/>
            </a:endParaRPr>
          </a:p>
        </p:txBody>
      </p:sp>
      <p:sp>
        <p:nvSpPr>
          <p:cNvPr id="824" name="Google Shape;824;p63"/>
          <p:cNvSpPr txBox="1"/>
          <p:nvPr/>
        </p:nvSpPr>
        <p:spPr>
          <a:xfrm flipH="1">
            <a:off x="6957950" y="2016921"/>
            <a:ext cx="1457700" cy="447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3000">
                <a:solidFill>
                  <a:schemeClr val="dk1"/>
                </a:solidFill>
                <a:latin typeface="Amaranth"/>
                <a:ea typeface="Amaranth"/>
                <a:cs typeface="Amaranth"/>
                <a:sym typeface="Amaranth"/>
              </a:rPr>
              <a:t>05</a:t>
            </a:r>
            <a:endParaRPr sz="3000">
              <a:solidFill>
                <a:schemeClr val="dk1"/>
              </a:solidFill>
              <a:latin typeface="Amaranth"/>
              <a:ea typeface="Amaranth"/>
              <a:cs typeface="Amaranth"/>
              <a:sym typeface="Amaranth"/>
            </a:endParaRPr>
          </a:p>
        </p:txBody>
      </p:sp>
      <p:cxnSp>
        <p:nvCxnSpPr>
          <p:cNvPr id="825" name="Google Shape;825;p63"/>
          <p:cNvCxnSpPr/>
          <p:nvPr/>
        </p:nvCxnSpPr>
        <p:spPr>
          <a:xfrm>
            <a:off x="714851" y="2714525"/>
            <a:ext cx="7702500" cy="0"/>
          </a:xfrm>
          <a:prstGeom prst="straightConnector1">
            <a:avLst/>
          </a:prstGeom>
          <a:noFill/>
          <a:ln w="19050" cap="flat" cmpd="sng">
            <a:solidFill>
              <a:schemeClr val="lt2"/>
            </a:solidFill>
            <a:prstDash val="solid"/>
            <a:round/>
            <a:headEnd type="none" w="med" len="med"/>
            <a:tailEnd type="none" w="med" len="med"/>
          </a:ln>
        </p:spPr>
      </p:cxnSp>
      <p:cxnSp>
        <p:nvCxnSpPr>
          <p:cNvPr id="826" name="Google Shape;826;p63"/>
          <p:cNvCxnSpPr>
            <a:stCxn id="812" idx="2"/>
            <a:endCxn id="810" idx="0"/>
          </p:cNvCxnSpPr>
          <p:nvPr/>
        </p:nvCxnSpPr>
        <p:spPr>
          <a:xfrm>
            <a:off x="1442125" y="2464521"/>
            <a:ext cx="1500" cy="500100"/>
          </a:xfrm>
          <a:prstGeom prst="straightConnector1">
            <a:avLst/>
          </a:prstGeom>
          <a:noFill/>
          <a:ln w="19050" cap="flat" cmpd="sng">
            <a:solidFill>
              <a:schemeClr val="lt2"/>
            </a:solidFill>
            <a:prstDash val="solid"/>
            <a:round/>
            <a:headEnd type="oval" w="med" len="med"/>
            <a:tailEnd type="none" w="med" len="med"/>
          </a:ln>
        </p:spPr>
      </p:cxnSp>
      <p:cxnSp>
        <p:nvCxnSpPr>
          <p:cNvPr id="827" name="Google Shape;827;p63"/>
          <p:cNvCxnSpPr>
            <a:stCxn id="815" idx="2"/>
            <a:endCxn id="813" idx="0"/>
          </p:cNvCxnSpPr>
          <p:nvPr/>
        </p:nvCxnSpPr>
        <p:spPr>
          <a:xfrm>
            <a:off x="3003294" y="2464521"/>
            <a:ext cx="900" cy="500100"/>
          </a:xfrm>
          <a:prstGeom prst="straightConnector1">
            <a:avLst/>
          </a:prstGeom>
          <a:noFill/>
          <a:ln w="19050" cap="flat" cmpd="sng">
            <a:solidFill>
              <a:schemeClr val="lt2"/>
            </a:solidFill>
            <a:prstDash val="solid"/>
            <a:round/>
            <a:headEnd type="oval" w="med" len="med"/>
            <a:tailEnd type="none" w="med" len="med"/>
          </a:ln>
        </p:spPr>
      </p:cxnSp>
      <p:cxnSp>
        <p:nvCxnSpPr>
          <p:cNvPr id="828" name="Google Shape;828;p63"/>
          <p:cNvCxnSpPr>
            <a:stCxn id="818" idx="2"/>
            <a:endCxn id="816" idx="0"/>
          </p:cNvCxnSpPr>
          <p:nvPr/>
        </p:nvCxnSpPr>
        <p:spPr>
          <a:xfrm>
            <a:off x="4564463" y="2464521"/>
            <a:ext cx="1500" cy="500100"/>
          </a:xfrm>
          <a:prstGeom prst="straightConnector1">
            <a:avLst/>
          </a:prstGeom>
          <a:noFill/>
          <a:ln w="19050" cap="flat" cmpd="sng">
            <a:solidFill>
              <a:schemeClr val="lt2"/>
            </a:solidFill>
            <a:prstDash val="solid"/>
            <a:round/>
            <a:headEnd type="oval" w="med" len="med"/>
            <a:tailEnd type="none" w="med" len="med"/>
          </a:ln>
        </p:spPr>
      </p:cxnSp>
      <p:cxnSp>
        <p:nvCxnSpPr>
          <p:cNvPr id="829" name="Google Shape;829;p63"/>
          <p:cNvCxnSpPr>
            <a:stCxn id="821" idx="2"/>
            <a:endCxn id="819" idx="0"/>
          </p:cNvCxnSpPr>
          <p:nvPr/>
        </p:nvCxnSpPr>
        <p:spPr>
          <a:xfrm>
            <a:off x="6125631" y="2464521"/>
            <a:ext cx="900" cy="500100"/>
          </a:xfrm>
          <a:prstGeom prst="straightConnector1">
            <a:avLst/>
          </a:prstGeom>
          <a:noFill/>
          <a:ln w="19050" cap="flat" cmpd="sng">
            <a:solidFill>
              <a:schemeClr val="lt2"/>
            </a:solidFill>
            <a:prstDash val="solid"/>
            <a:round/>
            <a:headEnd type="oval" w="med" len="med"/>
            <a:tailEnd type="none" w="med" len="med"/>
          </a:ln>
        </p:spPr>
      </p:cxnSp>
      <p:cxnSp>
        <p:nvCxnSpPr>
          <p:cNvPr id="830" name="Google Shape;830;p63"/>
          <p:cNvCxnSpPr>
            <a:stCxn id="824" idx="2"/>
            <a:endCxn id="822" idx="0"/>
          </p:cNvCxnSpPr>
          <p:nvPr/>
        </p:nvCxnSpPr>
        <p:spPr>
          <a:xfrm>
            <a:off x="7686800" y="2464521"/>
            <a:ext cx="1500" cy="500100"/>
          </a:xfrm>
          <a:prstGeom prst="straightConnector1">
            <a:avLst/>
          </a:prstGeom>
          <a:noFill/>
          <a:ln w="19050" cap="flat" cmpd="sng">
            <a:solidFill>
              <a:schemeClr val="lt2"/>
            </a:solidFill>
            <a:prstDash val="solid"/>
            <a:round/>
            <a:headEnd type="oval" w="med" len="med"/>
            <a:tailEnd type="none" w="med" len="med"/>
          </a:ln>
        </p:spPr>
      </p:cxnSp>
      <p:sp>
        <p:nvSpPr>
          <p:cNvPr id="831" name="Google Shape;831;p63"/>
          <p:cNvSpPr txBox="1"/>
          <p:nvPr/>
        </p:nvSpPr>
        <p:spPr>
          <a:xfrm flipH="1">
            <a:off x="720821" y="1575975"/>
            <a:ext cx="1457700" cy="3303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None/>
            </a:pPr>
            <a:r>
              <a:rPr lang="en">
                <a:solidFill>
                  <a:schemeClr val="dk1"/>
                </a:solidFill>
                <a:latin typeface="Montserrat"/>
                <a:ea typeface="Montserrat"/>
                <a:cs typeface="Montserrat"/>
                <a:sym typeface="Montserrat"/>
              </a:rPr>
              <a:t>(Born)</a:t>
            </a:r>
            <a:endParaRPr>
              <a:solidFill>
                <a:schemeClr val="dk1"/>
              </a:solidFill>
              <a:latin typeface="Montserrat"/>
              <a:ea typeface="Montserrat"/>
              <a:cs typeface="Montserrat"/>
              <a:sym typeface="Montserrat"/>
            </a:endParaRPr>
          </a:p>
        </p:txBody>
      </p:sp>
      <p:sp>
        <p:nvSpPr>
          <p:cNvPr id="832" name="Google Shape;832;p63"/>
          <p:cNvSpPr txBox="1"/>
          <p:nvPr/>
        </p:nvSpPr>
        <p:spPr>
          <a:xfrm flipH="1">
            <a:off x="6965475" y="1575975"/>
            <a:ext cx="1457700" cy="3303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(Death)</a:t>
            </a:r>
            <a:endParaRPr>
              <a:solidFill>
                <a:schemeClr val="dk1"/>
              </a:solidFill>
              <a:latin typeface="Montserrat"/>
              <a:ea typeface="Montserrat"/>
              <a:cs typeface="Montserrat"/>
              <a:sym typeface="Montserrat"/>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28"/>
        <p:cNvGrpSpPr/>
        <p:nvPr/>
      </p:nvGrpSpPr>
      <p:grpSpPr>
        <a:xfrm>
          <a:off x="0" y="0"/>
          <a:ext cx="0" cy="0"/>
          <a:chOff x="0" y="0"/>
          <a:chExt cx="0" cy="0"/>
        </a:xfrm>
      </p:grpSpPr>
      <p:pic>
        <p:nvPicPr>
          <p:cNvPr id="329" name="Google Shape;329;p37"/>
          <p:cNvPicPr preferRelativeResize="0"/>
          <p:nvPr/>
        </p:nvPicPr>
        <p:blipFill rotWithShape="1">
          <a:blip r:embed="rId3">
            <a:alphaModFix/>
          </a:blip>
          <a:srcRect/>
          <a:stretch/>
        </p:blipFill>
        <p:spPr>
          <a:xfrm>
            <a:off x="3550566" y="2290827"/>
            <a:ext cx="1976839" cy="2852679"/>
          </a:xfrm>
          <a:prstGeom prst="rect">
            <a:avLst/>
          </a:prstGeom>
          <a:noFill/>
          <a:ln>
            <a:noFill/>
          </a:ln>
        </p:spPr>
      </p:pic>
      <p:sp>
        <p:nvSpPr>
          <p:cNvPr id="330" name="Google Shape;330;p3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Table of contents</a:t>
            </a:r>
            <a:endParaRPr/>
          </a:p>
        </p:txBody>
      </p:sp>
      <p:sp>
        <p:nvSpPr>
          <p:cNvPr id="331" name="Google Shape;331;p37"/>
          <p:cNvSpPr txBox="1">
            <a:spLocks noGrp="1"/>
          </p:cNvSpPr>
          <p:nvPr>
            <p:ph type="subTitle" idx="2"/>
          </p:nvPr>
        </p:nvSpPr>
        <p:spPr>
          <a:xfrm>
            <a:off x="720031" y="3825800"/>
            <a:ext cx="2806500" cy="625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describe the topic of the section here</a:t>
            </a:r>
            <a:endParaRPr sz="1600">
              <a:solidFill>
                <a:srgbClr val="666666"/>
              </a:solidFill>
            </a:endParaRPr>
          </a:p>
        </p:txBody>
      </p:sp>
      <p:sp>
        <p:nvSpPr>
          <p:cNvPr id="332" name="Google Shape;332;p37"/>
          <p:cNvSpPr txBox="1">
            <a:spLocks noGrp="1"/>
          </p:cNvSpPr>
          <p:nvPr>
            <p:ph type="subTitle" idx="1"/>
          </p:nvPr>
        </p:nvSpPr>
        <p:spPr>
          <a:xfrm>
            <a:off x="720031" y="2216720"/>
            <a:ext cx="2806500" cy="625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describe the topic of the section here</a:t>
            </a:r>
            <a:endParaRPr/>
          </a:p>
        </p:txBody>
      </p:sp>
      <p:sp>
        <p:nvSpPr>
          <p:cNvPr id="333" name="Google Shape;333;p37"/>
          <p:cNvSpPr txBox="1">
            <a:spLocks noGrp="1"/>
          </p:cNvSpPr>
          <p:nvPr>
            <p:ph type="subTitle" idx="3"/>
          </p:nvPr>
        </p:nvSpPr>
        <p:spPr>
          <a:xfrm>
            <a:off x="5617476" y="2216720"/>
            <a:ext cx="2806500" cy="625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describe the topic of the section here</a:t>
            </a:r>
            <a:endParaRPr/>
          </a:p>
        </p:txBody>
      </p:sp>
      <p:sp>
        <p:nvSpPr>
          <p:cNvPr id="334" name="Google Shape;334;p37"/>
          <p:cNvSpPr txBox="1">
            <a:spLocks noGrp="1"/>
          </p:cNvSpPr>
          <p:nvPr>
            <p:ph type="subTitle" idx="4"/>
          </p:nvPr>
        </p:nvSpPr>
        <p:spPr>
          <a:xfrm>
            <a:off x="5617476" y="3825800"/>
            <a:ext cx="2806500" cy="625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describe the topic of the section here</a:t>
            </a:r>
            <a:endParaRPr/>
          </a:p>
        </p:txBody>
      </p:sp>
      <p:sp>
        <p:nvSpPr>
          <p:cNvPr id="335" name="Google Shape;335;p37"/>
          <p:cNvSpPr txBox="1">
            <a:spLocks noGrp="1"/>
          </p:cNvSpPr>
          <p:nvPr>
            <p:ph type="title" idx="5"/>
          </p:nvPr>
        </p:nvSpPr>
        <p:spPr>
          <a:xfrm>
            <a:off x="720031" y="1403100"/>
            <a:ext cx="28065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a:t>01</a:t>
            </a:r>
            <a:endParaRPr sz="2400"/>
          </a:p>
        </p:txBody>
      </p:sp>
      <p:sp>
        <p:nvSpPr>
          <p:cNvPr id="336" name="Google Shape;336;p37"/>
          <p:cNvSpPr txBox="1">
            <a:spLocks noGrp="1"/>
          </p:cNvSpPr>
          <p:nvPr>
            <p:ph type="title" idx="6"/>
          </p:nvPr>
        </p:nvSpPr>
        <p:spPr>
          <a:xfrm>
            <a:off x="720025" y="3012180"/>
            <a:ext cx="28065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a:t>03</a:t>
            </a:r>
            <a:endParaRPr sz="2400"/>
          </a:p>
        </p:txBody>
      </p:sp>
      <p:sp>
        <p:nvSpPr>
          <p:cNvPr id="337" name="Google Shape;337;p37"/>
          <p:cNvSpPr txBox="1">
            <a:spLocks noGrp="1"/>
          </p:cNvSpPr>
          <p:nvPr>
            <p:ph type="title" idx="7"/>
          </p:nvPr>
        </p:nvSpPr>
        <p:spPr>
          <a:xfrm>
            <a:off x="5617476" y="1403100"/>
            <a:ext cx="28065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a:t>02</a:t>
            </a:r>
            <a:endParaRPr sz="2400"/>
          </a:p>
        </p:txBody>
      </p:sp>
      <p:sp>
        <p:nvSpPr>
          <p:cNvPr id="338" name="Google Shape;338;p37"/>
          <p:cNvSpPr txBox="1">
            <a:spLocks noGrp="1"/>
          </p:cNvSpPr>
          <p:nvPr>
            <p:ph type="title" idx="8"/>
          </p:nvPr>
        </p:nvSpPr>
        <p:spPr>
          <a:xfrm>
            <a:off x="5617476" y="3012180"/>
            <a:ext cx="28065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a:t>04</a:t>
            </a:r>
            <a:endParaRPr sz="2400"/>
          </a:p>
        </p:txBody>
      </p:sp>
      <p:sp>
        <p:nvSpPr>
          <p:cNvPr id="339" name="Google Shape;339;p37"/>
          <p:cNvSpPr txBox="1">
            <a:spLocks noGrp="1"/>
          </p:cNvSpPr>
          <p:nvPr>
            <p:ph type="subTitle" idx="9"/>
          </p:nvPr>
        </p:nvSpPr>
        <p:spPr>
          <a:xfrm>
            <a:off x="720031" y="1867960"/>
            <a:ext cx="2806500" cy="483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Name of the section</a:t>
            </a:r>
            <a:endParaRPr/>
          </a:p>
        </p:txBody>
      </p:sp>
      <p:sp>
        <p:nvSpPr>
          <p:cNvPr id="340" name="Google Shape;340;p37"/>
          <p:cNvSpPr txBox="1">
            <a:spLocks noGrp="1"/>
          </p:cNvSpPr>
          <p:nvPr>
            <p:ph type="subTitle" idx="13"/>
          </p:nvPr>
        </p:nvSpPr>
        <p:spPr>
          <a:xfrm>
            <a:off x="5617476" y="1867960"/>
            <a:ext cx="2806500" cy="483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Name of the section</a:t>
            </a:r>
            <a:endParaRPr/>
          </a:p>
        </p:txBody>
      </p:sp>
      <p:sp>
        <p:nvSpPr>
          <p:cNvPr id="341" name="Google Shape;341;p37"/>
          <p:cNvSpPr txBox="1">
            <a:spLocks noGrp="1"/>
          </p:cNvSpPr>
          <p:nvPr>
            <p:ph type="subTitle" idx="14"/>
          </p:nvPr>
        </p:nvSpPr>
        <p:spPr>
          <a:xfrm>
            <a:off x="720031" y="3477040"/>
            <a:ext cx="2806500" cy="483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Name of the section</a:t>
            </a:r>
            <a:endParaRPr/>
          </a:p>
        </p:txBody>
      </p:sp>
      <p:sp>
        <p:nvSpPr>
          <p:cNvPr id="342" name="Google Shape;342;p37"/>
          <p:cNvSpPr txBox="1">
            <a:spLocks noGrp="1"/>
          </p:cNvSpPr>
          <p:nvPr>
            <p:ph type="subTitle" idx="15"/>
          </p:nvPr>
        </p:nvSpPr>
        <p:spPr>
          <a:xfrm>
            <a:off x="5617476" y="3477040"/>
            <a:ext cx="2806500" cy="483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Name of the section</a:t>
            </a:r>
            <a:endParaRPr/>
          </a:p>
        </p:txBody>
      </p:sp>
      <p:pic>
        <p:nvPicPr>
          <p:cNvPr id="343" name="Google Shape;343;p37"/>
          <p:cNvPicPr preferRelativeResize="0"/>
          <p:nvPr/>
        </p:nvPicPr>
        <p:blipFill>
          <a:blip r:embed="rId4">
            <a:alphaModFix/>
          </a:blip>
          <a:stretch>
            <a:fillRect/>
          </a:stretch>
        </p:blipFill>
        <p:spPr>
          <a:xfrm rot="-2903084">
            <a:off x="2953006" y="4403090"/>
            <a:ext cx="939190" cy="483900"/>
          </a:xfrm>
          <a:prstGeom prst="rect">
            <a:avLst/>
          </a:prstGeom>
          <a:noFill/>
          <a:ln>
            <a:noFill/>
          </a:ln>
        </p:spPr>
      </p:pic>
      <p:pic>
        <p:nvPicPr>
          <p:cNvPr id="344" name="Google Shape;344;p37"/>
          <p:cNvPicPr preferRelativeResize="0"/>
          <p:nvPr/>
        </p:nvPicPr>
        <p:blipFill rotWithShape="1">
          <a:blip r:embed="rId5">
            <a:alphaModFix/>
          </a:blip>
          <a:srcRect b="1845"/>
          <a:stretch/>
        </p:blipFill>
        <p:spPr>
          <a:xfrm>
            <a:off x="4029650" y="1278625"/>
            <a:ext cx="1018675" cy="3864876"/>
          </a:xfrm>
          <a:prstGeom prst="rect">
            <a:avLst/>
          </a:prstGeom>
          <a:noFill/>
          <a:ln>
            <a:noFill/>
          </a:ln>
        </p:spPr>
      </p:pic>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836"/>
        <p:cNvGrpSpPr/>
        <p:nvPr/>
      </p:nvGrpSpPr>
      <p:grpSpPr>
        <a:xfrm>
          <a:off x="0" y="0"/>
          <a:ext cx="0" cy="0"/>
          <a:chOff x="0" y="0"/>
          <a:chExt cx="0" cy="0"/>
        </a:xfrm>
      </p:grpSpPr>
      <p:sp>
        <p:nvSpPr>
          <p:cNvPr id="837" name="Google Shape;837;p64"/>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Contemporary art movements</a:t>
            </a:r>
            <a:endParaRPr/>
          </a:p>
        </p:txBody>
      </p:sp>
      <p:graphicFrame>
        <p:nvGraphicFramePr>
          <p:cNvPr id="838" name="Google Shape;838;p64"/>
          <p:cNvGraphicFramePr/>
          <p:nvPr/>
        </p:nvGraphicFramePr>
        <p:xfrm>
          <a:off x="713200" y="1187475"/>
          <a:ext cx="7717500" cy="3311550"/>
        </p:xfrm>
        <a:graphic>
          <a:graphicData uri="http://schemas.openxmlformats.org/drawingml/2006/table">
            <a:tbl>
              <a:tblPr>
                <a:noFill/>
                <a:tableStyleId>{0B8EE6A5-BAFA-42B6-92AC-542FB3FBBD2A}</a:tableStyleId>
              </a:tblPr>
              <a:tblGrid>
                <a:gridCol w="1335175">
                  <a:extLst>
                    <a:ext uri="{9D8B030D-6E8A-4147-A177-3AD203B41FA5}">
                      <a16:colId xmlns:a16="http://schemas.microsoft.com/office/drawing/2014/main" val="20000"/>
                    </a:ext>
                  </a:extLst>
                </a:gridCol>
                <a:gridCol w="2117000">
                  <a:extLst>
                    <a:ext uri="{9D8B030D-6E8A-4147-A177-3AD203B41FA5}">
                      <a16:colId xmlns:a16="http://schemas.microsoft.com/office/drawing/2014/main" val="20001"/>
                    </a:ext>
                  </a:extLst>
                </a:gridCol>
                <a:gridCol w="4265325">
                  <a:extLst>
                    <a:ext uri="{9D8B030D-6E8A-4147-A177-3AD203B41FA5}">
                      <a16:colId xmlns:a16="http://schemas.microsoft.com/office/drawing/2014/main" val="20002"/>
                    </a:ext>
                  </a:extLst>
                </a:gridCol>
              </a:tblGrid>
              <a:tr h="551925">
                <a:tc>
                  <a:txBody>
                    <a:bodyPr/>
                    <a:lstStyle/>
                    <a:p>
                      <a:pPr marL="0" lvl="0" indent="0" algn="ctr" rtl="0">
                        <a:lnSpc>
                          <a:spcPct val="100000"/>
                        </a:lnSpc>
                        <a:spcBef>
                          <a:spcPts val="0"/>
                        </a:spcBef>
                        <a:spcAft>
                          <a:spcPts val="0"/>
                        </a:spcAft>
                        <a:buNone/>
                      </a:pPr>
                      <a:r>
                        <a:rPr lang="en" sz="2400">
                          <a:solidFill>
                            <a:srgbClr val="E8EEEE"/>
                          </a:solidFill>
                          <a:latin typeface="Amaranth"/>
                          <a:ea typeface="Amaranth"/>
                          <a:cs typeface="Amaranth"/>
                          <a:sym typeface="Amaranth"/>
                        </a:rPr>
                        <a:t>Artists</a:t>
                      </a:r>
                      <a:endParaRPr sz="2400">
                        <a:solidFill>
                          <a:srgbClr val="E8EEEE"/>
                        </a:solidFill>
                        <a:latin typeface="Amaranth"/>
                        <a:ea typeface="Amaranth"/>
                        <a:cs typeface="Amaranth"/>
                        <a:sym typeface="Amaranth"/>
                      </a:endParaRPr>
                    </a:p>
                  </a:txBody>
                  <a:tcPr marL="91425" marR="91425" marT="0" marB="0" anchor="ctr">
                    <a:lnL w="19050" cap="flat" cmpd="sng">
                      <a:solidFill>
                        <a:schemeClr val="lt1">
                          <a:alpha val="0"/>
                        </a:schemeClr>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alpha val="0"/>
                        </a:schemeClr>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2"/>
                    </a:solidFill>
                  </a:tcPr>
                </a:tc>
                <a:tc>
                  <a:txBody>
                    <a:bodyPr/>
                    <a:lstStyle/>
                    <a:p>
                      <a:pPr marL="0" lvl="0" indent="0" algn="ctr" rtl="0">
                        <a:lnSpc>
                          <a:spcPct val="100000"/>
                        </a:lnSpc>
                        <a:spcBef>
                          <a:spcPts val="0"/>
                        </a:spcBef>
                        <a:spcAft>
                          <a:spcPts val="0"/>
                        </a:spcAft>
                        <a:buNone/>
                      </a:pPr>
                      <a:r>
                        <a:rPr lang="en" sz="2400">
                          <a:solidFill>
                            <a:srgbClr val="E8EEEE"/>
                          </a:solidFill>
                          <a:latin typeface="Amaranth"/>
                          <a:ea typeface="Amaranth"/>
                          <a:cs typeface="Amaranth"/>
                          <a:sym typeface="Amaranth"/>
                        </a:rPr>
                        <a:t>Description</a:t>
                      </a:r>
                      <a:endParaRPr sz="2400">
                        <a:solidFill>
                          <a:srgbClr val="E8EEEE"/>
                        </a:solidFill>
                        <a:latin typeface="Amaranth"/>
                        <a:ea typeface="Amaranth"/>
                        <a:cs typeface="Amaranth"/>
                        <a:sym typeface="Amaranth"/>
                      </a:endParaRPr>
                    </a:p>
                  </a:txBody>
                  <a:tcPr marL="91425" marR="91425"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alpha val="0"/>
                        </a:schemeClr>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2"/>
                    </a:solidFill>
                  </a:tcPr>
                </a:tc>
                <a:tc>
                  <a:txBody>
                    <a:bodyPr/>
                    <a:lstStyle/>
                    <a:p>
                      <a:pPr marL="0" lvl="0" indent="0" algn="ctr" rtl="0">
                        <a:lnSpc>
                          <a:spcPct val="100000"/>
                        </a:lnSpc>
                        <a:spcBef>
                          <a:spcPts val="0"/>
                        </a:spcBef>
                        <a:spcAft>
                          <a:spcPts val="0"/>
                        </a:spcAft>
                        <a:buNone/>
                      </a:pPr>
                      <a:r>
                        <a:rPr lang="en" sz="2400">
                          <a:solidFill>
                            <a:srgbClr val="E8EEEE"/>
                          </a:solidFill>
                          <a:latin typeface="Amaranth"/>
                          <a:ea typeface="Amaranth"/>
                          <a:cs typeface="Amaranth"/>
                          <a:sym typeface="Amaranth"/>
                        </a:rPr>
                        <a:t>Contemporary art movements </a:t>
                      </a:r>
                      <a:endParaRPr sz="2400">
                        <a:solidFill>
                          <a:srgbClr val="E8EEEE"/>
                        </a:solidFill>
                        <a:latin typeface="Amaranth"/>
                        <a:ea typeface="Amaranth"/>
                        <a:cs typeface="Amaranth"/>
                        <a:sym typeface="Amaranth"/>
                      </a:endParaRPr>
                    </a:p>
                  </a:txBody>
                  <a:tcPr marL="91425" marR="91425" marT="0" marB="0" anchor="ctr">
                    <a:lnL w="19050" cap="flat" cmpd="sng">
                      <a:solidFill>
                        <a:schemeClr val="lt1"/>
                      </a:solidFill>
                      <a:prstDash val="solid"/>
                      <a:round/>
                      <a:headEnd type="none" w="sm" len="sm"/>
                      <a:tailEnd type="none" w="sm" len="sm"/>
                    </a:lnL>
                    <a:lnR w="19050" cap="flat" cmpd="sng">
                      <a:solidFill>
                        <a:schemeClr val="lt1">
                          <a:alpha val="0"/>
                        </a:schemeClr>
                      </a:solidFill>
                      <a:prstDash val="solid"/>
                      <a:round/>
                      <a:headEnd type="none" w="sm" len="sm"/>
                      <a:tailEnd type="none" w="sm" len="sm"/>
                    </a:lnR>
                    <a:lnT w="19050" cap="flat" cmpd="sng">
                      <a:solidFill>
                        <a:schemeClr val="lt1">
                          <a:alpha val="0"/>
                        </a:schemeClr>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2"/>
                    </a:solidFill>
                  </a:tcPr>
                </a:tc>
                <a:extLst>
                  <a:ext uri="{0D108BD9-81ED-4DB2-BD59-A6C34878D82A}">
                    <a16:rowId xmlns:a16="http://schemas.microsoft.com/office/drawing/2014/main" val="10000"/>
                  </a:ext>
                </a:extLst>
              </a:tr>
              <a:tr h="551925">
                <a:tc>
                  <a:txBody>
                    <a:bodyPr/>
                    <a:lstStyle/>
                    <a:p>
                      <a:pPr marL="0" lvl="0" indent="0" algn="ctr" rtl="0">
                        <a:lnSpc>
                          <a:spcPct val="100000"/>
                        </a:lnSpc>
                        <a:spcBef>
                          <a:spcPts val="0"/>
                        </a:spcBef>
                        <a:spcAft>
                          <a:spcPts val="0"/>
                        </a:spcAft>
                        <a:buNone/>
                      </a:pPr>
                      <a:r>
                        <a:rPr lang="en" sz="1600">
                          <a:solidFill>
                            <a:srgbClr val="E8EEEE"/>
                          </a:solidFill>
                          <a:latin typeface="Amaranth"/>
                          <a:ea typeface="Amaranth"/>
                          <a:cs typeface="Amaranth"/>
                          <a:sym typeface="Amaranth"/>
                        </a:rPr>
                        <a:t>Artist 1</a:t>
                      </a:r>
                      <a:endParaRPr sz="1600">
                        <a:solidFill>
                          <a:srgbClr val="E8EEEE"/>
                        </a:solidFill>
                        <a:latin typeface="Amaranth"/>
                        <a:ea typeface="Amaranth"/>
                        <a:cs typeface="Amaranth"/>
                        <a:sym typeface="Amaranth"/>
                      </a:endParaRPr>
                    </a:p>
                  </a:txBody>
                  <a:tcPr marL="91425" marR="91425" marT="0" marB="0" anchor="ctr">
                    <a:lnL w="19050" cap="flat" cmpd="sng">
                      <a:solidFill>
                        <a:schemeClr val="lt1">
                          <a:alpha val="0"/>
                        </a:schemeClr>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a:solidFill>
                            <a:srgbClr val="E8EEEE"/>
                          </a:solidFill>
                          <a:latin typeface="Montserrat"/>
                          <a:ea typeface="Montserrat"/>
                          <a:cs typeface="Montserrat"/>
                          <a:sym typeface="Montserrat"/>
                        </a:rPr>
                        <a:t>Neptune is very far away from the Sun</a:t>
                      </a:r>
                      <a:endParaRPr>
                        <a:solidFill>
                          <a:srgbClr val="E8EEEE"/>
                        </a:solidFill>
                        <a:latin typeface="Montserrat"/>
                        <a:ea typeface="Montserrat"/>
                        <a:cs typeface="Montserrat"/>
                        <a:sym typeface="Montserrat"/>
                      </a:endParaRPr>
                    </a:p>
                  </a:txBody>
                  <a:tcPr marL="91425" marR="91425"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a:solidFill>
                            <a:srgbClr val="E8EEEE"/>
                          </a:solidFill>
                          <a:latin typeface="Montserrat"/>
                          <a:ea typeface="Montserrat"/>
                          <a:cs typeface="Montserrat"/>
                          <a:sym typeface="Montserrat"/>
                        </a:rPr>
                        <a:t>Earth is also known as the Blue Planet</a:t>
                      </a:r>
                      <a:endParaRPr>
                        <a:solidFill>
                          <a:srgbClr val="E8EEEE"/>
                        </a:solidFill>
                        <a:latin typeface="Montserrat"/>
                        <a:ea typeface="Montserrat"/>
                        <a:cs typeface="Montserrat"/>
                        <a:sym typeface="Montserrat"/>
                      </a:endParaRPr>
                    </a:p>
                  </a:txBody>
                  <a:tcPr marL="91425" marR="91425" marT="0" marB="0" anchor="ctr">
                    <a:lnL w="19050" cap="flat" cmpd="sng">
                      <a:solidFill>
                        <a:schemeClr val="lt1"/>
                      </a:solidFill>
                      <a:prstDash val="solid"/>
                      <a:round/>
                      <a:headEnd type="none" w="sm" len="sm"/>
                      <a:tailEnd type="none" w="sm" len="sm"/>
                    </a:lnL>
                    <a:lnR w="19050" cap="flat" cmpd="sng">
                      <a:solidFill>
                        <a:schemeClr val="lt1">
                          <a:alpha val="0"/>
                        </a:schemeClr>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2"/>
                    </a:solidFill>
                  </a:tcPr>
                </a:tc>
                <a:extLst>
                  <a:ext uri="{0D108BD9-81ED-4DB2-BD59-A6C34878D82A}">
                    <a16:rowId xmlns:a16="http://schemas.microsoft.com/office/drawing/2014/main" val="10001"/>
                  </a:ext>
                </a:extLst>
              </a:tr>
              <a:tr h="551925">
                <a:tc>
                  <a:txBody>
                    <a:bodyPr/>
                    <a:lstStyle/>
                    <a:p>
                      <a:pPr marL="0" lvl="0" indent="0" algn="ctr" rtl="0">
                        <a:spcBef>
                          <a:spcPts val="0"/>
                        </a:spcBef>
                        <a:spcAft>
                          <a:spcPts val="0"/>
                        </a:spcAft>
                        <a:buNone/>
                      </a:pPr>
                      <a:r>
                        <a:rPr lang="en" sz="1600">
                          <a:solidFill>
                            <a:srgbClr val="E8EEEE"/>
                          </a:solidFill>
                          <a:latin typeface="Amaranth"/>
                          <a:ea typeface="Amaranth"/>
                          <a:cs typeface="Amaranth"/>
                          <a:sym typeface="Amaranth"/>
                        </a:rPr>
                        <a:t>Artist 2</a:t>
                      </a:r>
                      <a:endParaRPr sz="1600">
                        <a:solidFill>
                          <a:srgbClr val="E8EEEE"/>
                        </a:solidFill>
                        <a:latin typeface="Amaranth"/>
                        <a:ea typeface="Amaranth"/>
                        <a:cs typeface="Amaranth"/>
                        <a:sym typeface="Amaranth"/>
                      </a:endParaRPr>
                    </a:p>
                  </a:txBody>
                  <a:tcPr marL="91425" marR="91425" marT="0" marB="0" anchor="ctr">
                    <a:lnL w="19050" cap="flat" cmpd="sng">
                      <a:solidFill>
                        <a:schemeClr val="lt1">
                          <a:alpha val="0"/>
                        </a:schemeClr>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2"/>
                    </a:solidFill>
                  </a:tcPr>
                </a:tc>
                <a:tc>
                  <a:txBody>
                    <a:bodyPr/>
                    <a:lstStyle/>
                    <a:p>
                      <a:pPr marL="0" lvl="0" indent="0" algn="ctr" rtl="0">
                        <a:lnSpc>
                          <a:spcPct val="100000"/>
                        </a:lnSpc>
                        <a:spcBef>
                          <a:spcPts val="0"/>
                        </a:spcBef>
                        <a:spcAft>
                          <a:spcPts val="0"/>
                        </a:spcAft>
                        <a:buNone/>
                      </a:pPr>
                      <a:r>
                        <a:rPr lang="en">
                          <a:solidFill>
                            <a:srgbClr val="E8EEEE"/>
                          </a:solidFill>
                          <a:latin typeface="Montserrat"/>
                          <a:ea typeface="Montserrat"/>
                          <a:cs typeface="Montserrat"/>
                          <a:sym typeface="Montserrat"/>
                        </a:rPr>
                        <a:t>Jupiter is the biggest planet of them all</a:t>
                      </a:r>
                      <a:endParaRPr>
                        <a:solidFill>
                          <a:srgbClr val="E8EEEE"/>
                        </a:solidFill>
                        <a:latin typeface="Montserrat"/>
                        <a:ea typeface="Montserrat"/>
                        <a:cs typeface="Montserrat"/>
                        <a:sym typeface="Montserrat"/>
                      </a:endParaRPr>
                    </a:p>
                  </a:txBody>
                  <a:tcPr marL="91425" marR="91425"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2"/>
                    </a:solidFill>
                  </a:tcPr>
                </a:tc>
                <a:tc>
                  <a:txBody>
                    <a:bodyPr/>
                    <a:lstStyle/>
                    <a:p>
                      <a:pPr marL="0" lvl="0" indent="0" algn="ctr" rtl="0">
                        <a:lnSpc>
                          <a:spcPct val="100000"/>
                        </a:lnSpc>
                        <a:spcBef>
                          <a:spcPts val="0"/>
                        </a:spcBef>
                        <a:spcAft>
                          <a:spcPts val="0"/>
                        </a:spcAft>
                        <a:buNone/>
                      </a:pPr>
                      <a:r>
                        <a:rPr lang="en">
                          <a:solidFill>
                            <a:srgbClr val="E8EEEE"/>
                          </a:solidFill>
                          <a:latin typeface="Montserrat"/>
                          <a:ea typeface="Montserrat"/>
                          <a:cs typeface="Montserrat"/>
                          <a:sym typeface="Montserrat"/>
                        </a:rPr>
                        <a:t>Saturn was named after a Roman god</a:t>
                      </a:r>
                      <a:endParaRPr>
                        <a:solidFill>
                          <a:srgbClr val="E8EEEE"/>
                        </a:solidFill>
                        <a:latin typeface="Montserrat"/>
                        <a:ea typeface="Montserrat"/>
                        <a:cs typeface="Montserrat"/>
                        <a:sym typeface="Montserrat"/>
                      </a:endParaRPr>
                    </a:p>
                  </a:txBody>
                  <a:tcPr marL="91425" marR="91425" marT="0" marB="0" anchor="ctr">
                    <a:lnL w="19050" cap="flat" cmpd="sng">
                      <a:solidFill>
                        <a:schemeClr val="lt1"/>
                      </a:solidFill>
                      <a:prstDash val="solid"/>
                      <a:round/>
                      <a:headEnd type="none" w="sm" len="sm"/>
                      <a:tailEnd type="none" w="sm" len="sm"/>
                    </a:lnL>
                    <a:lnR w="19050" cap="flat" cmpd="sng">
                      <a:solidFill>
                        <a:schemeClr val="lt1">
                          <a:alpha val="0"/>
                        </a:schemeClr>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2"/>
                    </a:solidFill>
                  </a:tcPr>
                </a:tc>
                <a:extLst>
                  <a:ext uri="{0D108BD9-81ED-4DB2-BD59-A6C34878D82A}">
                    <a16:rowId xmlns:a16="http://schemas.microsoft.com/office/drawing/2014/main" val="10002"/>
                  </a:ext>
                </a:extLst>
              </a:tr>
              <a:tr h="551925">
                <a:tc>
                  <a:txBody>
                    <a:bodyPr/>
                    <a:lstStyle/>
                    <a:p>
                      <a:pPr marL="0" lvl="0" indent="0" algn="ctr" rtl="0">
                        <a:spcBef>
                          <a:spcPts val="0"/>
                        </a:spcBef>
                        <a:spcAft>
                          <a:spcPts val="0"/>
                        </a:spcAft>
                        <a:buNone/>
                      </a:pPr>
                      <a:r>
                        <a:rPr lang="en" sz="1600">
                          <a:solidFill>
                            <a:srgbClr val="E8EEEE"/>
                          </a:solidFill>
                          <a:latin typeface="Amaranth"/>
                          <a:ea typeface="Amaranth"/>
                          <a:cs typeface="Amaranth"/>
                          <a:sym typeface="Amaranth"/>
                        </a:rPr>
                        <a:t>Artist 3</a:t>
                      </a:r>
                      <a:endParaRPr sz="1600">
                        <a:solidFill>
                          <a:srgbClr val="E8EEEE"/>
                        </a:solidFill>
                        <a:latin typeface="Amaranth"/>
                        <a:ea typeface="Amaranth"/>
                        <a:cs typeface="Amaranth"/>
                        <a:sym typeface="Amaranth"/>
                      </a:endParaRPr>
                    </a:p>
                  </a:txBody>
                  <a:tcPr marL="91425" marR="91425" marT="0" marB="0" anchor="ctr">
                    <a:lnL w="19050" cap="flat" cmpd="sng">
                      <a:solidFill>
                        <a:schemeClr val="lt1">
                          <a:alpha val="0"/>
                        </a:schemeClr>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2"/>
                    </a:solidFill>
                  </a:tcPr>
                </a:tc>
                <a:tc>
                  <a:txBody>
                    <a:bodyPr/>
                    <a:lstStyle/>
                    <a:p>
                      <a:pPr marL="0" lvl="0" indent="0" algn="ctr" rtl="0">
                        <a:lnSpc>
                          <a:spcPct val="100000"/>
                        </a:lnSpc>
                        <a:spcBef>
                          <a:spcPts val="0"/>
                        </a:spcBef>
                        <a:spcAft>
                          <a:spcPts val="0"/>
                        </a:spcAft>
                        <a:buNone/>
                      </a:pPr>
                      <a:r>
                        <a:rPr lang="en">
                          <a:solidFill>
                            <a:srgbClr val="E8EEEE"/>
                          </a:solidFill>
                          <a:latin typeface="Montserrat"/>
                          <a:ea typeface="Montserrat"/>
                          <a:cs typeface="Montserrat"/>
                          <a:sym typeface="Montserrat"/>
                        </a:rPr>
                        <a:t>Mercury is a very small planet</a:t>
                      </a:r>
                      <a:endParaRPr>
                        <a:solidFill>
                          <a:srgbClr val="E8EEEE"/>
                        </a:solidFill>
                        <a:latin typeface="Montserrat"/>
                        <a:ea typeface="Montserrat"/>
                        <a:cs typeface="Montserrat"/>
                        <a:sym typeface="Montserrat"/>
                      </a:endParaRPr>
                    </a:p>
                  </a:txBody>
                  <a:tcPr marL="91425" marR="91425"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2"/>
                    </a:solidFill>
                  </a:tcPr>
                </a:tc>
                <a:tc>
                  <a:txBody>
                    <a:bodyPr/>
                    <a:lstStyle/>
                    <a:p>
                      <a:pPr marL="0" lvl="0" indent="0" algn="ctr" rtl="0">
                        <a:lnSpc>
                          <a:spcPct val="100000"/>
                        </a:lnSpc>
                        <a:spcBef>
                          <a:spcPts val="0"/>
                        </a:spcBef>
                        <a:spcAft>
                          <a:spcPts val="0"/>
                        </a:spcAft>
                        <a:buNone/>
                      </a:pPr>
                      <a:r>
                        <a:rPr lang="en">
                          <a:solidFill>
                            <a:srgbClr val="E8EEEE"/>
                          </a:solidFill>
                          <a:latin typeface="Montserrat"/>
                          <a:ea typeface="Montserrat"/>
                          <a:cs typeface="Montserrat"/>
                          <a:sym typeface="Montserrat"/>
                        </a:rPr>
                        <a:t>Despite being red, Mars is very cold</a:t>
                      </a:r>
                      <a:endParaRPr>
                        <a:solidFill>
                          <a:srgbClr val="E8EEEE"/>
                        </a:solidFill>
                        <a:latin typeface="Montserrat"/>
                        <a:ea typeface="Montserrat"/>
                        <a:cs typeface="Montserrat"/>
                        <a:sym typeface="Montserrat"/>
                      </a:endParaRPr>
                    </a:p>
                  </a:txBody>
                  <a:tcPr marL="91425" marR="91425" marT="0" marB="0" anchor="ctr">
                    <a:lnL w="19050" cap="flat" cmpd="sng">
                      <a:solidFill>
                        <a:schemeClr val="lt1"/>
                      </a:solidFill>
                      <a:prstDash val="solid"/>
                      <a:round/>
                      <a:headEnd type="none" w="sm" len="sm"/>
                      <a:tailEnd type="none" w="sm" len="sm"/>
                    </a:lnL>
                    <a:lnR w="19050" cap="flat" cmpd="sng">
                      <a:solidFill>
                        <a:schemeClr val="lt1">
                          <a:alpha val="0"/>
                        </a:schemeClr>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2"/>
                    </a:solidFill>
                  </a:tcPr>
                </a:tc>
                <a:extLst>
                  <a:ext uri="{0D108BD9-81ED-4DB2-BD59-A6C34878D82A}">
                    <a16:rowId xmlns:a16="http://schemas.microsoft.com/office/drawing/2014/main" val="10003"/>
                  </a:ext>
                </a:extLst>
              </a:tr>
              <a:tr h="551925">
                <a:tc>
                  <a:txBody>
                    <a:bodyPr/>
                    <a:lstStyle/>
                    <a:p>
                      <a:pPr marL="0" lvl="0" indent="0" algn="ctr" rtl="0">
                        <a:spcBef>
                          <a:spcPts val="0"/>
                        </a:spcBef>
                        <a:spcAft>
                          <a:spcPts val="0"/>
                        </a:spcAft>
                        <a:buNone/>
                      </a:pPr>
                      <a:r>
                        <a:rPr lang="en" sz="1600">
                          <a:solidFill>
                            <a:srgbClr val="E8EEEE"/>
                          </a:solidFill>
                          <a:latin typeface="Amaranth"/>
                          <a:ea typeface="Amaranth"/>
                          <a:cs typeface="Amaranth"/>
                          <a:sym typeface="Amaranth"/>
                        </a:rPr>
                        <a:t>Artist 4</a:t>
                      </a:r>
                      <a:endParaRPr sz="1600">
                        <a:solidFill>
                          <a:srgbClr val="E8EEEE"/>
                        </a:solidFill>
                        <a:latin typeface="Amaranth"/>
                        <a:ea typeface="Amaranth"/>
                        <a:cs typeface="Amaranth"/>
                        <a:sym typeface="Amaranth"/>
                      </a:endParaRPr>
                    </a:p>
                  </a:txBody>
                  <a:tcPr marL="91425" marR="91425" marT="0" marB="0" anchor="ctr">
                    <a:lnL w="19050" cap="flat" cmpd="sng">
                      <a:solidFill>
                        <a:schemeClr val="lt1">
                          <a:alpha val="0"/>
                        </a:schemeClr>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2"/>
                    </a:solidFill>
                  </a:tcPr>
                </a:tc>
                <a:tc>
                  <a:txBody>
                    <a:bodyPr/>
                    <a:lstStyle/>
                    <a:p>
                      <a:pPr marL="0" lvl="0" indent="0" algn="ctr" rtl="0">
                        <a:lnSpc>
                          <a:spcPct val="100000"/>
                        </a:lnSpc>
                        <a:spcBef>
                          <a:spcPts val="0"/>
                        </a:spcBef>
                        <a:spcAft>
                          <a:spcPts val="0"/>
                        </a:spcAft>
                        <a:buNone/>
                      </a:pPr>
                      <a:r>
                        <a:rPr lang="en">
                          <a:solidFill>
                            <a:srgbClr val="E8EEEE"/>
                          </a:solidFill>
                          <a:latin typeface="Montserrat"/>
                          <a:ea typeface="Montserrat"/>
                          <a:cs typeface="Montserrat"/>
                          <a:sym typeface="Montserrat"/>
                        </a:rPr>
                        <a:t>Mars is full of iron oxide dust</a:t>
                      </a:r>
                      <a:endParaRPr>
                        <a:solidFill>
                          <a:srgbClr val="E8EEEE"/>
                        </a:solidFill>
                        <a:latin typeface="Montserrat"/>
                        <a:ea typeface="Montserrat"/>
                        <a:cs typeface="Montserrat"/>
                        <a:sym typeface="Montserrat"/>
                      </a:endParaRPr>
                    </a:p>
                  </a:txBody>
                  <a:tcPr marL="91425" marR="91425"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2"/>
                    </a:solidFill>
                  </a:tcPr>
                </a:tc>
                <a:tc>
                  <a:txBody>
                    <a:bodyPr/>
                    <a:lstStyle/>
                    <a:p>
                      <a:pPr marL="0" lvl="0" indent="0" algn="ctr" rtl="0">
                        <a:lnSpc>
                          <a:spcPct val="100000"/>
                        </a:lnSpc>
                        <a:spcBef>
                          <a:spcPts val="0"/>
                        </a:spcBef>
                        <a:spcAft>
                          <a:spcPts val="0"/>
                        </a:spcAft>
                        <a:buNone/>
                      </a:pPr>
                      <a:r>
                        <a:rPr lang="en">
                          <a:solidFill>
                            <a:srgbClr val="E8EEEE"/>
                          </a:solidFill>
                          <a:latin typeface="Montserrat"/>
                          <a:ea typeface="Montserrat"/>
                          <a:cs typeface="Montserrat"/>
                          <a:sym typeface="Montserrat"/>
                        </a:rPr>
                        <a:t>Venus is the second planet from the Sun</a:t>
                      </a:r>
                      <a:endParaRPr>
                        <a:solidFill>
                          <a:srgbClr val="E8EEEE"/>
                        </a:solidFill>
                        <a:latin typeface="Montserrat"/>
                        <a:ea typeface="Montserrat"/>
                        <a:cs typeface="Montserrat"/>
                        <a:sym typeface="Montserrat"/>
                      </a:endParaRPr>
                    </a:p>
                  </a:txBody>
                  <a:tcPr marL="91425" marR="91425" marT="0" marB="0" anchor="ctr">
                    <a:lnL w="19050" cap="flat" cmpd="sng">
                      <a:solidFill>
                        <a:schemeClr val="lt1"/>
                      </a:solidFill>
                      <a:prstDash val="solid"/>
                      <a:round/>
                      <a:headEnd type="none" w="sm" len="sm"/>
                      <a:tailEnd type="none" w="sm" len="sm"/>
                    </a:lnL>
                    <a:lnR w="19050" cap="flat" cmpd="sng">
                      <a:solidFill>
                        <a:schemeClr val="lt1">
                          <a:alpha val="0"/>
                        </a:schemeClr>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2"/>
                    </a:solidFill>
                  </a:tcPr>
                </a:tc>
                <a:extLst>
                  <a:ext uri="{0D108BD9-81ED-4DB2-BD59-A6C34878D82A}">
                    <a16:rowId xmlns:a16="http://schemas.microsoft.com/office/drawing/2014/main" val="10004"/>
                  </a:ext>
                </a:extLst>
              </a:tr>
              <a:tr h="551925">
                <a:tc>
                  <a:txBody>
                    <a:bodyPr/>
                    <a:lstStyle/>
                    <a:p>
                      <a:pPr marL="0" lvl="0" indent="0" algn="ctr" rtl="0">
                        <a:spcBef>
                          <a:spcPts val="0"/>
                        </a:spcBef>
                        <a:spcAft>
                          <a:spcPts val="0"/>
                        </a:spcAft>
                        <a:buNone/>
                      </a:pPr>
                      <a:r>
                        <a:rPr lang="en" sz="1600">
                          <a:solidFill>
                            <a:srgbClr val="E8EEEE"/>
                          </a:solidFill>
                          <a:latin typeface="Amaranth"/>
                          <a:ea typeface="Amaranth"/>
                          <a:cs typeface="Amaranth"/>
                          <a:sym typeface="Amaranth"/>
                        </a:rPr>
                        <a:t>Artist 5</a:t>
                      </a:r>
                      <a:endParaRPr sz="1600">
                        <a:solidFill>
                          <a:srgbClr val="E8EEEE"/>
                        </a:solidFill>
                        <a:latin typeface="Amaranth"/>
                        <a:ea typeface="Amaranth"/>
                        <a:cs typeface="Amaranth"/>
                        <a:sym typeface="Amaranth"/>
                      </a:endParaRPr>
                    </a:p>
                  </a:txBody>
                  <a:tcPr marL="91425" marR="91425" marT="0" marB="0" anchor="ctr">
                    <a:lnL w="19050" cap="flat" cmpd="sng">
                      <a:solidFill>
                        <a:schemeClr val="lt1">
                          <a:alpha val="0"/>
                        </a:schemeClr>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alpha val="0"/>
                        </a:schemeClr>
                      </a:solidFill>
                      <a:prstDash val="solid"/>
                      <a:round/>
                      <a:headEnd type="none" w="sm" len="sm"/>
                      <a:tailEnd type="none" w="sm" len="sm"/>
                    </a:lnB>
                    <a:solidFill>
                      <a:schemeClr val="dk2"/>
                    </a:solidFill>
                  </a:tcPr>
                </a:tc>
                <a:tc>
                  <a:txBody>
                    <a:bodyPr/>
                    <a:lstStyle/>
                    <a:p>
                      <a:pPr marL="0" lvl="0" indent="0" algn="ctr" rtl="0">
                        <a:lnSpc>
                          <a:spcPct val="100000"/>
                        </a:lnSpc>
                        <a:spcBef>
                          <a:spcPts val="0"/>
                        </a:spcBef>
                        <a:spcAft>
                          <a:spcPts val="0"/>
                        </a:spcAft>
                        <a:buNone/>
                      </a:pPr>
                      <a:r>
                        <a:rPr lang="en">
                          <a:solidFill>
                            <a:srgbClr val="E8EEEE"/>
                          </a:solidFill>
                          <a:latin typeface="Montserrat"/>
                          <a:ea typeface="Montserrat"/>
                          <a:cs typeface="Montserrat"/>
                          <a:sym typeface="Montserrat"/>
                        </a:rPr>
                        <a:t>The Moon is Earth’s only natural satellite</a:t>
                      </a:r>
                      <a:endParaRPr>
                        <a:solidFill>
                          <a:srgbClr val="E8EEEE"/>
                        </a:solidFill>
                        <a:latin typeface="Montserrat"/>
                        <a:ea typeface="Montserrat"/>
                        <a:cs typeface="Montserrat"/>
                        <a:sym typeface="Montserrat"/>
                      </a:endParaRPr>
                    </a:p>
                  </a:txBody>
                  <a:tcPr marL="91425" marR="91425"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alpha val="0"/>
                        </a:schemeClr>
                      </a:solidFill>
                      <a:prstDash val="solid"/>
                      <a:round/>
                      <a:headEnd type="none" w="sm" len="sm"/>
                      <a:tailEnd type="none" w="sm" len="sm"/>
                    </a:lnB>
                    <a:solidFill>
                      <a:schemeClr val="dk2"/>
                    </a:solidFill>
                  </a:tcPr>
                </a:tc>
                <a:tc>
                  <a:txBody>
                    <a:bodyPr/>
                    <a:lstStyle/>
                    <a:p>
                      <a:pPr marL="0" lvl="0" indent="0" algn="ctr" rtl="0">
                        <a:lnSpc>
                          <a:spcPct val="100000"/>
                        </a:lnSpc>
                        <a:spcBef>
                          <a:spcPts val="0"/>
                        </a:spcBef>
                        <a:spcAft>
                          <a:spcPts val="0"/>
                        </a:spcAft>
                        <a:buNone/>
                      </a:pPr>
                      <a:r>
                        <a:rPr lang="en">
                          <a:solidFill>
                            <a:srgbClr val="E8EEEE"/>
                          </a:solidFill>
                          <a:latin typeface="Montserrat"/>
                          <a:ea typeface="Montserrat"/>
                          <a:cs typeface="Montserrat"/>
                          <a:sym typeface="Montserrat"/>
                        </a:rPr>
                        <a:t>Ceres is located in the main asteroid belt</a:t>
                      </a:r>
                      <a:endParaRPr>
                        <a:solidFill>
                          <a:srgbClr val="E8EEEE"/>
                        </a:solidFill>
                        <a:latin typeface="Montserrat"/>
                        <a:ea typeface="Montserrat"/>
                        <a:cs typeface="Montserrat"/>
                        <a:sym typeface="Montserrat"/>
                      </a:endParaRPr>
                    </a:p>
                  </a:txBody>
                  <a:tcPr marL="91425" marR="91425" marT="0" marB="0" anchor="ctr">
                    <a:lnL w="19050" cap="flat" cmpd="sng">
                      <a:solidFill>
                        <a:schemeClr val="lt1"/>
                      </a:solidFill>
                      <a:prstDash val="solid"/>
                      <a:round/>
                      <a:headEnd type="none" w="sm" len="sm"/>
                      <a:tailEnd type="none" w="sm" len="sm"/>
                    </a:lnL>
                    <a:lnR w="19050" cap="flat" cmpd="sng">
                      <a:solidFill>
                        <a:schemeClr val="lt1">
                          <a:alpha val="0"/>
                        </a:schemeClr>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alpha val="0"/>
                        </a:schemeClr>
                      </a:solidFill>
                      <a:prstDash val="solid"/>
                      <a:round/>
                      <a:headEnd type="none" w="sm" len="sm"/>
                      <a:tailEnd type="none" w="sm" len="sm"/>
                    </a:lnB>
                    <a:solidFill>
                      <a:schemeClr val="dk2"/>
                    </a:solidFill>
                  </a:tcPr>
                </a:tc>
                <a:extLst>
                  <a:ext uri="{0D108BD9-81ED-4DB2-BD59-A6C34878D82A}">
                    <a16:rowId xmlns:a16="http://schemas.microsoft.com/office/drawing/2014/main" val="10005"/>
                  </a:ext>
                </a:extLst>
              </a:tr>
            </a:tbl>
          </a:graphicData>
        </a:graphic>
      </p:graphicFrame>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842"/>
        <p:cNvGrpSpPr/>
        <p:nvPr/>
      </p:nvGrpSpPr>
      <p:grpSpPr>
        <a:xfrm>
          <a:off x="0" y="0"/>
          <a:ext cx="0" cy="0"/>
          <a:chOff x="0" y="0"/>
          <a:chExt cx="0" cy="0"/>
        </a:xfrm>
      </p:grpSpPr>
      <p:sp>
        <p:nvSpPr>
          <p:cNvPr id="843" name="Google Shape;843;p65"/>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Main topics in Frida’s art</a:t>
            </a:r>
            <a:endParaRPr/>
          </a:p>
        </p:txBody>
      </p:sp>
      <p:sp>
        <p:nvSpPr>
          <p:cNvPr id="844" name="Google Shape;844;p65"/>
          <p:cNvSpPr/>
          <p:nvPr/>
        </p:nvSpPr>
        <p:spPr>
          <a:xfrm>
            <a:off x="7118025" y="2598239"/>
            <a:ext cx="1305000" cy="4302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65"/>
          <p:cNvSpPr txBox="1"/>
          <p:nvPr/>
        </p:nvSpPr>
        <p:spPr>
          <a:xfrm>
            <a:off x="3320122" y="2598258"/>
            <a:ext cx="2133300" cy="430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Mars is a cold place</a:t>
            </a:r>
            <a:endParaRPr>
              <a:solidFill>
                <a:schemeClr val="dk1"/>
              </a:solidFill>
              <a:latin typeface="Montserrat"/>
              <a:ea typeface="Montserrat"/>
              <a:cs typeface="Montserrat"/>
              <a:sym typeface="Montserrat"/>
            </a:endParaRPr>
          </a:p>
        </p:txBody>
      </p:sp>
      <p:sp>
        <p:nvSpPr>
          <p:cNvPr id="846" name="Google Shape;846;p65"/>
          <p:cNvSpPr txBox="1"/>
          <p:nvPr/>
        </p:nvSpPr>
        <p:spPr>
          <a:xfrm>
            <a:off x="716650" y="2598270"/>
            <a:ext cx="2318100" cy="430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400">
                <a:solidFill>
                  <a:schemeClr val="dk1"/>
                </a:solidFill>
                <a:latin typeface="Amaranth"/>
                <a:ea typeface="Amaranth"/>
                <a:cs typeface="Amaranth"/>
                <a:sym typeface="Amaranth"/>
              </a:rPr>
              <a:t>Mexican culture</a:t>
            </a:r>
            <a:endParaRPr sz="2400">
              <a:solidFill>
                <a:schemeClr val="dk1"/>
              </a:solidFill>
              <a:latin typeface="Amaranth"/>
              <a:ea typeface="Amaranth"/>
              <a:cs typeface="Amaranth"/>
              <a:sym typeface="Amaranth"/>
            </a:endParaRPr>
          </a:p>
        </p:txBody>
      </p:sp>
      <p:sp>
        <p:nvSpPr>
          <p:cNvPr id="847" name="Google Shape;847;p65"/>
          <p:cNvSpPr txBox="1"/>
          <p:nvPr/>
        </p:nvSpPr>
        <p:spPr>
          <a:xfrm>
            <a:off x="5738897" y="2598201"/>
            <a:ext cx="1096800" cy="430200"/>
          </a:xfrm>
          <a:prstGeom prst="rect">
            <a:avLst/>
          </a:prstGeom>
          <a:solidFill>
            <a:schemeClr val="dk2"/>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3000">
                <a:solidFill>
                  <a:schemeClr val="dk1"/>
                </a:solidFill>
                <a:latin typeface="Amaranth"/>
                <a:ea typeface="Amaranth"/>
                <a:cs typeface="Amaranth"/>
                <a:sym typeface="Amaranth"/>
              </a:rPr>
              <a:t>10%</a:t>
            </a:r>
            <a:endParaRPr sz="3000">
              <a:solidFill>
                <a:schemeClr val="dk1"/>
              </a:solidFill>
              <a:latin typeface="Amaranth"/>
              <a:ea typeface="Amaranth"/>
              <a:cs typeface="Amaranth"/>
              <a:sym typeface="Amaranth"/>
            </a:endParaRPr>
          </a:p>
        </p:txBody>
      </p:sp>
      <p:sp>
        <p:nvSpPr>
          <p:cNvPr id="848" name="Google Shape;848;p65"/>
          <p:cNvSpPr/>
          <p:nvPr/>
        </p:nvSpPr>
        <p:spPr>
          <a:xfrm>
            <a:off x="7118025" y="2598239"/>
            <a:ext cx="145200" cy="4302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cxnSp>
        <p:nvCxnSpPr>
          <p:cNvPr id="849" name="Google Shape;849;p65"/>
          <p:cNvCxnSpPr>
            <a:stCxn id="848" idx="1"/>
            <a:endCxn id="847" idx="3"/>
          </p:cNvCxnSpPr>
          <p:nvPr/>
        </p:nvCxnSpPr>
        <p:spPr>
          <a:xfrm rot="10800000">
            <a:off x="6835725" y="2813339"/>
            <a:ext cx="282300" cy="0"/>
          </a:xfrm>
          <a:prstGeom prst="straightConnector1">
            <a:avLst/>
          </a:prstGeom>
          <a:noFill/>
          <a:ln w="19050" cap="flat" cmpd="sng">
            <a:solidFill>
              <a:schemeClr val="lt2"/>
            </a:solidFill>
            <a:prstDash val="solid"/>
            <a:round/>
            <a:headEnd type="oval" w="med" len="med"/>
            <a:tailEnd type="none" w="med" len="med"/>
          </a:ln>
        </p:spPr>
      </p:cxnSp>
      <p:cxnSp>
        <p:nvCxnSpPr>
          <p:cNvPr id="850" name="Google Shape;850;p65"/>
          <p:cNvCxnSpPr>
            <a:stCxn id="847" idx="1"/>
            <a:endCxn id="845" idx="3"/>
          </p:cNvCxnSpPr>
          <p:nvPr/>
        </p:nvCxnSpPr>
        <p:spPr>
          <a:xfrm rot="10800000">
            <a:off x="5453297" y="2813301"/>
            <a:ext cx="285600" cy="0"/>
          </a:xfrm>
          <a:prstGeom prst="straightConnector1">
            <a:avLst/>
          </a:prstGeom>
          <a:noFill/>
          <a:ln w="19050" cap="flat" cmpd="sng">
            <a:solidFill>
              <a:schemeClr val="lt2"/>
            </a:solidFill>
            <a:prstDash val="solid"/>
            <a:round/>
            <a:headEnd type="oval" w="med" len="med"/>
            <a:tailEnd type="none" w="med" len="med"/>
          </a:ln>
        </p:spPr>
      </p:cxnSp>
      <p:sp>
        <p:nvSpPr>
          <p:cNvPr id="851" name="Google Shape;851;p65"/>
          <p:cNvSpPr/>
          <p:nvPr/>
        </p:nvSpPr>
        <p:spPr>
          <a:xfrm>
            <a:off x="7118025" y="3196720"/>
            <a:ext cx="1305000" cy="4302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65"/>
          <p:cNvSpPr txBox="1"/>
          <p:nvPr/>
        </p:nvSpPr>
        <p:spPr>
          <a:xfrm>
            <a:off x="3324936" y="3196718"/>
            <a:ext cx="2133300" cy="430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Venus is a hot planet</a:t>
            </a:r>
            <a:endParaRPr>
              <a:solidFill>
                <a:schemeClr val="dk1"/>
              </a:solidFill>
              <a:latin typeface="Montserrat"/>
              <a:ea typeface="Montserrat"/>
              <a:cs typeface="Montserrat"/>
              <a:sym typeface="Montserrat"/>
            </a:endParaRPr>
          </a:p>
        </p:txBody>
      </p:sp>
      <p:sp>
        <p:nvSpPr>
          <p:cNvPr id="853" name="Google Shape;853;p65"/>
          <p:cNvSpPr txBox="1"/>
          <p:nvPr/>
        </p:nvSpPr>
        <p:spPr>
          <a:xfrm>
            <a:off x="725252" y="3196730"/>
            <a:ext cx="2318100" cy="430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400">
                <a:solidFill>
                  <a:schemeClr val="dk1"/>
                </a:solidFill>
                <a:latin typeface="Amaranth"/>
                <a:ea typeface="Amaranth"/>
                <a:cs typeface="Amaranth"/>
                <a:sym typeface="Amaranth"/>
              </a:rPr>
              <a:t>Self-portraiture</a:t>
            </a:r>
            <a:endParaRPr sz="2400">
              <a:solidFill>
                <a:schemeClr val="dk1"/>
              </a:solidFill>
              <a:latin typeface="Amaranth"/>
              <a:ea typeface="Amaranth"/>
              <a:cs typeface="Amaranth"/>
              <a:sym typeface="Amaranth"/>
            </a:endParaRPr>
          </a:p>
        </p:txBody>
      </p:sp>
      <p:sp>
        <p:nvSpPr>
          <p:cNvPr id="854" name="Google Shape;854;p65"/>
          <p:cNvSpPr txBox="1"/>
          <p:nvPr/>
        </p:nvSpPr>
        <p:spPr>
          <a:xfrm>
            <a:off x="5741738" y="3196720"/>
            <a:ext cx="1096800" cy="430200"/>
          </a:xfrm>
          <a:prstGeom prst="rect">
            <a:avLst/>
          </a:prstGeom>
          <a:solidFill>
            <a:schemeClr val="dk2"/>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3000">
                <a:solidFill>
                  <a:schemeClr val="dk1"/>
                </a:solidFill>
                <a:latin typeface="Amaranth"/>
                <a:ea typeface="Amaranth"/>
                <a:cs typeface="Amaranth"/>
                <a:sym typeface="Amaranth"/>
              </a:rPr>
              <a:t>50%</a:t>
            </a:r>
            <a:endParaRPr sz="3000">
              <a:solidFill>
                <a:schemeClr val="dk1"/>
              </a:solidFill>
              <a:latin typeface="Amaranth"/>
              <a:ea typeface="Amaranth"/>
              <a:cs typeface="Amaranth"/>
              <a:sym typeface="Amaranth"/>
            </a:endParaRPr>
          </a:p>
        </p:txBody>
      </p:sp>
      <p:sp>
        <p:nvSpPr>
          <p:cNvPr id="855" name="Google Shape;855;p65"/>
          <p:cNvSpPr/>
          <p:nvPr/>
        </p:nvSpPr>
        <p:spPr>
          <a:xfrm>
            <a:off x="7118025" y="3196720"/>
            <a:ext cx="701400" cy="4302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cxnSp>
        <p:nvCxnSpPr>
          <p:cNvPr id="856" name="Google Shape;856;p65"/>
          <p:cNvCxnSpPr>
            <a:stCxn id="855" idx="1"/>
            <a:endCxn id="854" idx="3"/>
          </p:cNvCxnSpPr>
          <p:nvPr/>
        </p:nvCxnSpPr>
        <p:spPr>
          <a:xfrm rot="10800000">
            <a:off x="6838425" y="3411820"/>
            <a:ext cx="279600" cy="0"/>
          </a:xfrm>
          <a:prstGeom prst="straightConnector1">
            <a:avLst/>
          </a:prstGeom>
          <a:noFill/>
          <a:ln w="19050" cap="flat" cmpd="sng">
            <a:solidFill>
              <a:schemeClr val="lt2"/>
            </a:solidFill>
            <a:prstDash val="solid"/>
            <a:round/>
            <a:headEnd type="oval" w="med" len="med"/>
            <a:tailEnd type="none" w="med" len="med"/>
          </a:ln>
        </p:spPr>
      </p:cxnSp>
      <p:cxnSp>
        <p:nvCxnSpPr>
          <p:cNvPr id="857" name="Google Shape;857;p65"/>
          <p:cNvCxnSpPr>
            <a:stCxn id="854" idx="1"/>
            <a:endCxn id="852" idx="3"/>
          </p:cNvCxnSpPr>
          <p:nvPr/>
        </p:nvCxnSpPr>
        <p:spPr>
          <a:xfrm rot="10800000">
            <a:off x="5458238" y="3411820"/>
            <a:ext cx="283500" cy="0"/>
          </a:xfrm>
          <a:prstGeom prst="straightConnector1">
            <a:avLst/>
          </a:prstGeom>
          <a:noFill/>
          <a:ln w="19050" cap="flat" cmpd="sng">
            <a:solidFill>
              <a:schemeClr val="lt2"/>
            </a:solidFill>
            <a:prstDash val="solid"/>
            <a:round/>
            <a:headEnd type="oval" w="med" len="med"/>
            <a:tailEnd type="none" w="med" len="med"/>
          </a:ln>
        </p:spPr>
      </p:cxnSp>
      <p:sp>
        <p:nvSpPr>
          <p:cNvPr id="858" name="Google Shape;858;p65"/>
          <p:cNvSpPr/>
          <p:nvPr/>
        </p:nvSpPr>
        <p:spPr>
          <a:xfrm>
            <a:off x="7118025" y="1401337"/>
            <a:ext cx="1305000" cy="4302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65"/>
          <p:cNvSpPr txBox="1"/>
          <p:nvPr/>
        </p:nvSpPr>
        <p:spPr>
          <a:xfrm>
            <a:off x="3322529" y="1401337"/>
            <a:ext cx="2133300" cy="430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Saturn is a gas giant</a:t>
            </a:r>
            <a:endParaRPr>
              <a:solidFill>
                <a:schemeClr val="dk1"/>
              </a:solidFill>
              <a:latin typeface="Montserrat"/>
              <a:ea typeface="Montserrat"/>
              <a:cs typeface="Montserrat"/>
              <a:sym typeface="Montserrat"/>
            </a:endParaRPr>
          </a:p>
        </p:txBody>
      </p:sp>
      <p:sp>
        <p:nvSpPr>
          <p:cNvPr id="860" name="Google Shape;860;p65"/>
          <p:cNvSpPr txBox="1"/>
          <p:nvPr/>
        </p:nvSpPr>
        <p:spPr>
          <a:xfrm>
            <a:off x="720951" y="1401337"/>
            <a:ext cx="2318100" cy="430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400">
                <a:solidFill>
                  <a:schemeClr val="dk1"/>
                </a:solidFill>
                <a:latin typeface="Amaranth"/>
                <a:ea typeface="Amaranth"/>
                <a:cs typeface="Amaranth"/>
                <a:sym typeface="Amaranth"/>
              </a:rPr>
              <a:t>Feminism</a:t>
            </a:r>
            <a:endParaRPr sz="2400">
              <a:solidFill>
                <a:schemeClr val="dk1"/>
              </a:solidFill>
              <a:latin typeface="Amaranth"/>
              <a:ea typeface="Amaranth"/>
              <a:cs typeface="Amaranth"/>
              <a:sym typeface="Amaranth"/>
            </a:endParaRPr>
          </a:p>
        </p:txBody>
      </p:sp>
      <p:sp>
        <p:nvSpPr>
          <p:cNvPr id="861" name="Google Shape;861;p65"/>
          <p:cNvSpPr txBox="1"/>
          <p:nvPr/>
        </p:nvSpPr>
        <p:spPr>
          <a:xfrm>
            <a:off x="5740321" y="1401337"/>
            <a:ext cx="1096800" cy="430200"/>
          </a:xfrm>
          <a:prstGeom prst="rect">
            <a:avLst/>
          </a:prstGeom>
          <a:solidFill>
            <a:schemeClr val="dk2"/>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3000">
                <a:solidFill>
                  <a:schemeClr val="dk1"/>
                </a:solidFill>
                <a:latin typeface="Amaranth"/>
                <a:ea typeface="Amaranth"/>
                <a:cs typeface="Amaranth"/>
                <a:sym typeface="Amaranth"/>
              </a:rPr>
              <a:t>10%</a:t>
            </a:r>
            <a:endParaRPr sz="3000">
              <a:solidFill>
                <a:schemeClr val="dk1"/>
              </a:solidFill>
              <a:latin typeface="Amaranth"/>
              <a:ea typeface="Amaranth"/>
              <a:cs typeface="Amaranth"/>
              <a:sym typeface="Amaranth"/>
            </a:endParaRPr>
          </a:p>
        </p:txBody>
      </p:sp>
      <p:sp>
        <p:nvSpPr>
          <p:cNvPr id="862" name="Google Shape;862;p65"/>
          <p:cNvSpPr/>
          <p:nvPr/>
        </p:nvSpPr>
        <p:spPr>
          <a:xfrm>
            <a:off x="7118025" y="1401337"/>
            <a:ext cx="145200" cy="4302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cxnSp>
        <p:nvCxnSpPr>
          <p:cNvPr id="863" name="Google Shape;863;p65"/>
          <p:cNvCxnSpPr>
            <a:stCxn id="862" idx="1"/>
            <a:endCxn id="861" idx="3"/>
          </p:cNvCxnSpPr>
          <p:nvPr/>
        </p:nvCxnSpPr>
        <p:spPr>
          <a:xfrm rot="10800000">
            <a:off x="6837225" y="1616437"/>
            <a:ext cx="280800" cy="0"/>
          </a:xfrm>
          <a:prstGeom prst="straightConnector1">
            <a:avLst/>
          </a:prstGeom>
          <a:noFill/>
          <a:ln w="19050" cap="flat" cmpd="sng">
            <a:solidFill>
              <a:schemeClr val="lt2"/>
            </a:solidFill>
            <a:prstDash val="solid"/>
            <a:round/>
            <a:headEnd type="oval" w="med" len="med"/>
            <a:tailEnd type="none" w="med" len="med"/>
          </a:ln>
        </p:spPr>
      </p:cxnSp>
      <p:cxnSp>
        <p:nvCxnSpPr>
          <p:cNvPr id="864" name="Google Shape;864;p65"/>
          <p:cNvCxnSpPr>
            <a:stCxn id="861" idx="1"/>
            <a:endCxn id="859" idx="3"/>
          </p:cNvCxnSpPr>
          <p:nvPr/>
        </p:nvCxnSpPr>
        <p:spPr>
          <a:xfrm rot="10800000">
            <a:off x="5455921" y="1616437"/>
            <a:ext cx="284400" cy="0"/>
          </a:xfrm>
          <a:prstGeom prst="straightConnector1">
            <a:avLst/>
          </a:prstGeom>
          <a:noFill/>
          <a:ln w="19050" cap="flat" cmpd="sng">
            <a:solidFill>
              <a:schemeClr val="lt2"/>
            </a:solidFill>
            <a:prstDash val="solid"/>
            <a:round/>
            <a:headEnd type="oval" w="med" len="med"/>
            <a:tailEnd type="none" w="med" len="med"/>
          </a:ln>
        </p:spPr>
      </p:cxnSp>
      <p:sp>
        <p:nvSpPr>
          <p:cNvPr id="865" name="Google Shape;865;p65"/>
          <p:cNvSpPr/>
          <p:nvPr/>
        </p:nvSpPr>
        <p:spPr>
          <a:xfrm>
            <a:off x="7118025" y="1999766"/>
            <a:ext cx="1305000" cy="4302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65"/>
          <p:cNvSpPr txBox="1"/>
          <p:nvPr/>
        </p:nvSpPr>
        <p:spPr>
          <a:xfrm>
            <a:off x="3327343" y="1999798"/>
            <a:ext cx="2133300" cy="430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Jupiter is a big planet</a:t>
            </a:r>
            <a:endParaRPr>
              <a:solidFill>
                <a:schemeClr val="dk1"/>
              </a:solidFill>
              <a:latin typeface="Montserrat"/>
              <a:ea typeface="Montserrat"/>
              <a:cs typeface="Montserrat"/>
              <a:sym typeface="Montserrat"/>
            </a:endParaRPr>
          </a:p>
        </p:txBody>
      </p:sp>
      <p:sp>
        <p:nvSpPr>
          <p:cNvPr id="867" name="Google Shape;867;p65"/>
          <p:cNvSpPr txBox="1"/>
          <p:nvPr/>
        </p:nvSpPr>
        <p:spPr>
          <a:xfrm>
            <a:off x="729554" y="1999810"/>
            <a:ext cx="2318100" cy="430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400">
                <a:solidFill>
                  <a:schemeClr val="dk1"/>
                </a:solidFill>
                <a:latin typeface="Amaranth"/>
                <a:ea typeface="Amaranth"/>
                <a:cs typeface="Amaranth"/>
                <a:sym typeface="Amaranth"/>
              </a:rPr>
              <a:t>Emotional pain</a:t>
            </a:r>
            <a:endParaRPr sz="2400">
              <a:solidFill>
                <a:schemeClr val="dk1"/>
              </a:solidFill>
              <a:latin typeface="Amaranth"/>
              <a:ea typeface="Amaranth"/>
              <a:cs typeface="Amaranth"/>
              <a:sym typeface="Amaranth"/>
            </a:endParaRPr>
          </a:p>
        </p:txBody>
      </p:sp>
      <p:sp>
        <p:nvSpPr>
          <p:cNvPr id="868" name="Google Shape;868;p65"/>
          <p:cNvSpPr txBox="1"/>
          <p:nvPr/>
        </p:nvSpPr>
        <p:spPr>
          <a:xfrm>
            <a:off x="5743162" y="1999775"/>
            <a:ext cx="1096800" cy="430200"/>
          </a:xfrm>
          <a:prstGeom prst="rect">
            <a:avLst/>
          </a:prstGeom>
          <a:solidFill>
            <a:schemeClr val="dk2"/>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3000">
                <a:solidFill>
                  <a:schemeClr val="dk1"/>
                </a:solidFill>
                <a:latin typeface="Amaranth"/>
                <a:ea typeface="Amaranth"/>
                <a:cs typeface="Amaranth"/>
                <a:sym typeface="Amaranth"/>
              </a:rPr>
              <a:t>25%</a:t>
            </a:r>
            <a:endParaRPr sz="3000">
              <a:solidFill>
                <a:schemeClr val="dk1"/>
              </a:solidFill>
              <a:latin typeface="Amaranth"/>
              <a:ea typeface="Amaranth"/>
              <a:cs typeface="Amaranth"/>
              <a:sym typeface="Amaranth"/>
            </a:endParaRPr>
          </a:p>
        </p:txBody>
      </p:sp>
      <p:sp>
        <p:nvSpPr>
          <p:cNvPr id="869" name="Google Shape;869;p65"/>
          <p:cNvSpPr/>
          <p:nvPr/>
        </p:nvSpPr>
        <p:spPr>
          <a:xfrm>
            <a:off x="7118025" y="1999770"/>
            <a:ext cx="360000" cy="4302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cxnSp>
        <p:nvCxnSpPr>
          <p:cNvPr id="870" name="Google Shape;870;p65"/>
          <p:cNvCxnSpPr>
            <a:stCxn id="869" idx="1"/>
            <a:endCxn id="868" idx="3"/>
          </p:cNvCxnSpPr>
          <p:nvPr/>
        </p:nvCxnSpPr>
        <p:spPr>
          <a:xfrm rot="10800000">
            <a:off x="6839925" y="2214870"/>
            <a:ext cx="278100" cy="0"/>
          </a:xfrm>
          <a:prstGeom prst="straightConnector1">
            <a:avLst/>
          </a:prstGeom>
          <a:noFill/>
          <a:ln w="19050" cap="flat" cmpd="sng">
            <a:solidFill>
              <a:schemeClr val="lt2"/>
            </a:solidFill>
            <a:prstDash val="solid"/>
            <a:round/>
            <a:headEnd type="oval" w="med" len="med"/>
            <a:tailEnd type="none" w="med" len="med"/>
          </a:ln>
        </p:spPr>
      </p:cxnSp>
      <p:cxnSp>
        <p:nvCxnSpPr>
          <p:cNvPr id="871" name="Google Shape;871;p65"/>
          <p:cNvCxnSpPr>
            <a:stCxn id="868" idx="1"/>
            <a:endCxn id="866" idx="3"/>
          </p:cNvCxnSpPr>
          <p:nvPr/>
        </p:nvCxnSpPr>
        <p:spPr>
          <a:xfrm rot="10800000">
            <a:off x="5460562" y="2214875"/>
            <a:ext cx="282600" cy="0"/>
          </a:xfrm>
          <a:prstGeom prst="straightConnector1">
            <a:avLst/>
          </a:prstGeom>
          <a:noFill/>
          <a:ln w="19050" cap="flat" cmpd="sng">
            <a:solidFill>
              <a:schemeClr val="lt2"/>
            </a:solidFill>
            <a:prstDash val="solid"/>
            <a:round/>
            <a:headEnd type="oval" w="med" len="med"/>
            <a:tailEnd type="none" w="med" len="med"/>
          </a:ln>
        </p:spPr>
      </p:cxnSp>
      <p:cxnSp>
        <p:nvCxnSpPr>
          <p:cNvPr id="872" name="Google Shape;872;p65"/>
          <p:cNvCxnSpPr>
            <a:stCxn id="859" idx="1"/>
            <a:endCxn id="860" idx="3"/>
          </p:cNvCxnSpPr>
          <p:nvPr/>
        </p:nvCxnSpPr>
        <p:spPr>
          <a:xfrm rot="10800000">
            <a:off x="3039029" y="1616437"/>
            <a:ext cx="283500" cy="0"/>
          </a:xfrm>
          <a:prstGeom prst="straightConnector1">
            <a:avLst/>
          </a:prstGeom>
          <a:noFill/>
          <a:ln w="19050" cap="flat" cmpd="sng">
            <a:solidFill>
              <a:schemeClr val="lt2"/>
            </a:solidFill>
            <a:prstDash val="solid"/>
            <a:round/>
            <a:headEnd type="oval" w="med" len="med"/>
            <a:tailEnd type="none" w="med" len="med"/>
          </a:ln>
        </p:spPr>
      </p:cxnSp>
      <p:cxnSp>
        <p:nvCxnSpPr>
          <p:cNvPr id="873" name="Google Shape;873;p65"/>
          <p:cNvCxnSpPr>
            <a:stCxn id="866" idx="1"/>
            <a:endCxn id="867" idx="3"/>
          </p:cNvCxnSpPr>
          <p:nvPr/>
        </p:nvCxnSpPr>
        <p:spPr>
          <a:xfrm rot="10800000">
            <a:off x="3047743" y="2214898"/>
            <a:ext cx="279600" cy="0"/>
          </a:xfrm>
          <a:prstGeom prst="straightConnector1">
            <a:avLst/>
          </a:prstGeom>
          <a:noFill/>
          <a:ln w="19050" cap="flat" cmpd="sng">
            <a:solidFill>
              <a:schemeClr val="lt2"/>
            </a:solidFill>
            <a:prstDash val="solid"/>
            <a:round/>
            <a:headEnd type="oval" w="med" len="med"/>
            <a:tailEnd type="none" w="med" len="med"/>
          </a:ln>
        </p:spPr>
      </p:cxnSp>
      <p:cxnSp>
        <p:nvCxnSpPr>
          <p:cNvPr id="874" name="Google Shape;874;p65"/>
          <p:cNvCxnSpPr>
            <a:stCxn id="845" idx="1"/>
            <a:endCxn id="846" idx="3"/>
          </p:cNvCxnSpPr>
          <p:nvPr/>
        </p:nvCxnSpPr>
        <p:spPr>
          <a:xfrm rot="10800000">
            <a:off x="3034822" y="2813358"/>
            <a:ext cx="285300" cy="0"/>
          </a:xfrm>
          <a:prstGeom prst="straightConnector1">
            <a:avLst/>
          </a:prstGeom>
          <a:noFill/>
          <a:ln w="19050" cap="flat" cmpd="sng">
            <a:solidFill>
              <a:schemeClr val="lt2"/>
            </a:solidFill>
            <a:prstDash val="solid"/>
            <a:round/>
            <a:headEnd type="oval" w="med" len="med"/>
            <a:tailEnd type="none" w="med" len="med"/>
          </a:ln>
        </p:spPr>
      </p:cxnSp>
      <p:cxnSp>
        <p:nvCxnSpPr>
          <p:cNvPr id="875" name="Google Shape;875;p65"/>
          <p:cNvCxnSpPr>
            <a:stCxn id="852" idx="1"/>
            <a:endCxn id="853" idx="3"/>
          </p:cNvCxnSpPr>
          <p:nvPr/>
        </p:nvCxnSpPr>
        <p:spPr>
          <a:xfrm rot="10800000">
            <a:off x="3043236" y="3411818"/>
            <a:ext cx="281700" cy="0"/>
          </a:xfrm>
          <a:prstGeom prst="straightConnector1">
            <a:avLst/>
          </a:prstGeom>
          <a:noFill/>
          <a:ln w="19050" cap="flat" cmpd="sng">
            <a:solidFill>
              <a:schemeClr val="lt2"/>
            </a:solidFill>
            <a:prstDash val="solid"/>
            <a:round/>
            <a:headEnd type="oval" w="med" len="med"/>
            <a:tailEnd type="none" w="med" len="med"/>
          </a:ln>
        </p:spPr>
      </p:cxnSp>
      <p:sp>
        <p:nvSpPr>
          <p:cNvPr id="876" name="Google Shape;876;p65"/>
          <p:cNvSpPr/>
          <p:nvPr/>
        </p:nvSpPr>
        <p:spPr>
          <a:xfrm>
            <a:off x="7118025" y="3795178"/>
            <a:ext cx="1305000" cy="4302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65"/>
          <p:cNvSpPr txBox="1"/>
          <p:nvPr/>
        </p:nvSpPr>
        <p:spPr>
          <a:xfrm>
            <a:off x="3320611" y="3795178"/>
            <a:ext cx="2133300" cy="430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Mercury is very small</a:t>
            </a:r>
            <a:endParaRPr>
              <a:solidFill>
                <a:schemeClr val="dk1"/>
              </a:solidFill>
              <a:latin typeface="Montserrat"/>
              <a:ea typeface="Montserrat"/>
              <a:cs typeface="Montserrat"/>
              <a:sym typeface="Montserrat"/>
            </a:endParaRPr>
          </a:p>
        </p:txBody>
      </p:sp>
      <p:sp>
        <p:nvSpPr>
          <p:cNvPr id="878" name="Google Shape;878;p65"/>
          <p:cNvSpPr txBox="1"/>
          <p:nvPr/>
        </p:nvSpPr>
        <p:spPr>
          <a:xfrm>
            <a:off x="720927" y="3795178"/>
            <a:ext cx="2318100" cy="430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400">
                <a:solidFill>
                  <a:schemeClr val="dk1"/>
                </a:solidFill>
                <a:latin typeface="Amaranth"/>
                <a:ea typeface="Amaranth"/>
                <a:cs typeface="Amaranth"/>
                <a:sym typeface="Amaranth"/>
              </a:rPr>
              <a:t>Relationships</a:t>
            </a:r>
            <a:endParaRPr sz="2400">
              <a:solidFill>
                <a:schemeClr val="dk1"/>
              </a:solidFill>
              <a:latin typeface="Amaranth"/>
              <a:ea typeface="Amaranth"/>
              <a:cs typeface="Amaranth"/>
              <a:sym typeface="Amaranth"/>
            </a:endParaRPr>
          </a:p>
        </p:txBody>
      </p:sp>
      <p:sp>
        <p:nvSpPr>
          <p:cNvPr id="879" name="Google Shape;879;p65"/>
          <p:cNvSpPr txBox="1"/>
          <p:nvPr/>
        </p:nvSpPr>
        <p:spPr>
          <a:xfrm>
            <a:off x="5737413" y="3795178"/>
            <a:ext cx="1096800" cy="430200"/>
          </a:xfrm>
          <a:prstGeom prst="rect">
            <a:avLst/>
          </a:prstGeom>
          <a:solidFill>
            <a:schemeClr val="dk2"/>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3000">
                <a:solidFill>
                  <a:schemeClr val="dk1"/>
                </a:solidFill>
                <a:latin typeface="Amaranth"/>
                <a:ea typeface="Amaranth"/>
                <a:cs typeface="Amaranth"/>
                <a:sym typeface="Amaranth"/>
              </a:rPr>
              <a:t>5%</a:t>
            </a:r>
            <a:endParaRPr sz="3000">
              <a:solidFill>
                <a:schemeClr val="dk1"/>
              </a:solidFill>
              <a:latin typeface="Amaranth"/>
              <a:ea typeface="Amaranth"/>
              <a:cs typeface="Amaranth"/>
              <a:sym typeface="Amaranth"/>
            </a:endParaRPr>
          </a:p>
        </p:txBody>
      </p:sp>
      <p:sp>
        <p:nvSpPr>
          <p:cNvPr id="880" name="Google Shape;880;p65"/>
          <p:cNvSpPr/>
          <p:nvPr/>
        </p:nvSpPr>
        <p:spPr>
          <a:xfrm>
            <a:off x="7118018" y="3795178"/>
            <a:ext cx="67500" cy="4302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cxnSp>
        <p:nvCxnSpPr>
          <p:cNvPr id="881" name="Google Shape;881;p65"/>
          <p:cNvCxnSpPr>
            <a:stCxn id="880" idx="1"/>
            <a:endCxn id="879" idx="3"/>
          </p:cNvCxnSpPr>
          <p:nvPr/>
        </p:nvCxnSpPr>
        <p:spPr>
          <a:xfrm rot="10800000">
            <a:off x="6834218" y="4010278"/>
            <a:ext cx="283800" cy="0"/>
          </a:xfrm>
          <a:prstGeom prst="straightConnector1">
            <a:avLst/>
          </a:prstGeom>
          <a:noFill/>
          <a:ln w="19050" cap="flat" cmpd="sng">
            <a:solidFill>
              <a:schemeClr val="lt2"/>
            </a:solidFill>
            <a:prstDash val="solid"/>
            <a:round/>
            <a:headEnd type="oval" w="med" len="med"/>
            <a:tailEnd type="none" w="med" len="med"/>
          </a:ln>
        </p:spPr>
      </p:cxnSp>
      <p:cxnSp>
        <p:nvCxnSpPr>
          <p:cNvPr id="882" name="Google Shape;882;p65"/>
          <p:cNvCxnSpPr>
            <a:stCxn id="879" idx="1"/>
            <a:endCxn id="877" idx="3"/>
          </p:cNvCxnSpPr>
          <p:nvPr/>
        </p:nvCxnSpPr>
        <p:spPr>
          <a:xfrm rot="10800000">
            <a:off x="5453913" y="4010278"/>
            <a:ext cx="283500" cy="0"/>
          </a:xfrm>
          <a:prstGeom prst="straightConnector1">
            <a:avLst/>
          </a:prstGeom>
          <a:noFill/>
          <a:ln w="19050" cap="flat" cmpd="sng">
            <a:solidFill>
              <a:schemeClr val="lt2"/>
            </a:solidFill>
            <a:prstDash val="solid"/>
            <a:round/>
            <a:headEnd type="oval" w="med" len="med"/>
            <a:tailEnd type="none" w="med" len="med"/>
          </a:ln>
        </p:spPr>
      </p:cxnSp>
      <p:cxnSp>
        <p:nvCxnSpPr>
          <p:cNvPr id="883" name="Google Shape;883;p65"/>
          <p:cNvCxnSpPr>
            <a:stCxn id="877" idx="1"/>
            <a:endCxn id="878" idx="3"/>
          </p:cNvCxnSpPr>
          <p:nvPr/>
        </p:nvCxnSpPr>
        <p:spPr>
          <a:xfrm rot="10800000">
            <a:off x="3038911" y="4010278"/>
            <a:ext cx="281700" cy="0"/>
          </a:xfrm>
          <a:prstGeom prst="straightConnector1">
            <a:avLst/>
          </a:prstGeom>
          <a:noFill/>
          <a:ln w="19050" cap="flat" cmpd="sng">
            <a:solidFill>
              <a:schemeClr val="lt2"/>
            </a:solidFill>
            <a:prstDash val="solid"/>
            <a:round/>
            <a:headEnd type="oval" w="med" len="med"/>
            <a:tailEnd type="none" w="med" len="med"/>
          </a:ln>
        </p:spPr>
      </p:cxn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887"/>
        <p:cNvGrpSpPr/>
        <p:nvPr/>
      </p:nvGrpSpPr>
      <p:grpSpPr>
        <a:xfrm>
          <a:off x="0" y="0"/>
          <a:ext cx="0" cy="0"/>
          <a:chOff x="0" y="0"/>
          <a:chExt cx="0" cy="0"/>
        </a:xfrm>
      </p:grpSpPr>
      <p:sp>
        <p:nvSpPr>
          <p:cNvPr id="888" name="Google Shape;888;p66"/>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Frida’s most emblematic works</a:t>
            </a:r>
            <a:endParaRPr/>
          </a:p>
        </p:txBody>
      </p:sp>
      <p:sp>
        <p:nvSpPr>
          <p:cNvPr id="889" name="Google Shape;889;p66"/>
          <p:cNvSpPr txBox="1"/>
          <p:nvPr/>
        </p:nvSpPr>
        <p:spPr>
          <a:xfrm>
            <a:off x="713373" y="1852694"/>
            <a:ext cx="2609700" cy="2251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Venus has a beautiful name and is the second planet from the Sun. It’s terribly hot, even hotter than Mercury, and its atmosphere is extremely poisonous. It’s the second-brightest natural object in the night sky after the Moon</a:t>
            </a:r>
            <a:endParaRPr>
              <a:solidFill>
                <a:schemeClr val="dk1"/>
              </a:solidFill>
              <a:latin typeface="Montserrat"/>
              <a:ea typeface="Montserrat"/>
              <a:cs typeface="Montserrat"/>
              <a:sym typeface="Montserrat"/>
            </a:endParaRPr>
          </a:p>
        </p:txBody>
      </p:sp>
      <p:sp>
        <p:nvSpPr>
          <p:cNvPr id="890" name="Google Shape;890;p66"/>
          <p:cNvSpPr txBox="1"/>
          <p:nvPr/>
        </p:nvSpPr>
        <p:spPr>
          <a:xfrm>
            <a:off x="713350" y="1451825"/>
            <a:ext cx="2609700" cy="4755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dk1"/>
                </a:solidFill>
                <a:latin typeface="Amaranth"/>
                <a:ea typeface="Amaranth"/>
                <a:cs typeface="Amaranth"/>
                <a:sym typeface="Amaranth"/>
              </a:rPr>
              <a:t>Venus</a:t>
            </a:r>
            <a:endParaRPr sz="2400">
              <a:solidFill>
                <a:schemeClr val="dk1"/>
              </a:solidFill>
              <a:latin typeface="Amaranth"/>
              <a:ea typeface="Amaranth"/>
              <a:cs typeface="Amaranth"/>
              <a:sym typeface="Amaranth"/>
            </a:endParaRPr>
          </a:p>
        </p:txBody>
      </p:sp>
      <p:sp>
        <p:nvSpPr>
          <p:cNvPr id="891" name="Google Shape;891;p66"/>
          <p:cNvSpPr/>
          <p:nvPr/>
        </p:nvSpPr>
        <p:spPr>
          <a:xfrm>
            <a:off x="3810117" y="1450475"/>
            <a:ext cx="2066700" cy="4782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1"/>
                </a:solidFill>
                <a:latin typeface="Amaranth"/>
                <a:ea typeface="Amaranth"/>
                <a:cs typeface="Amaranth"/>
                <a:sym typeface="Amaranth"/>
              </a:rPr>
              <a:t>01</a:t>
            </a:r>
            <a:endParaRPr sz="3000">
              <a:solidFill>
                <a:schemeClr val="dk1"/>
              </a:solidFill>
              <a:latin typeface="Amaranth"/>
              <a:ea typeface="Amaranth"/>
              <a:cs typeface="Amaranth"/>
              <a:sym typeface="Amaranth"/>
            </a:endParaRPr>
          </a:p>
        </p:txBody>
      </p:sp>
      <p:sp>
        <p:nvSpPr>
          <p:cNvPr id="892" name="Google Shape;892;p66"/>
          <p:cNvSpPr txBox="1"/>
          <p:nvPr/>
        </p:nvSpPr>
        <p:spPr>
          <a:xfrm>
            <a:off x="6363877" y="1851132"/>
            <a:ext cx="2066700" cy="475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Earth is the third planet from the Sun</a:t>
            </a:r>
            <a:endParaRPr>
              <a:solidFill>
                <a:schemeClr val="dk1"/>
              </a:solidFill>
              <a:latin typeface="Montserrat"/>
              <a:ea typeface="Montserrat"/>
              <a:cs typeface="Montserrat"/>
              <a:sym typeface="Montserrat"/>
            </a:endParaRPr>
          </a:p>
        </p:txBody>
      </p:sp>
      <p:sp>
        <p:nvSpPr>
          <p:cNvPr id="893" name="Google Shape;893;p66"/>
          <p:cNvSpPr txBox="1"/>
          <p:nvPr/>
        </p:nvSpPr>
        <p:spPr>
          <a:xfrm>
            <a:off x="6363877" y="1451825"/>
            <a:ext cx="2066700" cy="4755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a:solidFill>
                  <a:schemeClr val="dk1"/>
                </a:solidFill>
                <a:latin typeface="Amaranth"/>
                <a:ea typeface="Amaranth"/>
                <a:cs typeface="Amaranth"/>
                <a:sym typeface="Amaranth"/>
              </a:rPr>
              <a:t>Artwork 1</a:t>
            </a:r>
            <a:endParaRPr sz="2400">
              <a:solidFill>
                <a:schemeClr val="dk1"/>
              </a:solidFill>
              <a:latin typeface="Amaranth"/>
              <a:ea typeface="Amaranth"/>
              <a:cs typeface="Amaranth"/>
              <a:sym typeface="Amaranth"/>
            </a:endParaRPr>
          </a:p>
        </p:txBody>
      </p:sp>
      <p:sp>
        <p:nvSpPr>
          <p:cNvPr id="894" name="Google Shape;894;p66"/>
          <p:cNvSpPr/>
          <p:nvPr/>
        </p:nvSpPr>
        <p:spPr>
          <a:xfrm>
            <a:off x="3810117" y="2538797"/>
            <a:ext cx="2066700" cy="4782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1"/>
                </a:solidFill>
                <a:latin typeface="Amaranth"/>
                <a:ea typeface="Amaranth"/>
                <a:cs typeface="Amaranth"/>
                <a:sym typeface="Amaranth"/>
              </a:rPr>
              <a:t>02</a:t>
            </a:r>
            <a:endParaRPr sz="3000">
              <a:solidFill>
                <a:schemeClr val="dk1"/>
              </a:solidFill>
              <a:latin typeface="Amaranth"/>
              <a:ea typeface="Amaranth"/>
              <a:cs typeface="Amaranth"/>
              <a:sym typeface="Amaranth"/>
            </a:endParaRPr>
          </a:p>
        </p:txBody>
      </p:sp>
      <p:sp>
        <p:nvSpPr>
          <p:cNvPr id="895" name="Google Shape;895;p66"/>
          <p:cNvSpPr txBox="1"/>
          <p:nvPr/>
        </p:nvSpPr>
        <p:spPr>
          <a:xfrm>
            <a:off x="6363877" y="2939454"/>
            <a:ext cx="2066700" cy="475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solidFill>
                  <a:schemeClr val="dk1"/>
                </a:solidFill>
                <a:latin typeface="Montserrat"/>
                <a:ea typeface="Montserrat"/>
                <a:cs typeface="Montserrat"/>
                <a:sym typeface="Montserrat"/>
              </a:rPr>
              <a:t>Despite being red, Mars is very cold</a:t>
            </a:r>
            <a:endParaRPr>
              <a:solidFill>
                <a:schemeClr val="dk1"/>
              </a:solidFill>
              <a:latin typeface="Montserrat"/>
              <a:ea typeface="Montserrat"/>
              <a:cs typeface="Montserrat"/>
              <a:sym typeface="Montserrat"/>
            </a:endParaRPr>
          </a:p>
        </p:txBody>
      </p:sp>
      <p:sp>
        <p:nvSpPr>
          <p:cNvPr id="896" name="Google Shape;896;p66"/>
          <p:cNvSpPr txBox="1"/>
          <p:nvPr/>
        </p:nvSpPr>
        <p:spPr>
          <a:xfrm>
            <a:off x="6363877" y="2540149"/>
            <a:ext cx="2066700" cy="4755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a:solidFill>
                  <a:schemeClr val="dk1"/>
                </a:solidFill>
                <a:latin typeface="Amaranth"/>
                <a:ea typeface="Amaranth"/>
                <a:cs typeface="Amaranth"/>
                <a:sym typeface="Amaranth"/>
              </a:rPr>
              <a:t>Artwork 2</a:t>
            </a:r>
            <a:endParaRPr sz="2400">
              <a:solidFill>
                <a:schemeClr val="dk1"/>
              </a:solidFill>
              <a:latin typeface="Amaranth"/>
              <a:ea typeface="Amaranth"/>
              <a:cs typeface="Amaranth"/>
              <a:sym typeface="Amaranth"/>
            </a:endParaRPr>
          </a:p>
        </p:txBody>
      </p:sp>
      <p:sp>
        <p:nvSpPr>
          <p:cNvPr id="897" name="Google Shape;897;p66"/>
          <p:cNvSpPr/>
          <p:nvPr/>
        </p:nvSpPr>
        <p:spPr>
          <a:xfrm>
            <a:off x="3810117" y="3627125"/>
            <a:ext cx="2066700" cy="4782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1"/>
                </a:solidFill>
                <a:latin typeface="Amaranth"/>
                <a:ea typeface="Amaranth"/>
                <a:cs typeface="Amaranth"/>
                <a:sym typeface="Amaranth"/>
              </a:rPr>
              <a:t>03</a:t>
            </a:r>
            <a:endParaRPr sz="3000">
              <a:solidFill>
                <a:schemeClr val="dk1"/>
              </a:solidFill>
              <a:latin typeface="Amaranth"/>
              <a:ea typeface="Amaranth"/>
              <a:cs typeface="Amaranth"/>
              <a:sym typeface="Amaranth"/>
            </a:endParaRPr>
          </a:p>
        </p:txBody>
      </p:sp>
      <p:sp>
        <p:nvSpPr>
          <p:cNvPr id="898" name="Google Shape;898;p66"/>
          <p:cNvSpPr txBox="1"/>
          <p:nvPr/>
        </p:nvSpPr>
        <p:spPr>
          <a:xfrm>
            <a:off x="6363877" y="4027775"/>
            <a:ext cx="2066700" cy="475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Jupiter is the biggest planet of them all</a:t>
            </a:r>
            <a:endParaRPr>
              <a:solidFill>
                <a:schemeClr val="dk1"/>
              </a:solidFill>
              <a:latin typeface="Montserrat"/>
              <a:ea typeface="Montserrat"/>
              <a:cs typeface="Montserrat"/>
              <a:sym typeface="Montserrat"/>
            </a:endParaRPr>
          </a:p>
        </p:txBody>
      </p:sp>
      <p:sp>
        <p:nvSpPr>
          <p:cNvPr id="899" name="Google Shape;899;p66"/>
          <p:cNvSpPr txBox="1"/>
          <p:nvPr/>
        </p:nvSpPr>
        <p:spPr>
          <a:xfrm>
            <a:off x="6363877" y="3628475"/>
            <a:ext cx="2066700" cy="4755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a:solidFill>
                  <a:schemeClr val="dk1"/>
                </a:solidFill>
                <a:latin typeface="Amaranth"/>
                <a:ea typeface="Amaranth"/>
                <a:cs typeface="Amaranth"/>
                <a:sym typeface="Amaranth"/>
              </a:rPr>
              <a:t>Artwork 3</a:t>
            </a:r>
            <a:endParaRPr sz="2400">
              <a:solidFill>
                <a:schemeClr val="dk1"/>
              </a:solidFill>
              <a:latin typeface="Amaranth"/>
              <a:ea typeface="Amaranth"/>
              <a:cs typeface="Amaranth"/>
              <a:sym typeface="Amaranth"/>
            </a:endParaRPr>
          </a:p>
        </p:txBody>
      </p:sp>
      <p:cxnSp>
        <p:nvCxnSpPr>
          <p:cNvPr id="900" name="Google Shape;900;p66"/>
          <p:cNvCxnSpPr>
            <a:stCxn id="890" idx="3"/>
            <a:endCxn id="891" idx="1"/>
          </p:cNvCxnSpPr>
          <p:nvPr/>
        </p:nvCxnSpPr>
        <p:spPr>
          <a:xfrm>
            <a:off x="3323050" y="1689575"/>
            <a:ext cx="487200" cy="600"/>
          </a:xfrm>
          <a:prstGeom prst="bentConnector3">
            <a:avLst>
              <a:gd name="adj1" fmla="val 49986"/>
            </a:avLst>
          </a:prstGeom>
          <a:noFill/>
          <a:ln w="19050" cap="flat" cmpd="sng">
            <a:solidFill>
              <a:schemeClr val="lt2"/>
            </a:solidFill>
            <a:prstDash val="solid"/>
            <a:round/>
            <a:headEnd type="none" w="med" len="med"/>
            <a:tailEnd type="none" w="med" len="med"/>
          </a:ln>
        </p:spPr>
      </p:cxnSp>
      <p:cxnSp>
        <p:nvCxnSpPr>
          <p:cNvPr id="901" name="Google Shape;901;p66"/>
          <p:cNvCxnSpPr>
            <a:stCxn id="891" idx="3"/>
            <a:endCxn id="893" idx="1"/>
          </p:cNvCxnSpPr>
          <p:nvPr/>
        </p:nvCxnSpPr>
        <p:spPr>
          <a:xfrm>
            <a:off x="5876817" y="1689575"/>
            <a:ext cx="487200" cy="0"/>
          </a:xfrm>
          <a:prstGeom prst="straightConnector1">
            <a:avLst/>
          </a:prstGeom>
          <a:noFill/>
          <a:ln w="19050" cap="flat" cmpd="sng">
            <a:solidFill>
              <a:schemeClr val="lt2"/>
            </a:solidFill>
            <a:prstDash val="solid"/>
            <a:round/>
            <a:headEnd type="none" w="med" len="med"/>
            <a:tailEnd type="oval" w="med" len="med"/>
          </a:ln>
        </p:spPr>
      </p:cxnSp>
      <p:cxnSp>
        <p:nvCxnSpPr>
          <p:cNvPr id="902" name="Google Shape;902;p66"/>
          <p:cNvCxnSpPr>
            <a:stCxn id="894" idx="3"/>
            <a:endCxn id="896" idx="1"/>
          </p:cNvCxnSpPr>
          <p:nvPr/>
        </p:nvCxnSpPr>
        <p:spPr>
          <a:xfrm>
            <a:off x="5876817" y="2777897"/>
            <a:ext cx="487200" cy="0"/>
          </a:xfrm>
          <a:prstGeom prst="straightConnector1">
            <a:avLst/>
          </a:prstGeom>
          <a:noFill/>
          <a:ln w="19050" cap="flat" cmpd="sng">
            <a:solidFill>
              <a:schemeClr val="lt2"/>
            </a:solidFill>
            <a:prstDash val="solid"/>
            <a:round/>
            <a:headEnd type="none" w="med" len="med"/>
            <a:tailEnd type="oval" w="med" len="med"/>
          </a:ln>
        </p:spPr>
      </p:cxnSp>
      <p:cxnSp>
        <p:nvCxnSpPr>
          <p:cNvPr id="903" name="Google Shape;903;p66"/>
          <p:cNvCxnSpPr>
            <a:stCxn id="890" idx="3"/>
            <a:endCxn id="894" idx="1"/>
          </p:cNvCxnSpPr>
          <p:nvPr/>
        </p:nvCxnSpPr>
        <p:spPr>
          <a:xfrm>
            <a:off x="3323050" y="1689575"/>
            <a:ext cx="487200" cy="1088400"/>
          </a:xfrm>
          <a:prstGeom prst="bentConnector3">
            <a:avLst>
              <a:gd name="adj1" fmla="val 49986"/>
            </a:avLst>
          </a:prstGeom>
          <a:noFill/>
          <a:ln w="19050" cap="flat" cmpd="sng">
            <a:solidFill>
              <a:schemeClr val="lt2"/>
            </a:solidFill>
            <a:prstDash val="solid"/>
            <a:round/>
            <a:headEnd type="none" w="med" len="med"/>
            <a:tailEnd type="none" w="med" len="med"/>
          </a:ln>
        </p:spPr>
      </p:cxnSp>
      <p:cxnSp>
        <p:nvCxnSpPr>
          <p:cNvPr id="904" name="Google Shape;904;p66"/>
          <p:cNvCxnSpPr>
            <a:stCxn id="890" idx="3"/>
            <a:endCxn id="897" idx="1"/>
          </p:cNvCxnSpPr>
          <p:nvPr/>
        </p:nvCxnSpPr>
        <p:spPr>
          <a:xfrm>
            <a:off x="3323050" y="1689575"/>
            <a:ext cx="487200" cy="2176800"/>
          </a:xfrm>
          <a:prstGeom prst="bentConnector3">
            <a:avLst>
              <a:gd name="adj1" fmla="val 49986"/>
            </a:avLst>
          </a:prstGeom>
          <a:noFill/>
          <a:ln w="19050" cap="flat" cmpd="sng">
            <a:solidFill>
              <a:schemeClr val="lt2"/>
            </a:solidFill>
            <a:prstDash val="solid"/>
            <a:round/>
            <a:headEnd type="none" w="med" len="med"/>
            <a:tailEnd type="none" w="med" len="med"/>
          </a:ln>
        </p:spPr>
      </p:cxnSp>
      <p:cxnSp>
        <p:nvCxnSpPr>
          <p:cNvPr id="905" name="Google Shape;905;p66"/>
          <p:cNvCxnSpPr>
            <a:stCxn id="897" idx="3"/>
            <a:endCxn id="899" idx="1"/>
          </p:cNvCxnSpPr>
          <p:nvPr/>
        </p:nvCxnSpPr>
        <p:spPr>
          <a:xfrm>
            <a:off x="5876817" y="3866225"/>
            <a:ext cx="487200" cy="0"/>
          </a:xfrm>
          <a:prstGeom prst="straightConnector1">
            <a:avLst/>
          </a:prstGeom>
          <a:noFill/>
          <a:ln w="19050" cap="flat" cmpd="sng">
            <a:solidFill>
              <a:schemeClr val="lt2"/>
            </a:solidFill>
            <a:prstDash val="solid"/>
            <a:round/>
            <a:headEnd type="none" w="med" len="med"/>
            <a:tailEnd type="oval" w="med" len="med"/>
          </a:ln>
        </p:spPr>
      </p:cxnSp>
      <p:sp>
        <p:nvSpPr>
          <p:cNvPr id="906" name="Google Shape;906;p66"/>
          <p:cNvSpPr txBox="1"/>
          <p:nvPr/>
        </p:nvSpPr>
        <p:spPr>
          <a:xfrm>
            <a:off x="713350" y="1851800"/>
            <a:ext cx="2609700" cy="2251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Venus has a beautiful name and is the second planet from the Sun. It’s terribly hot, even hotter than Mercury, and its atmosphere is extremely poisonous. It’s the second-brightest natural object in the night sky after the Moon</a:t>
            </a:r>
            <a:endParaRPr>
              <a:solidFill>
                <a:schemeClr val="dk1"/>
              </a:solidFill>
              <a:latin typeface="Montserrat"/>
              <a:ea typeface="Montserrat"/>
              <a:cs typeface="Montserrat"/>
              <a:sym typeface="Montserrat"/>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910"/>
        <p:cNvGrpSpPr/>
        <p:nvPr/>
      </p:nvGrpSpPr>
      <p:grpSpPr>
        <a:xfrm>
          <a:off x="0" y="0"/>
          <a:ext cx="0" cy="0"/>
          <a:chOff x="0" y="0"/>
          <a:chExt cx="0" cy="0"/>
        </a:xfrm>
      </p:grpSpPr>
      <p:sp>
        <p:nvSpPr>
          <p:cNvPr id="911" name="Google Shape;911;p6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Why is a feminist icon?</a:t>
            </a:r>
            <a:endParaRPr/>
          </a:p>
        </p:txBody>
      </p:sp>
      <p:cxnSp>
        <p:nvCxnSpPr>
          <p:cNvPr id="912" name="Google Shape;912;p67"/>
          <p:cNvCxnSpPr>
            <a:stCxn id="913" idx="3"/>
            <a:endCxn id="914" idx="1"/>
          </p:cNvCxnSpPr>
          <p:nvPr/>
        </p:nvCxnSpPr>
        <p:spPr>
          <a:xfrm rot="10800000" flipH="1">
            <a:off x="2557110" y="2627025"/>
            <a:ext cx="954600" cy="286200"/>
          </a:xfrm>
          <a:prstGeom prst="bentConnector3">
            <a:avLst>
              <a:gd name="adj1" fmla="val 50007"/>
            </a:avLst>
          </a:prstGeom>
          <a:noFill/>
          <a:ln w="19050" cap="flat" cmpd="sng">
            <a:solidFill>
              <a:schemeClr val="lt2"/>
            </a:solidFill>
            <a:prstDash val="solid"/>
            <a:round/>
            <a:headEnd type="none" w="med" len="med"/>
            <a:tailEnd type="oval" w="med" len="med"/>
          </a:ln>
        </p:spPr>
      </p:cxnSp>
      <p:cxnSp>
        <p:nvCxnSpPr>
          <p:cNvPr id="915" name="Google Shape;915;p67"/>
          <p:cNvCxnSpPr>
            <a:stCxn id="913" idx="3"/>
            <a:endCxn id="916" idx="1"/>
          </p:cNvCxnSpPr>
          <p:nvPr/>
        </p:nvCxnSpPr>
        <p:spPr>
          <a:xfrm>
            <a:off x="2557110" y="2913225"/>
            <a:ext cx="954600" cy="286200"/>
          </a:xfrm>
          <a:prstGeom prst="bentConnector3">
            <a:avLst>
              <a:gd name="adj1" fmla="val 50007"/>
            </a:avLst>
          </a:prstGeom>
          <a:noFill/>
          <a:ln w="19050" cap="flat" cmpd="sng">
            <a:solidFill>
              <a:schemeClr val="lt2"/>
            </a:solidFill>
            <a:prstDash val="solid"/>
            <a:round/>
            <a:headEnd type="none" w="med" len="med"/>
            <a:tailEnd type="oval" w="med" len="med"/>
          </a:ln>
        </p:spPr>
      </p:cxnSp>
      <p:sp>
        <p:nvSpPr>
          <p:cNvPr id="917" name="Google Shape;917;p67"/>
          <p:cNvSpPr txBox="1"/>
          <p:nvPr/>
        </p:nvSpPr>
        <p:spPr>
          <a:xfrm>
            <a:off x="3511250" y="1222463"/>
            <a:ext cx="1621200" cy="520200"/>
          </a:xfrm>
          <a:prstGeom prst="rect">
            <a:avLst/>
          </a:prstGeom>
          <a:noFill/>
          <a:ln>
            <a:noFill/>
          </a:ln>
        </p:spPr>
        <p:txBody>
          <a:bodyPr spcFirstLastPara="1" wrap="square" lIns="91425" tIns="91425" rIns="91425" bIns="91425" anchor="t" anchorCtr="0">
            <a:noAutofit/>
          </a:bodyPr>
          <a:lstStyle/>
          <a:p>
            <a:pPr marL="91440" marR="91440" lvl="0" indent="0" algn="l" rtl="0">
              <a:spcBef>
                <a:spcPts val="0"/>
              </a:spcBef>
              <a:spcAft>
                <a:spcPts val="0"/>
              </a:spcAft>
              <a:buNone/>
            </a:pPr>
            <a:r>
              <a:rPr lang="en" sz="2400">
                <a:solidFill>
                  <a:schemeClr val="dk1"/>
                </a:solidFill>
                <a:latin typeface="Amaranth"/>
                <a:ea typeface="Amaranth"/>
                <a:cs typeface="Amaranth"/>
                <a:sym typeface="Amaranth"/>
              </a:rPr>
              <a:t>Mars</a:t>
            </a:r>
            <a:endParaRPr sz="2400">
              <a:solidFill>
                <a:schemeClr val="dk1"/>
              </a:solidFill>
              <a:latin typeface="Amaranth"/>
              <a:ea typeface="Amaranth"/>
              <a:cs typeface="Amaranth"/>
              <a:sym typeface="Amaranth"/>
            </a:endParaRPr>
          </a:p>
        </p:txBody>
      </p:sp>
      <p:sp>
        <p:nvSpPr>
          <p:cNvPr id="918" name="Google Shape;918;p67"/>
          <p:cNvSpPr txBox="1"/>
          <p:nvPr/>
        </p:nvSpPr>
        <p:spPr>
          <a:xfrm>
            <a:off x="5645101" y="1222463"/>
            <a:ext cx="2778900" cy="520200"/>
          </a:xfrm>
          <a:prstGeom prst="rect">
            <a:avLst/>
          </a:prstGeom>
          <a:noFill/>
          <a:ln>
            <a:noFill/>
          </a:ln>
        </p:spPr>
        <p:txBody>
          <a:bodyPr spcFirstLastPara="1" wrap="square" lIns="91425" tIns="91425" rIns="91425" bIns="91425" anchor="t" anchorCtr="0">
            <a:noAutofit/>
          </a:bodyPr>
          <a:lstStyle/>
          <a:p>
            <a:pPr marL="91440" marR="91440" lvl="0" indent="0" algn="l" rtl="0">
              <a:spcBef>
                <a:spcPts val="0"/>
              </a:spcBef>
              <a:spcAft>
                <a:spcPts val="0"/>
              </a:spcAft>
              <a:buNone/>
            </a:pPr>
            <a:r>
              <a:rPr lang="en">
                <a:solidFill>
                  <a:schemeClr val="dk1"/>
                </a:solidFill>
                <a:latin typeface="Montserrat"/>
                <a:ea typeface="Montserrat"/>
                <a:cs typeface="Montserrat"/>
                <a:sym typeface="Montserrat"/>
              </a:rPr>
              <a:t>Despite being red, Mars is actually a cold place</a:t>
            </a:r>
            <a:endParaRPr>
              <a:solidFill>
                <a:schemeClr val="dk1"/>
              </a:solidFill>
              <a:latin typeface="Montserrat"/>
              <a:ea typeface="Montserrat"/>
              <a:cs typeface="Montserrat"/>
              <a:sym typeface="Montserrat"/>
            </a:endParaRPr>
          </a:p>
        </p:txBody>
      </p:sp>
      <p:sp>
        <p:nvSpPr>
          <p:cNvPr id="919" name="Google Shape;919;p67"/>
          <p:cNvSpPr txBox="1"/>
          <p:nvPr/>
        </p:nvSpPr>
        <p:spPr>
          <a:xfrm>
            <a:off x="3511843" y="1794728"/>
            <a:ext cx="1621200" cy="520200"/>
          </a:xfrm>
          <a:prstGeom prst="rect">
            <a:avLst/>
          </a:prstGeom>
          <a:noFill/>
          <a:ln>
            <a:noFill/>
          </a:ln>
        </p:spPr>
        <p:txBody>
          <a:bodyPr spcFirstLastPara="1" wrap="square" lIns="91425" tIns="91425" rIns="91425" bIns="91425" anchor="t" anchorCtr="0">
            <a:noAutofit/>
          </a:bodyPr>
          <a:lstStyle/>
          <a:p>
            <a:pPr marL="91440" marR="91440" lvl="0" indent="0" algn="l" rtl="0">
              <a:spcBef>
                <a:spcPts val="0"/>
              </a:spcBef>
              <a:spcAft>
                <a:spcPts val="0"/>
              </a:spcAft>
              <a:buNone/>
            </a:pPr>
            <a:r>
              <a:rPr lang="en" sz="2400">
                <a:solidFill>
                  <a:schemeClr val="dk1"/>
                </a:solidFill>
                <a:latin typeface="Amaranth"/>
                <a:ea typeface="Amaranth"/>
                <a:cs typeface="Amaranth"/>
                <a:sym typeface="Amaranth"/>
              </a:rPr>
              <a:t>Venus</a:t>
            </a:r>
            <a:endParaRPr sz="2400">
              <a:solidFill>
                <a:schemeClr val="dk1"/>
              </a:solidFill>
              <a:latin typeface="Amaranth"/>
              <a:ea typeface="Amaranth"/>
              <a:cs typeface="Amaranth"/>
              <a:sym typeface="Amaranth"/>
            </a:endParaRPr>
          </a:p>
        </p:txBody>
      </p:sp>
      <p:sp>
        <p:nvSpPr>
          <p:cNvPr id="920" name="Google Shape;920;p67"/>
          <p:cNvSpPr txBox="1"/>
          <p:nvPr/>
        </p:nvSpPr>
        <p:spPr>
          <a:xfrm>
            <a:off x="5645101" y="1794728"/>
            <a:ext cx="2778900" cy="520200"/>
          </a:xfrm>
          <a:prstGeom prst="rect">
            <a:avLst/>
          </a:prstGeom>
          <a:noFill/>
          <a:ln>
            <a:noFill/>
          </a:ln>
        </p:spPr>
        <p:txBody>
          <a:bodyPr spcFirstLastPara="1" wrap="square" lIns="91425" tIns="91425" rIns="91425" bIns="91425" anchor="t" anchorCtr="0">
            <a:noAutofit/>
          </a:bodyPr>
          <a:lstStyle/>
          <a:p>
            <a:pPr marL="91440" marR="91440" lvl="0" indent="0" algn="l" rtl="0">
              <a:spcBef>
                <a:spcPts val="0"/>
              </a:spcBef>
              <a:spcAft>
                <a:spcPts val="0"/>
              </a:spcAft>
              <a:buNone/>
            </a:pPr>
            <a:r>
              <a:rPr lang="en">
                <a:solidFill>
                  <a:schemeClr val="dk1"/>
                </a:solidFill>
                <a:latin typeface="Montserrat"/>
                <a:ea typeface="Montserrat"/>
                <a:cs typeface="Montserrat"/>
                <a:sym typeface="Montserrat"/>
              </a:rPr>
              <a:t>Venus is extremely hot, even more than Mercury</a:t>
            </a:r>
            <a:endParaRPr>
              <a:solidFill>
                <a:schemeClr val="dk1"/>
              </a:solidFill>
              <a:latin typeface="Montserrat"/>
              <a:ea typeface="Montserrat"/>
              <a:cs typeface="Montserrat"/>
              <a:sym typeface="Montserrat"/>
            </a:endParaRPr>
          </a:p>
        </p:txBody>
      </p:sp>
      <p:cxnSp>
        <p:nvCxnSpPr>
          <p:cNvPr id="921" name="Google Shape;921;p67"/>
          <p:cNvCxnSpPr>
            <a:stCxn id="919" idx="3"/>
            <a:endCxn id="920" idx="1"/>
          </p:cNvCxnSpPr>
          <p:nvPr/>
        </p:nvCxnSpPr>
        <p:spPr>
          <a:xfrm>
            <a:off x="5133043" y="2054828"/>
            <a:ext cx="512100" cy="0"/>
          </a:xfrm>
          <a:prstGeom prst="straightConnector1">
            <a:avLst/>
          </a:prstGeom>
          <a:noFill/>
          <a:ln w="19050" cap="flat" cmpd="sng">
            <a:solidFill>
              <a:schemeClr val="lt2"/>
            </a:solidFill>
            <a:prstDash val="solid"/>
            <a:round/>
            <a:headEnd type="none" w="med" len="med"/>
            <a:tailEnd type="oval" w="med" len="med"/>
          </a:ln>
        </p:spPr>
      </p:cxnSp>
      <p:sp>
        <p:nvSpPr>
          <p:cNvPr id="914" name="Google Shape;914;p67"/>
          <p:cNvSpPr txBox="1"/>
          <p:nvPr/>
        </p:nvSpPr>
        <p:spPr>
          <a:xfrm>
            <a:off x="3511843" y="2366993"/>
            <a:ext cx="1621200" cy="520200"/>
          </a:xfrm>
          <a:prstGeom prst="rect">
            <a:avLst/>
          </a:prstGeom>
          <a:noFill/>
          <a:ln>
            <a:noFill/>
          </a:ln>
        </p:spPr>
        <p:txBody>
          <a:bodyPr spcFirstLastPara="1" wrap="square" lIns="91425" tIns="91425" rIns="91425" bIns="91425" anchor="t" anchorCtr="0">
            <a:noAutofit/>
          </a:bodyPr>
          <a:lstStyle/>
          <a:p>
            <a:pPr marL="91440" marR="91440" lvl="0" indent="0" algn="l" rtl="0">
              <a:spcBef>
                <a:spcPts val="0"/>
              </a:spcBef>
              <a:spcAft>
                <a:spcPts val="0"/>
              </a:spcAft>
              <a:buNone/>
            </a:pPr>
            <a:r>
              <a:rPr lang="en" sz="2400">
                <a:solidFill>
                  <a:schemeClr val="dk1"/>
                </a:solidFill>
                <a:latin typeface="Amaranth"/>
                <a:ea typeface="Amaranth"/>
                <a:cs typeface="Amaranth"/>
                <a:sym typeface="Amaranth"/>
              </a:rPr>
              <a:t>Jupiter</a:t>
            </a:r>
            <a:endParaRPr sz="2400">
              <a:solidFill>
                <a:schemeClr val="dk1"/>
              </a:solidFill>
              <a:latin typeface="Amaranth"/>
              <a:ea typeface="Amaranth"/>
              <a:cs typeface="Amaranth"/>
              <a:sym typeface="Amaranth"/>
            </a:endParaRPr>
          </a:p>
        </p:txBody>
      </p:sp>
      <p:sp>
        <p:nvSpPr>
          <p:cNvPr id="922" name="Google Shape;922;p67"/>
          <p:cNvSpPr txBox="1"/>
          <p:nvPr/>
        </p:nvSpPr>
        <p:spPr>
          <a:xfrm>
            <a:off x="5645101" y="2366993"/>
            <a:ext cx="2778900" cy="520200"/>
          </a:xfrm>
          <a:prstGeom prst="rect">
            <a:avLst/>
          </a:prstGeom>
          <a:noFill/>
          <a:ln>
            <a:noFill/>
          </a:ln>
        </p:spPr>
        <p:txBody>
          <a:bodyPr spcFirstLastPara="1" wrap="square" lIns="91425" tIns="91425" rIns="91425" bIns="91425" anchor="t" anchorCtr="0">
            <a:noAutofit/>
          </a:bodyPr>
          <a:lstStyle/>
          <a:p>
            <a:pPr marL="91440" marR="91440" lvl="0" indent="0" algn="l" rtl="0">
              <a:spcBef>
                <a:spcPts val="0"/>
              </a:spcBef>
              <a:spcAft>
                <a:spcPts val="0"/>
              </a:spcAft>
              <a:buNone/>
            </a:pPr>
            <a:r>
              <a:rPr lang="en">
                <a:solidFill>
                  <a:schemeClr val="dk1"/>
                </a:solidFill>
                <a:latin typeface="Montserrat"/>
                <a:ea typeface="Montserrat"/>
                <a:cs typeface="Montserrat"/>
                <a:sym typeface="Montserrat"/>
              </a:rPr>
              <a:t>Jupiter is the biggest planet in our System</a:t>
            </a:r>
            <a:endParaRPr>
              <a:solidFill>
                <a:schemeClr val="dk1"/>
              </a:solidFill>
              <a:latin typeface="Montserrat"/>
              <a:ea typeface="Montserrat"/>
              <a:cs typeface="Montserrat"/>
              <a:sym typeface="Montserrat"/>
            </a:endParaRPr>
          </a:p>
        </p:txBody>
      </p:sp>
      <p:cxnSp>
        <p:nvCxnSpPr>
          <p:cNvPr id="923" name="Google Shape;923;p67"/>
          <p:cNvCxnSpPr>
            <a:stCxn id="914" idx="3"/>
            <a:endCxn id="922" idx="1"/>
          </p:cNvCxnSpPr>
          <p:nvPr/>
        </p:nvCxnSpPr>
        <p:spPr>
          <a:xfrm>
            <a:off x="5133043" y="2627093"/>
            <a:ext cx="512100" cy="0"/>
          </a:xfrm>
          <a:prstGeom prst="straightConnector1">
            <a:avLst/>
          </a:prstGeom>
          <a:noFill/>
          <a:ln w="19050" cap="flat" cmpd="sng">
            <a:solidFill>
              <a:schemeClr val="lt2"/>
            </a:solidFill>
            <a:prstDash val="solid"/>
            <a:round/>
            <a:headEnd type="none" w="med" len="med"/>
            <a:tailEnd type="oval" w="med" len="med"/>
          </a:ln>
        </p:spPr>
      </p:cxnSp>
      <p:sp>
        <p:nvSpPr>
          <p:cNvPr id="916" name="Google Shape;916;p67"/>
          <p:cNvSpPr txBox="1"/>
          <p:nvPr/>
        </p:nvSpPr>
        <p:spPr>
          <a:xfrm>
            <a:off x="3511843" y="2939258"/>
            <a:ext cx="1621200" cy="520200"/>
          </a:xfrm>
          <a:prstGeom prst="rect">
            <a:avLst/>
          </a:prstGeom>
          <a:noFill/>
          <a:ln>
            <a:noFill/>
          </a:ln>
        </p:spPr>
        <p:txBody>
          <a:bodyPr spcFirstLastPara="1" wrap="square" lIns="91425" tIns="91425" rIns="91425" bIns="91425" anchor="t" anchorCtr="0">
            <a:noAutofit/>
          </a:bodyPr>
          <a:lstStyle/>
          <a:p>
            <a:pPr marL="91440" marR="91440" lvl="0" indent="0" algn="l" rtl="0">
              <a:spcBef>
                <a:spcPts val="0"/>
              </a:spcBef>
              <a:spcAft>
                <a:spcPts val="0"/>
              </a:spcAft>
              <a:buNone/>
            </a:pPr>
            <a:r>
              <a:rPr lang="en" sz="2400">
                <a:solidFill>
                  <a:schemeClr val="dk1"/>
                </a:solidFill>
                <a:latin typeface="Amaranth"/>
                <a:ea typeface="Amaranth"/>
                <a:cs typeface="Amaranth"/>
                <a:sym typeface="Amaranth"/>
              </a:rPr>
              <a:t>Earth</a:t>
            </a:r>
            <a:endParaRPr sz="2400">
              <a:solidFill>
                <a:schemeClr val="dk1"/>
              </a:solidFill>
              <a:latin typeface="Amaranth"/>
              <a:ea typeface="Amaranth"/>
              <a:cs typeface="Amaranth"/>
              <a:sym typeface="Amaranth"/>
            </a:endParaRPr>
          </a:p>
        </p:txBody>
      </p:sp>
      <p:sp>
        <p:nvSpPr>
          <p:cNvPr id="924" name="Google Shape;924;p67"/>
          <p:cNvSpPr txBox="1"/>
          <p:nvPr/>
        </p:nvSpPr>
        <p:spPr>
          <a:xfrm>
            <a:off x="5645101" y="2939258"/>
            <a:ext cx="2778900" cy="520200"/>
          </a:xfrm>
          <a:prstGeom prst="rect">
            <a:avLst/>
          </a:prstGeom>
          <a:noFill/>
          <a:ln>
            <a:noFill/>
          </a:ln>
        </p:spPr>
        <p:txBody>
          <a:bodyPr spcFirstLastPara="1" wrap="square" lIns="91425" tIns="91425" rIns="91425" bIns="91425" anchor="t" anchorCtr="0">
            <a:noAutofit/>
          </a:bodyPr>
          <a:lstStyle/>
          <a:p>
            <a:pPr marL="91440" marR="91440" lvl="0" indent="0" algn="l" rtl="0">
              <a:spcBef>
                <a:spcPts val="0"/>
              </a:spcBef>
              <a:spcAft>
                <a:spcPts val="0"/>
              </a:spcAft>
              <a:buNone/>
            </a:pPr>
            <a:r>
              <a:rPr lang="en">
                <a:solidFill>
                  <a:schemeClr val="dk1"/>
                </a:solidFill>
                <a:latin typeface="Montserrat"/>
                <a:ea typeface="Montserrat"/>
                <a:cs typeface="Montserrat"/>
                <a:sym typeface="Montserrat"/>
              </a:rPr>
              <a:t>Earth is the beautiful planet where we all live</a:t>
            </a:r>
            <a:endParaRPr>
              <a:solidFill>
                <a:schemeClr val="dk1"/>
              </a:solidFill>
              <a:latin typeface="Montserrat"/>
              <a:ea typeface="Montserrat"/>
              <a:cs typeface="Montserrat"/>
              <a:sym typeface="Montserrat"/>
            </a:endParaRPr>
          </a:p>
        </p:txBody>
      </p:sp>
      <p:cxnSp>
        <p:nvCxnSpPr>
          <p:cNvPr id="925" name="Google Shape;925;p67"/>
          <p:cNvCxnSpPr>
            <a:stCxn id="916" idx="3"/>
            <a:endCxn id="924" idx="1"/>
          </p:cNvCxnSpPr>
          <p:nvPr/>
        </p:nvCxnSpPr>
        <p:spPr>
          <a:xfrm>
            <a:off x="5133043" y="3199358"/>
            <a:ext cx="512100" cy="0"/>
          </a:xfrm>
          <a:prstGeom prst="straightConnector1">
            <a:avLst/>
          </a:prstGeom>
          <a:noFill/>
          <a:ln w="19050" cap="flat" cmpd="sng">
            <a:solidFill>
              <a:schemeClr val="lt2"/>
            </a:solidFill>
            <a:prstDash val="solid"/>
            <a:round/>
            <a:headEnd type="none" w="med" len="med"/>
            <a:tailEnd type="oval" w="med" len="med"/>
          </a:ln>
        </p:spPr>
      </p:cxnSp>
      <p:sp>
        <p:nvSpPr>
          <p:cNvPr id="926" name="Google Shape;926;p67"/>
          <p:cNvSpPr txBox="1"/>
          <p:nvPr/>
        </p:nvSpPr>
        <p:spPr>
          <a:xfrm flipH="1">
            <a:off x="1025910" y="3100425"/>
            <a:ext cx="1531200" cy="775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Despite being red, Mars is a very cold place</a:t>
            </a:r>
            <a:endParaRPr>
              <a:solidFill>
                <a:schemeClr val="dk1"/>
              </a:solidFill>
              <a:latin typeface="Montserrat"/>
              <a:ea typeface="Montserrat"/>
              <a:cs typeface="Montserrat"/>
              <a:sym typeface="Montserrat"/>
            </a:endParaRPr>
          </a:p>
        </p:txBody>
      </p:sp>
      <p:sp>
        <p:nvSpPr>
          <p:cNvPr id="913" name="Google Shape;913;p67"/>
          <p:cNvSpPr txBox="1"/>
          <p:nvPr/>
        </p:nvSpPr>
        <p:spPr>
          <a:xfrm>
            <a:off x="1025910" y="2653125"/>
            <a:ext cx="1531200" cy="520200"/>
          </a:xfrm>
          <a:prstGeom prst="rect">
            <a:avLst/>
          </a:prstGeom>
          <a:noFill/>
          <a:ln>
            <a:noFill/>
          </a:ln>
        </p:spPr>
        <p:txBody>
          <a:bodyPr spcFirstLastPara="1" wrap="square" lIns="91425" tIns="91425" rIns="91425" bIns="91425" anchor="b" anchorCtr="0">
            <a:noAutofit/>
          </a:bodyPr>
          <a:lstStyle/>
          <a:p>
            <a:pPr marL="91440" marR="91440" lvl="0" indent="0" algn="ctr" rtl="0">
              <a:spcBef>
                <a:spcPts val="0"/>
              </a:spcBef>
              <a:spcAft>
                <a:spcPts val="0"/>
              </a:spcAft>
              <a:buNone/>
            </a:pPr>
            <a:r>
              <a:rPr lang="en" sz="2400">
                <a:solidFill>
                  <a:schemeClr val="dk1"/>
                </a:solidFill>
                <a:latin typeface="Amaranth"/>
                <a:ea typeface="Amaranth"/>
                <a:cs typeface="Amaranth"/>
                <a:sym typeface="Amaranth"/>
              </a:rPr>
              <a:t>Reasons</a:t>
            </a:r>
            <a:endParaRPr sz="2400">
              <a:solidFill>
                <a:schemeClr val="dk1"/>
              </a:solidFill>
              <a:latin typeface="Amaranth"/>
              <a:ea typeface="Amaranth"/>
              <a:cs typeface="Amaranth"/>
              <a:sym typeface="Amaranth"/>
            </a:endParaRPr>
          </a:p>
        </p:txBody>
      </p:sp>
      <p:cxnSp>
        <p:nvCxnSpPr>
          <p:cNvPr id="927" name="Google Shape;927;p67"/>
          <p:cNvCxnSpPr>
            <a:stCxn id="913" idx="3"/>
            <a:endCxn id="919" idx="1"/>
          </p:cNvCxnSpPr>
          <p:nvPr/>
        </p:nvCxnSpPr>
        <p:spPr>
          <a:xfrm rot="10800000" flipH="1">
            <a:off x="2557110" y="2054925"/>
            <a:ext cx="954600" cy="858300"/>
          </a:xfrm>
          <a:prstGeom prst="bentConnector3">
            <a:avLst>
              <a:gd name="adj1" fmla="val 50007"/>
            </a:avLst>
          </a:prstGeom>
          <a:noFill/>
          <a:ln w="19050" cap="flat" cmpd="sng">
            <a:solidFill>
              <a:schemeClr val="lt2"/>
            </a:solidFill>
            <a:prstDash val="solid"/>
            <a:round/>
            <a:headEnd type="none" w="med" len="med"/>
            <a:tailEnd type="oval" w="med" len="med"/>
          </a:ln>
        </p:spPr>
      </p:cxnSp>
      <p:cxnSp>
        <p:nvCxnSpPr>
          <p:cNvPr id="928" name="Google Shape;928;p67"/>
          <p:cNvCxnSpPr>
            <a:stCxn id="913" idx="3"/>
            <a:endCxn id="917" idx="1"/>
          </p:cNvCxnSpPr>
          <p:nvPr/>
        </p:nvCxnSpPr>
        <p:spPr>
          <a:xfrm rot="10800000" flipH="1">
            <a:off x="2557110" y="1482525"/>
            <a:ext cx="954000" cy="1430700"/>
          </a:xfrm>
          <a:prstGeom prst="bentConnector3">
            <a:avLst>
              <a:gd name="adj1" fmla="val 50007"/>
            </a:avLst>
          </a:prstGeom>
          <a:noFill/>
          <a:ln w="19050" cap="flat" cmpd="sng">
            <a:solidFill>
              <a:schemeClr val="lt2"/>
            </a:solidFill>
            <a:prstDash val="solid"/>
            <a:round/>
            <a:headEnd type="none" w="med" len="med"/>
            <a:tailEnd type="oval" w="med" len="med"/>
          </a:ln>
        </p:spPr>
      </p:cxnSp>
      <p:cxnSp>
        <p:nvCxnSpPr>
          <p:cNvPr id="929" name="Google Shape;929;p67"/>
          <p:cNvCxnSpPr>
            <a:stCxn id="917" idx="3"/>
            <a:endCxn id="918" idx="1"/>
          </p:cNvCxnSpPr>
          <p:nvPr/>
        </p:nvCxnSpPr>
        <p:spPr>
          <a:xfrm>
            <a:off x="5132450" y="1482563"/>
            <a:ext cx="512700" cy="0"/>
          </a:xfrm>
          <a:prstGeom prst="straightConnector1">
            <a:avLst/>
          </a:prstGeom>
          <a:noFill/>
          <a:ln w="19050" cap="flat" cmpd="sng">
            <a:solidFill>
              <a:schemeClr val="lt2"/>
            </a:solidFill>
            <a:prstDash val="solid"/>
            <a:round/>
            <a:headEnd type="none" w="med" len="med"/>
            <a:tailEnd type="oval" w="med" len="med"/>
          </a:ln>
        </p:spPr>
      </p:cxnSp>
      <p:sp>
        <p:nvSpPr>
          <p:cNvPr id="930" name="Google Shape;930;p67"/>
          <p:cNvSpPr txBox="1"/>
          <p:nvPr/>
        </p:nvSpPr>
        <p:spPr>
          <a:xfrm>
            <a:off x="3511093" y="4083788"/>
            <a:ext cx="1621200" cy="520200"/>
          </a:xfrm>
          <a:prstGeom prst="rect">
            <a:avLst/>
          </a:prstGeom>
          <a:noFill/>
          <a:ln>
            <a:noFill/>
          </a:ln>
        </p:spPr>
        <p:txBody>
          <a:bodyPr spcFirstLastPara="1" wrap="square" lIns="91425" tIns="91425" rIns="91425" bIns="91425" anchor="t" anchorCtr="0">
            <a:noAutofit/>
          </a:bodyPr>
          <a:lstStyle/>
          <a:p>
            <a:pPr marL="91440" marR="91440" lvl="0" indent="0" algn="l" rtl="0">
              <a:spcBef>
                <a:spcPts val="0"/>
              </a:spcBef>
              <a:spcAft>
                <a:spcPts val="0"/>
              </a:spcAft>
              <a:buNone/>
            </a:pPr>
            <a:r>
              <a:rPr lang="en" sz="2400">
                <a:solidFill>
                  <a:schemeClr val="dk1"/>
                </a:solidFill>
                <a:latin typeface="Amaranth"/>
                <a:ea typeface="Amaranth"/>
                <a:cs typeface="Amaranth"/>
                <a:sym typeface="Amaranth"/>
              </a:rPr>
              <a:t>Saturn</a:t>
            </a:r>
            <a:endParaRPr sz="2400">
              <a:solidFill>
                <a:schemeClr val="dk1"/>
              </a:solidFill>
              <a:latin typeface="Amaranth"/>
              <a:ea typeface="Amaranth"/>
              <a:cs typeface="Amaranth"/>
              <a:sym typeface="Amaranth"/>
            </a:endParaRPr>
          </a:p>
        </p:txBody>
      </p:sp>
      <p:sp>
        <p:nvSpPr>
          <p:cNvPr id="931" name="Google Shape;931;p67"/>
          <p:cNvSpPr txBox="1"/>
          <p:nvPr/>
        </p:nvSpPr>
        <p:spPr>
          <a:xfrm>
            <a:off x="5645101" y="4083788"/>
            <a:ext cx="2778900" cy="520200"/>
          </a:xfrm>
          <a:prstGeom prst="rect">
            <a:avLst/>
          </a:prstGeom>
          <a:noFill/>
          <a:ln>
            <a:noFill/>
          </a:ln>
        </p:spPr>
        <p:txBody>
          <a:bodyPr spcFirstLastPara="1" wrap="square" lIns="91425" tIns="91425" rIns="91425" bIns="91425" anchor="t" anchorCtr="0">
            <a:noAutofit/>
          </a:bodyPr>
          <a:lstStyle/>
          <a:p>
            <a:pPr marL="91440" marR="91440" lvl="0" indent="0" algn="l" rtl="0">
              <a:spcBef>
                <a:spcPts val="0"/>
              </a:spcBef>
              <a:spcAft>
                <a:spcPts val="0"/>
              </a:spcAft>
              <a:buNone/>
            </a:pPr>
            <a:r>
              <a:rPr lang="en">
                <a:solidFill>
                  <a:schemeClr val="dk1"/>
                </a:solidFill>
                <a:latin typeface="Montserrat"/>
                <a:ea typeface="Montserrat"/>
                <a:cs typeface="Montserrat"/>
                <a:sym typeface="Montserrat"/>
              </a:rPr>
              <a:t>Saturn has a high number of moons, like Jupiter</a:t>
            </a:r>
            <a:endParaRPr>
              <a:solidFill>
                <a:schemeClr val="dk1"/>
              </a:solidFill>
              <a:latin typeface="Montserrat"/>
              <a:ea typeface="Montserrat"/>
              <a:cs typeface="Montserrat"/>
              <a:sym typeface="Montserrat"/>
            </a:endParaRPr>
          </a:p>
        </p:txBody>
      </p:sp>
      <p:cxnSp>
        <p:nvCxnSpPr>
          <p:cNvPr id="932" name="Google Shape;932;p67"/>
          <p:cNvCxnSpPr>
            <a:stCxn id="930" idx="3"/>
            <a:endCxn id="931" idx="1"/>
          </p:cNvCxnSpPr>
          <p:nvPr/>
        </p:nvCxnSpPr>
        <p:spPr>
          <a:xfrm>
            <a:off x="5132293" y="4343888"/>
            <a:ext cx="512700" cy="0"/>
          </a:xfrm>
          <a:prstGeom prst="straightConnector1">
            <a:avLst/>
          </a:prstGeom>
          <a:noFill/>
          <a:ln w="19050" cap="flat" cmpd="sng">
            <a:solidFill>
              <a:schemeClr val="lt2"/>
            </a:solidFill>
            <a:prstDash val="solid"/>
            <a:round/>
            <a:headEnd type="none" w="med" len="med"/>
            <a:tailEnd type="oval" w="med" len="med"/>
          </a:ln>
        </p:spPr>
      </p:cxnSp>
      <p:sp>
        <p:nvSpPr>
          <p:cNvPr id="933" name="Google Shape;933;p67"/>
          <p:cNvSpPr txBox="1"/>
          <p:nvPr/>
        </p:nvSpPr>
        <p:spPr>
          <a:xfrm>
            <a:off x="3511093" y="3511523"/>
            <a:ext cx="1621200" cy="520200"/>
          </a:xfrm>
          <a:prstGeom prst="rect">
            <a:avLst/>
          </a:prstGeom>
          <a:noFill/>
          <a:ln>
            <a:noFill/>
          </a:ln>
        </p:spPr>
        <p:txBody>
          <a:bodyPr spcFirstLastPara="1" wrap="square" lIns="91425" tIns="91425" rIns="91425" bIns="91425" anchor="t" anchorCtr="0">
            <a:noAutofit/>
          </a:bodyPr>
          <a:lstStyle/>
          <a:p>
            <a:pPr marL="91440" marR="91440" lvl="0" indent="0" algn="l" rtl="0">
              <a:spcBef>
                <a:spcPts val="0"/>
              </a:spcBef>
              <a:spcAft>
                <a:spcPts val="0"/>
              </a:spcAft>
              <a:buNone/>
            </a:pPr>
            <a:r>
              <a:rPr lang="en" sz="2400">
                <a:solidFill>
                  <a:schemeClr val="dk1"/>
                </a:solidFill>
                <a:latin typeface="Amaranth"/>
                <a:ea typeface="Amaranth"/>
                <a:cs typeface="Amaranth"/>
                <a:sym typeface="Amaranth"/>
              </a:rPr>
              <a:t>Neptune</a:t>
            </a:r>
            <a:endParaRPr sz="2400">
              <a:solidFill>
                <a:schemeClr val="dk1"/>
              </a:solidFill>
              <a:latin typeface="Amaranth"/>
              <a:ea typeface="Amaranth"/>
              <a:cs typeface="Amaranth"/>
              <a:sym typeface="Amaranth"/>
            </a:endParaRPr>
          </a:p>
        </p:txBody>
      </p:sp>
      <p:sp>
        <p:nvSpPr>
          <p:cNvPr id="934" name="Google Shape;934;p67"/>
          <p:cNvSpPr txBox="1"/>
          <p:nvPr/>
        </p:nvSpPr>
        <p:spPr>
          <a:xfrm>
            <a:off x="5645101" y="3511523"/>
            <a:ext cx="2778900" cy="520200"/>
          </a:xfrm>
          <a:prstGeom prst="rect">
            <a:avLst/>
          </a:prstGeom>
          <a:noFill/>
          <a:ln>
            <a:noFill/>
          </a:ln>
        </p:spPr>
        <p:txBody>
          <a:bodyPr spcFirstLastPara="1" wrap="square" lIns="91425" tIns="91425" rIns="91425" bIns="91425" anchor="t" anchorCtr="0">
            <a:noAutofit/>
          </a:bodyPr>
          <a:lstStyle/>
          <a:p>
            <a:pPr marL="91440" marR="91440" lvl="0" indent="0" algn="l" rtl="0">
              <a:spcBef>
                <a:spcPts val="0"/>
              </a:spcBef>
              <a:spcAft>
                <a:spcPts val="0"/>
              </a:spcAft>
              <a:buNone/>
            </a:pPr>
            <a:r>
              <a:rPr lang="en">
                <a:solidFill>
                  <a:schemeClr val="dk1"/>
                </a:solidFill>
                <a:latin typeface="Montserrat"/>
                <a:ea typeface="Montserrat"/>
                <a:cs typeface="Montserrat"/>
                <a:sym typeface="Montserrat"/>
              </a:rPr>
              <a:t>Neptune is the eighth planet from the Sun</a:t>
            </a:r>
            <a:endParaRPr>
              <a:solidFill>
                <a:schemeClr val="dk1"/>
              </a:solidFill>
              <a:latin typeface="Montserrat"/>
              <a:ea typeface="Montserrat"/>
              <a:cs typeface="Montserrat"/>
              <a:sym typeface="Montserrat"/>
            </a:endParaRPr>
          </a:p>
        </p:txBody>
      </p:sp>
      <p:cxnSp>
        <p:nvCxnSpPr>
          <p:cNvPr id="935" name="Google Shape;935;p67"/>
          <p:cNvCxnSpPr>
            <a:stCxn id="933" idx="3"/>
            <a:endCxn id="934" idx="1"/>
          </p:cNvCxnSpPr>
          <p:nvPr/>
        </p:nvCxnSpPr>
        <p:spPr>
          <a:xfrm>
            <a:off x="5132293" y="3771623"/>
            <a:ext cx="512700" cy="0"/>
          </a:xfrm>
          <a:prstGeom prst="straightConnector1">
            <a:avLst/>
          </a:prstGeom>
          <a:noFill/>
          <a:ln w="19050" cap="flat" cmpd="sng">
            <a:solidFill>
              <a:schemeClr val="lt2"/>
            </a:solidFill>
            <a:prstDash val="solid"/>
            <a:round/>
            <a:headEnd type="none" w="med" len="med"/>
            <a:tailEnd type="oval" w="med" len="med"/>
          </a:ln>
        </p:spPr>
      </p:cxnSp>
      <p:cxnSp>
        <p:nvCxnSpPr>
          <p:cNvPr id="936" name="Google Shape;936;p67"/>
          <p:cNvCxnSpPr>
            <a:stCxn id="913" idx="3"/>
            <a:endCxn id="933" idx="1"/>
          </p:cNvCxnSpPr>
          <p:nvPr/>
        </p:nvCxnSpPr>
        <p:spPr>
          <a:xfrm>
            <a:off x="2557110" y="2913225"/>
            <a:ext cx="954000" cy="858300"/>
          </a:xfrm>
          <a:prstGeom prst="bentConnector3">
            <a:avLst>
              <a:gd name="adj1" fmla="val 49999"/>
            </a:avLst>
          </a:prstGeom>
          <a:noFill/>
          <a:ln w="19050" cap="flat" cmpd="sng">
            <a:solidFill>
              <a:schemeClr val="lt2"/>
            </a:solidFill>
            <a:prstDash val="solid"/>
            <a:round/>
            <a:headEnd type="none" w="med" len="med"/>
            <a:tailEnd type="oval" w="med" len="med"/>
          </a:ln>
        </p:spPr>
      </p:cxnSp>
      <p:cxnSp>
        <p:nvCxnSpPr>
          <p:cNvPr id="937" name="Google Shape;937;p67"/>
          <p:cNvCxnSpPr>
            <a:stCxn id="913" idx="3"/>
            <a:endCxn id="930" idx="1"/>
          </p:cNvCxnSpPr>
          <p:nvPr/>
        </p:nvCxnSpPr>
        <p:spPr>
          <a:xfrm>
            <a:off x="2557110" y="2913225"/>
            <a:ext cx="954000" cy="1430700"/>
          </a:xfrm>
          <a:prstGeom prst="bentConnector3">
            <a:avLst>
              <a:gd name="adj1" fmla="val 49999"/>
            </a:avLst>
          </a:prstGeom>
          <a:noFill/>
          <a:ln w="19050" cap="flat" cmpd="sng">
            <a:solidFill>
              <a:schemeClr val="lt2"/>
            </a:solidFill>
            <a:prstDash val="solid"/>
            <a:round/>
            <a:headEnd type="none" w="med" len="med"/>
            <a:tailEnd type="oval" w="med" len="med"/>
          </a:ln>
        </p:spPr>
      </p:cxn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941"/>
        <p:cNvGrpSpPr/>
        <p:nvPr/>
      </p:nvGrpSpPr>
      <p:grpSpPr>
        <a:xfrm>
          <a:off x="0" y="0"/>
          <a:ext cx="0" cy="0"/>
          <a:chOff x="0" y="0"/>
          <a:chExt cx="0" cy="0"/>
        </a:xfrm>
      </p:grpSpPr>
      <p:sp>
        <p:nvSpPr>
          <p:cNvPr id="942" name="Google Shape;942;p68"/>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Frida’s artistic style</a:t>
            </a:r>
            <a:endParaRPr/>
          </a:p>
        </p:txBody>
      </p:sp>
      <p:sp>
        <p:nvSpPr>
          <p:cNvPr id="943" name="Google Shape;943;p68"/>
          <p:cNvSpPr txBox="1"/>
          <p:nvPr/>
        </p:nvSpPr>
        <p:spPr>
          <a:xfrm>
            <a:off x="713300" y="1804550"/>
            <a:ext cx="1636800" cy="567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Mercury is a small planet</a:t>
            </a:r>
            <a:endParaRPr>
              <a:solidFill>
                <a:schemeClr val="dk1"/>
              </a:solidFill>
              <a:latin typeface="Montserrat"/>
              <a:ea typeface="Montserrat"/>
              <a:cs typeface="Montserrat"/>
              <a:sym typeface="Montserrat"/>
            </a:endParaRPr>
          </a:p>
        </p:txBody>
      </p:sp>
      <p:sp>
        <p:nvSpPr>
          <p:cNvPr id="944" name="Google Shape;944;p68"/>
          <p:cNvSpPr txBox="1"/>
          <p:nvPr/>
        </p:nvSpPr>
        <p:spPr>
          <a:xfrm>
            <a:off x="2740290" y="1804550"/>
            <a:ext cx="1636800" cy="567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Earth is the planet with life</a:t>
            </a:r>
            <a:endParaRPr>
              <a:solidFill>
                <a:schemeClr val="dk1"/>
              </a:solidFill>
              <a:latin typeface="Montserrat"/>
              <a:ea typeface="Montserrat"/>
              <a:cs typeface="Montserrat"/>
              <a:sym typeface="Montserrat"/>
            </a:endParaRPr>
          </a:p>
        </p:txBody>
      </p:sp>
      <p:sp>
        <p:nvSpPr>
          <p:cNvPr id="945" name="Google Shape;945;p68"/>
          <p:cNvSpPr txBox="1"/>
          <p:nvPr/>
        </p:nvSpPr>
        <p:spPr>
          <a:xfrm>
            <a:off x="4767167" y="1804550"/>
            <a:ext cx="1636800" cy="567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Mars is made of iron oxide dust</a:t>
            </a:r>
            <a:endParaRPr>
              <a:solidFill>
                <a:schemeClr val="dk1"/>
              </a:solidFill>
              <a:latin typeface="Montserrat"/>
              <a:ea typeface="Montserrat"/>
              <a:cs typeface="Montserrat"/>
              <a:sym typeface="Montserrat"/>
            </a:endParaRPr>
          </a:p>
        </p:txBody>
      </p:sp>
      <p:sp>
        <p:nvSpPr>
          <p:cNvPr id="946" name="Google Shape;946;p68"/>
          <p:cNvSpPr txBox="1"/>
          <p:nvPr/>
        </p:nvSpPr>
        <p:spPr>
          <a:xfrm>
            <a:off x="6793910" y="1804550"/>
            <a:ext cx="1636800" cy="567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Jupiter is a huge gas giant</a:t>
            </a:r>
            <a:endParaRPr>
              <a:solidFill>
                <a:schemeClr val="dk1"/>
              </a:solidFill>
              <a:latin typeface="Montserrat"/>
              <a:ea typeface="Montserrat"/>
              <a:cs typeface="Montserrat"/>
              <a:sym typeface="Montserrat"/>
            </a:endParaRPr>
          </a:p>
        </p:txBody>
      </p:sp>
      <p:sp>
        <p:nvSpPr>
          <p:cNvPr id="947" name="Google Shape;947;p68"/>
          <p:cNvSpPr txBox="1"/>
          <p:nvPr/>
        </p:nvSpPr>
        <p:spPr>
          <a:xfrm>
            <a:off x="713412" y="3473675"/>
            <a:ext cx="1636800" cy="567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Saturn is the ringed planet</a:t>
            </a:r>
            <a:endParaRPr>
              <a:solidFill>
                <a:schemeClr val="dk1"/>
              </a:solidFill>
              <a:latin typeface="Montserrat"/>
              <a:ea typeface="Montserrat"/>
              <a:cs typeface="Montserrat"/>
              <a:sym typeface="Montserrat"/>
            </a:endParaRPr>
          </a:p>
        </p:txBody>
      </p:sp>
      <p:sp>
        <p:nvSpPr>
          <p:cNvPr id="948" name="Google Shape;948;p68"/>
          <p:cNvSpPr txBox="1"/>
          <p:nvPr/>
        </p:nvSpPr>
        <p:spPr>
          <a:xfrm>
            <a:off x="2740409" y="3473675"/>
            <a:ext cx="1636800" cy="567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The Sun is the brightest star</a:t>
            </a:r>
            <a:endParaRPr>
              <a:solidFill>
                <a:schemeClr val="dk1"/>
              </a:solidFill>
              <a:latin typeface="Montserrat"/>
              <a:ea typeface="Montserrat"/>
              <a:cs typeface="Montserrat"/>
              <a:sym typeface="Montserrat"/>
            </a:endParaRPr>
          </a:p>
        </p:txBody>
      </p:sp>
      <p:sp>
        <p:nvSpPr>
          <p:cNvPr id="949" name="Google Shape;949;p68"/>
          <p:cNvSpPr txBox="1"/>
          <p:nvPr/>
        </p:nvSpPr>
        <p:spPr>
          <a:xfrm>
            <a:off x="4767288" y="3473675"/>
            <a:ext cx="1636800" cy="567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Ceres is in the asteroid belt</a:t>
            </a:r>
            <a:endParaRPr>
              <a:solidFill>
                <a:schemeClr val="dk1"/>
              </a:solidFill>
              <a:latin typeface="Montserrat"/>
              <a:ea typeface="Montserrat"/>
              <a:cs typeface="Montserrat"/>
              <a:sym typeface="Montserrat"/>
            </a:endParaRPr>
          </a:p>
        </p:txBody>
      </p:sp>
      <p:sp>
        <p:nvSpPr>
          <p:cNvPr id="950" name="Google Shape;950;p68"/>
          <p:cNvSpPr txBox="1"/>
          <p:nvPr/>
        </p:nvSpPr>
        <p:spPr>
          <a:xfrm>
            <a:off x="6794022" y="3473675"/>
            <a:ext cx="1636800" cy="567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Pluto is a very dwarf planet</a:t>
            </a:r>
            <a:endParaRPr>
              <a:solidFill>
                <a:schemeClr val="dk1"/>
              </a:solidFill>
              <a:latin typeface="Montserrat"/>
              <a:ea typeface="Montserrat"/>
              <a:cs typeface="Montserrat"/>
              <a:sym typeface="Montserrat"/>
            </a:endParaRPr>
          </a:p>
        </p:txBody>
      </p:sp>
      <p:sp>
        <p:nvSpPr>
          <p:cNvPr id="951" name="Google Shape;951;p68"/>
          <p:cNvSpPr/>
          <p:nvPr/>
        </p:nvSpPr>
        <p:spPr>
          <a:xfrm>
            <a:off x="713200" y="2949875"/>
            <a:ext cx="1636800" cy="447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1"/>
                </a:solidFill>
                <a:latin typeface="Amaranth"/>
                <a:ea typeface="Amaranth"/>
                <a:cs typeface="Amaranth"/>
                <a:sym typeface="Amaranth"/>
              </a:rPr>
              <a:t>05</a:t>
            </a:r>
            <a:endParaRPr sz="3000">
              <a:solidFill>
                <a:schemeClr val="dk1"/>
              </a:solidFill>
              <a:latin typeface="Amaranth"/>
              <a:ea typeface="Amaranth"/>
              <a:cs typeface="Amaranth"/>
              <a:sym typeface="Amaranth"/>
            </a:endParaRPr>
          </a:p>
        </p:txBody>
      </p:sp>
      <p:sp>
        <p:nvSpPr>
          <p:cNvPr id="952" name="Google Shape;952;p68"/>
          <p:cNvSpPr/>
          <p:nvPr/>
        </p:nvSpPr>
        <p:spPr>
          <a:xfrm>
            <a:off x="2740350" y="2949875"/>
            <a:ext cx="1636800" cy="447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1"/>
                </a:solidFill>
                <a:latin typeface="Amaranth"/>
                <a:ea typeface="Amaranth"/>
                <a:cs typeface="Amaranth"/>
                <a:sym typeface="Amaranth"/>
              </a:rPr>
              <a:t>06</a:t>
            </a:r>
            <a:endParaRPr sz="3000">
              <a:solidFill>
                <a:schemeClr val="dk1"/>
              </a:solidFill>
              <a:latin typeface="Amaranth"/>
              <a:ea typeface="Amaranth"/>
              <a:cs typeface="Amaranth"/>
              <a:sym typeface="Amaranth"/>
            </a:endParaRPr>
          </a:p>
        </p:txBody>
      </p:sp>
      <p:sp>
        <p:nvSpPr>
          <p:cNvPr id="953" name="Google Shape;953;p68"/>
          <p:cNvSpPr/>
          <p:nvPr/>
        </p:nvSpPr>
        <p:spPr>
          <a:xfrm>
            <a:off x="4767400" y="2949875"/>
            <a:ext cx="1636800" cy="447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1"/>
                </a:solidFill>
                <a:latin typeface="Amaranth"/>
                <a:ea typeface="Amaranth"/>
                <a:cs typeface="Amaranth"/>
                <a:sym typeface="Amaranth"/>
              </a:rPr>
              <a:t>07</a:t>
            </a:r>
            <a:endParaRPr sz="3000">
              <a:solidFill>
                <a:schemeClr val="dk1"/>
              </a:solidFill>
              <a:latin typeface="Amaranth"/>
              <a:ea typeface="Amaranth"/>
              <a:cs typeface="Amaranth"/>
              <a:sym typeface="Amaranth"/>
            </a:endParaRPr>
          </a:p>
        </p:txBody>
      </p:sp>
      <p:sp>
        <p:nvSpPr>
          <p:cNvPr id="954" name="Google Shape;954;p68"/>
          <p:cNvSpPr/>
          <p:nvPr/>
        </p:nvSpPr>
        <p:spPr>
          <a:xfrm>
            <a:off x="6794525" y="2949875"/>
            <a:ext cx="1636800" cy="447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1"/>
                </a:solidFill>
                <a:latin typeface="Amaranth"/>
                <a:ea typeface="Amaranth"/>
                <a:cs typeface="Amaranth"/>
                <a:sym typeface="Amaranth"/>
              </a:rPr>
              <a:t>08</a:t>
            </a:r>
            <a:endParaRPr sz="3000">
              <a:solidFill>
                <a:schemeClr val="dk1"/>
              </a:solidFill>
              <a:latin typeface="Amaranth"/>
              <a:ea typeface="Amaranth"/>
              <a:cs typeface="Amaranth"/>
              <a:sym typeface="Amaranth"/>
            </a:endParaRPr>
          </a:p>
        </p:txBody>
      </p:sp>
      <p:sp>
        <p:nvSpPr>
          <p:cNvPr id="955" name="Google Shape;955;p68"/>
          <p:cNvSpPr/>
          <p:nvPr/>
        </p:nvSpPr>
        <p:spPr>
          <a:xfrm>
            <a:off x="712950" y="1280750"/>
            <a:ext cx="1636800" cy="447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1"/>
                </a:solidFill>
                <a:latin typeface="Amaranth"/>
                <a:ea typeface="Amaranth"/>
                <a:cs typeface="Amaranth"/>
                <a:sym typeface="Amaranth"/>
              </a:rPr>
              <a:t>01</a:t>
            </a:r>
            <a:endParaRPr sz="3000">
              <a:solidFill>
                <a:schemeClr val="dk1"/>
              </a:solidFill>
              <a:latin typeface="Amaranth"/>
              <a:ea typeface="Amaranth"/>
              <a:cs typeface="Amaranth"/>
              <a:sym typeface="Amaranth"/>
            </a:endParaRPr>
          </a:p>
        </p:txBody>
      </p:sp>
      <p:sp>
        <p:nvSpPr>
          <p:cNvPr id="956" name="Google Shape;956;p68"/>
          <p:cNvSpPr/>
          <p:nvPr/>
        </p:nvSpPr>
        <p:spPr>
          <a:xfrm>
            <a:off x="2740075" y="1280750"/>
            <a:ext cx="1636800" cy="447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1"/>
                </a:solidFill>
                <a:latin typeface="Amaranth"/>
                <a:ea typeface="Amaranth"/>
                <a:cs typeface="Amaranth"/>
                <a:sym typeface="Amaranth"/>
              </a:rPr>
              <a:t>02</a:t>
            </a:r>
            <a:endParaRPr sz="3000">
              <a:solidFill>
                <a:schemeClr val="dk1"/>
              </a:solidFill>
              <a:latin typeface="Amaranth"/>
              <a:ea typeface="Amaranth"/>
              <a:cs typeface="Amaranth"/>
              <a:sym typeface="Amaranth"/>
            </a:endParaRPr>
          </a:p>
        </p:txBody>
      </p:sp>
      <p:sp>
        <p:nvSpPr>
          <p:cNvPr id="957" name="Google Shape;957;p68"/>
          <p:cNvSpPr/>
          <p:nvPr/>
        </p:nvSpPr>
        <p:spPr>
          <a:xfrm>
            <a:off x="4767125" y="1280750"/>
            <a:ext cx="1636800" cy="447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1"/>
                </a:solidFill>
                <a:latin typeface="Amaranth"/>
                <a:ea typeface="Amaranth"/>
                <a:cs typeface="Amaranth"/>
                <a:sym typeface="Amaranth"/>
              </a:rPr>
              <a:t>03</a:t>
            </a:r>
            <a:endParaRPr sz="3000">
              <a:solidFill>
                <a:schemeClr val="dk1"/>
              </a:solidFill>
              <a:latin typeface="Amaranth"/>
              <a:ea typeface="Amaranth"/>
              <a:cs typeface="Amaranth"/>
              <a:sym typeface="Amaranth"/>
            </a:endParaRPr>
          </a:p>
        </p:txBody>
      </p:sp>
      <p:sp>
        <p:nvSpPr>
          <p:cNvPr id="958" name="Google Shape;958;p68"/>
          <p:cNvSpPr/>
          <p:nvPr/>
        </p:nvSpPr>
        <p:spPr>
          <a:xfrm>
            <a:off x="6794250" y="1280750"/>
            <a:ext cx="1636800" cy="447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1"/>
                </a:solidFill>
                <a:latin typeface="Amaranth"/>
                <a:ea typeface="Amaranth"/>
                <a:cs typeface="Amaranth"/>
                <a:sym typeface="Amaranth"/>
              </a:rPr>
              <a:t>04</a:t>
            </a:r>
            <a:endParaRPr sz="3000">
              <a:solidFill>
                <a:schemeClr val="dk1"/>
              </a:solidFill>
              <a:latin typeface="Amaranth"/>
              <a:ea typeface="Amaranth"/>
              <a:cs typeface="Amaranth"/>
              <a:sym typeface="Amaranth"/>
            </a:endParaRPr>
          </a:p>
        </p:txBody>
      </p:sp>
      <p:cxnSp>
        <p:nvCxnSpPr>
          <p:cNvPr id="959" name="Google Shape;959;p68"/>
          <p:cNvCxnSpPr>
            <a:stCxn id="955" idx="3"/>
            <a:endCxn id="956" idx="1"/>
          </p:cNvCxnSpPr>
          <p:nvPr/>
        </p:nvCxnSpPr>
        <p:spPr>
          <a:xfrm>
            <a:off x="2349750" y="1504550"/>
            <a:ext cx="390300" cy="0"/>
          </a:xfrm>
          <a:prstGeom prst="straightConnector1">
            <a:avLst/>
          </a:prstGeom>
          <a:noFill/>
          <a:ln w="19050" cap="flat" cmpd="sng">
            <a:solidFill>
              <a:schemeClr val="lt2"/>
            </a:solidFill>
            <a:prstDash val="solid"/>
            <a:round/>
            <a:headEnd type="none" w="med" len="med"/>
            <a:tailEnd type="oval" w="med" len="med"/>
          </a:ln>
        </p:spPr>
      </p:cxnSp>
      <p:cxnSp>
        <p:nvCxnSpPr>
          <p:cNvPr id="960" name="Google Shape;960;p68"/>
          <p:cNvCxnSpPr>
            <a:stCxn id="956" idx="3"/>
            <a:endCxn id="957" idx="1"/>
          </p:cNvCxnSpPr>
          <p:nvPr/>
        </p:nvCxnSpPr>
        <p:spPr>
          <a:xfrm>
            <a:off x="4376875" y="1504550"/>
            <a:ext cx="390300" cy="0"/>
          </a:xfrm>
          <a:prstGeom prst="straightConnector1">
            <a:avLst/>
          </a:prstGeom>
          <a:noFill/>
          <a:ln w="19050" cap="flat" cmpd="sng">
            <a:solidFill>
              <a:schemeClr val="lt2"/>
            </a:solidFill>
            <a:prstDash val="solid"/>
            <a:round/>
            <a:headEnd type="none" w="med" len="med"/>
            <a:tailEnd type="oval" w="med" len="med"/>
          </a:ln>
        </p:spPr>
      </p:cxnSp>
      <p:cxnSp>
        <p:nvCxnSpPr>
          <p:cNvPr id="961" name="Google Shape;961;p68"/>
          <p:cNvCxnSpPr>
            <a:stCxn id="957" idx="3"/>
            <a:endCxn id="958" idx="1"/>
          </p:cNvCxnSpPr>
          <p:nvPr/>
        </p:nvCxnSpPr>
        <p:spPr>
          <a:xfrm>
            <a:off x="6403925" y="1504550"/>
            <a:ext cx="390300" cy="0"/>
          </a:xfrm>
          <a:prstGeom prst="straightConnector1">
            <a:avLst/>
          </a:prstGeom>
          <a:noFill/>
          <a:ln w="19050" cap="flat" cmpd="sng">
            <a:solidFill>
              <a:schemeClr val="lt2"/>
            </a:solidFill>
            <a:prstDash val="solid"/>
            <a:round/>
            <a:headEnd type="none" w="med" len="med"/>
            <a:tailEnd type="oval" w="med" len="med"/>
          </a:ln>
        </p:spPr>
      </p:cxnSp>
      <p:cxnSp>
        <p:nvCxnSpPr>
          <p:cNvPr id="962" name="Google Shape;962;p68"/>
          <p:cNvCxnSpPr>
            <a:stCxn id="951" idx="3"/>
            <a:endCxn id="952" idx="1"/>
          </p:cNvCxnSpPr>
          <p:nvPr/>
        </p:nvCxnSpPr>
        <p:spPr>
          <a:xfrm>
            <a:off x="2350000" y="3173675"/>
            <a:ext cx="390300" cy="0"/>
          </a:xfrm>
          <a:prstGeom prst="straightConnector1">
            <a:avLst/>
          </a:prstGeom>
          <a:noFill/>
          <a:ln w="19050" cap="flat" cmpd="sng">
            <a:solidFill>
              <a:schemeClr val="lt2"/>
            </a:solidFill>
            <a:prstDash val="solid"/>
            <a:round/>
            <a:headEnd type="none" w="med" len="med"/>
            <a:tailEnd type="oval" w="med" len="med"/>
          </a:ln>
        </p:spPr>
      </p:cxnSp>
      <p:cxnSp>
        <p:nvCxnSpPr>
          <p:cNvPr id="963" name="Google Shape;963;p68"/>
          <p:cNvCxnSpPr>
            <a:stCxn id="952" idx="3"/>
            <a:endCxn id="953" idx="1"/>
          </p:cNvCxnSpPr>
          <p:nvPr/>
        </p:nvCxnSpPr>
        <p:spPr>
          <a:xfrm>
            <a:off x="4377150" y="3173675"/>
            <a:ext cx="390300" cy="0"/>
          </a:xfrm>
          <a:prstGeom prst="straightConnector1">
            <a:avLst/>
          </a:prstGeom>
          <a:noFill/>
          <a:ln w="19050" cap="flat" cmpd="sng">
            <a:solidFill>
              <a:schemeClr val="lt2"/>
            </a:solidFill>
            <a:prstDash val="solid"/>
            <a:round/>
            <a:headEnd type="none" w="med" len="med"/>
            <a:tailEnd type="oval" w="med" len="med"/>
          </a:ln>
        </p:spPr>
      </p:cxnSp>
      <p:cxnSp>
        <p:nvCxnSpPr>
          <p:cNvPr id="964" name="Google Shape;964;p68"/>
          <p:cNvCxnSpPr>
            <a:stCxn id="953" idx="3"/>
            <a:endCxn id="954" idx="1"/>
          </p:cNvCxnSpPr>
          <p:nvPr/>
        </p:nvCxnSpPr>
        <p:spPr>
          <a:xfrm>
            <a:off x="6404200" y="3173675"/>
            <a:ext cx="390300" cy="0"/>
          </a:xfrm>
          <a:prstGeom prst="straightConnector1">
            <a:avLst/>
          </a:prstGeom>
          <a:noFill/>
          <a:ln w="19050" cap="flat" cmpd="sng">
            <a:solidFill>
              <a:schemeClr val="lt2"/>
            </a:solidFill>
            <a:prstDash val="solid"/>
            <a:round/>
            <a:headEnd type="none" w="med" len="med"/>
            <a:tailEnd type="oval" w="med" len="med"/>
          </a:ln>
        </p:spPr>
      </p:cxnSp>
      <p:cxnSp>
        <p:nvCxnSpPr>
          <p:cNvPr id="965" name="Google Shape;965;p68"/>
          <p:cNvCxnSpPr>
            <a:stCxn id="946" idx="2"/>
            <a:endCxn id="951" idx="0"/>
          </p:cNvCxnSpPr>
          <p:nvPr/>
        </p:nvCxnSpPr>
        <p:spPr>
          <a:xfrm rot="5400000">
            <a:off x="4283060" y="-379300"/>
            <a:ext cx="577800" cy="6080700"/>
          </a:xfrm>
          <a:prstGeom prst="bentConnector3">
            <a:avLst>
              <a:gd name="adj1" fmla="val 49994"/>
            </a:avLst>
          </a:prstGeom>
          <a:noFill/>
          <a:ln w="19050" cap="flat" cmpd="sng">
            <a:solidFill>
              <a:schemeClr val="lt2"/>
            </a:solidFill>
            <a:prstDash val="solid"/>
            <a:round/>
            <a:headEnd type="none" w="med" len="med"/>
            <a:tailEnd type="oval" w="med" len="med"/>
          </a:ln>
        </p:spPr>
      </p:cxn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969"/>
        <p:cNvGrpSpPr/>
        <p:nvPr/>
      </p:nvGrpSpPr>
      <p:grpSpPr>
        <a:xfrm>
          <a:off x="0" y="0"/>
          <a:ext cx="0" cy="0"/>
          <a:chOff x="0" y="0"/>
          <a:chExt cx="0" cy="0"/>
        </a:xfrm>
      </p:grpSpPr>
      <p:sp>
        <p:nvSpPr>
          <p:cNvPr id="970" name="Google Shape;970;p69"/>
          <p:cNvSpPr txBox="1">
            <a:spLocks noGrp="1"/>
          </p:cNvSpPr>
          <p:nvPr>
            <p:ph type="title"/>
          </p:nvPr>
        </p:nvSpPr>
        <p:spPr>
          <a:xfrm>
            <a:off x="713225" y="689738"/>
            <a:ext cx="4448100" cy="919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Thanks!</a:t>
            </a:r>
            <a:endParaRPr/>
          </a:p>
        </p:txBody>
      </p:sp>
      <p:sp>
        <p:nvSpPr>
          <p:cNvPr id="971" name="Google Shape;971;p69"/>
          <p:cNvSpPr txBox="1">
            <a:spLocks noGrp="1"/>
          </p:cNvSpPr>
          <p:nvPr>
            <p:ph type="subTitle" idx="1"/>
          </p:nvPr>
        </p:nvSpPr>
        <p:spPr>
          <a:xfrm>
            <a:off x="713225" y="1665613"/>
            <a:ext cx="4448100" cy="1147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b="1"/>
              <a:t>Do you have any questions?</a:t>
            </a:r>
            <a:endParaRPr b="1"/>
          </a:p>
          <a:p>
            <a:pPr marL="0" lvl="0" indent="0" algn="l" rtl="0">
              <a:spcBef>
                <a:spcPts val="1000"/>
              </a:spcBef>
              <a:spcAft>
                <a:spcPts val="0"/>
              </a:spcAft>
              <a:buNone/>
            </a:pPr>
            <a:r>
              <a:rPr lang="en"/>
              <a:t>youremail@freepik.com</a:t>
            </a:r>
            <a:endParaRPr/>
          </a:p>
          <a:p>
            <a:pPr marL="0" lvl="0" indent="0" algn="l" rtl="0">
              <a:spcBef>
                <a:spcPts val="0"/>
              </a:spcBef>
              <a:spcAft>
                <a:spcPts val="0"/>
              </a:spcAft>
              <a:buNone/>
            </a:pPr>
            <a:r>
              <a:rPr lang="en"/>
              <a:t>+34 654 321 432</a:t>
            </a:r>
            <a:endParaRPr/>
          </a:p>
          <a:p>
            <a:pPr marL="0" lvl="0" indent="0" algn="l" rtl="0">
              <a:spcBef>
                <a:spcPts val="0"/>
              </a:spcBef>
              <a:spcAft>
                <a:spcPts val="0"/>
              </a:spcAft>
              <a:buNone/>
            </a:pPr>
            <a:r>
              <a:rPr lang="en"/>
              <a:t>yourwebsite.com</a:t>
            </a:r>
            <a:endParaRPr/>
          </a:p>
        </p:txBody>
      </p:sp>
      <p:sp>
        <p:nvSpPr>
          <p:cNvPr id="972" name="Google Shape;972;p69"/>
          <p:cNvSpPr txBox="1"/>
          <p:nvPr/>
        </p:nvSpPr>
        <p:spPr>
          <a:xfrm>
            <a:off x="713225" y="4233300"/>
            <a:ext cx="2666100" cy="260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chemeClr val="dk1"/>
                </a:solidFill>
                <a:latin typeface="Montserrat"/>
                <a:ea typeface="Montserrat"/>
                <a:cs typeface="Montserrat"/>
                <a:sym typeface="Montserrat"/>
              </a:rPr>
              <a:t>Please keep this slide for attribution</a:t>
            </a:r>
            <a:endParaRPr sz="1000">
              <a:solidFill>
                <a:schemeClr val="dk1"/>
              </a:solidFill>
              <a:latin typeface="Montserrat"/>
              <a:ea typeface="Montserrat"/>
              <a:cs typeface="Montserrat"/>
              <a:sym typeface="Montserrat"/>
            </a:endParaRPr>
          </a:p>
        </p:txBody>
      </p:sp>
      <p:pic>
        <p:nvPicPr>
          <p:cNvPr id="973" name="Google Shape;973;p69"/>
          <p:cNvPicPr preferRelativeResize="0"/>
          <p:nvPr/>
        </p:nvPicPr>
        <p:blipFill rotWithShape="1">
          <a:blip r:embed="rId3">
            <a:alphaModFix/>
          </a:blip>
          <a:srcRect/>
          <a:stretch/>
        </p:blipFill>
        <p:spPr>
          <a:xfrm>
            <a:off x="5721682" y="1130800"/>
            <a:ext cx="2584369" cy="4012698"/>
          </a:xfrm>
          <a:prstGeom prst="rect">
            <a:avLst/>
          </a:prstGeom>
          <a:noFill/>
          <a:ln>
            <a:noFill/>
          </a:ln>
        </p:spPr>
      </p:pic>
      <p:sp>
        <p:nvSpPr>
          <p:cNvPr id="974" name="Google Shape;974;p69"/>
          <p:cNvSpPr/>
          <p:nvPr/>
        </p:nvSpPr>
        <p:spPr>
          <a:xfrm>
            <a:off x="807725" y="3008575"/>
            <a:ext cx="2377500" cy="447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a:ea typeface="Montserrat"/>
              <a:cs typeface="Montserrat"/>
              <a:sym typeface="Montserrat"/>
            </a:endParaRPr>
          </a:p>
        </p:txBody>
      </p:sp>
      <p:grpSp>
        <p:nvGrpSpPr>
          <p:cNvPr id="975" name="Google Shape;975;p69"/>
          <p:cNvGrpSpPr/>
          <p:nvPr/>
        </p:nvGrpSpPr>
        <p:grpSpPr>
          <a:xfrm>
            <a:off x="1041695" y="3074315"/>
            <a:ext cx="316137" cy="316121"/>
            <a:chOff x="266768" y="1721375"/>
            <a:chExt cx="397907" cy="397887"/>
          </a:xfrm>
        </p:grpSpPr>
        <p:sp>
          <p:nvSpPr>
            <p:cNvPr id="976" name="Google Shape;976;p69"/>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69"/>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 name="Google Shape;978;p69"/>
          <p:cNvGrpSpPr/>
          <p:nvPr/>
        </p:nvGrpSpPr>
        <p:grpSpPr>
          <a:xfrm>
            <a:off x="2635152" y="3074315"/>
            <a:ext cx="316121" cy="316121"/>
            <a:chOff x="1379798" y="1723250"/>
            <a:chExt cx="397887" cy="397887"/>
          </a:xfrm>
        </p:grpSpPr>
        <p:sp>
          <p:nvSpPr>
            <p:cNvPr id="979" name="Google Shape;979;p69"/>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69"/>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69"/>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69"/>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 name="Google Shape;983;p69"/>
          <p:cNvGrpSpPr/>
          <p:nvPr/>
        </p:nvGrpSpPr>
        <p:grpSpPr>
          <a:xfrm>
            <a:off x="1838440" y="3074315"/>
            <a:ext cx="316104" cy="316121"/>
            <a:chOff x="864491" y="1723250"/>
            <a:chExt cx="397866" cy="397887"/>
          </a:xfrm>
        </p:grpSpPr>
        <p:sp>
          <p:nvSpPr>
            <p:cNvPr id="984" name="Google Shape;984;p69"/>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69"/>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69"/>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990"/>
        <p:cNvGrpSpPr/>
        <p:nvPr/>
      </p:nvGrpSpPr>
      <p:grpSpPr>
        <a:xfrm>
          <a:off x="0" y="0"/>
          <a:ext cx="0" cy="0"/>
          <a:chOff x="0" y="0"/>
          <a:chExt cx="0" cy="0"/>
        </a:xfrm>
      </p:grpSpPr>
      <p:sp>
        <p:nvSpPr>
          <p:cNvPr id="991" name="Google Shape;991;p70"/>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Icon pack</a:t>
            </a:r>
            <a:endParaRPr/>
          </a:p>
        </p:txBody>
      </p:sp>
      <p:grpSp>
        <p:nvGrpSpPr>
          <p:cNvPr id="992" name="Google Shape;992;p70"/>
          <p:cNvGrpSpPr/>
          <p:nvPr/>
        </p:nvGrpSpPr>
        <p:grpSpPr>
          <a:xfrm>
            <a:off x="6982943" y="3304323"/>
            <a:ext cx="291700" cy="349336"/>
            <a:chOff x="6982943" y="3304323"/>
            <a:chExt cx="291700" cy="349336"/>
          </a:xfrm>
        </p:grpSpPr>
        <p:sp>
          <p:nvSpPr>
            <p:cNvPr id="993" name="Google Shape;993;p70"/>
            <p:cNvSpPr/>
            <p:nvPr/>
          </p:nvSpPr>
          <p:spPr>
            <a:xfrm>
              <a:off x="6982943" y="3463309"/>
              <a:ext cx="291700" cy="40971"/>
            </a:xfrm>
            <a:custGeom>
              <a:avLst/>
              <a:gdLst/>
              <a:ahLst/>
              <a:cxnLst/>
              <a:rect l="l" t="t" r="r" b="b"/>
              <a:pathLst>
                <a:path w="1488" h="209" extrusionOk="0">
                  <a:moveTo>
                    <a:pt x="1452" y="0"/>
                  </a:moveTo>
                  <a:lnTo>
                    <a:pt x="35" y="0"/>
                  </a:lnTo>
                  <a:lnTo>
                    <a:pt x="0" y="208"/>
                  </a:lnTo>
                  <a:lnTo>
                    <a:pt x="1487" y="208"/>
                  </a:lnTo>
                  <a:lnTo>
                    <a:pt x="1452" y="0"/>
                  </a:lnTo>
                  <a:close/>
                </a:path>
              </a:pathLst>
            </a:custGeom>
            <a:solidFill>
              <a:schemeClr val="dk1"/>
            </a:solidFill>
            <a:ln>
              <a:noFill/>
            </a:ln>
          </p:spPr>
        </p:sp>
        <p:sp>
          <p:nvSpPr>
            <p:cNvPr id="994" name="Google Shape;994;p70"/>
            <p:cNvSpPr/>
            <p:nvPr/>
          </p:nvSpPr>
          <p:spPr>
            <a:xfrm>
              <a:off x="7003135" y="3524668"/>
              <a:ext cx="251513" cy="128991"/>
            </a:xfrm>
            <a:custGeom>
              <a:avLst/>
              <a:gdLst/>
              <a:ahLst/>
              <a:cxnLst/>
              <a:rect l="l" t="t" r="r" b="b"/>
              <a:pathLst>
                <a:path w="1283" h="658" extrusionOk="0">
                  <a:moveTo>
                    <a:pt x="34" y="657"/>
                  </a:moveTo>
                  <a:lnTo>
                    <a:pt x="1247" y="657"/>
                  </a:lnTo>
                  <a:lnTo>
                    <a:pt x="1282" y="0"/>
                  </a:lnTo>
                  <a:lnTo>
                    <a:pt x="0" y="0"/>
                  </a:lnTo>
                  <a:lnTo>
                    <a:pt x="34" y="657"/>
                  </a:lnTo>
                  <a:moveTo>
                    <a:pt x="759" y="483"/>
                  </a:moveTo>
                  <a:lnTo>
                    <a:pt x="506" y="483"/>
                  </a:lnTo>
                  <a:lnTo>
                    <a:pt x="506" y="379"/>
                  </a:lnTo>
                  <a:lnTo>
                    <a:pt x="759" y="379"/>
                  </a:lnTo>
                  <a:lnTo>
                    <a:pt x="759" y="483"/>
                  </a:lnTo>
                  <a:moveTo>
                    <a:pt x="381" y="170"/>
                  </a:moveTo>
                  <a:lnTo>
                    <a:pt x="884" y="170"/>
                  </a:lnTo>
                  <a:lnTo>
                    <a:pt x="884" y="275"/>
                  </a:lnTo>
                  <a:lnTo>
                    <a:pt x="381" y="275"/>
                  </a:lnTo>
                  <a:lnTo>
                    <a:pt x="381" y="170"/>
                  </a:lnTo>
                  <a:close/>
                </a:path>
              </a:pathLst>
            </a:custGeom>
            <a:solidFill>
              <a:schemeClr val="dk1"/>
            </a:solidFill>
            <a:ln>
              <a:noFill/>
            </a:ln>
          </p:spPr>
        </p:sp>
        <p:sp>
          <p:nvSpPr>
            <p:cNvPr id="995" name="Google Shape;995;p70"/>
            <p:cNvSpPr/>
            <p:nvPr/>
          </p:nvSpPr>
          <p:spPr>
            <a:xfrm>
              <a:off x="7178195" y="3304323"/>
              <a:ext cx="59595" cy="55870"/>
            </a:xfrm>
            <a:custGeom>
              <a:avLst/>
              <a:gdLst/>
              <a:ahLst/>
              <a:cxnLst/>
              <a:rect l="l" t="t" r="r" b="b"/>
              <a:pathLst>
                <a:path w="304" h="285" extrusionOk="0">
                  <a:moveTo>
                    <a:pt x="235" y="0"/>
                  </a:moveTo>
                  <a:lnTo>
                    <a:pt x="0" y="173"/>
                  </a:lnTo>
                  <a:lnTo>
                    <a:pt x="303" y="284"/>
                  </a:lnTo>
                  <a:lnTo>
                    <a:pt x="235" y="0"/>
                  </a:lnTo>
                  <a:close/>
                </a:path>
              </a:pathLst>
            </a:custGeom>
            <a:solidFill>
              <a:schemeClr val="dk1"/>
            </a:solidFill>
            <a:ln>
              <a:noFill/>
            </a:ln>
          </p:spPr>
        </p:sp>
        <p:sp>
          <p:nvSpPr>
            <p:cNvPr id="996" name="Google Shape;996;p70"/>
            <p:cNvSpPr/>
            <p:nvPr/>
          </p:nvSpPr>
          <p:spPr>
            <a:xfrm>
              <a:off x="7184860" y="3371760"/>
              <a:ext cx="52929" cy="71161"/>
            </a:xfrm>
            <a:custGeom>
              <a:avLst/>
              <a:gdLst/>
              <a:ahLst/>
              <a:cxnLst/>
              <a:rect l="l" t="t" r="r" b="b"/>
              <a:pathLst>
                <a:path w="270" h="363" extrusionOk="0">
                  <a:moveTo>
                    <a:pt x="156" y="362"/>
                  </a:moveTo>
                  <a:lnTo>
                    <a:pt x="269" y="51"/>
                  </a:lnTo>
                  <a:lnTo>
                    <a:pt x="131" y="0"/>
                  </a:lnTo>
                  <a:lnTo>
                    <a:pt x="0" y="362"/>
                  </a:lnTo>
                  <a:lnTo>
                    <a:pt x="156" y="362"/>
                  </a:lnTo>
                  <a:close/>
                </a:path>
              </a:pathLst>
            </a:custGeom>
            <a:solidFill>
              <a:schemeClr val="dk1"/>
            </a:solidFill>
            <a:ln>
              <a:noFill/>
            </a:ln>
          </p:spPr>
        </p:sp>
        <p:sp>
          <p:nvSpPr>
            <p:cNvPr id="997" name="Google Shape;997;p70"/>
            <p:cNvSpPr/>
            <p:nvPr/>
          </p:nvSpPr>
          <p:spPr>
            <a:xfrm>
              <a:off x="7132518" y="3354901"/>
              <a:ext cx="59007" cy="88020"/>
            </a:xfrm>
            <a:custGeom>
              <a:avLst/>
              <a:gdLst/>
              <a:ahLst/>
              <a:cxnLst/>
              <a:rect l="l" t="t" r="r" b="b"/>
              <a:pathLst>
                <a:path w="301" h="449" extrusionOk="0">
                  <a:moveTo>
                    <a:pt x="300" y="50"/>
                  </a:moveTo>
                  <a:lnTo>
                    <a:pt x="162" y="0"/>
                  </a:lnTo>
                  <a:lnTo>
                    <a:pt x="0" y="448"/>
                  </a:lnTo>
                  <a:lnTo>
                    <a:pt x="156" y="448"/>
                  </a:lnTo>
                  <a:lnTo>
                    <a:pt x="300" y="50"/>
                  </a:lnTo>
                  <a:close/>
                </a:path>
              </a:pathLst>
            </a:custGeom>
            <a:solidFill>
              <a:schemeClr val="dk1"/>
            </a:solidFill>
            <a:ln>
              <a:noFill/>
            </a:ln>
          </p:spPr>
        </p:sp>
        <p:sp>
          <p:nvSpPr>
            <p:cNvPr id="998" name="Google Shape;998;p70"/>
            <p:cNvSpPr/>
            <p:nvPr/>
          </p:nvSpPr>
          <p:spPr>
            <a:xfrm>
              <a:off x="7007056" y="3304323"/>
              <a:ext cx="109388" cy="138597"/>
            </a:xfrm>
            <a:custGeom>
              <a:avLst/>
              <a:gdLst/>
              <a:ahLst/>
              <a:cxnLst/>
              <a:rect l="l" t="t" r="r" b="b"/>
              <a:pathLst>
                <a:path w="558" h="707" extrusionOk="0">
                  <a:moveTo>
                    <a:pt x="529" y="706"/>
                  </a:moveTo>
                  <a:lnTo>
                    <a:pt x="557" y="630"/>
                  </a:lnTo>
                  <a:lnTo>
                    <a:pt x="500" y="475"/>
                  </a:lnTo>
                  <a:lnTo>
                    <a:pt x="345" y="532"/>
                  </a:lnTo>
                  <a:lnTo>
                    <a:pt x="309" y="434"/>
                  </a:lnTo>
                  <a:lnTo>
                    <a:pt x="465" y="377"/>
                  </a:lnTo>
                  <a:lnTo>
                    <a:pt x="423" y="263"/>
                  </a:lnTo>
                  <a:lnTo>
                    <a:pt x="268" y="320"/>
                  </a:lnTo>
                  <a:lnTo>
                    <a:pt x="232" y="222"/>
                  </a:lnTo>
                  <a:lnTo>
                    <a:pt x="388" y="165"/>
                  </a:lnTo>
                  <a:lnTo>
                    <a:pt x="327" y="0"/>
                  </a:lnTo>
                  <a:lnTo>
                    <a:pt x="0" y="119"/>
                  </a:lnTo>
                  <a:lnTo>
                    <a:pt x="214" y="706"/>
                  </a:lnTo>
                  <a:lnTo>
                    <a:pt x="529" y="706"/>
                  </a:lnTo>
                  <a:close/>
                </a:path>
              </a:pathLst>
            </a:custGeom>
            <a:solidFill>
              <a:schemeClr val="dk1"/>
            </a:solidFill>
            <a:ln>
              <a:noFill/>
            </a:ln>
          </p:spPr>
        </p:sp>
      </p:grpSp>
      <p:grpSp>
        <p:nvGrpSpPr>
          <p:cNvPr id="999" name="Google Shape;999;p70"/>
          <p:cNvGrpSpPr/>
          <p:nvPr/>
        </p:nvGrpSpPr>
        <p:grpSpPr>
          <a:xfrm>
            <a:off x="6971181" y="2758559"/>
            <a:ext cx="266216" cy="349138"/>
            <a:chOff x="6971181" y="2758559"/>
            <a:chExt cx="266216" cy="349138"/>
          </a:xfrm>
        </p:grpSpPr>
        <p:sp>
          <p:nvSpPr>
            <p:cNvPr id="1000" name="Google Shape;1000;p70"/>
            <p:cNvSpPr/>
            <p:nvPr/>
          </p:nvSpPr>
          <p:spPr>
            <a:xfrm>
              <a:off x="6971181" y="2758559"/>
              <a:ext cx="266216" cy="349138"/>
            </a:xfrm>
            <a:custGeom>
              <a:avLst/>
              <a:gdLst/>
              <a:ahLst/>
              <a:cxnLst/>
              <a:rect l="l" t="t" r="r" b="b"/>
              <a:pathLst>
                <a:path w="1358" h="1781" extrusionOk="0">
                  <a:moveTo>
                    <a:pt x="1206" y="746"/>
                  </a:moveTo>
                  <a:lnTo>
                    <a:pt x="1206" y="530"/>
                  </a:lnTo>
                  <a:cubicBezTo>
                    <a:pt x="1206" y="238"/>
                    <a:pt x="970" y="0"/>
                    <a:pt x="679" y="0"/>
                  </a:cubicBezTo>
                  <a:cubicBezTo>
                    <a:pt x="389" y="0"/>
                    <a:pt x="151" y="238"/>
                    <a:pt x="151" y="530"/>
                  </a:cubicBezTo>
                  <a:lnTo>
                    <a:pt x="151" y="746"/>
                  </a:lnTo>
                  <a:lnTo>
                    <a:pt x="0" y="746"/>
                  </a:lnTo>
                  <a:lnTo>
                    <a:pt x="0" y="850"/>
                  </a:lnTo>
                  <a:lnTo>
                    <a:pt x="76" y="850"/>
                  </a:lnTo>
                  <a:lnTo>
                    <a:pt x="184" y="1676"/>
                  </a:lnTo>
                  <a:lnTo>
                    <a:pt x="105" y="1676"/>
                  </a:lnTo>
                  <a:lnTo>
                    <a:pt x="105" y="1780"/>
                  </a:lnTo>
                  <a:lnTo>
                    <a:pt x="1253" y="1780"/>
                  </a:lnTo>
                  <a:lnTo>
                    <a:pt x="1253" y="1676"/>
                  </a:lnTo>
                  <a:lnTo>
                    <a:pt x="1173" y="1676"/>
                  </a:lnTo>
                  <a:lnTo>
                    <a:pt x="1281" y="850"/>
                  </a:lnTo>
                  <a:lnTo>
                    <a:pt x="1357" y="850"/>
                  </a:lnTo>
                  <a:lnTo>
                    <a:pt x="1357" y="746"/>
                  </a:lnTo>
                  <a:lnTo>
                    <a:pt x="1206" y="746"/>
                  </a:lnTo>
                  <a:moveTo>
                    <a:pt x="1102" y="746"/>
                  </a:moveTo>
                  <a:lnTo>
                    <a:pt x="964" y="746"/>
                  </a:lnTo>
                  <a:lnTo>
                    <a:pt x="964" y="910"/>
                  </a:lnTo>
                  <a:lnTo>
                    <a:pt x="964" y="910"/>
                  </a:lnTo>
                  <a:cubicBezTo>
                    <a:pt x="964" y="960"/>
                    <a:pt x="951" y="1009"/>
                    <a:pt x="926" y="1053"/>
                  </a:cubicBezTo>
                  <a:cubicBezTo>
                    <a:pt x="901" y="1096"/>
                    <a:pt x="865" y="1132"/>
                    <a:pt x="821" y="1157"/>
                  </a:cubicBezTo>
                  <a:cubicBezTo>
                    <a:pt x="793" y="1173"/>
                    <a:pt x="762" y="1184"/>
                    <a:pt x="731" y="1190"/>
                  </a:cubicBezTo>
                  <a:lnTo>
                    <a:pt x="731" y="1190"/>
                  </a:lnTo>
                  <a:cubicBezTo>
                    <a:pt x="729" y="1217"/>
                    <a:pt x="721" y="1244"/>
                    <a:pt x="708" y="1266"/>
                  </a:cubicBezTo>
                  <a:cubicBezTo>
                    <a:pt x="693" y="1293"/>
                    <a:pt x="672" y="1313"/>
                    <a:pt x="646" y="1328"/>
                  </a:cubicBezTo>
                  <a:cubicBezTo>
                    <a:pt x="621" y="1343"/>
                    <a:pt x="592" y="1351"/>
                    <a:pt x="562" y="1351"/>
                  </a:cubicBezTo>
                  <a:cubicBezTo>
                    <a:pt x="533" y="1351"/>
                    <a:pt x="503" y="1343"/>
                    <a:pt x="477" y="1328"/>
                  </a:cubicBezTo>
                  <a:cubicBezTo>
                    <a:pt x="452" y="1313"/>
                    <a:pt x="430" y="1292"/>
                    <a:pt x="416" y="1266"/>
                  </a:cubicBezTo>
                  <a:cubicBezTo>
                    <a:pt x="401" y="1240"/>
                    <a:pt x="393" y="1211"/>
                    <a:pt x="393" y="1182"/>
                  </a:cubicBezTo>
                  <a:lnTo>
                    <a:pt x="393" y="746"/>
                  </a:lnTo>
                  <a:lnTo>
                    <a:pt x="255" y="746"/>
                  </a:lnTo>
                  <a:lnTo>
                    <a:pt x="255" y="530"/>
                  </a:lnTo>
                  <a:cubicBezTo>
                    <a:pt x="255" y="295"/>
                    <a:pt x="446" y="105"/>
                    <a:pt x="679" y="105"/>
                  </a:cubicBezTo>
                  <a:cubicBezTo>
                    <a:pt x="913" y="105"/>
                    <a:pt x="1102" y="295"/>
                    <a:pt x="1102" y="530"/>
                  </a:cubicBezTo>
                  <a:lnTo>
                    <a:pt x="1102" y="746"/>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70"/>
            <p:cNvSpPr/>
            <p:nvPr/>
          </p:nvSpPr>
          <p:spPr>
            <a:xfrm>
              <a:off x="7068611" y="2904802"/>
              <a:ext cx="71357" cy="98017"/>
            </a:xfrm>
            <a:custGeom>
              <a:avLst/>
              <a:gdLst/>
              <a:ahLst/>
              <a:cxnLst/>
              <a:rect l="l" t="t" r="r" b="b"/>
              <a:pathLst>
                <a:path w="364" h="500" extrusionOk="0">
                  <a:moveTo>
                    <a:pt x="0" y="436"/>
                  </a:moveTo>
                  <a:cubicBezTo>
                    <a:pt x="1" y="447"/>
                    <a:pt x="3" y="457"/>
                    <a:pt x="9" y="467"/>
                  </a:cubicBezTo>
                  <a:cubicBezTo>
                    <a:pt x="15" y="476"/>
                    <a:pt x="24" y="485"/>
                    <a:pt x="33" y="490"/>
                  </a:cubicBezTo>
                  <a:cubicBezTo>
                    <a:pt x="43" y="496"/>
                    <a:pt x="54" y="499"/>
                    <a:pt x="65" y="499"/>
                  </a:cubicBezTo>
                  <a:cubicBezTo>
                    <a:pt x="76" y="499"/>
                    <a:pt x="87" y="496"/>
                    <a:pt x="97" y="490"/>
                  </a:cubicBezTo>
                  <a:cubicBezTo>
                    <a:pt x="107" y="485"/>
                    <a:pt x="115" y="476"/>
                    <a:pt x="121" y="467"/>
                  </a:cubicBezTo>
                  <a:cubicBezTo>
                    <a:pt x="126" y="457"/>
                    <a:pt x="129" y="447"/>
                    <a:pt x="129" y="436"/>
                  </a:cubicBezTo>
                  <a:lnTo>
                    <a:pt x="129" y="345"/>
                  </a:lnTo>
                  <a:lnTo>
                    <a:pt x="182" y="345"/>
                  </a:lnTo>
                  <a:cubicBezTo>
                    <a:pt x="213" y="345"/>
                    <a:pt x="245" y="336"/>
                    <a:pt x="272" y="320"/>
                  </a:cubicBezTo>
                  <a:cubicBezTo>
                    <a:pt x="300" y="305"/>
                    <a:pt x="323" y="282"/>
                    <a:pt x="339" y="255"/>
                  </a:cubicBezTo>
                  <a:cubicBezTo>
                    <a:pt x="354" y="227"/>
                    <a:pt x="363" y="196"/>
                    <a:pt x="363" y="164"/>
                  </a:cubicBezTo>
                  <a:lnTo>
                    <a:pt x="363" y="0"/>
                  </a:lnTo>
                  <a:lnTo>
                    <a:pt x="0" y="0"/>
                  </a:lnTo>
                  <a:lnTo>
                    <a:pt x="0" y="436"/>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 name="Google Shape;1002;p70"/>
          <p:cNvGrpSpPr/>
          <p:nvPr/>
        </p:nvGrpSpPr>
        <p:grpSpPr>
          <a:xfrm>
            <a:off x="6996862" y="2246905"/>
            <a:ext cx="249749" cy="349335"/>
            <a:chOff x="6996862" y="2246905"/>
            <a:chExt cx="249749" cy="349335"/>
          </a:xfrm>
        </p:grpSpPr>
        <p:sp>
          <p:nvSpPr>
            <p:cNvPr id="1003" name="Google Shape;1003;p70"/>
            <p:cNvSpPr/>
            <p:nvPr/>
          </p:nvSpPr>
          <p:spPr>
            <a:xfrm>
              <a:off x="6996862" y="2283760"/>
              <a:ext cx="249749" cy="312480"/>
            </a:xfrm>
            <a:custGeom>
              <a:avLst/>
              <a:gdLst/>
              <a:ahLst/>
              <a:cxnLst/>
              <a:rect l="l" t="t" r="r" b="b"/>
              <a:pathLst>
                <a:path w="1274" h="1594" extrusionOk="0">
                  <a:moveTo>
                    <a:pt x="1273" y="1032"/>
                  </a:moveTo>
                  <a:lnTo>
                    <a:pt x="1204" y="1032"/>
                  </a:lnTo>
                  <a:lnTo>
                    <a:pt x="1204" y="0"/>
                  </a:lnTo>
                  <a:lnTo>
                    <a:pt x="967" y="0"/>
                  </a:lnTo>
                  <a:lnTo>
                    <a:pt x="967" y="235"/>
                  </a:lnTo>
                  <a:lnTo>
                    <a:pt x="306" y="235"/>
                  </a:lnTo>
                  <a:lnTo>
                    <a:pt x="306" y="0"/>
                  </a:lnTo>
                  <a:lnTo>
                    <a:pt x="68" y="0"/>
                  </a:lnTo>
                  <a:lnTo>
                    <a:pt x="68" y="1032"/>
                  </a:lnTo>
                  <a:lnTo>
                    <a:pt x="0" y="1032"/>
                  </a:lnTo>
                  <a:lnTo>
                    <a:pt x="0" y="1136"/>
                  </a:lnTo>
                  <a:lnTo>
                    <a:pt x="217" y="1136"/>
                  </a:lnTo>
                  <a:lnTo>
                    <a:pt x="118" y="1569"/>
                  </a:lnTo>
                  <a:lnTo>
                    <a:pt x="219" y="1593"/>
                  </a:lnTo>
                  <a:lnTo>
                    <a:pt x="262" y="1404"/>
                  </a:lnTo>
                  <a:lnTo>
                    <a:pt x="1010" y="1404"/>
                  </a:lnTo>
                  <a:lnTo>
                    <a:pt x="1053" y="1593"/>
                  </a:lnTo>
                  <a:lnTo>
                    <a:pt x="1155" y="1569"/>
                  </a:lnTo>
                  <a:lnTo>
                    <a:pt x="1056" y="1136"/>
                  </a:lnTo>
                  <a:lnTo>
                    <a:pt x="1273" y="1136"/>
                  </a:lnTo>
                  <a:lnTo>
                    <a:pt x="1273" y="1032"/>
                  </a:lnTo>
                  <a:moveTo>
                    <a:pt x="287" y="1300"/>
                  </a:moveTo>
                  <a:lnTo>
                    <a:pt x="324" y="1136"/>
                  </a:lnTo>
                  <a:lnTo>
                    <a:pt x="949" y="1136"/>
                  </a:lnTo>
                  <a:lnTo>
                    <a:pt x="986" y="1300"/>
                  </a:lnTo>
                  <a:lnTo>
                    <a:pt x="287" y="1300"/>
                  </a:lnTo>
                  <a:close/>
                </a:path>
              </a:pathLst>
            </a:custGeom>
            <a:solidFill>
              <a:schemeClr val="dk1"/>
            </a:solidFill>
            <a:ln>
              <a:noFill/>
            </a:ln>
          </p:spPr>
        </p:sp>
        <p:sp>
          <p:nvSpPr>
            <p:cNvPr id="1004" name="Google Shape;1004;p70"/>
            <p:cNvSpPr/>
            <p:nvPr/>
          </p:nvSpPr>
          <p:spPr>
            <a:xfrm>
              <a:off x="7077236" y="2246905"/>
              <a:ext cx="89000" cy="62731"/>
            </a:xfrm>
            <a:custGeom>
              <a:avLst/>
              <a:gdLst/>
              <a:ahLst/>
              <a:cxnLst/>
              <a:rect l="l" t="t" r="r" b="b"/>
              <a:pathLst>
                <a:path w="454" h="320" extrusionOk="0">
                  <a:moveTo>
                    <a:pt x="452" y="93"/>
                  </a:moveTo>
                  <a:lnTo>
                    <a:pt x="279" y="93"/>
                  </a:lnTo>
                  <a:lnTo>
                    <a:pt x="279" y="0"/>
                  </a:lnTo>
                  <a:lnTo>
                    <a:pt x="174" y="0"/>
                  </a:lnTo>
                  <a:lnTo>
                    <a:pt x="174" y="93"/>
                  </a:lnTo>
                  <a:lnTo>
                    <a:pt x="0" y="93"/>
                  </a:lnTo>
                  <a:lnTo>
                    <a:pt x="0" y="319"/>
                  </a:lnTo>
                  <a:lnTo>
                    <a:pt x="453" y="319"/>
                  </a:lnTo>
                  <a:lnTo>
                    <a:pt x="452" y="93"/>
                  </a:lnTo>
                  <a:close/>
                </a:path>
              </a:pathLst>
            </a:custGeom>
            <a:solidFill>
              <a:schemeClr val="dk1"/>
            </a:solidFill>
            <a:ln>
              <a:noFill/>
            </a:ln>
          </p:spPr>
        </p:sp>
      </p:grpSp>
      <p:grpSp>
        <p:nvGrpSpPr>
          <p:cNvPr id="1005" name="Google Shape;1005;p70"/>
          <p:cNvGrpSpPr/>
          <p:nvPr/>
        </p:nvGrpSpPr>
        <p:grpSpPr>
          <a:xfrm>
            <a:off x="4216097" y="2758559"/>
            <a:ext cx="184273" cy="349140"/>
            <a:chOff x="4216097" y="2758559"/>
            <a:chExt cx="184273" cy="349140"/>
          </a:xfrm>
        </p:grpSpPr>
        <p:sp>
          <p:nvSpPr>
            <p:cNvPr id="1006" name="Google Shape;1006;p70"/>
            <p:cNvSpPr/>
            <p:nvPr/>
          </p:nvSpPr>
          <p:spPr>
            <a:xfrm>
              <a:off x="4216097" y="2758559"/>
              <a:ext cx="184273" cy="133304"/>
            </a:xfrm>
            <a:custGeom>
              <a:avLst/>
              <a:gdLst/>
              <a:ahLst/>
              <a:cxnLst/>
              <a:rect l="l" t="t" r="r" b="b"/>
              <a:pathLst>
                <a:path w="940" h="680" extrusionOk="0">
                  <a:moveTo>
                    <a:pt x="731" y="0"/>
                  </a:moveTo>
                  <a:lnTo>
                    <a:pt x="731" y="340"/>
                  </a:lnTo>
                  <a:lnTo>
                    <a:pt x="626" y="340"/>
                  </a:lnTo>
                  <a:lnTo>
                    <a:pt x="626" y="0"/>
                  </a:lnTo>
                  <a:lnTo>
                    <a:pt x="522" y="0"/>
                  </a:lnTo>
                  <a:lnTo>
                    <a:pt x="522" y="380"/>
                  </a:lnTo>
                  <a:lnTo>
                    <a:pt x="417" y="380"/>
                  </a:lnTo>
                  <a:lnTo>
                    <a:pt x="417" y="0"/>
                  </a:lnTo>
                  <a:lnTo>
                    <a:pt x="313" y="0"/>
                  </a:lnTo>
                  <a:lnTo>
                    <a:pt x="313" y="292"/>
                  </a:lnTo>
                  <a:lnTo>
                    <a:pt x="209" y="292"/>
                  </a:lnTo>
                  <a:lnTo>
                    <a:pt x="209" y="0"/>
                  </a:lnTo>
                  <a:lnTo>
                    <a:pt x="0" y="0"/>
                  </a:lnTo>
                  <a:lnTo>
                    <a:pt x="0" y="679"/>
                  </a:lnTo>
                  <a:lnTo>
                    <a:pt x="939" y="679"/>
                  </a:lnTo>
                  <a:lnTo>
                    <a:pt x="939" y="0"/>
                  </a:lnTo>
                  <a:lnTo>
                    <a:pt x="731" y="0"/>
                  </a:lnTo>
                  <a:close/>
                </a:path>
              </a:pathLst>
            </a:custGeom>
            <a:solidFill>
              <a:schemeClr val="dk1"/>
            </a:solidFill>
            <a:ln>
              <a:noFill/>
            </a:ln>
          </p:spPr>
        </p:sp>
        <p:sp>
          <p:nvSpPr>
            <p:cNvPr id="1007" name="Google Shape;1007;p70"/>
            <p:cNvSpPr/>
            <p:nvPr/>
          </p:nvSpPr>
          <p:spPr>
            <a:xfrm>
              <a:off x="4266674" y="2993018"/>
              <a:ext cx="83315" cy="114680"/>
            </a:xfrm>
            <a:custGeom>
              <a:avLst/>
              <a:gdLst/>
              <a:ahLst/>
              <a:cxnLst/>
              <a:rect l="l" t="t" r="r" b="b"/>
              <a:pathLst>
                <a:path w="425" h="585" extrusionOk="0">
                  <a:moveTo>
                    <a:pt x="20" y="0"/>
                  </a:moveTo>
                  <a:lnTo>
                    <a:pt x="0" y="369"/>
                  </a:lnTo>
                  <a:lnTo>
                    <a:pt x="0" y="372"/>
                  </a:lnTo>
                  <a:lnTo>
                    <a:pt x="0" y="372"/>
                  </a:lnTo>
                  <a:cubicBezTo>
                    <a:pt x="0" y="410"/>
                    <a:pt x="9" y="446"/>
                    <a:pt x="28" y="478"/>
                  </a:cubicBezTo>
                  <a:cubicBezTo>
                    <a:pt x="47" y="511"/>
                    <a:pt x="73" y="537"/>
                    <a:pt x="106" y="556"/>
                  </a:cubicBezTo>
                  <a:cubicBezTo>
                    <a:pt x="138" y="575"/>
                    <a:pt x="174" y="584"/>
                    <a:pt x="212" y="584"/>
                  </a:cubicBezTo>
                  <a:cubicBezTo>
                    <a:pt x="249" y="584"/>
                    <a:pt x="286" y="575"/>
                    <a:pt x="318" y="556"/>
                  </a:cubicBezTo>
                  <a:cubicBezTo>
                    <a:pt x="350" y="537"/>
                    <a:pt x="377" y="512"/>
                    <a:pt x="396" y="478"/>
                  </a:cubicBezTo>
                  <a:cubicBezTo>
                    <a:pt x="414" y="447"/>
                    <a:pt x="424" y="410"/>
                    <a:pt x="424" y="372"/>
                  </a:cubicBezTo>
                  <a:lnTo>
                    <a:pt x="424" y="371"/>
                  </a:lnTo>
                  <a:lnTo>
                    <a:pt x="404" y="0"/>
                  </a:lnTo>
                  <a:lnTo>
                    <a:pt x="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70"/>
            <p:cNvSpPr/>
            <p:nvPr/>
          </p:nvSpPr>
          <p:spPr>
            <a:xfrm>
              <a:off x="4216097" y="2912055"/>
              <a:ext cx="184273" cy="60771"/>
            </a:xfrm>
            <a:custGeom>
              <a:avLst/>
              <a:gdLst/>
              <a:ahLst/>
              <a:cxnLst/>
              <a:rect l="l" t="t" r="r" b="b"/>
              <a:pathLst>
                <a:path w="940" h="310" extrusionOk="0">
                  <a:moveTo>
                    <a:pt x="0" y="208"/>
                  </a:moveTo>
                  <a:lnTo>
                    <a:pt x="289" y="208"/>
                  </a:lnTo>
                  <a:lnTo>
                    <a:pt x="284" y="309"/>
                  </a:lnTo>
                  <a:lnTo>
                    <a:pt x="656" y="309"/>
                  </a:lnTo>
                  <a:lnTo>
                    <a:pt x="650" y="208"/>
                  </a:lnTo>
                  <a:lnTo>
                    <a:pt x="939" y="208"/>
                  </a:lnTo>
                  <a:lnTo>
                    <a:pt x="939" y="0"/>
                  </a:lnTo>
                  <a:lnTo>
                    <a:pt x="0" y="0"/>
                  </a:lnTo>
                  <a:lnTo>
                    <a:pt x="0" y="208"/>
                  </a:lnTo>
                  <a:close/>
                </a:path>
              </a:pathLst>
            </a:custGeom>
            <a:solidFill>
              <a:schemeClr val="dk1"/>
            </a:solidFill>
            <a:ln>
              <a:noFill/>
            </a:ln>
          </p:spPr>
        </p:sp>
      </p:grpSp>
      <p:grpSp>
        <p:nvGrpSpPr>
          <p:cNvPr id="1009" name="Google Shape;1009;p70"/>
          <p:cNvGrpSpPr/>
          <p:nvPr/>
        </p:nvGrpSpPr>
        <p:grpSpPr>
          <a:xfrm>
            <a:off x="6988236" y="1735055"/>
            <a:ext cx="328163" cy="349334"/>
            <a:chOff x="6988236" y="1735055"/>
            <a:chExt cx="328163" cy="349334"/>
          </a:xfrm>
        </p:grpSpPr>
        <p:sp>
          <p:nvSpPr>
            <p:cNvPr id="1010" name="Google Shape;1010;p70"/>
            <p:cNvSpPr/>
            <p:nvPr/>
          </p:nvSpPr>
          <p:spPr>
            <a:xfrm>
              <a:off x="7082725" y="1735055"/>
              <a:ext cx="20584" cy="20584"/>
            </a:xfrm>
            <a:custGeom>
              <a:avLst/>
              <a:gdLst/>
              <a:ahLst/>
              <a:cxnLst/>
              <a:rect l="l" t="t" r="r" b="b"/>
              <a:pathLst>
                <a:path w="105" h="105" extrusionOk="0">
                  <a:moveTo>
                    <a:pt x="0" y="0"/>
                  </a:moveTo>
                  <a:lnTo>
                    <a:pt x="104" y="0"/>
                  </a:lnTo>
                  <a:lnTo>
                    <a:pt x="104" y="104"/>
                  </a:lnTo>
                  <a:lnTo>
                    <a:pt x="0" y="104"/>
                  </a:lnTo>
                  <a:lnTo>
                    <a:pt x="0" y="0"/>
                  </a:lnTo>
                  <a:close/>
                </a:path>
              </a:pathLst>
            </a:custGeom>
            <a:solidFill>
              <a:schemeClr val="dk1"/>
            </a:solidFill>
            <a:ln>
              <a:noFill/>
            </a:ln>
          </p:spPr>
        </p:sp>
        <p:sp>
          <p:nvSpPr>
            <p:cNvPr id="1011" name="Google Shape;1011;p70"/>
            <p:cNvSpPr/>
            <p:nvPr/>
          </p:nvSpPr>
          <p:spPr>
            <a:xfrm>
              <a:off x="7029208" y="1735055"/>
              <a:ext cx="20584" cy="20584"/>
            </a:xfrm>
            <a:custGeom>
              <a:avLst/>
              <a:gdLst/>
              <a:ahLst/>
              <a:cxnLst/>
              <a:rect l="l" t="t" r="r" b="b"/>
              <a:pathLst>
                <a:path w="105" h="105" extrusionOk="0">
                  <a:moveTo>
                    <a:pt x="0" y="0"/>
                  </a:moveTo>
                  <a:lnTo>
                    <a:pt x="104" y="0"/>
                  </a:lnTo>
                  <a:lnTo>
                    <a:pt x="104" y="104"/>
                  </a:lnTo>
                  <a:lnTo>
                    <a:pt x="0" y="104"/>
                  </a:lnTo>
                  <a:lnTo>
                    <a:pt x="0" y="0"/>
                  </a:lnTo>
                  <a:close/>
                </a:path>
              </a:pathLst>
            </a:custGeom>
            <a:solidFill>
              <a:schemeClr val="dk1"/>
            </a:solidFill>
            <a:ln>
              <a:noFill/>
            </a:ln>
          </p:spPr>
        </p:sp>
        <p:sp>
          <p:nvSpPr>
            <p:cNvPr id="1012" name="Google Shape;1012;p70"/>
            <p:cNvSpPr/>
            <p:nvPr/>
          </p:nvSpPr>
          <p:spPr>
            <a:xfrm>
              <a:off x="7189761" y="1735055"/>
              <a:ext cx="20584" cy="20584"/>
            </a:xfrm>
            <a:custGeom>
              <a:avLst/>
              <a:gdLst/>
              <a:ahLst/>
              <a:cxnLst/>
              <a:rect l="l" t="t" r="r" b="b"/>
              <a:pathLst>
                <a:path w="105" h="105" extrusionOk="0">
                  <a:moveTo>
                    <a:pt x="0" y="0"/>
                  </a:moveTo>
                  <a:lnTo>
                    <a:pt x="104" y="0"/>
                  </a:lnTo>
                  <a:lnTo>
                    <a:pt x="104" y="104"/>
                  </a:lnTo>
                  <a:lnTo>
                    <a:pt x="0" y="104"/>
                  </a:lnTo>
                  <a:lnTo>
                    <a:pt x="0" y="0"/>
                  </a:lnTo>
                  <a:close/>
                </a:path>
              </a:pathLst>
            </a:custGeom>
            <a:solidFill>
              <a:schemeClr val="dk1"/>
            </a:solidFill>
            <a:ln>
              <a:noFill/>
            </a:ln>
          </p:spPr>
        </p:sp>
        <p:sp>
          <p:nvSpPr>
            <p:cNvPr id="1013" name="Google Shape;1013;p70"/>
            <p:cNvSpPr/>
            <p:nvPr/>
          </p:nvSpPr>
          <p:spPr>
            <a:xfrm>
              <a:off x="7136243" y="1735055"/>
              <a:ext cx="20584" cy="20584"/>
            </a:xfrm>
            <a:custGeom>
              <a:avLst/>
              <a:gdLst/>
              <a:ahLst/>
              <a:cxnLst/>
              <a:rect l="l" t="t" r="r" b="b"/>
              <a:pathLst>
                <a:path w="105" h="105" extrusionOk="0">
                  <a:moveTo>
                    <a:pt x="0" y="0"/>
                  </a:moveTo>
                  <a:lnTo>
                    <a:pt x="104" y="0"/>
                  </a:lnTo>
                  <a:lnTo>
                    <a:pt x="104" y="104"/>
                  </a:lnTo>
                  <a:lnTo>
                    <a:pt x="0" y="104"/>
                  </a:lnTo>
                  <a:lnTo>
                    <a:pt x="0" y="0"/>
                  </a:lnTo>
                  <a:close/>
                </a:path>
              </a:pathLst>
            </a:custGeom>
            <a:solidFill>
              <a:schemeClr val="dk1"/>
            </a:solidFill>
            <a:ln>
              <a:noFill/>
            </a:ln>
          </p:spPr>
        </p:sp>
        <p:sp>
          <p:nvSpPr>
            <p:cNvPr id="1014" name="Google Shape;1014;p70"/>
            <p:cNvSpPr/>
            <p:nvPr/>
          </p:nvSpPr>
          <p:spPr>
            <a:xfrm>
              <a:off x="6988236" y="1755443"/>
              <a:ext cx="262883" cy="328947"/>
            </a:xfrm>
            <a:custGeom>
              <a:avLst/>
              <a:gdLst/>
              <a:ahLst/>
              <a:cxnLst/>
              <a:rect l="l" t="t" r="r" b="b"/>
              <a:pathLst>
                <a:path w="1341" h="1678" extrusionOk="0">
                  <a:moveTo>
                    <a:pt x="629" y="1496"/>
                  </a:moveTo>
                  <a:lnTo>
                    <a:pt x="629" y="1127"/>
                  </a:lnTo>
                  <a:lnTo>
                    <a:pt x="1340" y="417"/>
                  </a:lnTo>
                  <a:lnTo>
                    <a:pt x="1340" y="0"/>
                  </a:lnTo>
                  <a:lnTo>
                    <a:pt x="1132" y="0"/>
                  </a:lnTo>
                  <a:lnTo>
                    <a:pt x="1132" y="209"/>
                  </a:lnTo>
                  <a:lnTo>
                    <a:pt x="1028" y="209"/>
                  </a:lnTo>
                  <a:lnTo>
                    <a:pt x="1028" y="0"/>
                  </a:lnTo>
                  <a:lnTo>
                    <a:pt x="859" y="0"/>
                  </a:lnTo>
                  <a:lnTo>
                    <a:pt x="859" y="209"/>
                  </a:lnTo>
                  <a:lnTo>
                    <a:pt x="755" y="209"/>
                  </a:lnTo>
                  <a:lnTo>
                    <a:pt x="755" y="0"/>
                  </a:lnTo>
                  <a:lnTo>
                    <a:pt x="586" y="0"/>
                  </a:lnTo>
                  <a:lnTo>
                    <a:pt x="586" y="209"/>
                  </a:lnTo>
                  <a:lnTo>
                    <a:pt x="482" y="209"/>
                  </a:lnTo>
                  <a:lnTo>
                    <a:pt x="482" y="0"/>
                  </a:lnTo>
                  <a:lnTo>
                    <a:pt x="313" y="0"/>
                  </a:lnTo>
                  <a:lnTo>
                    <a:pt x="313" y="209"/>
                  </a:lnTo>
                  <a:lnTo>
                    <a:pt x="209" y="209"/>
                  </a:lnTo>
                  <a:lnTo>
                    <a:pt x="209" y="0"/>
                  </a:lnTo>
                  <a:lnTo>
                    <a:pt x="0" y="0"/>
                  </a:lnTo>
                  <a:lnTo>
                    <a:pt x="0" y="1677"/>
                  </a:lnTo>
                  <a:lnTo>
                    <a:pt x="1340" y="1677"/>
                  </a:lnTo>
                  <a:lnTo>
                    <a:pt x="1340" y="1154"/>
                  </a:lnTo>
                  <a:lnTo>
                    <a:pt x="997" y="1496"/>
                  </a:lnTo>
                  <a:lnTo>
                    <a:pt x="629" y="1496"/>
                  </a:lnTo>
                  <a:moveTo>
                    <a:pt x="525" y="1391"/>
                  </a:moveTo>
                  <a:lnTo>
                    <a:pt x="211" y="1391"/>
                  </a:lnTo>
                  <a:lnTo>
                    <a:pt x="211" y="410"/>
                  </a:lnTo>
                  <a:lnTo>
                    <a:pt x="805" y="410"/>
                  </a:lnTo>
                  <a:lnTo>
                    <a:pt x="805" y="410"/>
                  </a:lnTo>
                  <a:cubicBezTo>
                    <a:pt x="832" y="410"/>
                    <a:pt x="858" y="418"/>
                    <a:pt x="881" y="431"/>
                  </a:cubicBezTo>
                  <a:cubicBezTo>
                    <a:pt x="905" y="445"/>
                    <a:pt x="926" y="464"/>
                    <a:pt x="939" y="488"/>
                  </a:cubicBezTo>
                  <a:cubicBezTo>
                    <a:pt x="953" y="512"/>
                    <a:pt x="959" y="539"/>
                    <a:pt x="959" y="566"/>
                  </a:cubicBezTo>
                  <a:cubicBezTo>
                    <a:pt x="959" y="593"/>
                    <a:pt x="953" y="620"/>
                    <a:pt x="939" y="644"/>
                  </a:cubicBezTo>
                  <a:cubicBezTo>
                    <a:pt x="926" y="668"/>
                    <a:pt x="905" y="687"/>
                    <a:pt x="881" y="701"/>
                  </a:cubicBezTo>
                  <a:cubicBezTo>
                    <a:pt x="858" y="714"/>
                    <a:pt x="832" y="722"/>
                    <a:pt x="805" y="722"/>
                  </a:cubicBezTo>
                  <a:lnTo>
                    <a:pt x="523" y="722"/>
                  </a:lnTo>
                  <a:lnTo>
                    <a:pt x="523" y="901"/>
                  </a:lnTo>
                  <a:lnTo>
                    <a:pt x="418" y="901"/>
                  </a:lnTo>
                  <a:lnTo>
                    <a:pt x="418" y="618"/>
                  </a:lnTo>
                  <a:lnTo>
                    <a:pt x="805" y="618"/>
                  </a:lnTo>
                  <a:lnTo>
                    <a:pt x="805" y="618"/>
                  </a:lnTo>
                  <a:cubicBezTo>
                    <a:pt x="814" y="617"/>
                    <a:pt x="823" y="615"/>
                    <a:pt x="830" y="611"/>
                  </a:cubicBezTo>
                  <a:cubicBezTo>
                    <a:pt x="838" y="606"/>
                    <a:pt x="844" y="600"/>
                    <a:pt x="849" y="592"/>
                  </a:cubicBezTo>
                  <a:cubicBezTo>
                    <a:pt x="854" y="584"/>
                    <a:pt x="856" y="575"/>
                    <a:pt x="856" y="566"/>
                  </a:cubicBezTo>
                  <a:cubicBezTo>
                    <a:pt x="856" y="557"/>
                    <a:pt x="854" y="548"/>
                    <a:pt x="849" y="540"/>
                  </a:cubicBezTo>
                  <a:cubicBezTo>
                    <a:pt x="844" y="532"/>
                    <a:pt x="838" y="526"/>
                    <a:pt x="830" y="521"/>
                  </a:cubicBezTo>
                  <a:cubicBezTo>
                    <a:pt x="823" y="517"/>
                    <a:pt x="814" y="515"/>
                    <a:pt x="805" y="514"/>
                  </a:cubicBezTo>
                  <a:lnTo>
                    <a:pt x="315" y="514"/>
                  </a:lnTo>
                  <a:lnTo>
                    <a:pt x="315" y="1287"/>
                  </a:lnTo>
                  <a:lnTo>
                    <a:pt x="525" y="1287"/>
                  </a:lnTo>
                  <a:lnTo>
                    <a:pt x="525" y="139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70"/>
            <p:cNvSpPr/>
            <p:nvPr/>
          </p:nvSpPr>
          <p:spPr>
            <a:xfrm>
              <a:off x="7131930" y="1886983"/>
              <a:ext cx="141537" cy="141341"/>
            </a:xfrm>
            <a:custGeom>
              <a:avLst/>
              <a:gdLst/>
              <a:ahLst/>
              <a:cxnLst/>
              <a:rect l="l" t="t" r="r" b="b"/>
              <a:pathLst>
                <a:path w="722" h="721" extrusionOk="0">
                  <a:moveTo>
                    <a:pt x="0" y="500"/>
                  </a:moveTo>
                  <a:lnTo>
                    <a:pt x="0" y="720"/>
                  </a:lnTo>
                  <a:lnTo>
                    <a:pt x="221" y="720"/>
                  </a:lnTo>
                  <a:lnTo>
                    <a:pt x="721" y="221"/>
                  </a:lnTo>
                  <a:lnTo>
                    <a:pt x="500" y="0"/>
                  </a:lnTo>
                  <a:lnTo>
                    <a:pt x="0" y="500"/>
                  </a:lnTo>
                  <a:close/>
                </a:path>
              </a:pathLst>
            </a:custGeom>
            <a:solidFill>
              <a:schemeClr val="dk1"/>
            </a:solidFill>
            <a:ln>
              <a:noFill/>
            </a:ln>
          </p:spPr>
        </p:sp>
        <p:sp>
          <p:nvSpPr>
            <p:cNvPr id="1016" name="Google Shape;1016;p70"/>
            <p:cNvSpPr/>
            <p:nvPr/>
          </p:nvSpPr>
          <p:spPr>
            <a:xfrm>
              <a:off x="7244259" y="1844051"/>
              <a:ext cx="72141" cy="71945"/>
            </a:xfrm>
            <a:custGeom>
              <a:avLst/>
              <a:gdLst/>
              <a:ahLst/>
              <a:cxnLst/>
              <a:rect l="l" t="t" r="r" b="b"/>
              <a:pathLst>
                <a:path w="368" h="367" extrusionOk="0">
                  <a:moveTo>
                    <a:pt x="0" y="145"/>
                  </a:moveTo>
                  <a:lnTo>
                    <a:pt x="146" y="0"/>
                  </a:lnTo>
                  <a:lnTo>
                    <a:pt x="367" y="220"/>
                  </a:lnTo>
                  <a:lnTo>
                    <a:pt x="221" y="366"/>
                  </a:lnTo>
                  <a:lnTo>
                    <a:pt x="0" y="145"/>
                  </a:lnTo>
                  <a:close/>
                </a:path>
              </a:pathLst>
            </a:custGeom>
            <a:solidFill>
              <a:schemeClr val="dk1"/>
            </a:solidFill>
            <a:ln>
              <a:noFill/>
            </a:ln>
          </p:spPr>
        </p:sp>
      </p:grpSp>
      <p:grpSp>
        <p:nvGrpSpPr>
          <p:cNvPr id="1017" name="Google Shape;1017;p70"/>
          <p:cNvGrpSpPr/>
          <p:nvPr/>
        </p:nvGrpSpPr>
        <p:grpSpPr>
          <a:xfrm>
            <a:off x="6391112" y="1718000"/>
            <a:ext cx="325811" cy="349336"/>
            <a:chOff x="6391112" y="1718000"/>
            <a:chExt cx="325811" cy="349336"/>
          </a:xfrm>
        </p:grpSpPr>
        <p:sp>
          <p:nvSpPr>
            <p:cNvPr id="1018" name="Google Shape;1018;p70"/>
            <p:cNvSpPr/>
            <p:nvPr/>
          </p:nvSpPr>
          <p:spPr>
            <a:xfrm>
              <a:off x="6391112" y="1931875"/>
              <a:ext cx="74493" cy="135460"/>
            </a:xfrm>
            <a:custGeom>
              <a:avLst/>
              <a:gdLst/>
              <a:ahLst/>
              <a:cxnLst/>
              <a:rect l="l" t="t" r="r" b="b"/>
              <a:pathLst>
                <a:path w="380" h="691" extrusionOk="0">
                  <a:moveTo>
                    <a:pt x="0" y="172"/>
                  </a:moveTo>
                  <a:lnTo>
                    <a:pt x="213" y="690"/>
                  </a:lnTo>
                  <a:lnTo>
                    <a:pt x="379" y="523"/>
                  </a:lnTo>
                  <a:lnTo>
                    <a:pt x="172" y="0"/>
                  </a:lnTo>
                  <a:lnTo>
                    <a:pt x="0" y="172"/>
                  </a:lnTo>
                  <a:close/>
                </a:path>
              </a:pathLst>
            </a:custGeom>
            <a:solidFill>
              <a:schemeClr val="dk1"/>
            </a:solidFill>
            <a:ln>
              <a:noFill/>
            </a:ln>
          </p:spPr>
        </p:sp>
        <p:sp>
          <p:nvSpPr>
            <p:cNvPr id="1019" name="Google Shape;1019;p70"/>
            <p:cNvSpPr/>
            <p:nvPr/>
          </p:nvSpPr>
          <p:spPr>
            <a:xfrm>
              <a:off x="6432083" y="1760932"/>
              <a:ext cx="235046" cy="278958"/>
            </a:xfrm>
            <a:custGeom>
              <a:avLst/>
              <a:gdLst/>
              <a:ahLst/>
              <a:cxnLst/>
              <a:rect l="l" t="t" r="r" b="b"/>
              <a:pathLst>
                <a:path w="1199" h="1423" extrusionOk="0">
                  <a:moveTo>
                    <a:pt x="0" y="684"/>
                  </a:moveTo>
                  <a:lnTo>
                    <a:pt x="293" y="1422"/>
                  </a:lnTo>
                  <a:lnTo>
                    <a:pt x="1198" y="516"/>
                  </a:lnTo>
                  <a:lnTo>
                    <a:pt x="683" y="0"/>
                  </a:lnTo>
                  <a:lnTo>
                    <a:pt x="0" y="684"/>
                  </a:lnTo>
                  <a:moveTo>
                    <a:pt x="867" y="406"/>
                  </a:moveTo>
                  <a:lnTo>
                    <a:pt x="746" y="527"/>
                  </a:lnTo>
                  <a:lnTo>
                    <a:pt x="802" y="584"/>
                  </a:lnTo>
                  <a:lnTo>
                    <a:pt x="729" y="658"/>
                  </a:lnTo>
                  <a:lnTo>
                    <a:pt x="672" y="601"/>
                  </a:lnTo>
                  <a:lnTo>
                    <a:pt x="383" y="890"/>
                  </a:lnTo>
                  <a:lnTo>
                    <a:pt x="309" y="817"/>
                  </a:lnTo>
                  <a:lnTo>
                    <a:pt x="598" y="527"/>
                  </a:lnTo>
                  <a:lnTo>
                    <a:pt x="541" y="470"/>
                  </a:lnTo>
                  <a:lnTo>
                    <a:pt x="615" y="396"/>
                  </a:lnTo>
                  <a:lnTo>
                    <a:pt x="672" y="453"/>
                  </a:lnTo>
                  <a:lnTo>
                    <a:pt x="793" y="332"/>
                  </a:lnTo>
                  <a:lnTo>
                    <a:pt x="867" y="406"/>
                  </a:lnTo>
                  <a:close/>
                </a:path>
              </a:pathLst>
            </a:custGeom>
            <a:solidFill>
              <a:schemeClr val="dk1"/>
            </a:solidFill>
            <a:ln>
              <a:noFill/>
            </a:ln>
          </p:spPr>
        </p:sp>
        <p:sp>
          <p:nvSpPr>
            <p:cNvPr id="1020" name="Google Shape;1020;p70"/>
            <p:cNvSpPr/>
            <p:nvPr/>
          </p:nvSpPr>
          <p:spPr>
            <a:xfrm>
              <a:off x="6580482" y="1718000"/>
              <a:ext cx="136440" cy="129775"/>
            </a:xfrm>
            <a:custGeom>
              <a:avLst/>
              <a:gdLst/>
              <a:ahLst/>
              <a:cxnLst/>
              <a:rect l="l" t="t" r="r" b="b"/>
              <a:pathLst>
                <a:path w="696" h="662" extrusionOk="0">
                  <a:moveTo>
                    <a:pt x="553" y="107"/>
                  </a:moveTo>
                  <a:lnTo>
                    <a:pt x="553" y="107"/>
                  </a:lnTo>
                  <a:cubicBezTo>
                    <a:pt x="531" y="84"/>
                    <a:pt x="505" y="65"/>
                    <a:pt x="478" y="49"/>
                  </a:cubicBezTo>
                  <a:cubicBezTo>
                    <a:pt x="422" y="17"/>
                    <a:pt x="360" y="0"/>
                    <a:pt x="296" y="0"/>
                  </a:cubicBezTo>
                  <a:cubicBezTo>
                    <a:pt x="232" y="0"/>
                    <a:pt x="169" y="17"/>
                    <a:pt x="114" y="49"/>
                  </a:cubicBezTo>
                  <a:cubicBezTo>
                    <a:pt x="86" y="65"/>
                    <a:pt x="61" y="84"/>
                    <a:pt x="38" y="107"/>
                  </a:cubicBezTo>
                  <a:lnTo>
                    <a:pt x="0" y="145"/>
                  </a:lnTo>
                  <a:lnTo>
                    <a:pt x="515" y="661"/>
                  </a:lnTo>
                  <a:lnTo>
                    <a:pt x="553" y="623"/>
                  </a:lnTo>
                  <a:cubicBezTo>
                    <a:pt x="695" y="481"/>
                    <a:pt x="695" y="249"/>
                    <a:pt x="553" y="10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70"/>
            <p:cNvSpPr/>
            <p:nvPr/>
          </p:nvSpPr>
          <p:spPr>
            <a:xfrm>
              <a:off x="6513634" y="2046752"/>
              <a:ext cx="57438" cy="20584"/>
            </a:xfrm>
            <a:custGeom>
              <a:avLst/>
              <a:gdLst/>
              <a:ahLst/>
              <a:cxnLst/>
              <a:rect l="l" t="t" r="r" b="b"/>
              <a:pathLst>
                <a:path w="293" h="105" extrusionOk="0">
                  <a:moveTo>
                    <a:pt x="0" y="0"/>
                  </a:moveTo>
                  <a:lnTo>
                    <a:pt x="292" y="0"/>
                  </a:lnTo>
                  <a:lnTo>
                    <a:pt x="292" y="104"/>
                  </a:lnTo>
                  <a:lnTo>
                    <a:pt x="0" y="104"/>
                  </a:lnTo>
                  <a:lnTo>
                    <a:pt x="0" y="0"/>
                  </a:lnTo>
                  <a:close/>
                </a:path>
              </a:pathLst>
            </a:custGeom>
            <a:solidFill>
              <a:schemeClr val="dk1"/>
            </a:solidFill>
            <a:ln>
              <a:noFill/>
            </a:ln>
          </p:spPr>
        </p:sp>
        <p:sp>
          <p:nvSpPr>
            <p:cNvPr id="1022" name="Google Shape;1022;p70"/>
            <p:cNvSpPr/>
            <p:nvPr/>
          </p:nvSpPr>
          <p:spPr>
            <a:xfrm>
              <a:off x="6591460" y="2046752"/>
              <a:ext cx="20584" cy="20584"/>
            </a:xfrm>
            <a:custGeom>
              <a:avLst/>
              <a:gdLst/>
              <a:ahLst/>
              <a:cxnLst/>
              <a:rect l="l" t="t" r="r" b="b"/>
              <a:pathLst>
                <a:path w="105" h="105" extrusionOk="0">
                  <a:moveTo>
                    <a:pt x="0" y="0"/>
                  </a:moveTo>
                  <a:lnTo>
                    <a:pt x="104" y="0"/>
                  </a:lnTo>
                  <a:lnTo>
                    <a:pt x="104" y="104"/>
                  </a:lnTo>
                  <a:lnTo>
                    <a:pt x="0" y="104"/>
                  </a:lnTo>
                  <a:lnTo>
                    <a:pt x="0" y="0"/>
                  </a:lnTo>
                  <a:close/>
                </a:path>
              </a:pathLst>
            </a:custGeom>
            <a:solidFill>
              <a:schemeClr val="dk1"/>
            </a:solidFill>
            <a:ln>
              <a:noFill/>
            </a:ln>
          </p:spPr>
        </p:sp>
        <p:sp>
          <p:nvSpPr>
            <p:cNvPr id="1023" name="Google Shape;1023;p70"/>
            <p:cNvSpPr/>
            <p:nvPr/>
          </p:nvSpPr>
          <p:spPr>
            <a:xfrm>
              <a:off x="6632236" y="2046752"/>
              <a:ext cx="20780" cy="20584"/>
            </a:xfrm>
            <a:custGeom>
              <a:avLst/>
              <a:gdLst/>
              <a:ahLst/>
              <a:cxnLst/>
              <a:rect l="l" t="t" r="r" b="b"/>
              <a:pathLst>
                <a:path w="106" h="105" extrusionOk="0">
                  <a:moveTo>
                    <a:pt x="0" y="0"/>
                  </a:moveTo>
                  <a:lnTo>
                    <a:pt x="105" y="0"/>
                  </a:lnTo>
                  <a:lnTo>
                    <a:pt x="105" y="104"/>
                  </a:lnTo>
                  <a:lnTo>
                    <a:pt x="0" y="104"/>
                  </a:lnTo>
                  <a:lnTo>
                    <a:pt x="0" y="0"/>
                  </a:lnTo>
                  <a:close/>
                </a:path>
              </a:pathLst>
            </a:custGeom>
            <a:solidFill>
              <a:schemeClr val="dk1"/>
            </a:solidFill>
            <a:ln>
              <a:noFill/>
            </a:ln>
          </p:spPr>
        </p:sp>
      </p:grpSp>
      <p:grpSp>
        <p:nvGrpSpPr>
          <p:cNvPr id="1024" name="Google Shape;1024;p70"/>
          <p:cNvGrpSpPr/>
          <p:nvPr/>
        </p:nvGrpSpPr>
        <p:grpSpPr>
          <a:xfrm>
            <a:off x="6382682" y="3867339"/>
            <a:ext cx="349335" cy="349335"/>
            <a:chOff x="6382682" y="3867339"/>
            <a:chExt cx="349335" cy="349335"/>
          </a:xfrm>
        </p:grpSpPr>
        <p:sp>
          <p:nvSpPr>
            <p:cNvPr id="1025" name="Google Shape;1025;p70"/>
            <p:cNvSpPr/>
            <p:nvPr/>
          </p:nvSpPr>
          <p:spPr>
            <a:xfrm>
              <a:off x="6658700" y="3867339"/>
              <a:ext cx="73317" cy="73317"/>
            </a:xfrm>
            <a:custGeom>
              <a:avLst/>
              <a:gdLst/>
              <a:ahLst/>
              <a:cxnLst/>
              <a:rect l="l" t="t" r="r" b="b"/>
              <a:pathLst>
                <a:path w="374" h="374" extrusionOk="0">
                  <a:moveTo>
                    <a:pt x="373" y="218"/>
                  </a:moveTo>
                  <a:lnTo>
                    <a:pt x="156" y="0"/>
                  </a:lnTo>
                  <a:lnTo>
                    <a:pt x="0" y="140"/>
                  </a:lnTo>
                  <a:lnTo>
                    <a:pt x="233" y="373"/>
                  </a:lnTo>
                  <a:lnTo>
                    <a:pt x="373" y="218"/>
                  </a:lnTo>
                  <a:close/>
                </a:path>
              </a:pathLst>
            </a:custGeom>
            <a:solidFill>
              <a:schemeClr val="dk1"/>
            </a:solidFill>
            <a:ln>
              <a:noFill/>
            </a:ln>
          </p:spPr>
        </p:sp>
        <p:sp>
          <p:nvSpPr>
            <p:cNvPr id="1026" name="Google Shape;1026;p70"/>
            <p:cNvSpPr/>
            <p:nvPr/>
          </p:nvSpPr>
          <p:spPr>
            <a:xfrm>
              <a:off x="6481092" y="3908506"/>
              <a:ext cx="209757" cy="213678"/>
            </a:xfrm>
            <a:custGeom>
              <a:avLst/>
              <a:gdLst/>
              <a:ahLst/>
              <a:cxnLst/>
              <a:rect l="l" t="t" r="r" b="b"/>
              <a:pathLst>
                <a:path w="1070" h="1090" extrusionOk="0">
                  <a:moveTo>
                    <a:pt x="444" y="408"/>
                  </a:moveTo>
                  <a:lnTo>
                    <a:pt x="0" y="816"/>
                  </a:lnTo>
                  <a:lnTo>
                    <a:pt x="239" y="1089"/>
                  </a:lnTo>
                  <a:lnTo>
                    <a:pt x="662" y="627"/>
                  </a:lnTo>
                  <a:lnTo>
                    <a:pt x="589" y="555"/>
                  </a:lnTo>
                  <a:lnTo>
                    <a:pt x="665" y="479"/>
                  </a:lnTo>
                  <a:lnTo>
                    <a:pt x="813" y="626"/>
                  </a:lnTo>
                  <a:lnTo>
                    <a:pt x="886" y="552"/>
                  </a:lnTo>
                  <a:lnTo>
                    <a:pt x="835" y="501"/>
                  </a:lnTo>
                  <a:lnTo>
                    <a:pt x="1069" y="241"/>
                  </a:lnTo>
                  <a:lnTo>
                    <a:pt x="829" y="0"/>
                  </a:lnTo>
                  <a:lnTo>
                    <a:pt x="569" y="234"/>
                  </a:lnTo>
                  <a:lnTo>
                    <a:pt x="518" y="183"/>
                  </a:lnTo>
                  <a:lnTo>
                    <a:pt x="444" y="257"/>
                  </a:lnTo>
                  <a:lnTo>
                    <a:pt x="592" y="405"/>
                  </a:lnTo>
                  <a:lnTo>
                    <a:pt x="516" y="481"/>
                  </a:lnTo>
                  <a:lnTo>
                    <a:pt x="444" y="408"/>
                  </a:lnTo>
                  <a:close/>
                </a:path>
              </a:pathLst>
            </a:custGeom>
            <a:solidFill>
              <a:schemeClr val="dk1"/>
            </a:solidFill>
            <a:ln>
              <a:noFill/>
            </a:ln>
          </p:spPr>
        </p:sp>
        <p:sp>
          <p:nvSpPr>
            <p:cNvPr id="1027" name="Google Shape;1027;p70"/>
            <p:cNvSpPr/>
            <p:nvPr/>
          </p:nvSpPr>
          <p:spPr>
            <a:xfrm>
              <a:off x="6382682" y="4076901"/>
              <a:ext cx="348942" cy="139773"/>
            </a:xfrm>
            <a:custGeom>
              <a:avLst/>
              <a:gdLst/>
              <a:ahLst/>
              <a:cxnLst/>
              <a:rect l="l" t="t" r="r" b="b"/>
              <a:pathLst>
                <a:path w="1780" h="713" extrusionOk="0">
                  <a:moveTo>
                    <a:pt x="784" y="437"/>
                  </a:moveTo>
                  <a:lnTo>
                    <a:pt x="400" y="0"/>
                  </a:lnTo>
                  <a:lnTo>
                    <a:pt x="179" y="101"/>
                  </a:lnTo>
                  <a:lnTo>
                    <a:pt x="117" y="325"/>
                  </a:lnTo>
                  <a:lnTo>
                    <a:pt x="0" y="325"/>
                  </a:lnTo>
                  <a:lnTo>
                    <a:pt x="0" y="712"/>
                  </a:lnTo>
                  <a:lnTo>
                    <a:pt x="1779" y="712"/>
                  </a:lnTo>
                  <a:lnTo>
                    <a:pt x="1779" y="325"/>
                  </a:lnTo>
                  <a:lnTo>
                    <a:pt x="912" y="325"/>
                  </a:lnTo>
                  <a:lnTo>
                    <a:pt x="784" y="437"/>
                  </a:lnTo>
                  <a:close/>
                </a:path>
              </a:pathLst>
            </a:custGeom>
            <a:solidFill>
              <a:schemeClr val="dk1"/>
            </a:solidFill>
            <a:ln>
              <a:noFill/>
            </a:ln>
          </p:spPr>
        </p:sp>
        <p:sp>
          <p:nvSpPr>
            <p:cNvPr id="1028" name="Google Shape;1028;p70"/>
            <p:cNvSpPr/>
            <p:nvPr/>
          </p:nvSpPr>
          <p:spPr>
            <a:xfrm>
              <a:off x="6607535" y="4060238"/>
              <a:ext cx="51361" cy="51557"/>
            </a:xfrm>
            <a:custGeom>
              <a:avLst/>
              <a:gdLst/>
              <a:ahLst/>
              <a:cxnLst/>
              <a:rect l="l" t="t" r="r" b="b"/>
              <a:pathLst>
                <a:path w="262" h="263" extrusionOk="0">
                  <a:moveTo>
                    <a:pt x="0" y="262"/>
                  </a:moveTo>
                  <a:cubicBezTo>
                    <a:pt x="144" y="262"/>
                    <a:pt x="261" y="145"/>
                    <a:pt x="261" y="0"/>
                  </a:cubicBezTo>
                  <a:lnTo>
                    <a:pt x="157" y="0"/>
                  </a:lnTo>
                  <a:cubicBezTo>
                    <a:pt x="157" y="28"/>
                    <a:pt x="150" y="55"/>
                    <a:pt x="136" y="79"/>
                  </a:cubicBezTo>
                  <a:cubicBezTo>
                    <a:pt x="122" y="103"/>
                    <a:pt x="102" y="123"/>
                    <a:pt x="78" y="137"/>
                  </a:cubicBezTo>
                  <a:cubicBezTo>
                    <a:pt x="54" y="151"/>
                    <a:pt x="27" y="158"/>
                    <a:pt x="0" y="158"/>
                  </a:cubicBezTo>
                  <a:lnTo>
                    <a:pt x="0" y="26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70"/>
            <p:cNvSpPr/>
            <p:nvPr/>
          </p:nvSpPr>
          <p:spPr>
            <a:xfrm>
              <a:off x="6521868" y="3896156"/>
              <a:ext cx="42736" cy="42736"/>
            </a:xfrm>
            <a:custGeom>
              <a:avLst/>
              <a:gdLst/>
              <a:ahLst/>
              <a:cxnLst/>
              <a:rect l="l" t="t" r="r" b="b"/>
              <a:pathLst>
                <a:path w="218" h="218" extrusionOk="0">
                  <a:moveTo>
                    <a:pt x="217" y="104"/>
                  </a:moveTo>
                  <a:lnTo>
                    <a:pt x="217" y="0"/>
                  </a:lnTo>
                  <a:lnTo>
                    <a:pt x="217" y="0"/>
                  </a:lnTo>
                  <a:cubicBezTo>
                    <a:pt x="179" y="0"/>
                    <a:pt x="141" y="10"/>
                    <a:pt x="108" y="29"/>
                  </a:cubicBezTo>
                  <a:cubicBezTo>
                    <a:pt x="75" y="48"/>
                    <a:pt x="48" y="76"/>
                    <a:pt x="29" y="109"/>
                  </a:cubicBezTo>
                  <a:cubicBezTo>
                    <a:pt x="10" y="142"/>
                    <a:pt x="0" y="179"/>
                    <a:pt x="0" y="217"/>
                  </a:cubicBezTo>
                  <a:lnTo>
                    <a:pt x="104" y="217"/>
                  </a:lnTo>
                  <a:lnTo>
                    <a:pt x="104" y="217"/>
                  </a:lnTo>
                  <a:cubicBezTo>
                    <a:pt x="104" y="197"/>
                    <a:pt x="109" y="178"/>
                    <a:pt x="119" y="161"/>
                  </a:cubicBezTo>
                  <a:cubicBezTo>
                    <a:pt x="129" y="144"/>
                    <a:pt x="143" y="130"/>
                    <a:pt x="160" y="120"/>
                  </a:cubicBezTo>
                  <a:cubicBezTo>
                    <a:pt x="177" y="110"/>
                    <a:pt x="197" y="105"/>
                    <a:pt x="217" y="10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70"/>
            <p:cNvSpPr/>
            <p:nvPr/>
          </p:nvSpPr>
          <p:spPr>
            <a:xfrm>
              <a:off x="6403266" y="3916936"/>
              <a:ext cx="105075" cy="118797"/>
            </a:xfrm>
            <a:custGeom>
              <a:avLst/>
              <a:gdLst/>
              <a:ahLst/>
              <a:cxnLst/>
              <a:rect l="l" t="t" r="r" b="b"/>
              <a:pathLst>
                <a:path w="536" h="606" extrusionOk="0">
                  <a:moveTo>
                    <a:pt x="122" y="457"/>
                  </a:moveTo>
                  <a:cubicBezTo>
                    <a:pt x="134" y="460"/>
                    <a:pt x="146" y="462"/>
                    <a:pt x="159" y="462"/>
                  </a:cubicBezTo>
                  <a:cubicBezTo>
                    <a:pt x="184" y="462"/>
                    <a:pt x="209" y="455"/>
                    <a:pt x="230" y="443"/>
                  </a:cubicBezTo>
                  <a:cubicBezTo>
                    <a:pt x="231" y="443"/>
                    <a:pt x="231" y="442"/>
                    <a:pt x="231" y="442"/>
                  </a:cubicBezTo>
                  <a:cubicBezTo>
                    <a:pt x="253" y="430"/>
                    <a:pt x="271" y="411"/>
                    <a:pt x="283" y="390"/>
                  </a:cubicBezTo>
                  <a:cubicBezTo>
                    <a:pt x="296" y="368"/>
                    <a:pt x="302" y="344"/>
                    <a:pt x="302" y="318"/>
                  </a:cubicBezTo>
                  <a:cubicBezTo>
                    <a:pt x="302" y="293"/>
                    <a:pt x="296" y="267"/>
                    <a:pt x="283" y="245"/>
                  </a:cubicBezTo>
                  <a:lnTo>
                    <a:pt x="283" y="245"/>
                  </a:lnTo>
                  <a:lnTo>
                    <a:pt x="193" y="298"/>
                  </a:lnTo>
                  <a:lnTo>
                    <a:pt x="193" y="298"/>
                  </a:lnTo>
                  <a:cubicBezTo>
                    <a:pt x="196" y="304"/>
                    <a:pt x="198" y="311"/>
                    <a:pt x="198" y="318"/>
                  </a:cubicBezTo>
                  <a:cubicBezTo>
                    <a:pt x="198" y="325"/>
                    <a:pt x="197" y="331"/>
                    <a:pt x="193" y="337"/>
                  </a:cubicBezTo>
                  <a:cubicBezTo>
                    <a:pt x="190" y="343"/>
                    <a:pt x="184" y="349"/>
                    <a:pt x="178" y="352"/>
                  </a:cubicBezTo>
                  <a:cubicBezTo>
                    <a:pt x="172" y="356"/>
                    <a:pt x="166" y="357"/>
                    <a:pt x="159" y="357"/>
                  </a:cubicBezTo>
                  <a:cubicBezTo>
                    <a:pt x="152" y="357"/>
                    <a:pt x="145" y="355"/>
                    <a:pt x="139" y="352"/>
                  </a:cubicBezTo>
                  <a:cubicBezTo>
                    <a:pt x="133" y="349"/>
                    <a:pt x="128" y="344"/>
                    <a:pt x="124" y="338"/>
                  </a:cubicBezTo>
                  <a:lnTo>
                    <a:pt x="124" y="337"/>
                  </a:lnTo>
                  <a:cubicBezTo>
                    <a:pt x="111" y="315"/>
                    <a:pt x="104" y="289"/>
                    <a:pt x="104" y="263"/>
                  </a:cubicBezTo>
                  <a:cubicBezTo>
                    <a:pt x="104" y="237"/>
                    <a:pt x="111" y="211"/>
                    <a:pt x="124" y="188"/>
                  </a:cubicBezTo>
                  <a:cubicBezTo>
                    <a:pt x="137" y="166"/>
                    <a:pt x="156" y="147"/>
                    <a:pt x="178" y="134"/>
                  </a:cubicBezTo>
                  <a:cubicBezTo>
                    <a:pt x="251" y="91"/>
                    <a:pt x="337" y="114"/>
                    <a:pt x="382" y="188"/>
                  </a:cubicBezTo>
                  <a:cubicBezTo>
                    <a:pt x="416" y="245"/>
                    <a:pt x="427" y="311"/>
                    <a:pt x="412" y="368"/>
                  </a:cubicBezTo>
                  <a:cubicBezTo>
                    <a:pt x="396" y="427"/>
                    <a:pt x="354" y="477"/>
                    <a:pt x="289" y="514"/>
                  </a:cubicBezTo>
                  <a:lnTo>
                    <a:pt x="341" y="605"/>
                  </a:lnTo>
                  <a:cubicBezTo>
                    <a:pt x="430" y="554"/>
                    <a:pt x="490" y="481"/>
                    <a:pt x="513" y="395"/>
                  </a:cubicBezTo>
                  <a:cubicBezTo>
                    <a:pt x="535" y="310"/>
                    <a:pt x="520" y="215"/>
                    <a:pt x="471" y="135"/>
                  </a:cubicBezTo>
                  <a:cubicBezTo>
                    <a:pt x="435" y="75"/>
                    <a:pt x="380" y="33"/>
                    <a:pt x="316" y="16"/>
                  </a:cubicBezTo>
                  <a:cubicBezTo>
                    <a:pt x="252" y="0"/>
                    <a:pt x="185" y="10"/>
                    <a:pt x="126" y="44"/>
                  </a:cubicBezTo>
                  <a:cubicBezTo>
                    <a:pt x="88" y="66"/>
                    <a:pt x="56" y="98"/>
                    <a:pt x="34" y="136"/>
                  </a:cubicBezTo>
                  <a:cubicBezTo>
                    <a:pt x="12" y="174"/>
                    <a:pt x="0" y="219"/>
                    <a:pt x="0" y="263"/>
                  </a:cubicBezTo>
                  <a:cubicBezTo>
                    <a:pt x="0" y="308"/>
                    <a:pt x="12" y="351"/>
                    <a:pt x="34" y="390"/>
                  </a:cubicBezTo>
                  <a:lnTo>
                    <a:pt x="35" y="390"/>
                  </a:lnTo>
                  <a:lnTo>
                    <a:pt x="35" y="390"/>
                  </a:lnTo>
                  <a:cubicBezTo>
                    <a:pt x="47" y="412"/>
                    <a:pt x="65" y="430"/>
                    <a:pt x="87" y="442"/>
                  </a:cubicBezTo>
                  <a:cubicBezTo>
                    <a:pt x="98" y="449"/>
                    <a:pt x="110" y="454"/>
                    <a:pt x="122" y="45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 name="Google Shape;1031;p70"/>
          <p:cNvGrpSpPr/>
          <p:nvPr/>
        </p:nvGrpSpPr>
        <p:grpSpPr>
          <a:xfrm>
            <a:off x="6433848" y="2229850"/>
            <a:ext cx="258179" cy="349336"/>
            <a:chOff x="6433848" y="2229850"/>
            <a:chExt cx="258179" cy="349336"/>
          </a:xfrm>
        </p:grpSpPr>
        <p:sp>
          <p:nvSpPr>
            <p:cNvPr id="1032" name="Google Shape;1032;p70"/>
            <p:cNvSpPr/>
            <p:nvPr/>
          </p:nvSpPr>
          <p:spPr>
            <a:xfrm>
              <a:off x="6521868" y="2417456"/>
              <a:ext cx="21956" cy="32934"/>
            </a:xfrm>
            <a:custGeom>
              <a:avLst/>
              <a:gdLst/>
              <a:ahLst/>
              <a:cxnLst/>
              <a:rect l="l" t="t" r="r" b="b"/>
              <a:pathLst>
                <a:path w="112" h="168" extrusionOk="0">
                  <a:moveTo>
                    <a:pt x="0" y="115"/>
                  </a:moveTo>
                  <a:cubicBezTo>
                    <a:pt x="0" y="143"/>
                    <a:pt x="26" y="167"/>
                    <a:pt x="55" y="167"/>
                  </a:cubicBezTo>
                  <a:cubicBezTo>
                    <a:pt x="85" y="167"/>
                    <a:pt x="111" y="143"/>
                    <a:pt x="111" y="115"/>
                  </a:cubicBezTo>
                  <a:cubicBezTo>
                    <a:pt x="111" y="73"/>
                    <a:pt x="82" y="30"/>
                    <a:pt x="55" y="0"/>
                  </a:cubicBezTo>
                  <a:cubicBezTo>
                    <a:pt x="29" y="30"/>
                    <a:pt x="0" y="73"/>
                    <a:pt x="0" y="1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70"/>
            <p:cNvSpPr/>
            <p:nvPr/>
          </p:nvSpPr>
          <p:spPr>
            <a:xfrm>
              <a:off x="6449138" y="2366095"/>
              <a:ext cx="167414" cy="172511"/>
            </a:xfrm>
            <a:custGeom>
              <a:avLst/>
              <a:gdLst/>
              <a:ahLst/>
              <a:cxnLst/>
              <a:rect l="l" t="t" r="r" b="b"/>
              <a:pathLst>
                <a:path w="854" h="880" extrusionOk="0">
                  <a:moveTo>
                    <a:pt x="0" y="0"/>
                  </a:moveTo>
                  <a:lnTo>
                    <a:pt x="0" y="879"/>
                  </a:lnTo>
                  <a:lnTo>
                    <a:pt x="853" y="879"/>
                  </a:lnTo>
                  <a:lnTo>
                    <a:pt x="853" y="0"/>
                  </a:lnTo>
                  <a:lnTo>
                    <a:pt x="0" y="0"/>
                  </a:lnTo>
                  <a:moveTo>
                    <a:pt x="586" y="741"/>
                  </a:moveTo>
                  <a:lnTo>
                    <a:pt x="266" y="741"/>
                  </a:lnTo>
                  <a:lnTo>
                    <a:pt x="266" y="637"/>
                  </a:lnTo>
                  <a:lnTo>
                    <a:pt x="586" y="637"/>
                  </a:lnTo>
                  <a:lnTo>
                    <a:pt x="586" y="741"/>
                  </a:lnTo>
                  <a:moveTo>
                    <a:pt x="507" y="512"/>
                  </a:moveTo>
                  <a:cubicBezTo>
                    <a:pt x="482" y="526"/>
                    <a:pt x="454" y="534"/>
                    <a:pt x="426" y="534"/>
                  </a:cubicBezTo>
                  <a:cubicBezTo>
                    <a:pt x="398" y="534"/>
                    <a:pt x="370" y="526"/>
                    <a:pt x="346" y="512"/>
                  </a:cubicBezTo>
                  <a:cubicBezTo>
                    <a:pt x="335" y="505"/>
                    <a:pt x="324" y="498"/>
                    <a:pt x="315" y="489"/>
                  </a:cubicBezTo>
                  <a:cubicBezTo>
                    <a:pt x="304" y="478"/>
                    <a:pt x="294" y="466"/>
                    <a:pt x="287" y="453"/>
                  </a:cubicBezTo>
                  <a:cubicBezTo>
                    <a:pt x="273" y="430"/>
                    <a:pt x="266" y="404"/>
                    <a:pt x="266" y="377"/>
                  </a:cubicBezTo>
                  <a:cubicBezTo>
                    <a:pt x="266" y="254"/>
                    <a:pt x="381" y="159"/>
                    <a:pt x="394" y="149"/>
                  </a:cubicBezTo>
                  <a:lnTo>
                    <a:pt x="426" y="123"/>
                  </a:lnTo>
                  <a:lnTo>
                    <a:pt x="459" y="149"/>
                  </a:lnTo>
                  <a:cubicBezTo>
                    <a:pt x="472" y="159"/>
                    <a:pt x="586" y="254"/>
                    <a:pt x="586" y="377"/>
                  </a:cubicBezTo>
                  <a:cubicBezTo>
                    <a:pt x="586" y="404"/>
                    <a:pt x="579" y="430"/>
                    <a:pt x="566" y="453"/>
                  </a:cubicBezTo>
                  <a:cubicBezTo>
                    <a:pt x="558" y="466"/>
                    <a:pt x="549" y="478"/>
                    <a:pt x="538" y="489"/>
                  </a:cubicBezTo>
                  <a:cubicBezTo>
                    <a:pt x="528" y="498"/>
                    <a:pt x="518" y="505"/>
                    <a:pt x="507" y="5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70"/>
            <p:cNvSpPr/>
            <p:nvPr/>
          </p:nvSpPr>
          <p:spPr>
            <a:xfrm>
              <a:off x="6433848" y="2558406"/>
              <a:ext cx="197995" cy="20780"/>
            </a:xfrm>
            <a:custGeom>
              <a:avLst/>
              <a:gdLst/>
              <a:ahLst/>
              <a:cxnLst/>
              <a:rect l="l" t="t" r="r" b="b"/>
              <a:pathLst>
                <a:path w="1010" h="106" extrusionOk="0">
                  <a:moveTo>
                    <a:pt x="0" y="0"/>
                  </a:moveTo>
                  <a:lnTo>
                    <a:pt x="1009" y="0"/>
                  </a:lnTo>
                  <a:lnTo>
                    <a:pt x="1009" y="105"/>
                  </a:lnTo>
                  <a:lnTo>
                    <a:pt x="0" y="105"/>
                  </a:lnTo>
                  <a:lnTo>
                    <a:pt x="0" y="0"/>
                  </a:lnTo>
                  <a:close/>
                </a:path>
              </a:pathLst>
            </a:custGeom>
            <a:solidFill>
              <a:schemeClr val="dk1"/>
            </a:solidFill>
            <a:ln>
              <a:noFill/>
            </a:ln>
          </p:spPr>
        </p:sp>
        <p:sp>
          <p:nvSpPr>
            <p:cNvPr id="1035" name="Google Shape;1035;p70"/>
            <p:cNvSpPr/>
            <p:nvPr/>
          </p:nvSpPr>
          <p:spPr>
            <a:xfrm>
              <a:off x="6433848" y="2284348"/>
              <a:ext cx="197995" cy="61555"/>
            </a:xfrm>
            <a:custGeom>
              <a:avLst/>
              <a:gdLst/>
              <a:ahLst/>
              <a:cxnLst/>
              <a:rect l="l" t="t" r="r" b="b"/>
              <a:pathLst>
                <a:path w="1010" h="314" extrusionOk="0">
                  <a:moveTo>
                    <a:pt x="338" y="0"/>
                  </a:moveTo>
                  <a:cubicBezTo>
                    <a:pt x="293" y="0"/>
                    <a:pt x="248" y="12"/>
                    <a:pt x="208" y="35"/>
                  </a:cubicBezTo>
                  <a:cubicBezTo>
                    <a:pt x="168" y="58"/>
                    <a:pt x="135" y="91"/>
                    <a:pt x="112" y="131"/>
                  </a:cubicBezTo>
                  <a:cubicBezTo>
                    <a:pt x="98" y="155"/>
                    <a:pt x="88" y="181"/>
                    <a:pt x="83" y="209"/>
                  </a:cubicBezTo>
                  <a:lnTo>
                    <a:pt x="0" y="209"/>
                  </a:lnTo>
                  <a:lnTo>
                    <a:pt x="0" y="313"/>
                  </a:lnTo>
                  <a:lnTo>
                    <a:pt x="1009" y="313"/>
                  </a:lnTo>
                  <a:lnTo>
                    <a:pt x="1009" y="209"/>
                  </a:lnTo>
                  <a:lnTo>
                    <a:pt x="926" y="209"/>
                  </a:lnTo>
                  <a:cubicBezTo>
                    <a:pt x="920" y="181"/>
                    <a:pt x="910" y="155"/>
                    <a:pt x="896" y="131"/>
                  </a:cubicBezTo>
                  <a:cubicBezTo>
                    <a:pt x="873" y="91"/>
                    <a:pt x="840" y="58"/>
                    <a:pt x="800" y="35"/>
                  </a:cubicBezTo>
                  <a:cubicBezTo>
                    <a:pt x="761" y="12"/>
                    <a:pt x="716" y="0"/>
                    <a:pt x="670" y="0"/>
                  </a:cubicBezTo>
                  <a:lnTo>
                    <a:pt x="3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70"/>
            <p:cNvSpPr/>
            <p:nvPr/>
          </p:nvSpPr>
          <p:spPr>
            <a:xfrm>
              <a:off x="6505009" y="2229850"/>
              <a:ext cx="61947" cy="34306"/>
            </a:xfrm>
            <a:custGeom>
              <a:avLst/>
              <a:gdLst/>
              <a:ahLst/>
              <a:cxnLst/>
              <a:rect l="l" t="t" r="r" b="b"/>
              <a:pathLst>
                <a:path w="316" h="175" extrusionOk="0">
                  <a:moveTo>
                    <a:pt x="315" y="0"/>
                  </a:moveTo>
                  <a:lnTo>
                    <a:pt x="50" y="0"/>
                  </a:lnTo>
                  <a:lnTo>
                    <a:pt x="0" y="174"/>
                  </a:lnTo>
                  <a:lnTo>
                    <a:pt x="315" y="174"/>
                  </a:lnTo>
                  <a:lnTo>
                    <a:pt x="315" y="0"/>
                  </a:lnTo>
                  <a:close/>
                </a:path>
              </a:pathLst>
            </a:custGeom>
            <a:solidFill>
              <a:schemeClr val="dk1"/>
            </a:solidFill>
            <a:ln>
              <a:noFill/>
            </a:ln>
          </p:spPr>
        </p:sp>
        <p:sp>
          <p:nvSpPr>
            <p:cNvPr id="1037" name="Google Shape;1037;p70"/>
            <p:cNvSpPr/>
            <p:nvPr/>
          </p:nvSpPr>
          <p:spPr>
            <a:xfrm>
              <a:off x="6593617" y="2229850"/>
              <a:ext cx="57634" cy="20584"/>
            </a:xfrm>
            <a:custGeom>
              <a:avLst/>
              <a:gdLst/>
              <a:ahLst/>
              <a:cxnLst/>
              <a:rect l="l" t="t" r="r" b="b"/>
              <a:pathLst>
                <a:path w="294" h="105" extrusionOk="0">
                  <a:moveTo>
                    <a:pt x="0" y="0"/>
                  </a:moveTo>
                  <a:lnTo>
                    <a:pt x="293" y="0"/>
                  </a:lnTo>
                  <a:lnTo>
                    <a:pt x="293" y="104"/>
                  </a:lnTo>
                  <a:lnTo>
                    <a:pt x="0" y="104"/>
                  </a:lnTo>
                  <a:lnTo>
                    <a:pt x="0" y="0"/>
                  </a:lnTo>
                  <a:close/>
                </a:path>
              </a:pathLst>
            </a:custGeom>
            <a:solidFill>
              <a:schemeClr val="dk1"/>
            </a:solidFill>
            <a:ln>
              <a:noFill/>
            </a:ln>
          </p:spPr>
        </p:sp>
        <p:sp>
          <p:nvSpPr>
            <p:cNvPr id="1038" name="Google Shape;1038;p70"/>
            <p:cNvSpPr/>
            <p:nvPr/>
          </p:nvSpPr>
          <p:spPr>
            <a:xfrm>
              <a:off x="6618513" y="2267685"/>
              <a:ext cx="49597" cy="34894"/>
            </a:xfrm>
            <a:custGeom>
              <a:avLst/>
              <a:gdLst/>
              <a:ahLst/>
              <a:cxnLst/>
              <a:rect l="l" t="t" r="r" b="b"/>
              <a:pathLst>
                <a:path w="253" h="178" extrusionOk="0">
                  <a:moveTo>
                    <a:pt x="0" y="99"/>
                  </a:moveTo>
                  <a:lnTo>
                    <a:pt x="36" y="0"/>
                  </a:lnTo>
                  <a:lnTo>
                    <a:pt x="252" y="79"/>
                  </a:lnTo>
                  <a:lnTo>
                    <a:pt x="216" y="177"/>
                  </a:lnTo>
                  <a:lnTo>
                    <a:pt x="0" y="99"/>
                  </a:lnTo>
                  <a:close/>
                </a:path>
              </a:pathLst>
            </a:custGeom>
            <a:solidFill>
              <a:schemeClr val="dk1"/>
            </a:solidFill>
            <a:ln>
              <a:noFill/>
            </a:ln>
          </p:spPr>
        </p:sp>
        <p:sp>
          <p:nvSpPr>
            <p:cNvPr id="1039" name="Google Shape;1039;p70"/>
            <p:cNvSpPr/>
            <p:nvPr/>
          </p:nvSpPr>
          <p:spPr>
            <a:xfrm>
              <a:off x="6671443" y="2229850"/>
              <a:ext cx="20584" cy="20584"/>
            </a:xfrm>
            <a:custGeom>
              <a:avLst/>
              <a:gdLst/>
              <a:ahLst/>
              <a:cxnLst/>
              <a:rect l="l" t="t" r="r" b="b"/>
              <a:pathLst>
                <a:path w="105" h="105" extrusionOk="0">
                  <a:moveTo>
                    <a:pt x="0" y="0"/>
                  </a:moveTo>
                  <a:lnTo>
                    <a:pt x="104" y="0"/>
                  </a:lnTo>
                  <a:lnTo>
                    <a:pt x="104" y="104"/>
                  </a:lnTo>
                  <a:lnTo>
                    <a:pt x="0" y="104"/>
                  </a:lnTo>
                  <a:lnTo>
                    <a:pt x="0" y="0"/>
                  </a:lnTo>
                  <a:close/>
                </a:path>
              </a:pathLst>
            </a:custGeom>
            <a:solidFill>
              <a:schemeClr val="dk1"/>
            </a:solidFill>
            <a:ln>
              <a:noFill/>
            </a:ln>
          </p:spPr>
        </p:sp>
      </p:grpSp>
      <p:grpSp>
        <p:nvGrpSpPr>
          <p:cNvPr id="1040" name="Google Shape;1040;p70"/>
          <p:cNvGrpSpPr/>
          <p:nvPr/>
        </p:nvGrpSpPr>
        <p:grpSpPr>
          <a:xfrm>
            <a:off x="5836723" y="3304323"/>
            <a:ext cx="349334" cy="349336"/>
            <a:chOff x="5836723" y="3304323"/>
            <a:chExt cx="349334" cy="349336"/>
          </a:xfrm>
        </p:grpSpPr>
        <p:sp>
          <p:nvSpPr>
            <p:cNvPr id="1041" name="Google Shape;1041;p70"/>
            <p:cNvSpPr/>
            <p:nvPr/>
          </p:nvSpPr>
          <p:spPr>
            <a:xfrm>
              <a:off x="5896122" y="3424101"/>
              <a:ext cx="171335" cy="171335"/>
            </a:xfrm>
            <a:custGeom>
              <a:avLst/>
              <a:gdLst/>
              <a:ahLst/>
              <a:cxnLst/>
              <a:rect l="l" t="t" r="r" b="b"/>
              <a:pathLst>
                <a:path w="874" h="874" extrusionOk="0">
                  <a:moveTo>
                    <a:pt x="828" y="46"/>
                  </a:moveTo>
                  <a:lnTo>
                    <a:pt x="828" y="46"/>
                  </a:lnTo>
                  <a:cubicBezTo>
                    <a:pt x="818" y="36"/>
                    <a:pt x="807" y="28"/>
                    <a:pt x="795" y="21"/>
                  </a:cubicBezTo>
                  <a:cubicBezTo>
                    <a:pt x="771" y="7"/>
                    <a:pt x="745" y="0"/>
                    <a:pt x="717" y="0"/>
                  </a:cubicBezTo>
                  <a:cubicBezTo>
                    <a:pt x="690" y="0"/>
                    <a:pt x="662" y="7"/>
                    <a:pt x="638" y="21"/>
                  </a:cubicBezTo>
                  <a:cubicBezTo>
                    <a:pt x="627" y="28"/>
                    <a:pt x="616" y="36"/>
                    <a:pt x="606" y="46"/>
                  </a:cubicBezTo>
                  <a:lnTo>
                    <a:pt x="0" y="651"/>
                  </a:lnTo>
                  <a:lnTo>
                    <a:pt x="222" y="873"/>
                  </a:lnTo>
                  <a:lnTo>
                    <a:pt x="828" y="267"/>
                  </a:lnTo>
                  <a:lnTo>
                    <a:pt x="828" y="267"/>
                  </a:lnTo>
                  <a:cubicBezTo>
                    <a:pt x="837" y="257"/>
                    <a:pt x="846" y="246"/>
                    <a:pt x="852" y="235"/>
                  </a:cubicBezTo>
                  <a:cubicBezTo>
                    <a:pt x="866" y="211"/>
                    <a:pt x="873" y="184"/>
                    <a:pt x="873" y="156"/>
                  </a:cubicBezTo>
                  <a:cubicBezTo>
                    <a:pt x="873" y="129"/>
                    <a:pt x="866" y="103"/>
                    <a:pt x="852" y="78"/>
                  </a:cubicBezTo>
                  <a:cubicBezTo>
                    <a:pt x="846" y="67"/>
                    <a:pt x="837" y="55"/>
                    <a:pt x="828" y="46"/>
                  </a:cubicBezTo>
                  <a:moveTo>
                    <a:pt x="601" y="346"/>
                  </a:moveTo>
                  <a:lnTo>
                    <a:pt x="527" y="273"/>
                  </a:lnTo>
                  <a:lnTo>
                    <a:pt x="601" y="199"/>
                  </a:lnTo>
                  <a:lnTo>
                    <a:pt x="675" y="273"/>
                  </a:lnTo>
                  <a:lnTo>
                    <a:pt x="601" y="346"/>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70"/>
            <p:cNvSpPr/>
            <p:nvPr/>
          </p:nvSpPr>
          <p:spPr>
            <a:xfrm>
              <a:off x="5836723" y="3304323"/>
              <a:ext cx="349334" cy="349334"/>
            </a:xfrm>
            <a:custGeom>
              <a:avLst/>
              <a:gdLst/>
              <a:ahLst/>
              <a:cxnLst/>
              <a:rect l="l" t="t" r="r" b="b"/>
              <a:pathLst>
                <a:path w="1782" h="1782" extrusionOk="0">
                  <a:moveTo>
                    <a:pt x="959" y="0"/>
                  </a:moveTo>
                  <a:lnTo>
                    <a:pt x="744" y="214"/>
                  </a:lnTo>
                  <a:lnTo>
                    <a:pt x="784" y="360"/>
                  </a:lnTo>
                  <a:lnTo>
                    <a:pt x="360" y="785"/>
                  </a:lnTo>
                  <a:lnTo>
                    <a:pt x="214" y="745"/>
                  </a:lnTo>
                  <a:lnTo>
                    <a:pt x="0" y="959"/>
                  </a:lnTo>
                  <a:lnTo>
                    <a:pt x="229" y="1188"/>
                  </a:lnTo>
                  <a:lnTo>
                    <a:pt x="835" y="583"/>
                  </a:lnTo>
                  <a:lnTo>
                    <a:pt x="835" y="583"/>
                  </a:lnTo>
                  <a:cubicBezTo>
                    <a:pt x="852" y="565"/>
                    <a:pt x="872" y="550"/>
                    <a:pt x="893" y="537"/>
                  </a:cubicBezTo>
                  <a:cubicBezTo>
                    <a:pt x="933" y="514"/>
                    <a:pt x="979" y="502"/>
                    <a:pt x="1024" y="502"/>
                  </a:cubicBezTo>
                  <a:cubicBezTo>
                    <a:pt x="1070" y="502"/>
                    <a:pt x="1114" y="514"/>
                    <a:pt x="1154" y="537"/>
                  </a:cubicBezTo>
                  <a:cubicBezTo>
                    <a:pt x="1194" y="560"/>
                    <a:pt x="1227" y="594"/>
                    <a:pt x="1249" y="633"/>
                  </a:cubicBezTo>
                  <a:cubicBezTo>
                    <a:pt x="1272" y="673"/>
                    <a:pt x="1284" y="717"/>
                    <a:pt x="1284" y="763"/>
                  </a:cubicBezTo>
                  <a:cubicBezTo>
                    <a:pt x="1284" y="809"/>
                    <a:pt x="1272" y="854"/>
                    <a:pt x="1249" y="894"/>
                  </a:cubicBezTo>
                  <a:cubicBezTo>
                    <a:pt x="1237" y="915"/>
                    <a:pt x="1222" y="934"/>
                    <a:pt x="1204" y="951"/>
                  </a:cubicBezTo>
                  <a:lnTo>
                    <a:pt x="598" y="1558"/>
                  </a:lnTo>
                  <a:lnTo>
                    <a:pt x="822" y="1781"/>
                  </a:lnTo>
                  <a:lnTo>
                    <a:pt x="1036" y="1567"/>
                  </a:lnTo>
                  <a:lnTo>
                    <a:pt x="996" y="1421"/>
                  </a:lnTo>
                  <a:lnTo>
                    <a:pt x="1421" y="997"/>
                  </a:lnTo>
                  <a:lnTo>
                    <a:pt x="1567" y="1037"/>
                  </a:lnTo>
                  <a:lnTo>
                    <a:pt x="1781" y="822"/>
                  </a:lnTo>
                  <a:lnTo>
                    <a:pt x="9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70"/>
            <p:cNvSpPr/>
            <p:nvPr/>
          </p:nvSpPr>
          <p:spPr>
            <a:xfrm>
              <a:off x="5836723" y="3557406"/>
              <a:ext cx="39991" cy="39991"/>
            </a:xfrm>
            <a:custGeom>
              <a:avLst/>
              <a:gdLst/>
              <a:ahLst/>
              <a:cxnLst/>
              <a:rect l="l" t="t" r="r" b="b"/>
              <a:pathLst>
                <a:path w="204" h="204" extrusionOk="0">
                  <a:moveTo>
                    <a:pt x="203" y="99"/>
                  </a:moveTo>
                  <a:lnTo>
                    <a:pt x="203" y="99"/>
                  </a:lnTo>
                  <a:cubicBezTo>
                    <a:pt x="186" y="99"/>
                    <a:pt x="169" y="94"/>
                    <a:pt x="154" y="85"/>
                  </a:cubicBezTo>
                  <a:cubicBezTo>
                    <a:pt x="139" y="77"/>
                    <a:pt x="126" y="64"/>
                    <a:pt x="117" y="49"/>
                  </a:cubicBezTo>
                  <a:cubicBezTo>
                    <a:pt x="109" y="34"/>
                    <a:pt x="104" y="17"/>
                    <a:pt x="104" y="0"/>
                  </a:cubicBezTo>
                  <a:lnTo>
                    <a:pt x="0" y="0"/>
                  </a:lnTo>
                  <a:lnTo>
                    <a:pt x="0" y="0"/>
                  </a:lnTo>
                  <a:cubicBezTo>
                    <a:pt x="0" y="35"/>
                    <a:pt x="9" y="70"/>
                    <a:pt x="27" y="101"/>
                  </a:cubicBezTo>
                  <a:cubicBezTo>
                    <a:pt x="45" y="132"/>
                    <a:pt x="71" y="158"/>
                    <a:pt x="102" y="176"/>
                  </a:cubicBezTo>
                  <a:cubicBezTo>
                    <a:pt x="132" y="194"/>
                    <a:pt x="167" y="203"/>
                    <a:pt x="203" y="203"/>
                  </a:cubicBezTo>
                  <a:lnTo>
                    <a:pt x="203" y="9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70"/>
            <p:cNvSpPr/>
            <p:nvPr/>
          </p:nvSpPr>
          <p:spPr>
            <a:xfrm>
              <a:off x="5867109" y="3602102"/>
              <a:ext cx="51557" cy="51557"/>
            </a:xfrm>
            <a:custGeom>
              <a:avLst/>
              <a:gdLst/>
              <a:ahLst/>
              <a:cxnLst/>
              <a:rect l="l" t="t" r="r" b="b"/>
              <a:pathLst>
                <a:path w="263" h="263" extrusionOk="0">
                  <a:moveTo>
                    <a:pt x="0" y="262"/>
                  </a:moveTo>
                  <a:cubicBezTo>
                    <a:pt x="46" y="262"/>
                    <a:pt x="91" y="250"/>
                    <a:pt x="130" y="227"/>
                  </a:cubicBezTo>
                  <a:cubicBezTo>
                    <a:pt x="170" y="204"/>
                    <a:pt x="203" y="171"/>
                    <a:pt x="226" y="131"/>
                  </a:cubicBezTo>
                  <a:cubicBezTo>
                    <a:pt x="249" y="91"/>
                    <a:pt x="261" y="46"/>
                    <a:pt x="262" y="0"/>
                  </a:cubicBezTo>
                  <a:lnTo>
                    <a:pt x="157" y="0"/>
                  </a:lnTo>
                  <a:cubicBezTo>
                    <a:pt x="157" y="28"/>
                    <a:pt x="150" y="55"/>
                    <a:pt x="136" y="79"/>
                  </a:cubicBezTo>
                  <a:cubicBezTo>
                    <a:pt x="122" y="103"/>
                    <a:pt x="102" y="123"/>
                    <a:pt x="78" y="137"/>
                  </a:cubicBezTo>
                  <a:cubicBezTo>
                    <a:pt x="54" y="151"/>
                    <a:pt x="27" y="158"/>
                    <a:pt x="0" y="158"/>
                  </a:cubicBezTo>
                  <a:lnTo>
                    <a:pt x="0" y="26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 name="Google Shape;1045;p70"/>
          <p:cNvGrpSpPr/>
          <p:nvPr/>
        </p:nvGrpSpPr>
        <p:grpSpPr>
          <a:xfrm>
            <a:off x="6382682" y="3312949"/>
            <a:ext cx="349335" cy="334241"/>
            <a:chOff x="6382682" y="3312949"/>
            <a:chExt cx="349335" cy="334241"/>
          </a:xfrm>
        </p:grpSpPr>
        <p:sp>
          <p:nvSpPr>
            <p:cNvPr id="1046" name="Google Shape;1046;p70"/>
            <p:cNvSpPr/>
            <p:nvPr/>
          </p:nvSpPr>
          <p:spPr>
            <a:xfrm>
              <a:off x="6382682" y="3579558"/>
              <a:ext cx="82335" cy="67632"/>
            </a:xfrm>
            <a:custGeom>
              <a:avLst/>
              <a:gdLst/>
              <a:ahLst/>
              <a:cxnLst/>
              <a:rect l="l" t="t" r="r" b="b"/>
              <a:pathLst>
                <a:path w="420" h="345" extrusionOk="0">
                  <a:moveTo>
                    <a:pt x="0" y="196"/>
                  </a:moveTo>
                  <a:lnTo>
                    <a:pt x="296" y="344"/>
                  </a:lnTo>
                  <a:lnTo>
                    <a:pt x="419" y="221"/>
                  </a:lnTo>
                  <a:lnTo>
                    <a:pt x="197" y="0"/>
                  </a:lnTo>
                  <a:lnTo>
                    <a:pt x="0" y="196"/>
                  </a:lnTo>
                  <a:close/>
                </a:path>
              </a:pathLst>
            </a:custGeom>
            <a:solidFill>
              <a:schemeClr val="dk1"/>
            </a:solidFill>
            <a:ln>
              <a:noFill/>
            </a:ln>
          </p:spPr>
        </p:sp>
        <p:sp>
          <p:nvSpPr>
            <p:cNvPr id="1047" name="Google Shape;1047;p70"/>
            <p:cNvSpPr/>
            <p:nvPr/>
          </p:nvSpPr>
          <p:spPr>
            <a:xfrm>
              <a:off x="6417773" y="3463701"/>
              <a:ext cx="163297" cy="162905"/>
            </a:xfrm>
            <a:custGeom>
              <a:avLst/>
              <a:gdLst/>
              <a:ahLst/>
              <a:cxnLst/>
              <a:rect l="l" t="t" r="r" b="b"/>
              <a:pathLst>
                <a:path w="833" h="831" extrusionOk="0">
                  <a:moveTo>
                    <a:pt x="124" y="91"/>
                  </a:moveTo>
                  <a:lnTo>
                    <a:pt x="137" y="291"/>
                  </a:lnTo>
                  <a:lnTo>
                    <a:pt x="0" y="427"/>
                  </a:lnTo>
                  <a:lnTo>
                    <a:pt x="404" y="830"/>
                  </a:lnTo>
                  <a:lnTo>
                    <a:pt x="541" y="695"/>
                  </a:lnTo>
                  <a:lnTo>
                    <a:pt x="742" y="708"/>
                  </a:lnTo>
                  <a:lnTo>
                    <a:pt x="832" y="601"/>
                  </a:lnTo>
                  <a:lnTo>
                    <a:pt x="231" y="0"/>
                  </a:lnTo>
                  <a:lnTo>
                    <a:pt x="124" y="91"/>
                  </a:lnTo>
                  <a:close/>
                </a:path>
              </a:pathLst>
            </a:custGeom>
            <a:solidFill>
              <a:schemeClr val="dk1"/>
            </a:solidFill>
            <a:ln>
              <a:noFill/>
            </a:ln>
          </p:spPr>
        </p:sp>
        <p:sp>
          <p:nvSpPr>
            <p:cNvPr id="1048" name="Google Shape;1048;p70"/>
            <p:cNvSpPr/>
            <p:nvPr/>
          </p:nvSpPr>
          <p:spPr>
            <a:xfrm>
              <a:off x="6649683" y="3312949"/>
              <a:ext cx="82335" cy="82139"/>
            </a:xfrm>
            <a:custGeom>
              <a:avLst/>
              <a:gdLst/>
              <a:ahLst/>
              <a:cxnLst/>
              <a:rect l="l" t="t" r="r" b="b"/>
              <a:pathLst>
                <a:path w="420" h="419" extrusionOk="0">
                  <a:moveTo>
                    <a:pt x="419" y="320"/>
                  </a:moveTo>
                  <a:lnTo>
                    <a:pt x="98" y="0"/>
                  </a:lnTo>
                  <a:lnTo>
                    <a:pt x="0" y="98"/>
                  </a:lnTo>
                  <a:lnTo>
                    <a:pt x="320" y="418"/>
                  </a:lnTo>
                  <a:lnTo>
                    <a:pt x="419" y="320"/>
                  </a:lnTo>
                  <a:close/>
                </a:path>
              </a:pathLst>
            </a:custGeom>
            <a:solidFill>
              <a:schemeClr val="dk1"/>
            </a:solidFill>
            <a:ln>
              <a:noFill/>
            </a:ln>
          </p:spPr>
        </p:sp>
        <p:sp>
          <p:nvSpPr>
            <p:cNvPr id="1049" name="Google Shape;1049;p70"/>
            <p:cNvSpPr/>
            <p:nvPr/>
          </p:nvSpPr>
          <p:spPr>
            <a:xfrm>
              <a:off x="6478740" y="3331572"/>
              <a:ext cx="240731" cy="258962"/>
            </a:xfrm>
            <a:custGeom>
              <a:avLst/>
              <a:gdLst/>
              <a:ahLst/>
              <a:cxnLst/>
              <a:rect l="l" t="t" r="r" b="b"/>
              <a:pathLst>
                <a:path w="1228" h="1321" extrusionOk="0">
                  <a:moveTo>
                    <a:pt x="1197" y="476"/>
                  </a:moveTo>
                  <a:lnTo>
                    <a:pt x="720" y="0"/>
                  </a:lnTo>
                  <a:lnTo>
                    <a:pt x="0" y="607"/>
                  </a:lnTo>
                  <a:lnTo>
                    <a:pt x="589" y="1195"/>
                  </a:lnTo>
                  <a:lnTo>
                    <a:pt x="1012" y="694"/>
                  </a:lnTo>
                  <a:lnTo>
                    <a:pt x="1085" y="767"/>
                  </a:lnTo>
                  <a:lnTo>
                    <a:pt x="674" y="1253"/>
                  </a:lnTo>
                  <a:lnTo>
                    <a:pt x="754" y="1320"/>
                  </a:lnTo>
                  <a:lnTo>
                    <a:pt x="1227" y="761"/>
                  </a:lnTo>
                  <a:lnTo>
                    <a:pt x="1080" y="614"/>
                  </a:lnTo>
                  <a:lnTo>
                    <a:pt x="1197" y="476"/>
                  </a:lnTo>
                  <a:close/>
                </a:path>
              </a:pathLst>
            </a:custGeom>
            <a:solidFill>
              <a:schemeClr val="dk1"/>
            </a:solidFill>
            <a:ln>
              <a:noFill/>
            </a:ln>
          </p:spPr>
        </p:sp>
      </p:grpSp>
      <p:grpSp>
        <p:nvGrpSpPr>
          <p:cNvPr id="1050" name="Google Shape;1050;p70"/>
          <p:cNvGrpSpPr/>
          <p:nvPr/>
        </p:nvGrpSpPr>
        <p:grpSpPr>
          <a:xfrm>
            <a:off x="5836723" y="3867339"/>
            <a:ext cx="325615" cy="349336"/>
            <a:chOff x="5836723" y="3867339"/>
            <a:chExt cx="325615" cy="349336"/>
          </a:xfrm>
        </p:grpSpPr>
        <p:sp>
          <p:nvSpPr>
            <p:cNvPr id="1051" name="Google Shape;1051;p70"/>
            <p:cNvSpPr/>
            <p:nvPr/>
          </p:nvSpPr>
          <p:spPr>
            <a:xfrm>
              <a:off x="5836723" y="3867339"/>
              <a:ext cx="226420" cy="41167"/>
            </a:xfrm>
            <a:custGeom>
              <a:avLst/>
              <a:gdLst/>
              <a:ahLst/>
              <a:cxnLst/>
              <a:rect l="l" t="t" r="r" b="b"/>
              <a:pathLst>
                <a:path w="1155" h="210" extrusionOk="0">
                  <a:moveTo>
                    <a:pt x="43" y="209"/>
                  </a:moveTo>
                  <a:lnTo>
                    <a:pt x="1111" y="209"/>
                  </a:lnTo>
                  <a:lnTo>
                    <a:pt x="1154" y="0"/>
                  </a:lnTo>
                  <a:lnTo>
                    <a:pt x="0" y="0"/>
                  </a:lnTo>
                  <a:lnTo>
                    <a:pt x="43" y="209"/>
                  </a:lnTo>
                  <a:close/>
                </a:path>
              </a:pathLst>
            </a:custGeom>
            <a:solidFill>
              <a:schemeClr val="dk1"/>
            </a:solidFill>
            <a:ln>
              <a:noFill/>
            </a:ln>
          </p:spPr>
        </p:sp>
        <p:sp>
          <p:nvSpPr>
            <p:cNvPr id="1052" name="Google Shape;1052;p70"/>
            <p:cNvSpPr/>
            <p:nvPr/>
          </p:nvSpPr>
          <p:spPr>
            <a:xfrm>
              <a:off x="5889653" y="4134536"/>
              <a:ext cx="120562" cy="82139"/>
            </a:xfrm>
            <a:custGeom>
              <a:avLst/>
              <a:gdLst/>
              <a:ahLst/>
              <a:cxnLst/>
              <a:rect l="l" t="t" r="r" b="b"/>
              <a:pathLst>
                <a:path w="615" h="419" extrusionOk="0">
                  <a:moveTo>
                    <a:pt x="0" y="209"/>
                  </a:moveTo>
                  <a:lnTo>
                    <a:pt x="150" y="209"/>
                  </a:lnTo>
                  <a:lnTo>
                    <a:pt x="150" y="314"/>
                  </a:lnTo>
                  <a:lnTo>
                    <a:pt x="81" y="314"/>
                  </a:lnTo>
                  <a:lnTo>
                    <a:pt x="81" y="418"/>
                  </a:lnTo>
                  <a:lnTo>
                    <a:pt x="533" y="418"/>
                  </a:lnTo>
                  <a:lnTo>
                    <a:pt x="533" y="314"/>
                  </a:lnTo>
                  <a:lnTo>
                    <a:pt x="463" y="314"/>
                  </a:lnTo>
                  <a:lnTo>
                    <a:pt x="463" y="209"/>
                  </a:lnTo>
                  <a:lnTo>
                    <a:pt x="614" y="209"/>
                  </a:lnTo>
                  <a:lnTo>
                    <a:pt x="614" y="0"/>
                  </a:lnTo>
                  <a:lnTo>
                    <a:pt x="0" y="0"/>
                  </a:lnTo>
                  <a:lnTo>
                    <a:pt x="0" y="209"/>
                  </a:lnTo>
                  <a:close/>
                </a:path>
              </a:pathLst>
            </a:custGeom>
            <a:solidFill>
              <a:schemeClr val="dk1"/>
            </a:solidFill>
            <a:ln>
              <a:noFill/>
            </a:ln>
          </p:spPr>
        </p:sp>
        <p:sp>
          <p:nvSpPr>
            <p:cNvPr id="1053" name="Google Shape;1053;p70"/>
            <p:cNvSpPr/>
            <p:nvPr/>
          </p:nvSpPr>
          <p:spPr>
            <a:xfrm>
              <a:off x="5938858" y="4008485"/>
              <a:ext cx="21956" cy="32934"/>
            </a:xfrm>
            <a:custGeom>
              <a:avLst/>
              <a:gdLst/>
              <a:ahLst/>
              <a:cxnLst/>
              <a:rect l="l" t="t" r="r" b="b"/>
              <a:pathLst>
                <a:path w="112" h="168" extrusionOk="0">
                  <a:moveTo>
                    <a:pt x="56" y="167"/>
                  </a:moveTo>
                  <a:cubicBezTo>
                    <a:pt x="85" y="167"/>
                    <a:pt x="111" y="142"/>
                    <a:pt x="111" y="115"/>
                  </a:cubicBezTo>
                  <a:cubicBezTo>
                    <a:pt x="111" y="73"/>
                    <a:pt x="82" y="30"/>
                    <a:pt x="56" y="0"/>
                  </a:cubicBezTo>
                  <a:cubicBezTo>
                    <a:pt x="29" y="30"/>
                    <a:pt x="0" y="73"/>
                    <a:pt x="0" y="115"/>
                  </a:cubicBezTo>
                  <a:cubicBezTo>
                    <a:pt x="0" y="142"/>
                    <a:pt x="26" y="167"/>
                    <a:pt x="56" y="16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70"/>
            <p:cNvSpPr/>
            <p:nvPr/>
          </p:nvSpPr>
          <p:spPr>
            <a:xfrm>
              <a:off x="5849270" y="3928698"/>
              <a:ext cx="201328" cy="185645"/>
            </a:xfrm>
            <a:custGeom>
              <a:avLst/>
              <a:gdLst/>
              <a:ahLst/>
              <a:cxnLst/>
              <a:rect l="l" t="t" r="r" b="b"/>
              <a:pathLst>
                <a:path w="1027" h="947" extrusionOk="0">
                  <a:moveTo>
                    <a:pt x="194" y="946"/>
                  </a:moveTo>
                  <a:lnTo>
                    <a:pt x="832" y="946"/>
                  </a:lnTo>
                  <a:lnTo>
                    <a:pt x="1026" y="0"/>
                  </a:lnTo>
                  <a:lnTo>
                    <a:pt x="0" y="0"/>
                  </a:lnTo>
                  <a:lnTo>
                    <a:pt x="194" y="946"/>
                  </a:lnTo>
                  <a:moveTo>
                    <a:pt x="480" y="294"/>
                  </a:moveTo>
                  <a:lnTo>
                    <a:pt x="513" y="268"/>
                  </a:lnTo>
                  <a:lnTo>
                    <a:pt x="545" y="294"/>
                  </a:lnTo>
                  <a:cubicBezTo>
                    <a:pt x="558" y="304"/>
                    <a:pt x="673" y="399"/>
                    <a:pt x="673" y="522"/>
                  </a:cubicBezTo>
                  <a:cubicBezTo>
                    <a:pt x="673" y="548"/>
                    <a:pt x="666" y="575"/>
                    <a:pt x="652" y="598"/>
                  </a:cubicBezTo>
                  <a:cubicBezTo>
                    <a:pt x="645" y="611"/>
                    <a:pt x="635" y="623"/>
                    <a:pt x="624" y="633"/>
                  </a:cubicBezTo>
                  <a:cubicBezTo>
                    <a:pt x="615" y="642"/>
                    <a:pt x="605" y="650"/>
                    <a:pt x="593" y="657"/>
                  </a:cubicBezTo>
                  <a:cubicBezTo>
                    <a:pt x="569" y="671"/>
                    <a:pt x="541" y="678"/>
                    <a:pt x="513" y="678"/>
                  </a:cubicBezTo>
                  <a:cubicBezTo>
                    <a:pt x="485" y="678"/>
                    <a:pt x="457" y="671"/>
                    <a:pt x="432" y="657"/>
                  </a:cubicBezTo>
                  <a:cubicBezTo>
                    <a:pt x="421" y="650"/>
                    <a:pt x="411" y="642"/>
                    <a:pt x="401" y="633"/>
                  </a:cubicBezTo>
                  <a:cubicBezTo>
                    <a:pt x="390" y="623"/>
                    <a:pt x="381" y="611"/>
                    <a:pt x="373" y="598"/>
                  </a:cubicBezTo>
                  <a:cubicBezTo>
                    <a:pt x="360" y="575"/>
                    <a:pt x="353" y="548"/>
                    <a:pt x="353" y="522"/>
                  </a:cubicBezTo>
                  <a:cubicBezTo>
                    <a:pt x="353" y="399"/>
                    <a:pt x="467" y="304"/>
                    <a:pt x="480" y="29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70"/>
            <p:cNvSpPr/>
            <p:nvPr/>
          </p:nvSpPr>
          <p:spPr>
            <a:xfrm>
              <a:off x="6086081" y="3867339"/>
              <a:ext cx="61947" cy="41167"/>
            </a:xfrm>
            <a:custGeom>
              <a:avLst/>
              <a:gdLst/>
              <a:ahLst/>
              <a:cxnLst/>
              <a:rect l="l" t="t" r="r" b="b"/>
              <a:pathLst>
                <a:path w="316" h="210" extrusionOk="0">
                  <a:moveTo>
                    <a:pt x="0" y="0"/>
                  </a:moveTo>
                  <a:lnTo>
                    <a:pt x="315" y="0"/>
                  </a:lnTo>
                  <a:lnTo>
                    <a:pt x="315" y="209"/>
                  </a:lnTo>
                  <a:lnTo>
                    <a:pt x="0" y="209"/>
                  </a:lnTo>
                  <a:lnTo>
                    <a:pt x="0" y="0"/>
                  </a:lnTo>
                  <a:close/>
                </a:path>
              </a:pathLst>
            </a:custGeom>
            <a:solidFill>
              <a:schemeClr val="dk1"/>
            </a:solidFill>
            <a:ln>
              <a:noFill/>
            </a:ln>
          </p:spPr>
        </p:sp>
        <p:sp>
          <p:nvSpPr>
            <p:cNvPr id="1056" name="Google Shape;1056;p70"/>
            <p:cNvSpPr/>
            <p:nvPr/>
          </p:nvSpPr>
          <p:spPr>
            <a:xfrm>
              <a:off x="6086081" y="3928698"/>
              <a:ext cx="61947" cy="136832"/>
            </a:xfrm>
            <a:custGeom>
              <a:avLst/>
              <a:gdLst/>
              <a:ahLst/>
              <a:cxnLst/>
              <a:rect l="l" t="t" r="r" b="b"/>
              <a:pathLst>
                <a:path w="316" h="698" extrusionOk="0">
                  <a:moveTo>
                    <a:pt x="0" y="0"/>
                  </a:moveTo>
                  <a:lnTo>
                    <a:pt x="315" y="0"/>
                  </a:lnTo>
                  <a:lnTo>
                    <a:pt x="315" y="697"/>
                  </a:lnTo>
                  <a:lnTo>
                    <a:pt x="0" y="697"/>
                  </a:lnTo>
                  <a:lnTo>
                    <a:pt x="0" y="0"/>
                  </a:lnTo>
                  <a:close/>
                </a:path>
              </a:pathLst>
            </a:custGeom>
            <a:solidFill>
              <a:schemeClr val="dk1"/>
            </a:solidFill>
            <a:ln>
              <a:noFill/>
            </a:ln>
          </p:spPr>
        </p:sp>
        <p:sp>
          <p:nvSpPr>
            <p:cNvPr id="1057" name="Google Shape;1057;p70"/>
            <p:cNvSpPr/>
            <p:nvPr/>
          </p:nvSpPr>
          <p:spPr>
            <a:xfrm>
              <a:off x="6086081" y="4085723"/>
              <a:ext cx="61947" cy="34306"/>
            </a:xfrm>
            <a:custGeom>
              <a:avLst/>
              <a:gdLst/>
              <a:ahLst/>
              <a:cxnLst/>
              <a:rect l="l" t="t" r="r" b="b"/>
              <a:pathLst>
                <a:path w="316" h="175" extrusionOk="0">
                  <a:moveTo>
                    <a:pt x="315" y="174"/>
                  </a:moveTo>
                  <a:lnTo>
                    <a:pt x="315" y="0"/>
                  </a:lnTo>
                  <a:lnTo>
                    <a:pt x="0" y="0"/>
                  </a:lnTo>
                  <a:lnTo>
                    <a:pt x="0" y="174"/>
                  </a:lnTo>
                  <a:cubicBezTo>
                    <a:pt x="49" y="149"/>
                    <a:pt x="103" y="135"/>
                    <a:pt x="157" y="135"/>
                  </a:cubicBezTo>
                  <a:cubicBezTo>
                    <a:pt x="212" y="135"/>
                    <a:pt x="266" y="149"/>
                    <a:pt x="315" y="17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70"/>
            <p:cNvSpPr/>
            <p:nvPr/>
          </p:nvSpPr>
          <p:spPr>
            <a:xfrm>
              <a:off x="6071574" y="4132772"/>
              <a:ext cx="90764" cy="83903"/>
            </a:xfrm>
            <a:custGeom>
              <a:avLst/>
              <a:gdLst/>
              <a:ahLst/>
              <a:cxnLst/>
              <a:rect l="l" t="t" r="r" b="b"/>
              <a:pathLst>
                <a:path w="463" h="428" extrusionOk="0">
                  <a:moveTo>
                    <a:pt x="231" y="0"/>
                  </a:moveTo>
                  <a:lnTo>
                    <a:pt x="231" y="0"/>
                  </a:lnTo>
                  <a:cubicBezTo>
                    <a:pt x="191" y="0"/>
                    <a:pt x="151" y="10"/>
                    <a:pt x="116" y="30"/>
                  </a:cubicBezTo>
                  <a:cubicBezTo>
                    <a:pt x="81" y="51"/>
                    <a:pt x="52" y="80"/>
                    <a:pt x="31" y="115"/>
                  </a:cubicBezTo>
                  <a:cubicBezTo>
                    <a:pt x="11" y="150"/>
                    <a:pt x="0" y="190"/>
                    <a:pt x="0" y="231"/>
                  </a:cubicBezTo>
                  <a:lnTo>
                    <a:pt x="0" y="427"/>
                  </a:lnTo>
                  <a:lnTo>
                    <a:pt x="462" y="427"/>
                  </a:lnTo>
                  <a:lnTo>
                    <a:pt x="462" y="231"/>
                  </a:lnTo>
                  <a:lnTo>
                    <a:pt x="462" y="231"/>
                  </a:lnTo>
                  <a:lnTo>
                    <a:pt x="462" y="231"/>
                  </a:lnTo>
                  <a:cubicBezTo>
                    <a:pt x="462" y="190"/>
                    <a:pt x="453" y="150"/>
                    <a:pt x="432" y="115"/>
                  </a:cubicBezTo>
                  <a:cubicBezTo>
                    <a:pt x="412" y="80"/>
                    <a:pt x="382" y="51"/>
                    <a:pt x="347" y="30"/>
                  </a:cubicBezTo>
                  <a:cubicBezTo>
                    <a:pt x="312" y="10"/>
                    <a:pt x="272" y="0"/>
                    <a:pt x="2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 name="Google Shape;1059;p70"/>
          <p:cNvGrpSpPr/>
          <p:nvPr/>
        </p:nvGrpSpPr>
        <p:grpSpPr>
          <a:xfrm>
            <a:off x="5811043" y="2212795"/>
            <a:ext cx="349334" cy="349334"/>
            <a:chOff x="5811043" y="2212795"/>
            <a:chExt cx="349334" cy="349334"/>
          </a:xfrm>
        </p:grpSpPr>
        <p:sp>
          <p:nvSpPr>
            <p:cNvPr id="1060" name="Google Shape;1060;p70"/>
            <p:cNvSpPr/>
            <p:nvPr/>
          </p:nvSpPr>
          <p:spPr>
            <a:xfrm>
              <a:off x="5979045" y="2380798"/>
              <a:ext cx="96841" cy="96645"/>
            </a:xfrm>
            <a:custGeom>
              <a:avLst/>
              <a:gdLst/>
              <a:ahLst/>
              <a:cxnLst/>
              <a:rect l="l" t="t" r="r" b="b"/>
              <a:pathLst>
                <a:path w="494" h="493" extrusionOk="0">
                  <a:moveTo>
                    <a:pt x="408" y="408"/>
                  </a:moveTo>
                  <a:lnTo>
                    <a:pt x="408" y="408"/>
                  </a:lnTo>
                  <a:cubicBezTo>
                    <a:pt x="390" y="425"/>
                    <a:pt x="370" y="440"/>
                    <a:pt x="349" y="453"/>
                  </a:cubicBezTo>
                  <a:cubicBezTo>
                    <a:pt x="305" y="478"/>
                    <a:pt x="255" y="492"/>
                    <a:pt x="204" y="492"/>
                  </a:cubicBezTo>
                  <a:cubicBezTo>
                    <a:pt x="153" y="492"/>
                    <a:pt x="103" y="478"/>
                    <a:pt x="59" y="453"/>
                  </a:cubicBezTo>
                  <a:cubicBezTo>
                    <a:pt x="38" y="440"/>
                    <a:pt x="18" y="426"/>
                    <a:pt x="0" y="408"/>
                  </a:cubicBezTo>
                  <a:lnTo>
                    <a:pt x="409" y="0"/>
                  </a:lnTo>
                  <a:lnTo>
                    <a:pt x="409" y="0"/>
                  </a:lnTo>
                  <a:cubicBezTo>
                    <a:pt x="426" y="17"/>
                    <a:pt x="442" y="37"/>
                    <a:pt x="454" y="59"/>
                  </a:cubicBezTo>
                  <a:cubicBezTo>
                    <a:pt x="479" y="103"/>
                    <a:pt x="493" y="152"/>
                    <a:pt x="493" y="203"/>
                  </a:cubicBezTo>
                  <a:cubicBezTo>
                    <a:pt x="493" y="254"/>
                    <a:pt x="479" y="304"/>
                    <a:pt x="454" y="348"/>
                  </a:cubicBezTo>
                  <a:cubicBezTo>
                    <a:pt x="441" y="370"/>
                    <a:pt x="426" y="390"/>
                    <a:pt x="408" y="40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70"/>
            <p:cNvSpPr/>
            <p:nvPr/>
          </p:nvSpPr>
          <p:spPr>
            <a:xfrm>
              <a:off x="5811043" y="2212795"/>
              <a:ext cx="349334" cy="349334"/>
            </a:xfrm>
            <a:custGeom>
              <a:avLst/>
              <a:gdLst/>
              <a:ahLst/>
              <a:cxnLst/>
              <a:rect l="l" t="t" r="r" b="b"/>
              <a:pathLst>
                <a:path w="1782" h="1782" extrusionOk="0">
                  <a:moveTo>
                    <a:pt x="1427" y="370"/>
                  </a:moveTo>
                  <a:lnTo>
                    <a:pt x="1353" y="443"/>
                  </a:lnTo>
                  <a:lnTo>
                    <a:pt x="1154" y="244"/>
                  </a:lnTo>
                  <a:lnTo>
                    <a:pt x="1063" y="335"/>
                  </a:lnTo>
                  <a:lnTo>
                    <a:pt x="1218" y="490"/>
                  </a:lnTo>
                  <a:lnTo>
                    <a:pt x="1144" y="564"/>
                  </a:lnTo>
                  <a:lnTo>
                    <a:pt x="989" y="409"/>
                  </a:lnTo>
                  <a:lnTo>
                    <a:pt x="901" y="497"/>
                  </a:lnTo>
                  <a:lnTo>
                    <a:pt x="1100" y="696"/>
                  </a:lnTo>
                  <a:lnTo>
                    <a:pt x="1026" y="770"/>
                  </a:lnTo>
                  <a:lnTo>
                    <a:pt x="827" y="571"/>
                  </a:lnTo>
                  <a:lnTo>
                    <a:pt x="735" y="663"/>
                  </a:lnTo>
                  <a:lnTo>
                    <a:pt x="896" y="823"/>
                  </a:lnTo>
                  <a:lnTo>
                    <a:pt x="822" y="897"/>
                  </a:lnTo>
                  <a:lnTo>
                    <a:pt x="661" y="736"/>
                  </a:lnTo>
                  <a:lnTo>
                    <a:pt x="573" y="825"/>
                  </a:lnTo>
                  <a:lnTo>
                    <a:pt x="772" y="1024"/>
                  </a:lnTo>
                  <a:lnTo>
                    <a:pt x="698" y="1098"/>
                  </a:lnTo>
                  <a:lnTo>
                    <a:pt x="499" y="899"/>
                  </a:lnTo>
                  <a:lnTo>
                    <a:pt x="408" y="990"/>
                  </a:lnTo>
                  <a:lnTo>
                    <a:pt x="568" y="1151"/>
                  </a:lnTo>
                  <a:lnTo>
                    <a:pt x="495" y="1224"/>
                  </a:lnTo>
                  <a:lnTo>
                    <a:pt x="334" y="1064"/>
                  </a:lnTo>
                  <a:lnTo>
                    <a:pt x="245" y="1153"/>
                  </a:lnTo>
                  <a:lnTo>
                    <a:pt x="444" y="1352"/>
                  </a:lnTo>
                  <a:lnTo>
                    <a:pt x="370" y="1426"/>
                  </a:lnTo>
                  <a:lnTo>
                    <a:pt x="171" y="1227"/>
                  </a:lnTo>
                  <a:lnTo>
                    <a:pt x="0" y="1397"/>
                  </a:lnTo>
                  <a:lnTo>
                    <a:pt x="362" y="1760"/>
                  </a:lnTo>
                  <a:lnTo>
                    <a:pt x="528" y="1595"/>
                  </a:lnTo>
                  <a:cubicBezTo>
                    <a:pt x="564" y="1627"/>
                    <a:pt x="604" y="1655"/>
                    <a:pt x="647" y="1680"/>
                  </a:cubicBezTo>
                  <a:cubicBezTo>
                    <a:pt x="762" y="1746"/>
                    <a:pt x="892" y="1781"/>
                    <a:pt x="1025" y="1781"/>
                  </a:cubicBezTo>
                  <a:cubicBezTo>
                    <a:pt x="1158" y="1781"/>
                    <a:pt x="1288" y="1746"/>
                    <a:pt x="1403" y="1680"/>
                  </a:cubicBezTo>
                  <a:cubicBezTo>
                    <a:pt x="1518" y="1613"/>
                    <a:pt x="1614" y="1518"/>
                    <a:pt x="1680" y="1403"/>
                  </a:cubicBezTo>
                  <a:cubicBezTo>
                    <a:pt x="1747" y="1288"/>
                    <a:pt x="1781" y="1157"/>
                    <a:pt x="1781" y="1024"/>
                  </a:cubicBezTo>
                  <a:lnTo>
                    <a:pt x="1781" y="1024"/>
                  </a:lnTo>
                  <a:cubicBezTo>
                    <a:pt x="1781" y="1023"/>
                    <a:pt x="1781" y="1023"/>
                    <a:pt x="1781" y="1022"/>
                  </a:cubicBezTo>
                  <a:cubicBezTo>
                    <a:pt x="1781" y="890"/>
                    <a:pt x="1747" y="761"/>
                    <a:pt x="1681" y="647"/>
                  </a:cubicBezTo>
                  <a:cubicBezTo>
                    <a:pt x="1656" y="604"/>
                    <a:pt x="1628" y="564"/>
                    <a:pt x="1595" y="527"/>
                  </a:cubicBezTo>
                  <a:lnTo>
                    <a:pt x="1761" y="362"/>
                  </a:lnTo>
                  <a:lnTo>
                    <a:pt x="1398" y="0"/>
                  </a:lnTo>
                  <a:lnTo>
                    <a:pt x="1227" y="170"/>
                  </a:lnTo>
                  <a:lnTo>
                    <a:pt x="1427" y="370"/>
                  </a:lnTo>
                  <a:moveTo>
                    <a:pt x="1266" y="709"/>
                  </a:moveTo>
                  <a:lnTo>
                    <a:pt x="1339" y="782"/>
                  </a:lnTo>
                  <a:cubicBezTo>
                    <a:pt x="1492" y="936"/>
                    <a:pt x="1492" y="1184"/>
                    <a:pt x="1339" y="1338"/>
                  </a:cubicBezTo>
                  <a:cubicBezTo>
                    <a:pt x="1186" y="1491"/>
                    <a:pt x="936" y="1492"/>
                    <a:pt x="783" y="1338"/>
                  </a:cubicBezTo>
                  <a:lnTo>
                    <a:pt x="710" y="1265"/>
                  </a:lnTo>
                  <a:lnTo>
                    <a:pt x="1266" y="70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 name="Google Shape;1062;p70"/>
          <p:cNvGrpSpPr/>
          <p:nvPr/>
        </p:nvGrpSpPr>
        <p:grpSpPr>
          <a:xfrm>
            <a:off x="5290764" y="1718000"/>
            <a:ext cx="258178" cy="349336"/>
            <a:chOff x="5290764" y="1718000"/>
            <a:chExt cx="258178" cy="349336"/>
          </a:xfrm>
        </p:grpSpPr>
        <p:sp>
          <p:nvSpPr>
            <p:cNvPr id="1063" name="Google Shape;1063;p70"/>
            <p:cNvSpPr/>
            <p:nvPr/>
          </p:nvSpPr>
          <p:spPr>
            <a:xfrm>
              <a:off x="5290764" y="1859538"/>
              <a:ext cx="258178" cy="207797"/>
            </a:xfrm>
            <a:custGeom>
              <a:avLst/>
              <a:gdLst/>
              <a:ahLst/>
              <a:cxnLst/>
              <a:rect l="l" t="t" r="r" b="b"/>
              <a:pathLst>
                <a:path w="1317" h="1060" extrusionOk="0">
                  <a:moveTo>
                    <a:pt x="1316" y="279"/>
                  </a:moveTo>
                  <a:lnTo>
                    <a:pt x="1234" y="214"/>
                  </a:lnTo>
                  <a:cubicBezTo>
                    <a:pt x="1176" y="287"/>
                    <a:pt x="1105" y="348"/>
                    <a:pt x="1025" y="395"/>
                  </a:cubicBezTo>
                  <a:cubicBezTo>
                    <a:pt x="913" y="459"/>
                    <a:pt x="786" y="493"/>
                    <a:pt x="657" y="493"/>
                  </a:cubicBezTo>
                  <a:cubicBezTo>
                    <a:pt x="588" y="493"/>
                    <a:pt x="520" y="484"/>
                    <a:pt x="453" y="464"/>
                  </a:cubicBezTo>
                  <a:lnTo>
                    <a:pt x="616" y="154"/>
                  </a:lnTo>
                  <a:cubicBezTo>
                    <a:pt x="561" y="148"/>
                    <a:pt x="509" y="131"/>
                    <a:pt x="460" y="103"/>
                  </a:cubicBezTo>
                  <a:cubicBezTo>
                    <a:pt x="415" y="77"/>
                    <a:pt x="375" y="42"/>
                    <a:pt x="343" y="0"/>
                  </a:cubicBezTo>
                  <a:lnTo>
                    <a:pt x="178" y="315"/>
                  </a:lnTo>
                  <a:cubicBezTo>
                    <a:pt x="143" y="284"/>
                    <a:pt x="111" y="251"/>
                    <a:pt x="82" y="214"/>
                  </a:cubicBezTo>
                  <a:lnTo>
                    <a:pt x="0" y="279"/>
                  </a:lnTo>
                  <a:cubicBezTo>
                    <a:pt x="38" y="327"/>
                    <a:pt x="81" y="371"/>
                    <a:pt x="129" y="410"/>
                  </a:cubicBezTo>
                  <a:lnTo>
                    <a:pt x="41" y="579"/>
                  </a:lnTo>
                  <a:cubicBezTo>
                    <a:pt x="21" y="616"/>
                    <a:pt x="11" y="658"/>
                    <a:pt x="11" y="700"/>
                  </a:cubicBezTo>
                  <a:cubicBezTo>
                    <a:pt x="11" y="745"/>
                    <a:pt x="23" y="790"/>
                    <a:pt x="46" y="830"/>
                  </a:cubicBezTo>
                  <a:cubicBezTo>
                    <a:pt x="62" y="858"/>
                    <a:pt x="83" y="882"/>
                    <a:pt x="108" y="902"/>
                  </a:cubicBezTo>
                  <a:lnTo>
                    <a:pt x="51" y="1011"/>
                  </a:lnTo>
                  <a:lnTo>
                    <a:pt x="144" y="1059"/>
                  </a:lnTo>
                  <a:lnTo>
                    <a:pt x="404" y="559"/>
                  </a:lnTo>
                  <a:cubicBezTo>
                    <a:pt x="486" y="584"/>
                    <a:pt x="571" y="598"/>
                    <a:pt x="657" y="598"/>
                  </a:cubicBezTo>
                  <a:lnTo>
                    <a:pt x="658" y="598"/>
                  </a:lnTo>
                  <a:cubicBezTo>
                    <a:pt x="916" y="598"/>
                    <a:pt x="1156" y="481"/>
                    <a:pt x="1316" y="2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70"/>
            <p:cNvSpPr/>
            <p:nvPr/>
          </p:nvSpPr>
          <p:spPr>
            <a:xfrm>
              <a:off x="5362317" y="1718000"/>
              <a:ext cx="115073" cy="151927"/>
            </a:xfrm>
            <a:custGeom>
              <a:avLst/>
              <a:gdLst/>
              <a:ahLst/>
              <a:cxnLst/>
              <a:rect l="l" t="t" r="r" b="b"/>
              <a:pathLst>
                <a:path w="587" h="775" extrusionOk="0">
                  <a:moveTo>
                    <a:pt x="293" y="774"/>
                  </a:moveTo>
                  <a:lnTo>
                    <a:pt x="293" y="774"/>
                  </a:lnTo>
                  <a:cubicBezTo>
                    <a:pt x="344" y="774"/>
                    <a:pt x="395" y="760"/>
                    <a:pt x="439" y="735"/>
                  </a:cubicBezTo>
                  <a:cubicBezTo>
                    <a:pt x="484" y="709"/>
                    <a:pt x="522" y="672"/>
                    <a:pt x="547" y="628"/>
                  </a:cubicBezTo>
                  <a:cubicBezTo>
                    <a:pt x="573" y="583"/>
                    <a:pt x="586" y="532"/>
                    <a:pt x="586" y="481"/>
                  </a:cubicBezTo>
                  <a:cubicBezTo>
                    <a:pt x="586" y="429"/>
                    <a:pt x="573" y="379"/>
                    <a:pt x="547" y="335"/>
                  </a:cubicBezTo>
                  <a:cubicBezTo>
                    <a:pt x="522" y="290"/>
                    <a:pt x="484" y="254"/>
                    <a:pt x="439" y="228"/>
                  </a:cubicBezTo>
                  <a:cubicBezTo>
                    <a:pt x="410" y="211"/>
                    <a:pt x="378" y="199"/>
                    <a:pt x="345" y="193"/>
                  </a:cubicBezTo>
                  <a:lnTo>
                    <a:pt x="345" y="0"/>
                  </a:lnTo>
                  <a:lnTo>
                    <a:pt x="241" y="0"/>
                  </a:lnTo>
                  <a:lnTo>
                    <a:pt x="241" y="193"/>
                  </a:lnTo>
                  <a:cubicBezTo>
                    <a:pt x="208" y="199"/>
                    <a:pt x="176" y="211"/>
                    <a:pt x="147" y="228"/>
                  </a:cubicBezTo>
                  <a:cubicBezTo>
                    <a:pt x="102" y="254"/>
                    <a:pt x="65" y="290"/>
                    <a:pt x="39" y="335"/>
                  </a:cubicBezTo>
                  <a:cubicBezTo>
                    <a:pt x="14" y="379"/>
                    <a:pt x="0" y="429"/>
                    <a:pt x="0" y="481"/>
                  </a:cubicBezTo>
                  <a:cubicBezTo>
                    <a:pt x="0" y="532"/>
                    <a:pt x="14" y="583"/>
                    <a:pt x="39" y="628"/>
                  </a:cubicBezTo>
                  <a:cubicBezTo>
                    <a:pt x="65" y="672"/>
                    <a:pt x="103" y="709"/>
                    <a:pt x="147" y="735"/>
                  </a:cubicBezTo>
                  <a:cubicBezTo>
                    <a:pt x="192" y="760"/>
                    <a:pt x="242" y="774"/>
                    <a:pt x="293" y="774"/>
                  </a:cubicBezTo>
                  <a:moveTo>
                    <a:pt x="241" y="429"/>
                  </a:moveTo>
                  <a:lnTo>
                    <a:pt x="345" y="429"/>
                  </a:lnTo>
                  <a:lnTo>
                    <a:pt x="345" y="534"/>
                  </a:lnTo>
                  <a:lnTo>
                    <a:pt x="241" y="534"/>
                  </a:lnTo>
                  <a:lnTo>
                    <a:pt x="241" y="42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70"/>
            <p:cNvSpPr/>
            <p:nvPr/>
          </p:nvSpPr>
          <p:spPr>
            <a:xfrm>
              <a:off x="5428185" y="1859538"/>
              <a:ext cx="76062" cy="72729"/>
            </a:xfrm>
            <a:custGeom>
              <a:avLst/>
              <a:gdLst/>
              <a:ahLst/>
              <a:cxnLst/>
              <a:rect l="l" t="t" r="r" b="b"/>
              <a:pathLst>
                <a:path w="388" h="371" extrusionOk="0">
                  <a:moveTo>
                    <a:pt x="0" y="154"/>
                  </a:moveTo>
                  <a:lnTo>
                    <a:pt x="0" y="154"/>
                  </a:lnTo>
                  <a:moveTo>
                    <a:pt x="112" y="370"/>
                  </a:moveTo>
                  <a:cubicBezTo>
                    <a:pt x="168" y="356"/>
                    <a:pt x="222" y="334"/>
                    <a:pt x="271" y="305"/>
                  </a:cubicBezTo>
                  <a:cubicBezTo>
                    <a:pt x="313" y="281"/>
                    <a:pt x="352" y="252"/>
                    <a:pt x="387" y="220"/>
                  </a:cubicBezTo>
                  <a:lnTo>
                    <a:pt x="272" y="0"/>
                  </a:lnTo>
                  <a:cubicBezTo>
                    <a:pt x="241" y="42"/>
                    <a:pt x="201" y="77"/>
                    <a:pt x="155" y="103"/>
                  </a:cubicBezTo>
                  <a:cubicBezTo>
                    <a:pt x="107" y="131"/>
                    <a:pt x="54" y="148"/>
                    <a:pt x="0" y="154"/>
                  </a:cubicBezTo>
                  <a:lnTo>
                    <a:pt x="112" y="37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70"/>
            <p:cNvSpPr/>
            <p:nvPr/>
          </p:nvSpPr>
          <p:spPr>
            <a:xfrm>
              <a:off x="5478958" y="1958340"/>
              <a:ext cx="67828" cy="108995"/>
            </a:xfrm>
            <a:custGeom>
              <a:avLst/>
              <a:gdLst/>
              <a:ahLst/>
              <a:cxnLst/>
              <a:rect l="l" t="t" r="r" b="b"/>
              <a:pathLst>
                <a:path w="346" h="556" extrusionOk="0">
                  <a:moveTo>
                    <a:pt x="276" y="0"/>
                  </a:moveTo>
                  <a:lnTo>
                    <a:pt x="276" y="0"/>
                  </a:lnTo>
                  <a:cubicBezTo>
                    <a:pt x="242" y="27"/>
                    <a:pt x="207" y="52"/>
                    <a:pt x="169" y="73"/>
                  </a:cubicBezTo>
                  <a:cubicBezTo>
                    <a:pt x="116" y="104"/>
                    <a:pt x="59" y="129"/>
                    <a:pt x="0" y="149"/>
                  </a:cubicBezTo>
                  <a:lnTo>
                    <a:pt x="212" y="555"/>
                  </a:lnTo>
                  <a:lnTo>
                    <a:pt x="305" y="507"/>
                  </a:lnTo>
                  <a:lnTo>
                    <a:pt x="248" y="398"/>
                  </a:lnTo>
                  <a:lnTo>
                    <a:pt x="248" y="398"/>
                  </a:lnTo>
                  <a:cubicBezTo>
                    <a:pt x="273" y="378"/>
                    <a:pt x="294" y="354"/>
                    <a:pt x="310" y="326"/>
                  </a:cubicBezTo>
                  <a:cubicBezTo>
                    <a:pt x="333" y="286"/>
                    <a:pt x="345" y="241"/>
                    <a:pt x="345" y="196"/>
                  </a:cubicBezTo>
                  <a:cubicBezTo>
                    <a:pt x="345" y="154"/>
                    <a:pt x="334" y="112"/>
                    <a:pt x="315" y="75"/>
                  </a:cubicBezTo>
                  <a:lnTo>
                    <a:pt x="2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 name="Google Shape;1067;p70"/>
          <p:cNvGrpSpPr/>
          <p:nvPr/>
        </p:nvGrpSpPr>
        <p:grpSpPr>
          <a:xfrm>
            <a:off x="5290764" y="2255335"/>
            <a:ext cx="288760" cy="349335"/>
            <a:chOff x="5290764" y="2255335"/>
            <a:chExt cx="288760" cy="349335"/>
          </a:xfrm>
        </p:grpSpPr>
        <p:sp>
          <p:nvSpPr>
            <p:cNvPr id="1068" name="Google Shape;1068;p70"/>
            <p:cNvSpPr/>
            <p:nvPr/>
          </p:nvSpPr>
          <p:spPr>
            <a:xfrm>
              <a:off x="5295077" y="2255335"/>
              <a:ext cx="215050" cy="109780"/>
            </a:xfrm>
            <a:custGeom>
              <a:avLst/>
              <a:gdLst/>
              <a:ahLst/>
              <a:cxnLst/>
              <a:rect l="l" t="t" r="r" b="b"/>
              <a:pathLst>
                <a:path w="1097" h="560" extrusionOk="0">
                  <a:moveTo>
                    <a:pt x="519" y="524"/>
                  </a:moveTo>
                  <a:cubicBezTo>
                    <a:pt x="568" y="503"/>
                    <a:pt x="625" y="480"/>
                    <a:pt x="731" y="480"/>
                  </a:cubicBezTo>
                  <a:cubicBezTo>
                    <a:pt x="838" y="480"/>
                    <a:pt x="894" y="503"/>
                    <a:pt x="943" y="524"/>
                  </a:cubicBezTo>
                  <a:cubicBezTo>
                    <a:pt x="986" y="541"/>
                    <a:pt x="1024" y="557"/>
                    <a:pt x="1096" y="559"/>
                  </a:cubicBezTo>
                  <a:cubicBezTo>
                    <a:pt x="1090" y="510"/>
                    <a:pt x="1074" y="463"/>
                    <a:pt x="1049" y="420"/>
                  </a:cubicBezTo>
                  <a:cubicBezTo>
                    <a:pt x="1016" y="363"/>
                    <a:pt x="969" y="316"/>
                    <a:pt x="912" y="283"/>
                  </a:cubicBezTo>
                  <a:cubicBezTo>
                    <a:pt x="874" y="260"/>
                    <a:pt x="832" y="245"/>
                    <a:pt x="788" y="238"/>
                  </a:cubicBezTo>
                  <a:lnTo>
                    <a:pt x="816" y="105"/>
                  </a:lnTo>
                  <a:lnTo>
                    <a:pt x="886" y="105"/>
                  </a:lnTo>
                  <a:lnTo>
                    <a:pt x="886" y="0"/>
                  </a:lnTo>
                  <a:lnTo>
                    <a:pt x="191" y="0"/>
                  </a:lnTo>
                  <a:lnTo>
                    <a:pt x="191" y="105"/>
                  </a:lnTo>
                  <a:lnTo>
                    <a:pt x="261" y="105"/>
                  </a:lnTo>
                  <a:lnTo>
                    <a:pt x="289" y="238"/>
                  </a:lnTo>
                  <a:cubicBezTo>
                    <a:pt x="246" y="245"/>
                    <a:pt x="204" y="260"/>
                    <a:pt x="165" y="283"/>
                  </a:cubicBezTo>
                  <a:cubicBezTo>
                    <a:pt x="108" y="316"/>
                    <a:pt x="61" y="363"/>
                    <a:pt x="28" y="420"/>
                  </a:cubicBezTo>
                  <a:cubicBezTo>
                    <a:pt x="17" y="440"/>
                    <a:pt x="7" y="460"/>
                    <a:pt x="0" y="481"/>
                  </a:cubicBezTo>
                  <a:cubicBezTo>
                    <a:pt x="82" y="486"/>
                    <a:pt x="130" y="506"/>
                    <a:pt x="173" y="524"/>
                  </a:cubicBezTo>
                  <a:cubicBezTo>
                    <a:pt x="220" y="543"/>
                    <a:pt x="260" y="559"/>
                    <a:pt x="346" y="559"/>
                  </a:cubicBezTo>
                  <a:cubicBezTo>
                    <a:pt x="432" y="559"/>
                    <a:pt x="472" y="543"/>
                    <a:pt x="519" y="5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70"/>
            <p:cNvSpPr/>
            <p:nvPr/>
          </p:nvSpPr>
          <p:spPr>
            <a:xfrm>
              <a:off x="5290764" y="2425690"/>
              <a:ext cx="219951" cy="72533"/>
            </a:xfrm>
            <a:custGeom>
              <a:avLst/>
              <a:gdLst/>
              <a:ahLst/>
              <a:cxnLst/>
              <a:rect l="l" t="t" r="r" b="b"/>
              <a:pathLst>
                <a:path w="1122" h="370" extrusionOk="0">
                  <a:moveTo>
                    <a:pt x="1121" y="74"/>
                  </a:moveTo>
                  <a:lnTo>
                    <a:pt x="1121" y="0"/>
                  </a:lnTo>
                  <a:lnTo>
                    <a:pt x="0" y="0"/>
                  </a:lnTo>
                  <a:lnTo>
                    <a:pt x="0" y="369"/>
                  </a:lnTo>
                  <a:lnTo>
                    <a:pt x="878" y="369"/>
                  </a:lnTo>
                  <a:cubicBezTo>
                    <a:pt x="883" y="361"/>
                    <a:pt x="887" y="353"/>
                    <a:pt x="892" y="345"/>
                  </a:cubicBezTo>
                  <a:cubicBezTo>
                    <a:pt x="914" y="305"/>
                    <a:pt x="940" y="268"/>
                    <a:pt x="968" y="232"/>
                  </a:cubicBezTo>
                  <a:cubicBezTo>
                    <a:pt x="1014" y="175"/>
                    <a:pt x="1065" y="121"/>
                    <a:pt x="1121" y="7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70"/>
            <p:cNvSpPr/>
            <p:nvPr/>
          </p:nvSpPr>
          <p:spPr>
            <a:xfrm>
              <a:off x="5290764" y="2518415"/>
              <a:ext cx="163493" cy="40971"/>
            </a:xfrm>
            <a:custGeom>
              <a:avLst/>
              <a:gdLst/>
              <a:ahLst/>
              <a:cxnLst/>
              <a:rect l="l" t="t" r="r" b="b"/>
              <a:pathLst>
                <a:path w="834" h="209" extrusionOk="0">
                  <a:moveTo>
                    <a:pt x="0" y="0"/>
                  </a:moveTo>
                  <a:lnTo>
                    <a:pt x="0" y="208"/>
                  </a:lnTo>
                  <a:lnTo>
                    <a:pt x="808" y="208"/>
                  </a:lnTo>
                  <a:cubicBezTo>
                    <a:pt x="806" y="195"/>
                    <a:pt x="805" y="181"/>
                    <a:pt x="805" y="167"/>
                  </a:cubicBezTo>
                  <a:lnTo>
                    <a:pt x="805" y="167"/>
                  </a:lnTo>
                  <a:cubicBezTo>
                    <a:pt x="806" y="110"/>
                    <a:pt x="815" y="54"/>
                    <a:pt x="833" y="0"/>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70"/>
            <p:cNvSpPr/>
            <p:nvPr/>
          </p:nvSpPr>
          <p:spPr>
            <a:xfrm>
              <a:off x="5290764" y="2370016"/>
              <a:ext cx="219951" cy="35286"/>
            </a:xfrm>
            <a:custGeom>
              <a:avLst/>
              <a:gdLst/>
              <a:ahLst/>
              <a:cxnLst/>
              <a:rect l="l" t="t" r="r" b="b"/>
              <a:pathLst>
                <a:path w="1122" h="180" extrusionOk="0">
                  <a:moveTo>
                    <a:pt x="1121" y="78"/>
                  </a:moveTo>
                  <a:cubicBezTo>
                    <a:pt x="1026" y="76"/>
                    <a:pt x="973" y="54"/>
                    <a:pt x="926" y="35"/>
                  </a:cubicBezTo>
                  <a:cubicBezTo>
                    <a:pt x="879" y="16"/>
                    <a:pt x="839" y="0"/>
                    <a:pt x="753" y="0"/>
                  </a:cubicBezTo>
                  <a:cubicBezTo>
                    <a:pt x="667" y="0"/>
                    <a:pt x="627" y="16"/>
                    <a:pt x="580" y="35"/>
                  </a:cubicBezTo>
                  <a:cubicBezTo>
                    <a:pt x="531" y="56"/>
                    <a:pt x="475" y="79"/>
                    <a:pt x="368" y="79"/>
                  </a:cubicBezTo>
                  <a:cubicBezTo>
                    <a:pt x="262" y="79"/>
                    <a:pt x="205" y="56"/>
                    <a:pt x="156" y="35"/>
                  </a:cubicBezTo>
                  <a:cubicBezTo>
                    <a:pt x="112" y="17"/>
                    <a:pt x="75" y="2"/>
                    <a:pt x="1" y="0"/>
                  </a:cubicBezTo>
                  <a:cubicBezTo>
                    <a:pt x="0" y="7"/>
                    <a:pt x="0" y="14"/>
                    <a:pt x="0" y="22"/>
                  </a:cubicBezTo>
                  <a:lnTo>
                    <a:pt x="0" y="179"/>
                  </a:lnTo>
                  <a:lnTo>
                    <a:pt x="1121" y="179"/>
                  </a:lnTo>
                  <a:lnTo>
                    <a:pt x="1121" y="7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70"/>
            <p:cNvSpPr/>
            <p:nvPr/>
          </p:nvSpPr>
          <p:spPr>
            <a:xfrm>
              <a:off x="5469157" y="2455487"/>
              <a:ext cx="110368" cy="149183"/>
            </a:xfrm>
            <a:custGeom>
              <a:avLst/>
              <a:gdLst/>
              <a:ahLst/>
              <a:cxnLst/>
              <a:rect l="l" t="t" r="r" b="b"/>
              <a:pathLst>
                <a:path w="563" h="761" extrusionOk="0">
                  <a:moveTo>
                    <a:pt x="281" y="0"/>
                  </a:moveTo>
                  <a:cubicBezTo>
                    <a:pt x="281" y="0"/>
                    <a:pt x="0" y="224"/>
                    <a:pt x="0" y="488"/>
                  </a:cubicBezTo>
                  <a:cubicBezTo>
                    <a:pt x="0" y="638"/>
                    <a:pt x="131" y="760"/>
                    <a:pt x="281" y="760"/>
                  </a:cubicBezTo>
                  <a:cubicBezTo>
                    <a:pt x="431" y="760"/>
                    <a:pt x="562" y="638"/>
                    <a:pt x="562" y="488"/>
                  </a:cubicBezTo>
                  <a:cubicBezTo>
                    <a:pt x="562" y="224"/>
                    <a:pt x="281" y="0"/>
                    <a:pt x="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 name="Google Shape;1073;p70"/>
          <p:cNvGrpSpPr/>
          <p:nvPr/>
        </p:nvGrpSpPr>
        <p:grpSpPr>
          <a:xfrm>
            <a:off x="1853281" y="1726429"/>
            <a:ext cx="294641" cy="349336"/>
            <a:chOff x="1853281" y="1726429"/>
            <a:chExt cx="294641" cy="349336"/>
          </a:xfrm>
        </p:grpSpPr>
        <p:sp>
          <p:nvSpPr>
            <p:cNvPr id="1074" name="Google Shape;1074;p70"/>
            <p:cNvSpPr/>
            <p:nvPr/>
          </p:nvSpPr>
          <p:spPr>
            <a:xfrm>
              <a:off x="1853281" y="1801315"/>
              <a:ext cx="294641" cy="177608"/>
            </a:xfrm>
            <a:custGeom>
              <a:avLst/>
              <a:gdLst/>
              <a:ahLst/>
              <a:cxnLst/>
              <a:rect l="l" t="t" r="r" b="b"/>
              <a:pathLst>
                <a:path w="1503" h="906" extrusionOk="0">
                  <a:moveTo>
                    <a:pt x="1183" y="0"/>
                  </a:moveTo>
                  <a:lnTo>
                    <a:pt x="1183" y="788"/>
                  </a:lnTo>
                  <a:lnTo>
                    <a:pt x="318" y="788"/>
                  </a:lnTo>
                  <a:lnTo>
                    <a:pt x="318" y="0"/>
                  </a:lnTo>
                  <a:lnTo>
                    <a:pt x="0" y="0"/>
                  </a:lnTo>
                  <a:lnTo>
                    <a:pt x="0" y="905"/>
                  </a:lnTo>
                  <a:lnTo>
                    <a:pt x="1502" y="905"/>
                  </a:lnTo>
                  <a:lnTo>
                    <a:pt x="1502" y="0"/>
                  </a:lnTo>
                  <a:lnTo>
                    <a:pt x="1183" y="0"/>
                  </a:lnTo>
                  <a:close/>
                </a:path>
              </a:pathLst>
            </a:custGeom>
            <a:solidFill>
              <a:schemeClr val="dk1"/>
            </a:solidFill>
            <a:ln>
              <a:noFill/>
            </a:ln>
          </p:spPr>
        </p:sp>
        <p:sp>
          <p:nvSpPr>
            <p:cNvPr id="1075" name="Google Shape;1075;p70"/>
            <p:cNvSpPr/>
            <p:nvPr/>
          </p:nvSpPr>
          <p:spPr>
            <a:xfrm>
              <a:off x="1853281" y="1999116"/>
              <a:ext cx="294641" cy="76650"/>
            </a:xfrm>
            <a:custGeom>
              <a:avLst/>
              <a:gdLst/>
              <a:ahLst/>
              <a:cxnLst/>
              <a:rect l="l" t="t" r="r" b="b"/>
              <a:pathLst>
                <a:path w="1503" h="391" extrusionOk="0">
                  <a:moveTo>
                    <a:pt x="0" y="174"/>
                  </a:moveTo>
                  <a:lnTo>
                    <a:pt x="591" y="174"/>
                  </a:lnTo>
                  <a:lnTo>
                    <a:pt x="591" y="174"/>
                  </a:lnTo>
                  <a:cubicBezTo>
                    <a:pt x="588" y="184"/>
                    <a:pt x="583" y="194"/>
                    <a:pt x="578" y="204"/>
                  </a:cubicBezTo>
                  <a:cubicBezTo>
                    <a:pt x="564" y="229"/>
                    <a:pt x="543" y="250"/>
                    <a:pt x="518" y="264"/>
                  </a:cubicBezTo>
                  <a:cubicBezTo>
                    <a:pt x="493" y="278"/>
                    <a:pt x="465" y="286"/>
                    <a:pt x="436" y="286"/>
                  </a:cubicBezTo>
                  <a:lnTo>
                    <a:pt x="334" y="286"/>
                  </a:lnTo>
                  <a:lnTo>
                    <a:pt x="334" y="390"/>
                  </a:lnTo>
                  <a:lnTo>
                    <a:pt x="1168" y="390"/>
                  </a:lnTo>
                  <a:lnTo>
                    <a:pt x="1168" y="286"/>
                  </a:lnTo>
                  <a:lnTo>
                    <a:pt x="1066" y="286"/>
                  </a:lnTo>
                  <a:lnTo>
                    <a:pt x="1066" y="286"/>
                  </a:lnTo>
                  <a:cubicBezTo>
                    <a:pt x="1037" y="286"/>
                    <a:pt x="1009" y="278"/>
                    <a:pt x="984" y="264"/>
                  </a:cubicBezTo>
                  <a:cubicBezTo>
                    <a:pt x="959" y="250"/>
                    <a:pt x="938" y="229"/>
                    <a:pt x="924" y="204"/>
                  </a:cubicBezTo>
                  <a:cubicBezTo>
                    <a:pt x="918" y="194"/>
                    <a:pt x="914" y="184"/>
                    <a:pt x="910" y="174"/>
                  </a:cubicBezTo>
                  <a:lnTo>
                    <a:pt x="1502" y="174"/>
                  </a:lnTo>
                  <a:lnTo>
                    <a:pt x="1502" y="0"/>
                  </a:lnTo>
                  <a:lnTo>
                    <a:pt x="0" y="0"/>
                  </a:lnTo>
                  <a:lnTo>
                    <a:pt x="0" y="17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70"/>
            <p:cNvSpPr/>
            <p:nvPr/>
          </p:nvSpPr>
          <p:spPr>
            <a:xfrm>
              <a:off x="1972078" y="1726429"/>
              <a:ext cx="57046" cy="39207"/>
            </a:xfrm>
            <a:custGeom>
              <a:avLst/>
              <a:gdLst/>
              <a:ahLst/>
              <a:cxnLst/>
              <a:rect l="l" t="t" r="r" b="b"/>
              <a:pathLst>
                <a:path w="291" h="200" extrusionOk="0">
                  <a:moveTo>
                    <a:pt x="290" y="165"/>
                  </a:moveTo>
                  <a:lnTo>
                    <a:pt x="145" y="0"/>
                  </a:lnTo>
                  <a:lnTo>
                    <a:pt x="0" y="165"/>
                  </a:lnTo>
                  <a:cubicBezTo>
                    <a:pt x="45" y="187"/>
                    <a:pt x="95" y="199"/>
                    <a:pt x="145" y="199"/>
                  </a:cubicBezTo>
                  <a:cubicBezTo>
                    <a:pt x="195" y="199"/>
                    <a:pt x="245" y="187"/>
                    <a:pt x="290" y="16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70"/>
            <p:cNvSpPr/>
            <p:nvPr/>
          </p:nvSpPr>
          <p:spPr>
            <a:xfrm>
              <a:off x="1936204" y="1774654"/>
              <a:ext cx="128795" cy="56850"/>
            </a:xfrm>
            <a:custGeom>
              <a:avLst/>
              <a:gdLst/>
              <a:ahLst/>
              <a:cxnLst/>
              <a:rect l="l" t="t" r="r" b="b"/>
              <a:pathLst>
                <a:path w="657" h="290" extrusionOk="0">
                  <a:moveTo>
                    <a:pt x="328" y="289"/>
                  </a:moveTo>
                  <a:lnTo>
                    <a:pt x="328" y="289"/>
                  </a:lnTo>
                  <a:moveTo>
                    <a:pt x="397" y="229"/>
                  </a:moveTo>
                  <a:cubicBezTo>
                    <a:pt x="434" y="208"/>
                    <a:pt x="475" y="196"/>
                    <a:pt x="518" y="196"/>
                  </a:cubicBezTo>
                  <a:cubicBezTo>
                    <a:pt x="560" y="196"/>
                    <a:pt x="602" y="208"/>
                    <a:pt x="639" y="229"/>
                  </a:cubicBezTo>
                  <a:cubicBezTo>
                    <a:pt x="645" y="232"/>
                    <a:pt x="651" y="236"/>
                    <a:pt x="656" y="240"/>
                  </a:cubicBezTo>
                  <a:lnTo>
                    <a:pt x="656" y="127"/>
                  </a:lnTo>
                  <a:lnTo>
                    <a:pt x="544" y="0"/>
                  </a:lnTo>
                  <a:cubicBezTo>
                    <a:pt x="478" y="37"/>
                    <a:pt x="404" y="57"/>
                    <a:pt x="328" y="57"/>
                  </a:cubicBezTo>
                  <a:cubicBezTo>
                    <a:pt x="252" y="57"/>
                    <a:pt x="178" y="37"/>
                    <a:pt x="112" y="0"/>
                  </a:cubicBezTo>
                  <a:lnTo>
                    <a:pt x="0" y="127"/>
                  </a:lnTo>
                  <a:lnTo>
                    <a:pt x="0" y="240"/>
                  </a:lnTo>
                  <a:cubicBezTo>
                    <a:pt x="5" y="236"/>
                    <a:pt x="11" y="232"/>
                    <a:pt x="17" y="229"/>
                  </a:cubicBezTo>
                  <a:cubicBezTo>
                    <a:pt x="54" y="208"/>
                    <a:pt x="95" y="196"/>
                    <a:pt x="138" y="196"/>
                  </a:cubicBezTo>
                  <a:cubicBezTo>
                    <a:pt x="180" y="196"/>
                    <a:pt x="222" y="208"/>
                    <a:pt x="259" y="229"/>
                  </a:cubicBezTo>
                  <a:cubicBezTo>
                    <a:pt x="285" y="244"/>
                    <a:pt x="309" y="265"/>
                    <a:pt x="328" y="289"/>
                  </a:cubicBezTo>
                  <a:cubicBezTo>
                    <a:pt x="347" y="265"/>
                    <a:pt x="370" y="244"/>
                    <a:pt x="397" y="22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70"/>
            <p:cNvSpPr/>
            <p:nvPr/>
          </p:nvSpPr>
          <p:spPr>
            <a:xfrm>
              <a:off x="1936204" y="1833661"/>
              <a:ext cx="54302" cy="101938"/>
            </a:xfrm>
            <a:custGeom>
              <a:avLst/>
              <a:gdLst/>
              <a:ahLst/>
              <a:cxnLst/>
              <a:rect l="l" t="t" r="r" b="b"/>
              <a:pathLst>
                <a:path w="277" h="520" extrusionOk="0">
                  <a:moveTo>
                    <a:pt x="0" y="138"/>
                  </a:moveTo>
                  <a:lnTo>
                    <a:pt x="0" y="519"/>
                  </a:lnTo>
                  <a:lnTo>
                    <a:pt x="276" y="519"/>
                  </a:lnTo>
                  <a:lnTo>
                    <a:pt x="276" y="138"/>
                  </a:lnTo>
                  <a:lnTo>
                    <a:pt x="276" y="138"/>
                  </a:lnTo>
                  <a:lnTo>
                    <a:pt x="276" y="138"/>
                  </a:lnTo>
                  <a:cubicBezTo>
                    <a:pt x="276" y="114"/>
                    <a:pt x="269" y="90"/>
                    <a:pt x="257" y="69"/>
                  </a:cubicBezTo>
                  <a:cubicBezTo>
                    <a:pt x="245" y="48"/>
                    <a:pt x="228" y="30"/>
                    <a:pt x="207" y="18"/>
                  </a:cubicBezTo>
                  <a:cubicBezTo>
                    <a:pt x="186" y="6"/>
                    <a:pt x="162" y="0"/>
                    <a:pt x="138" y="0"/>
                  </a:cubicBezTo>
                  <a:cubicBezTo>
                    <a:pt x="114" y="0"/>
                    <a:pt x="90" y="6"/>
                    <a:pt x="69" y="18"/>
                  </a:cubicBezTo>
                  <a:cubicBezTo>
                    <a:pt x="48" y="30"/>
                    <a:pt x="30" y="48"/>
                    <a:pt x="18" y="69"/>
                  </a:cubicBezTo>
                  <a:cubicBezTo>
                    <a:pt x="6" y="90"/>
                    <a:pt x="0" y="114"/>
                    <a:pt x="0" y="1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70"/>
            <p:cNvSpPr/>
            <p:nvPr/>
          </p:nvSpPr>
          <p:spPr>
            <a:xfrm>
              <a:off x="2010697" y="1833661"/>
              <a:ext cx="54302" cy="101938"/>
            </a:xfrm>
            <a:custGeom>
              <a:avLst/>
              <a:gdLst/>
              <a:ahLst/>
              <a:cxnLst/>
              <a:rect l="l" t="t" r="r" b="b"/>
              <a:pathLst>
                <a:path w="277" h="520" extrusionOk="0">
                  <a:moveTo>
                    <a:pt x="0" y="138"/>
                  </a:moveTo>
                  <a:lnTo>
                    <a:pt x="0" y="519"/>
                  </a:lnTo>
                  <a:lnTo>
                    <a:pt x="276" y="519"/>
                  </a:lnTo>
                  <a:lnTo>
                    <a:pt x="276" y="138"/>
                  </a:lnTo>
                  <a:lnTo>
                    <a:pt x="276" y="138"/>
                  </a:lnTo>
                  <a:lnTo>
                    <a:pt x="276" y="138"/>
                  </a:lnTo>
                  <a:cubicBezTo>
                    <a:pt x="276" y="114"/>
                    <a:pt x="270" y="90"/>
                    <a:pt x="258" y="69"/>
                  </a:cubicBezTo>
                  <a:cubicBezTo>
                    <a:pt x="246" y="48"/>
                    <a:pt x="228" y="30"/>
                    <a:pt x="207" y="18"/>
                  </a:cubicBezTo>
                  <a:cubicBezTo>
                    <a:pt x="186" y="6"/>
                    <a:pt x="162" y="0"/>
                    <a:pt x="138" y="0"/>
                  </a:cubicBezTo>
                  <a:cubicBezTo>
                    <a:pt x="114" y="0"/>
                    <a:pt x="90" y="6"/>
                    <a:pt x="69" y="18"/>
                  </a:cubicBezTo>
                  <a:cubicBezTo>
                    <a:pt x="48" y="30"/>
                    <a:pt x="31" y="48"/>
                    <a:pt x="19" y="69"/>
                  </a:cubicBezTo>
                  <a:cubicBezTo>
                    <a:pt x="7" y="90"/>
                    <a:pt x="0" y="114"/>
                    <a:pt x="0" y="1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 name="Google Shape;1080;p70"/>
          <p:cNvGrpSpPr/>
          <p:nvPr/>
        </p:nvGrpSpPr>
        <p:grpSpPr>
          <a:xfrm>
            <a:off x="5861228" y="1734075"/>
            <a:ext cx="303855" cy="349334"/>
            <a:chOff x="5861228" y="1734075"/>
            <a:chExt cx="303855" cy="349334"/>
          </a:xfrm>
        </p:grpSpPr>
        <p:sp>
          <p:nvSpPr>
            <p:cNvPr id="1081" name="Google Shape;1081;p70"/>
            <p:cNvSpPr/>
            <p:nvPr/>
          </p:nvSpPr>
          <p:spPr>
            <a:xfrm>
              <a:off x="6123915" y="1857970"/>
              <a:ext cx="41167" cy="61555"/>
            </a:xfrm>
            <a:custGeom>
              <a:avLst/>
              <a:gdLst/>
              <a:ahLst/>
              <a:cxnLst/>
              <a:rect l="l" t="t" r="r" b="b"/>
              <a:pathLst>
                <a:path w="210" h="314" extrusionOk="0">
                  <a:moveTo>
                    <a:pt x="0" y="0"/>
                  </a:moveTo>
                  <a:lnTo>
                    <a:pt x="209" y="0"/>
                  </a:lnTo>
                  <a:lnTo>
                    <a:pt x="209" y="313"/>
                  </a:lnTo>
                  <a:lnTo>
                    <a:pt x="0" y="313"/>
                  </a:lnTo>
                  <a:lnTo>
                    <a:pt x="0" y="0"/>
                  </a:lnTo>
                  <a:close/>
                </a:path>
              </a:pathLst>
            </a:custGeom>
            <a:solidFill>
              <a:schemeClr val="dk1"/>
            </a:solidFill>
            <a:ln>
              <a:noFill/>
            </a:ln>
          </p:spPr>
        </p:sp>
        <p:sp>
          <p:nvSpPr>
            <p:cNvPr id="1082" name="Google Shape;1082;p70"/>
            <p:cNvSpPr/>
            <p:nvPr/>
          </p:nvSpPr>
          <p:spPr>
            <a:xfrm>
              <a:off x="5861228" y="1734075"/>
              <a:ext cx="242299" cy="349334"/>
            </a:xfrm>
            <a:custGeom>
              <a:avLst/>
              <a:gdLst/>
              <a:ahLst/>
              <a:cxnLst/>
              <a:rect l="l" t="t" r="r" b="b"/>
              <a:pathLst>
                <a:path w="1236" h="1782" extrusionOk="0">
                  <a:moveTo>
                    <a:pt x="724" y="440"/>
                  </a:moveTo>
                  <a:lnTo>
                    <a:pt x="724" y="440"/>
                  </a:lnTo>
                  <a:cubicBezTo>
                    <a:pt x="759" y="434"/>
                    <a:pt x="794" y="421"/>
                    <a:pt x="825" y="403"/>
                  </a:cubicBezTo>
                  <a:cubicBezTo>
                    <a:pt x="872" y="376"/>
                    <a:pt x="911" y="337"/>
                    <a:pt x="938" y="291"/>
                  </a:cubicBezTo>
                  <a:cubicBezTo>
                    <a:pt x="965" y="244"/>
                    <a:pt x="979" y="191"/>
                    <a:pt x="979" y="137"/>
                  </a:cubicBezTo>
                  <a:lnTo>
                    <a:pt x="979" y="104"/>
                  </a:lnTo>
                  <a:lnTo>
                    <a:pt x="1051" y="104"/>
                  </a:lnTo>
                  <a:lnTo>
                    <a:pt x="1051" y="0"/>
                  </a:lnTo>
                  <a:lnTo>
                    <a:pt x="293" y="0"/>
                  </a:lnTo>
                  <a:lnTo>
                    <a:pt x="293" y="104"/>
                  </a:lnTo>
                  <a:lnTo>
                    <a:pt x="364" y="104"/>
                  </a:lnTo>
                  <a:lnTo>
                    <a:pt x="364" y="137"/>
                  </a:lnTo>
                  <a:lnTo>
                    <a:pt x="364" y="137"/>
                  </a:lnTo>
                  <a:cubicBezTo>
                    <a:pt x="364" y="191"/>
                    <a:pt x="379" y="244"/>
                    <a:pt x="406" y="291"/>
                  </a:cubicBezTo>
                  <a:cubicBezTo>
                    <a:pt x="433" y="337"/>
                    <a:pt x="472" y="376"/>
                    <a:pt x="518" y="403"/>
                  </a:cubicBezTo>
                  <a:cubicBezTo>
                    <a:pt x="550" y="421"/>
                    <a:pt x="584" y="434"/>
                    <a:pt x="619" y="440"/>
                  </a:cubicBezTo>
                  <a:lnTo>
                    <a:pt x="619" y="527"/>
                  </a:lnTo>
                  <a:lnTo>
                    <a:pt x="4" y="527"/>
                  </a:lnTo>
                  <a:lnTo>
                    <a:pt x="4" y="900"/>
                  </a:lnTo>
                  <a:lnTo>
                    <a:pt x="153" y="1050"/>
                  </a:lnTo>
                  <a:lnTo>
                    <a:pt x="303" y="1050"/>
                  </a:lnTo>
                  <a:lnTo>
                    <a:pt x="303" y="1572"/>
                  </a:lnTo>
                  <a:lnTo>
                    <a:pt x="407" y="1572"/>
                  </a:lnTo>
                  <a:lnTo>
                    <a:pt x="407" y="1676"/>
                  </a:lnTo>
                  <a:lnTo>
                    <a:pt x="199" y="1676"/>
                  </a:lnTo>
                  <a:lnTo>
                    <a:pt x="199" y="1398"/>
                  </a:lnTo>
                  <a:lnTo>
                    <a:pt x="0" y="1398"/>
                  </a:lnTo>
                  <a:lnTo>
                    <a:pt x="0" y="1502"/>
                  </a:lnTo>
                  <a:lnTo>
                    <a:pt x="94" y="1502"/>
                  </a:lnTo>
                  <a:lnTo>
                    <a:pt x="94" y="1781"/>
                  </a:lnTo>
                  <a:lnTo>
                    <a:pt x="512" y="1781"/>
                  </a:lnTo>
                  <a:lnTo>
                    <a:pt x="512" y="1572"/>
                  </a:lnTo>
                  <a:lnTo>
                    <a:pt x="616" y="1572"/>
                  </a:lnTo>
                  <a:lnTo>
                    <a:pt x="616" y="1284"/>
                  </a:lnTo>
                  <a:lnTo>
                    <a:pt x="672" y="1284"/>
                  </a:lnTo>
                  <a:lnTo>
                    <a:pt x="672" y="1284"/>
                  </a:lnTo>
                  <a:cubicBezTo>
                    <a:pt x="703" y="1284"/>
                    <a:pt x="734" y="1276"/>
                    <a:pt x="761" y="1260"/>
                  </a:cubicBezTo>
                  <a:cubicBezTo>
                    <a:pt x="788" y="1245"/>
                    <a:pt x="812" y="1222"/>
                    <a:pt x="827" y="1195"/>
                  </a:cubicBezTo>
                  <a:cubicBezTo>
                    <a:pt x="843" y="1168"/>
                    <a:pt x="851" y="1137"/>
                    <a:pt x="851" y="1106"/>
                  </a:cubicBezTo>
                  <a:lnTo>
                    <a:pt x="851" y="1050"/>
                  </a:lnTo>
                  <a:lnTo>
                    <a:pt x="1235" y="1050"/>
                  </a:lnTo>
                  <a:lnTo>
                    <a:pt x="1235" y="528"/>
                  </a:lnTo>
                  <a:lnTo>
                    <a:pt x="724" y="528"/>
                  </a:lnTo>
                  <a:lnTo>
                    <a:pt x="724" y="440"/>
                  </a:lnTo>
                  <a:moveTo>
                    <a:pt x="746" y="1106"/>
                  </a:moveTo>
                  <a:lnTo>
                    <a:pt x="746" y="1106"/>
                  </a:lnTo>
                  <a:cubicBezTo>
                    <a:pt x="746" y="1119"/>
                    <a:pt x="743" y="1131"/>
                    <a:pt x="736" y="1143"/>
                  </a:cubicBezTo>
                  <a:cubicBezTo>
                    <a:pt x="730" y="1154"/>
                    <a:pt x="720" y="1163"/>
                    <a:pt x="709" y="1170"/>
                  </a:cubicBezTo>
                  <a:cubicBezTo>
                    <a:pt x="698" y="1177"/>
                    <a:pt x="685" y="1180"/>
                    <a:pt x="672" y="1180"/>
                  </a:cubicBezTo>
                  <a:lnTo>
                    <a:pt x="616" y="1180"/>
                  </a:lnTo>
                  <a:lnTo>
                    <a:pt x="616" y="1050"/>
                  </a:lnTo>
                  <a:lnTo>
                    <a:pt x="746" y="1050"/>
                  </a:lnTo>
                  <a:lnTo>
                    <a:pt x="746" y="1106"/>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 name="Google Shape;1083;p70"/>
          <p:cNvGrpSpPr/>
          <p:nvPr/>
        </p:nvGrpSpPr>
        <p:grpSpPr>
          <a:xfrm>
            <a:off x="5290764" y="3867339"/>
            <a:ext cx="266216" cy="349336"/>
            <a:chOff x="5290764" y="3867339"/>
            <a:chExt cx="266216" cy="349336"/>
          </a:xfrm>
        </p:grpSpPr>
        <p:sp>
          <p:nvSpPr>
            <p:cNvPr id="1084" name="Google Shape;1084;p70"/>
            <p:cNvSpPr/>
            <p:nvPr/>
          </p:nvSpPr>
          <p:spPr>
            <a:xfrm>
              <a:off x="5290764" y="3921837"/>
              <a:ext cx="37835" cy="151927"/>
            </a:xfrm>
            <a:custGeom>
              <a:avLst/>
              <a:gdLst/>
              <a:ahLst/>
              <a:cxnLst/>
              <a:rect l="l" t="t" r="r" b="b"/>
              <a:pathLst>
                <a:path w="193" h="775" extrusionOk="0">
                  <a:moveTo>
                    <a:pt x="0" y="0"/>
                  </a:moveTo>
                  <a:lnTo>
                    <a:pt x="192" y="0"/>
                  </a:lnTo>
                  <a:lnTo>
                    <a:pt x="192" y="774"/>
                  </a:lnTo>
                  <a:lnTo>
                    <a:pt x="0" y="774"/>
                  </a:lnTo>
                  <a:lnTo>
                    <a:pt x="0" y="0"/>
                  </a:lnTo>
                  <a:close/>
                </a:path>
              </a:pathLst>
            </a:custGeom>
            <a:solidFill>
              <a:schemeClr val="dk1"/>
            </a:solidFill>
            <a:ln>
              <a:noFill/>
            </a:ln>
          </p:spPr>
        </p:sp>
        <p:sp>
          <p:nvSpPr>
            <p:cNvPr id="1085" name="Google Shape;1085;p70"/>
            <p:cNvSpPr/>
            <p:nvPr/>
          </p:nvSpPr>
          <p:spPr>
            <a:xfrm>
              <a:off x="5519146" y="3921837"/>
              <a:ext cx="37835" cy="151927"/>
            </a:xfrm>
            <a:custGeom>
              <a:avLst/>
              <a:gdLst/>
              <a:ahLst/>
              <a:cxnLst/>
              <a:rect l="l" t="t" r="r" b="b"/>
              <a:pathLst>
                <a:path w="193" h="775" extrusionOk="0">
                  <a:moveTo>
                    <a:pt x="0" y="0"/>
                  </a:moveTo>
                  <a:lnTo>
                    <a:pt x="192" y="0"/>
                  </a:lnTo>
                  <a:lnTo>
                    <a:pt x="192" y="774"/>
                  </a:lnTo>
                  <a:lnTo>
                    <a:pt x="0" y="774"/>
                  </a:lnTo>
                  <a:lnTo>
                    <a:pt x="0" y="0"/>
                  </a:lnTo>
                  <a:close/>
                </a:path>
              </a:pathLst>
            </a:custGeom>
            <a:solidFill>
              <a:schemeClr val="dk1"/>
            </a:solidFill>
            <a:ln>
              <a:noFill/>
            </a:ln>
          </p:spPr>
        </p:sp>
        <p:sp>
          <p:nvSpPr>
            <p:cNvPr id="1086" name="Google Shape;1086;p70"/>
            <p:cNvSpPr/>
            <p:nvPr/>
          </p:nvSpPr>
          <p:spPr>
            <a:xfrm>
              <a:off x="5405641" y="3867339"/>
              <a:ext cx="36463" cy="151731"/>
            </a:xfrm>
            <a:custGeom>
              <a:avLst/>
              <a:gdLst/>
              <a:ahLst/>
              <a:cxnLst/>
              <a:rect l="l" t="t" r="r" b="b"/>
              <a:pathLst>
                <a:path w="186" h="774" extrusionOk="0">
                  <a:moveTo>
                    <a:pt x="185" y="93"/>
                  </a:moveTo>
                  <a:lnTo>
                    <a:pt x="92" y="0"/>
                  </a:lnTo>
                  <a:lnTo>
                    <a:pt x="0" y="93"/>
                  </a:lnTo>
                  <a:lnTo>
                    <a:pt x="0" y="773"/>
                  </a:lnTo>
                  <a:lnTo>
                    <a:pt x="185" y="773"/>
                  </a:lnTo>
                  <a:lnTo>
                    <a:pt x="185" y="93"/>
                  </a:lnTo>
                  <a:close/>
                </a:path>
              </a:pathLst>
            </a:custGeom>
            <a:solidFill>
              <a:schemeClr val="dk1"/>
            </a:solidFill>
            <a:ln>
              <a:noFill/>
            </a:ln>
          </p:spPr>
        </p:sp>
        <p:sp>
          <p:nvSpPr>
            <p:cNvPr id="1087" name="Google Shape;1087;p70"/>
            <p:cNvSpPr/>
            <p:nvPr/>
          </p:nvSpPr>
          <p:spPr>
            <a:xfrm>
              <a:off x="5405641" y="4039458"/>
              <a:ext cx="36463" cy="34502"/>
            </a:xfrm>
            <a:custGeom>
              <a:avLst/>
              <a:gdLst/>
              <a:ahLst/>
              <a:cxnLst/>
              <a:rect l="l" t="t" r="r" b="b"/>
              <a:pathLst>
                <a:path w="186" h="176" extrusionOk="0">
                  <a:moveTo>
                    <a:pt x="0" y="0"/>
                  </a:moveTo>
                  <a:lnTo>
                    <a:pt x="185" y="0"/>
                  </a:lnTo>
                  <a:lnTo>
                    <a:pt x="185" y="175"/>
                  </a:lnTo>
                  <a:lnTo>
                    <a:pt x="0" y="175"/>
                  </a:lnTo>
                  <a:lnTo>
                    <a:pt x="0" y="0"/>
                  </a:lnTo>
                  <a:close/>
                </a:path>
              </a:pathLst>
            </a:custGeom>
            <a:solidFill>
              <a:schemeClr val="dk1"/>
            </a:solidFill>
            <a:ln>
              <a:noFill/>
            </a:ln>
          </p:spPr>
        </p:sp>
        <p:sp>
          <p:nvSpPr>
            <p:cNvPr id="1088" name="Google Shape;1088;p70"/>
            <p:cNvSpPr/>
            <p:nvPr/>
          </p:nvSpPr>
          <p:spPr>
            <a:xfrm>
              <a:off x="5348791" y="3867339"/>
              <a:ext cx="36463" cy="151731"/>
            </a:xfrm>
            <a:custGeom>
              <a:avLst/>
              <a:gdLst/>
              <a:ahLst/>
              <a:cxnLst/>
              <a:rect l="l" t="t" r="r" b="b"/>
              <a:pathLst>
                <a:path w="186" h="774" extrusionOk="0">
                  <a:moveTo>
                    <a:pt x="185" y="93"/>
                  </a:moveTo>
                  <a:lnTo>
                    <a:pt x="93" y="0"/>
                  </a:lnTo>
                  <a:lnTo>
                    <a:pt x="0" y="93"/>
                  </a:lnTo>
                  <a:lnTo>
                    <a:pt x="0" y="773"/>
                  </a:lnTo>
                  <a:lnTo>
                    <a:pt x="185" y="773"/>
                  </a:lnTo>
                  <a:lnTo>
                    <a:pt x="185" y="93"/>
                  </a:lnTo>
                  <a:close/>
                </a:path>
              </a:pathLst>
            </a:custGeom>
            <a:solidFill>
              <a:schemeClr val="dk1"/>
            </a:solidFill>
            <a:ln>
              <a:noFill/>
            </a:ln>
          </p:spPr>
        </p:sp>
        <p:sp>
          <p:nvSpPr>
            <p:cNvPr id="1089" name="Google Shape;1089;p70"/>
            <p:cNvSpPr/>
            <p:nvPr/>
          </p:nvSpPr>
          <p:spPr>
            <a:xfrm>
              <a:off x="5348791" y="4039458"/>
              <a:ext cx="36463" cy="34502"/>
            </a:xfrm>
            <a:custGeom>
              <a:avLst/>
              <a:gdLst/>
              <a:ahLst/>
              <a:cxnLst/>
              <a:rect l="l" t="t" r="r" b="b"/>
              <a:pathLst>
                <a:path w="186" h="176" extrusionOk="0">
                  <a:moveTo>
                    <a:pt x="0" y="0"/>
                  </a:moveTo>
                  <a:lnTo>
                    <a:pt x="185" y="0"/>
                  </a:lnTo>
                  <a:lnTo>
                    <a:pt x="185" y="175"/>
                  </a:lnTo>
                  <a:lnTo>
                    <a:pt x="0" y="175"/>
                  </a:lnTo>
                  <a:lnTo>
                    <a:pt x="0" y="0"/>
                  </a:lnTo>
                  <a:close/>
                </a:path>
              </a:pathLst>
            </a:custGeom>
            <a:solidFill>
              <a:schemeClr val="dk1"/>
            </a:solidFill>
            <a:ln>
              <a:noFill/>
            </a:ln>
          </p:spPr>
        </p:sp>
        <p:sp>
          <p:nvSpPr>
            <p:cNvPr id="1090" name="Google Shape;1090;p70"/>
            <p:cNvSpPr/>
            <p:nvPr/>
          </p:nvSpPr>
          <p:spPr>
            <a:xfrm>
              <a:off x="5462295" y="3867339"/>
              <a:ext cx="36463" cy="151731"/>
            </a:xfrm>
            <a:custGeom>
              <a:avLst/>
              <a:gdLst/>
              <a:ahLst/>
              <a:cxnLst/>
              <a:rect l="l" t="t" r="r" b="b"/>
              <a:pathLst>
                <a:path w="186" h="774" extrusionOk="0">
                  <a:moveTo>
                    <a:pt x="185" y="93"/>
                  </a:moveTo>
                  <a:lnTo>
                    <a:pt x="93" y="0"/>
                  </a:lnTo>
                  <a:lnTo>
                    <a:pt x="0" y="93"/>
                  </a:lnTo>
                  <a:lnTo>
                    <a:pt x="0" y="773"/>
                  </a:lnTo>
                  <a:lnTo>
                    <a:pt x="185" y="773"/>
                  </a:lnTo>
                  <a:lnTo>
                    <a:pt x="185" y="93"/>
                  </a:lnTo>
                  <a:close/>
                </a:path>
              </a:pathLst>
            </a:custGeom>
            <a:solidFill>
              <a:schemeClr val="dk1"/>
            </a:solidFill>
            <a:ln>
              <a:noFill/>
            </a:ln>
          </p:spPr>
        </p:sp>
        <p:sp>
          <p:nvSpPr>
            <p:cNvPr id="1091" name="Google Shape;1091;p70"/>
            <p:cNvSpPr/>
            <p:nvPr/>
          </p:nvSpPr>
          <p:spPr>
            <a:xfrm>
              <a:off x="5462295" y="4039458"/>
              <a:ext cx="36463" cy="34502"/>
            </a:xfrm>
            <a:custGeom>
              <a:avLst/>
              <a:gdLst/>
              <a:ahLst/>
              <a:cxnLst/>
              <a:rect l="l" t="t" r="r" b="b"/>
              <a:pathLst>
                <a:path w="186" h="176" extrusionOk="0">
                  <a:moveTo>
                    <a:pt x="0" y="0"/>
                  </a:moveTo>
                  <a:lnTo>
                    <a:pt x="185" y="0"/>
                  </a:lnTo>
                  <a:lnTo>
                    <a:pt x="185" y="175"/>
                  </a:lnTo>
                  <a:lnTo>
                    <a:pt x="0" y="175"/>
                  </a:lnTo>
                  <a:lnTo>
                    <a:pt x="0" y="0"/>
                  </a:lnTo>
                  <a:close/>
                </a:path>
              </a:pathLst>
            </a:custGeom>
            <a:solidFill>
              <a:schemeClr val="dk1"/>
            </a:solidFill>
            <a:ln>
              <a:noFill/>
            </a:ln>
          </p:spPr>
        </p:sp>
        <p:sp>
          <p:nvSpPr>
            <p:cNvPr id="1092" name="Google Shape;1092;p70"/>
            <p:cNvSpPr/>
            <p:nvPr/>
          </p:nvSpPr>
          <p:spPr>
            <a:xfrm>
              <a:off x="5290764" y="4093956"/>
              <a:ext cx="266216" cy="122718"/>
            </a:xfrm>
            <a:custGeom>
              <a:avLst/>
              <a:gdLst/>
              <a:ahLst/>
              <a:cxnLst/>
              <a:rect l="l" t="t" r="r" b="b"/>
              <a:pathLst>
                <a:path w="1358" h="626" extrusionOk="0">
                  <a:moveTo>
                    <a:pt x="0" y="625"/>
                  </a:moveTo>
                  <a:lnTo>
                    <a:pt x="1357" y="625"/>
                  </a:lnTo>
                  <a:lnTo>
                    <a:pt x="1357" y="0"/>
                  </a:lnTo>
                  <a:lnTo>
                    <a:pt x="0" y="0"/>
                  </a:lnTo>
                  <a:lnTo>
                    <a:pt x="0" y="625"/>
                  </a:lnTo>
                  <a:moveTo>
                    <a:pt x="805" y="469"/>
                  </a:moveTo>
                  <a:lnTo>
                    <a:pt x="552" y="469"/>
                  </a:lnTo>
                  <a:lnTo>
                    <a:pt x="552" y="365"/>
                  </a:lnTo>
                  <a:lnTo>
                    <a:pt x="805" y="365"/>
                  </a:lnTo>
                  <a:lnTo>
                    <a:pt x="805" y="469"/>
                  </a:lnTo>
                  <a:moveTo>
                    <a:pt x="427" y="156"/>
                  </a:moveTo>
                  <a:lnTo>
                    <a:pt x="930" y="156"/>
                  </a:lnTo>
                  <a:lnTo>
                    <a:pt x="930" y="261"/>
                  </a:lnTo>
                  <a:lnTo>
                    <a:pt x="427" y="261"/>
                  </a:lnTo>
                  <a:lnTo>
                    <a:pt x="427" y="156"/>
                  </a:lnTo>
                  <a:close/>
                </a:path>
              </a:pathLst>
            </a:custGeom>
            <a:solidFill>
              <a:schemeClr val="dk1"/>
            </a:solidFill>
            <a:ln>
              <a:noFill/>
            </a:ln>
          </p:spPr>
        </p:sp>
      </p:grpSp>
      <p:grpSp>
        <p:nvGrpSpPr>
          <p:cNvPr id="1093" name="Google Shape;1093;p70"/>
          <p:cNvGrpSpPr/>
          <p:nvPr/>
        </p:nvGrpSpPr>
        <p:grpSpPr>
          <a:xfrm>
            <a:off x="1861710" y="2229850"/>
            <a:ext cx="313853" cy="349336"/>
            <a:chOff x="1861710" y="2229850"/>
            <a:chExt cx="313853" cy="349336"/>
          </a:xfrm>
        </p:grpSpPr>
        <p:sp>
          <p:nvSpPr>
            <p:cNvPr id="1094" name="Google Shape;1094;p70"/>
            <p:cNvSpPr/>
            <p:nvPr/>
          </p:nvSpPr>
          <p:spPr>
            <a:xfrm>
              <a:off x="1861710" y="2229850"/>
              <a:ext cx="232105" cy="247004"/>
            </a:xfrm>
            <a:custGeom>
              <a:avLst/>
              <a:gdLst/>
              <a:ahLst/>
              <a:cxnLst/>
              <a:rect l="l" t="t" r="r" b="b"/>
              <a:pathLst>
                <a:path w="1184" h="1260" extrusionOk="0">
                  <a:moveTo>
                    <a:pt x="0" y="0"/>
                  </a:moveTo>
                  <a:lnTo>
                    <a:pt x="1183" y="0"/>
                  </a:lnTo>
                  <a:lnTo>
                    <a:pt x="1183" y="1259"/>
                  </a:lnTo>
                  <a:lnTo>
                    <a:pt x="0" y="1259"/>
                  </a:lnTo>
                  <a:lnTo>
                    <a:pt x="0" y="0"/>
                  </a:lnTo>
                  <a:close/>
                </a:path>
              </a:pathLst>
            </a:custGeom>
            <a:solidFill>
              <a:schemeClr val="dk1"/>
            </a:solidFill>
            <a:ln>
              <a:noFill/>
            </a:ln>
          </p:spPr>
        </p:sp>
        <p:sp>
          <p:nvSpPr>
            <p:cNvPr id="1095" name="Google Shape;1095;p70"/>
            <p:cNvSpPr/>
            <p:nvPr/>
          </p:nvSpPr>
          <p:spPr>
            <a:xfrm>
              <a:off x="1861710" y="2497047"/>
              <a:ext cx="232105" cy="82139"/>
            </a:xfrm>
            <a:custGeom>
              <a:avLst/>
              <a:gdLst/>
              <a:ahLst/>
              <a:cxnLst/>
              <a:rect l="l" t="t" r="r" b="b"/>
              <a:pathLst>
                <a:path w="1184" h="419" extrusionOk="0">
                  <a:moveTo>
                    <a:pt x="0" y="418"/>
                  </a:moveTo>
                  <a:lnTo>
                    <a:pt x="1183" y="418"/>
                  </a:lnTo>
                  <a:lnTo>
                    <a:pt x="1183" y="0"/>
                  </a:lnTo>
                  <a:lnTo>
                    <a:pt x="0" y="0"/>
                  </a:lnTo>
                  <a:lnTo>
                    <a:pt x="0" y="418"/>
                  </a:lnTo>
                  <a:moveTo>
                    <a:pt x="821" y="157"/>
                  </a:moveTo>
                  <a:lnTo>
                    <a:pt x="925" y="157"/>
                  </a:lnTo>
                  <a:lnTo>
                    <a:pt x="925" y="261"/>
                  </a:lnTo>
                  <a:lnTo>
                    <a:pt x="821" y="261"/>
                  </a:lnTo>
                  <a:lnTo>
                    <a:pt x="821" y="157"/>
                  </a:lnTo>
                  <a:moveTo>
                    <a:pt x="465" y="157"/>
                  </a:moveTo>
                  <a:lnTo>
                    <a:pt x="718" y="157"/>
                  </a:lnTo>
                  <a:lnTo>
                    <a:pt x="718" y="261"/>
                  </a:lnTo>
                  <a:lnTo>
                    <a:pt x="465" y="261"/>
                  </a:lnTo>
                  <a:lnTo>
                    <a:pt x="465" y="157"/>
                  </a:lnTo>
                  <a:moveTo>
                    <a:pt x="257" y="157"/>
                  </a:moveTo>
                  <a:lnTo>
                    <a:pt x="362" y="157"/>
                  </a:lnTo>
                  <a:lnTo>
                    <a:pt x="362" y="261"/>
                  </a:lnTo>
                  <a:lnTo>
                    <a:pt x="257" y="261"/>
                  </a:lnTo>
                  <a:lnTo>
                    <a:pt x="257" y="157"/>
                  </a:lnTo>
                  <a:close/>
                </a:path>
              </a:pathLst>
            </a:custGeom>
            <a:solidFill>
              <a:schemeClr val="dk1"/>
            </a:solidFill>
            <a:ln>
              <a:noFill/>
            </a:ln>
          </p:spPr>
        </p:sp>
        <p:sp>
          <p:nvSpPr>
            <p:cNvPr id="1096" name="Google Shape;1096;p70"/>
            <p:cNvSpPr/>
            <p:nvPr/>
          </p:nvSpPr>
          <p:spPr>
            <a:xfrm>
              <a:off x="2114008" y="2229850"/>
              <a:ext cx="61555" cy="261511"/>
            </a:xfrm>
            <a:custGeom>
              <a:avLst/>
              <a:gdLst/>
              <a:ahLst/>
              <a:cxnLst/>
              <a:rect l="l" t="t" r="r" b="b"/>
              <a:pathLst>
                <a:path w="314" h="1334" extrusionOk="0">
                  <a:moveTo>
                    <a:pt x="156" y="0"/>
                  </a:moveTo>
                  <a:lnTo>
                    <a:pt x="156" y="0"/>
                  </a:lnTo>
                  <a:cubicBezTo>
                    <a:pt x="129" y="0"/>
                    <a:pt x="102" y="7"/>
                    <a:pt x="78" y="21"/>
                  </a:cubicBezTo>
                  <a:cubicBezTo>
                    <a:pt x="54" y="34"/>
                    <a:pt x="34" y="54"/>
                    <a:pt x="21" y="78"/>
                  </a:cubicBezTo>
                  <a:cubicBezTo>
                    <a:pt x="7" y="102"/>
                    <a:pt x="0" y="129"/>
                    <a:pt x="0" y="156"/>
                  </a:cubicBezTo>
                  <a:lnTo>
                    <a:pt x="0" y="1333"/>
                  </a:lnTo>
                  <a:lnTo>
                    <a:pt x="313" y="1333"/>
                  </a:lnTo>
                  <a:lnTo>
                    <a:pt x="313" y="156"/>
                  </a:lnTo>
                  <a:lnTo>
                    <a:pt x="313" y="156"/>
                  </a:lnTo>
                  <a:cubicBezTo>
                    <a:pt x="313" y="129"/>
                    <a:pt x="305" y="102"/>
                    <a:pt x="292" y="78"/>
                  </a:cubicBezTo>
                  <a:cubicBezTo>
                    <a:pt x="278" y="54"/>
                    <a:pt x="258" y="34"/>
                    <a:pt x="234" y="21"/>
                  </a:cubicBezTo>
                  <a:cubicBezTo>
                    <a:pt x="211" y="7"/>
                    <a:pt x="184" y="0"/>
                    <a:pt x="1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70"/>
            <p:cNvSpPr/>
            <p:nvPr/>
          </p:nvSpPr>
          <p:spPr>
            <a:xfrm>
              <a:off x="2114008" y="2511750"/>
              <a:ext cx="61555" cy="67436"/>
            </a:xfrm>
            <a:custGeom>
              <a:avLst/>
              <a:gdLst/>
              <a:ahLst/>
              <a:cxnLst/>
              <a:rect l="l" t="t" r="r" b="b"/>
              <a:pathLst>
                <a:path w="314" h="344" extrusionOk="0">
                  <a:moveTo>
                    <a:pt x="0" y="87"/>
                  </a:moveTo>
                  <a:cubicBezTo>
                    <a:pt x="0" y="114"/>
                    <a:pt x="7" y="141"/>
                    <a:pt x="21" y="165"/>
                  </a:cubicBezTo>
                  <a:cubicBezTo>
                    <a:pt x="34" y="189"/>
                    <a:pt x="54" y="209"/>
                    <a:pt x="78" y="222"/>
                  </a:cubicBezTo>
                  <a:cubicBezTo>
                    <a:pt x="86" y="227"/>
                    <a:pt x="95" y="231"/>
                    <a:pt x="104" y="234"/>
                  </a:cubicBezTo>
                  <a:lnTo>
                    <a:pt x="104" y="343"/>
                  </a:lnTo>
                  <a:lnTo>
                    <a:pt x="208" y="343"/>
                  </a:lnTo>
                  <a:lnTo>
                    <a:pt x="208" y="234"/>
                  </a:lnTo>
                  <a:cubicBezTo>
                    <a:pt x="217" y="231"/>
                    <a:pt x="226" y="227"/>
                    <a:pt x="234" y="222"/>
                  </a:cubicBezTo>
                  <a:cubicBezTo>
                    <a:pt x="258" y="209"/>
                    <a:pt x="278" y="189"/>
                    <a:pt x="292" y="165"/>
                  </a:cubicBezTo>
                  <a:cubicBezTo>
                    <a:pt x="305" y="141"/>
                    <a:pt x="313" y="114"/>
                    <a:pt x="313" y="87"/>
                  </a:cubicBezTo>
                  <a:lnTo>
                    <a:pt x="313" y="0"/>
                  </a:lnTo>
                  <a:lnTo>
                    <a:pt x="0" y="0"/>
                  </a:lnTo>
                  <a:lnTo>
                    <a:pt x="0" y="8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 name="Google Shape;1098;p70"/>
          <p:cNvGrpSpPr/>
          <p:nvPr/>
        </p:nvGrpSpPr>
        <p:grpSpPr>
          <a:xfrm>
            <a:off x="2416099" y="1726429"/>
            <a:ext cx="349530" cy="349334"/>
            <a:chOff x="2416099" y="1726429"/>
            <a:chExt cx="349530" cy="349334"/>
          </a:xfrm>
        </p:grpSpPr>
        <p:sp>
          <p:nvSpPr>
            <p:cNvPr id="1099" name="Google Shape;1099;p70"/>
            <p:cNvSpPr/>
            <p:nvPr/>
          </p:nvSpPr>
          <p:spPr>
            <a:xfrm>
              <a:off x="2580573" y="1994215"/>
              <a:ext cx="20584" cy="20584"/>
            </a:xfrm>
            <a:custGeom>
              <a:avLst/>
              <a:gdLst/>
              <a:ahLst/>
              <a:cxnLst/>
              <a:rect l="l" t="t" r="r" b="b"/>
              <a:pathLst>
                <a:path w="105" h="105" extrusionOk="0">
                  <a:moveTo>
                    <a:pt x="104" y="52"/>
                  </a:moveTo>
                  <a:cubicBezTo>
                    <a:pt x="104" y="61"/>
                    <a:pt x="101" y="70"/>
                    <a:pt x="97" y="78"/>
                  </a:cubicBezTo>
                  <a:cubicBezTo>
                    <a:pt x="92" y="86"/>
                    <a:pt x="86" y="92"/>
                    <a:pt x="78" y="97"/>
                  </a:cubicBezTo>
                  <a:cubicBezTo>
                    <a:pt x="70" y="101"/>
                    <a:pt x="61" y="104"/>
                    <a:pt x="52" y="104"/>
                  </a:cubicBezTo>
                  <a:cubicBezTo>
                    <a:pt x="43" y="104"/>
                    <a:pt x="34" y="101"/>
                    <a:pt x="26" y="97"/>
                  </a:cubicBezTo>
                  <a:cubicBezTo>
                    <a:pt x="18" y="92"/>
                    <a:pt x="11" y="86"/>
                    <a:pt x="7" y="78"/>
                  </a:cubicBezTo>
                  <a:cubicBezTo>
                    <a:pt x="2" y="70"/>
                    <a:pt x="0" y="61"/>
                    <a:pt x="0" y="52"/>
                  </a:cubicBezTo>
                  <a:cubicBezTo>
                    <a:pt x="0" y="43"/>
                    <a:pt x="2" y="34"/>
                    <a:pt x="7" y="26"/>
                  </a:cubicBezTo>
                  <a:cubicBezTo>
                    <a:pt x="11" y="18"/>
                    <a:pt x="18" y="11"/>
                    <a:pt x="26" y="7"/>
                  </a:cubicBezTo>
                  <a:cubicBezTo>
                    <a:pt x="34" y="2"/>
                    <a:pt x="43" y="0"/>
                    <a:pt x="52" y="0"/>
                  </a:cubicBezTo>
                  <a:cubicBezTo>
                    <a:pt x="61" y="0"/>
                    <a:pt x="70" y="2"/>
                    <a:pt x="78" y="7"/>
                  </a:cubicBezTo>
                  <a:cubicBezTo>
                    <a:pt x="86" y="11"/>
                    <a:pt x="93" y="18"/>
                    <a:pt x="97" y="26"/>
                  </a:cubicBezTo>
                  <a:cubicBezTo>
                    <a:pt x="102" y="34"/>
                    <a:pt x="104" y="43"/>
                    <a:pt x="104" y="5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70"/>
            <p:cNvSpPr/>
            <p:nvPr/>
          </p:nvSpPr>
          <p:spPr>
            <a:xfrm>
              <a:off x="2580573" y="1787593"/>
              <a:ext cx="20584" cy="20584"/>
            </a:xfrm>
            <a:custGeom>
              <a:avLst/>
              <a:gdLst/>
              <a:ahLst/>
              <a:cxnLst/>
              <a:rect l="l" t="t" r="r" b="b"/>
              <a:pathLst>
                <a:path w="105" h="105" extrusionOk="0">
                  <a:moveTo>
                    <a:pt x="104" y="52"/>
                  </a:moveTo>
                  <a:cubicBezTo>
                    <a:pt x="104" y="61"/>
                    <a:pt x="101" y="70"/>
                    <a:pt x="97" y="78"/>
                  </a:cubicBezTo>
                  <a:cubicBezTo>
                    <a:pt x="92" y="86"/>
                    <a:pt x="86" y="92"/>
                    <a:pt x="78" y="97"/>
                  </a:cubicBezTo>
                  <a:cubicBezTo>
                    <a:pt x="70" y="101"/>
                    <a:pt x="61" y="104"/>
                    <a:pt x="52" y="104"/>
                  </a:cubicBezTo>
                  <a:cubicBezTo>
                    <a:pt x="43" y="104"/>
                    <a:pt x="34" y="101"/>
                    <a:pt x="26" y="97"/>
                  </a:cubicBezTo>
                  <a:cubicBezTo>
                    <a:pt x="18" y="92"/>
                    <a:pt x="11" y="86"/>
                    <a:pt x="7" y="78"/>
                  </a:cubicBezTo>
                  <a:cubicBezTo>
                    <a:pt x="2" y="70"/>
                    <a:pt x="0" y="61"/>
                    <a:pt x="0" y="52"/>
                  </a:cubicBezTo>
                  <a:cubicBezTo>
                    <a:pt x="0" y="43"/>
                    <a:pt x="2" y="34"/>
                    <a:pt x="7" y="26"/>
                  </a:cubicBezTo>
                  <a:cubicBezTo>
                    <a:pt x="11" y="18"/>
                    <a:pt x="18" y="12"/>
                    <a:pt x="26" y="7"/>
                  </a:cubicBezTo>
                  <a:cubicBezTo>
                    <a:pt x="34" y="2"/>
                    <a:pt x="43" y="0"/>
                    <a:pt x="52" y="0"/>
                  </a:cubicBezTo>
                  <a:cubicBezTo>
                    <a:pt x="61" y="0"/>
                    <a:pt x="70" y="2"/>
                    <a:pt x="78" y="7"/>
                  </a:cubicBezTo>
                  <a:cubicBezTo>
                    <a:pt x="86" y="12"/>
                    <a:pt x="93" y="18"/>
                    <a:pt x="97" y="26"/>
                  </a:cubicBezTo>
                  <a:cubicBezTo>
                    <a:pt x="102" y="34"/>
                    <a:pt x="104" y="43"/>
                    <a:pt x="104" y="5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70"/>
            <p:cNvSpPr/>
            <p:nvPr/>
          </p:nvSpPr>
          <p:spPr>
            <a:xfrm>
              <a:off x="2579788" y="1886787"/>
              <a:ext cx="22152" cy="32934"/>
            </a:xfrm>
            <a:custGeom>
              <a:avLst/>
              <a:gdLst/>
              <a:ahLst/>
              <a:cxnLst/>
              <a:rect l="l" t="t" r="r" b="b"/>
              <a:pathLst>
                <a:path w="113" h="168" extrusionOk="0">
                  <a:moveTo>
                    <a:pt x="0" y="114"/>
                  </a:moveTo>
                  <a:cubicBezTo>
                    <a:pt x="0" y="142"/>
                    <a:pt x="26" y="167"/>
                    <a:pt x="56" y="167"/>
                  </a:cubicBezTo>
                  <a:cubicBezTo>
                    <a:pt x="86" y="167"/>
                    <a:pt x="112" y="142"/>
                    <a:pt x="112" y="114"/>
                  </a:cubicBezTo>
                  <a:cubicBezTo>
                    <a:pt x="112" y="73"/>
                    <a:pt x="82" y="29"/>
                    <a:pt x="56" y="0"/>
                  </a:cubicBezTo>
                  <a:cubicBezTo>
                    <a:pt x="30" y="29"/>
                    <a:pt x="0" y="73"/>
                    <a:pt x="0" y="1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70"/>
            <p:cNvSpPr/>
            <p:nvPr/>
          </p:nvSpPr>
          <p:spPr>
            <a:xfrm>
              <a:off x="2507451" y="1963829"/>
              <a:ext cx="20780" cy="20780"/>
            </a:xfrm>
            <a:custGeom>
              <a:avLst/>
              <a:gdLst/>
              <a:ahLst/>
              <a:cxnLst/>
              <a:rect l="l" t="t" r="r" b="b"/>
              <a:pathLst>
                <a:path w="106" h="106" extrusionOk="0">
                  <a:moveTo>
                    <a:pt x="52" y="0"/>
                  </a:moveTo>
                  <a:cubicBezTo>
                    <a:pt x="43" y="0"/>
                    <a:pt x="34" y="2"/>
                    <a:pt x="26" y="7"/>
                  </a:cubicBezTo>
                  <a:cubicBezTo>
                    <a:pt x="18" y="11"/>
                    <a:pt x="11" y="19"/>
                    <a:pt x="7" y="27"/>
                  </a:cubicBezTo>
                  <a:cubicBezTo>
                    <a:pt x="2" y="34"/>
                    <a:pt x="0" y="43"/>
                    <a:pt x="0" y="53"/>
                  </a:cubicBezTo>
                  <a:cubicBezTo>
                    <a:pt x="0" y="62"/>
                    <a:pt x="2" y="71"/>
                    <a:pt x="7" y="79"/>
                  </a:cubicBezTo>
                  <a:cubicBezTo>
                    <a:pt x="11" y="87"/>
                    <a:pt x="18" y="93"/>
                    <a:pt x="26" y="98"/>
                  </a:cubicBezTo>
                  <a:cubicBezTo>
                    <a:pt x="33" y="102"/>
                    <a:pt x="43" y="105"/>
                    <a:pt x="53" y="105"/>
                  </a:cubicBezTo>
                  <a:cubicBezTo>
                    <a:pt x="62" y="105"/>
                    <a:pt x="71" y="102"/>
                    <a:pt x="79" y="98"/>
                  </a:cubicBezTo>
                  <a:cubicBezTo>
                    <a:pt x="87" y="93"/>
                    <a:pt x="93" y="87"/>
                    <a:pt x="98" y="79"/>
                  </a:cubicBezTo>
                  <a:cubicBezTo>
                    <a:pt x="102" y="71"/>
                    <a:pt x="105" y="62"/>
                    <a:pt x="105" y="53"/>
                  </a:cubicBezTo>
                  <a:cubicBezTo>
                    <a:pt x="105" y="43"/>
                    <a:pt x="102" y="34"/>
                    <a:pt x="98" y="27"/>
                  </a:cubicBezTo>
                  <a:cubicBezTo>
                    <a:pt x="95" y="23"/>
                    <a:pt x="93" y="19"/>
                    <a:pt x="89" y="16"/>
                  </a:cubicBezTo>
                  <a:cubicBezTo>
                    <a:pt x="86" y="12"/>
                    <a:pt x="83" y="10"/>
                    <a:pt x="79" y="7"/>
                  </a:cubicBezTo>
                  <a:cubicBezTo>
                    <a:pt x="71" y="3"/>
                    <a:pt x="62" y="0"/>
                    <a:pt x="53" y="0"/>
                  </a:cubicBezTo>
                  <a:lnTo>
                    <a:pt x="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70"/>
            <p:cNvSpPr/>
            <p:nvPr/>
          </p:nvSpPr>
          <p:spPr>
            <a:xfrm>
              <a:off x="2507451" y="1817782"/>
              <a:ext cx="20780" cy="20780"/>
            </a:xfrm>
            <a:custGeom>
              <a:avLst/>
              <a:gdLst/>
              <a:ahLst/>
              <a:cxnLst/>
              <a:rect l="l" t="t" r="r" b="b"/>
              <a:pathLst>
                <a:path w="106" h="106" extrusionOk="0">
                  <a:moveTo>
                    <a:pt x="16" y="16"/>
                  </a:moveTo>
                  <a:lnTo>
                    <a:pt x="16" y="16"/>
                  </a:lnTo>
                  <a:cubicBezTo>
                    <a:pt x="12" y="19"/>
                    <a:pt x="9" y="22"/>
                    <a:pt x="7" y="26"/>
                  </a:cubicBezTo>
                  <a:cubicBezTo>
                    <a:pt x="2" y="34"/>
                    <a:pt x="0" y="43"/>
                    <a:pt x="0" y="53"/>
                  </a:cubicBezTo>
                  <a:cubicBezTo>
                    <a:pt x="0" y="62"/>
                    <a:pt x="2" y="71"/>
                    <a:pt x="7" y="79"/>
                  </a:cubicBezTo>
                  <a:cubicBezTo>
                    <a:pt x="9" y="83"/>
                    <a:pt x="12" y="86"/>
                    <a:pt x="16" y="89"/>
                  </a:cubicBezTo>
                  <a:lnTo>
                    <a:pt x="16" y="89"/>
                  </a:lnTo>
                  <a:lnTo>
                    <a:pt x="16" y="89"/>
                  </a:lnTo>
                  <a:cubicBezTo>
                    <a:pt x="19" y="93"/>
                    <a:pt x="22" y="95"/>
                    <a:pt x="26" y="98"/>
                  </a:cubicBezTo>
                  <a:cubicBezTo>
                    <a:pt x="34" y="102"/>
                    <a:pt x="42" y="105"/>
                    <a:pt x="52" y="105"/>
                  </a:cubicBezTo>
                  <a:cubicBezTo>
                    <a:pt x="61" y="105"/>
                    <a:pt x="71" y="102"/>
                    <a:pt x="79" y="98"/>
                  </a:cubicBezTo>
                  <a:cubicBezTo>
                    <a:pt x="87" y="93"/>
                    <a:pt x="93" y="87"/>
                    <a:pt x="98" y="79"/>
                  </a:cubicBezTo>
                  <a:cubicBezTo>
                    <a:pt x="102" y="71"/>
                    <a:pt x="105" y="62"/>
                    <a:pt x="105" y="53"/>
                  </a:cubicBezTo>
                  <a:cubicBezTo>
                    <a:pt x="105" y="43"/>
                    <a:pt x="102" y="34"/>
                    <a:pt x="98" y="26"/>
                  </a:cubicBezTo>
                  <a:cubicBezTo>
                    <a:pt x="93" y="18"/>
                    <a:pt x="87" y="11"/>
                    <a:pt x="79" y="7"/>
                  </a:cubicBezTo>
                  <a:cubicBezTo>
                    <a:pt x="71" y="2"/>
                    <a:pt x="61" y="0"/>
                    <a:pt x="52" y="0"/>
                  </a:cubicBezTo>
                  <a:cubicBezTo>
                    <a:pt x="42" y="0"/>
                    <a:pt x="34" y="2"/>
                    <a:pt x="26" y="7"/>
                  </a:cubicBezTo>
                  <a:cubicBezTo>
                    <a:pt x="22" y="9"/>
                    <a:pt x="19" y="12"/>
                    <a:pt x="16" y="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70"/>
            <p:cNvSpPr/>
            <p:nvPr/>
          </p:nvSpPr>
          <p:spPr>
            <a:xfrm>
              <a:off x="2653498" y="1817782"/>
              <a:ext cx="20780" cy="20780"/>
            </a:xfrm>
            <a:custGeom>
              <a:avLst/>
              <a:gdLst/>
              <a:ahLst/>
              <a:cxnLst/>
              <a:rect l="l" t="t" r="r" b="b"/>
              <a:pathLst>
                <a:path w="106" h="106" extrusionOk="0">
                  <a:moveTo>
                    <a:pt x="53" y="105"/>
                  </a:moveTo>
                  <a:lnTo>
                    <a:pt x="53" y="105"/>
                  </a:lnTo>
                  <a:cubicBezTo>
                    <a:pt x="62" y="105"/>
                    <a:pt x="71" y="102"/>
                    <a:pt x="79" y="98"/>
                  </a:cubicBezTo>
                  <a:cubicBezTo>
                    <a:pt x="87" y="93"/>
                    <a:pt x="93" y="87"/>
                    <a:pt x="98" y="79"/>
                  </a:cubicBezTo>
                  <a:cubicBezTo>
                    <a:pt x="102" y="71"/>
                    <a:pt x="105" y="62"/>
                    <a:pt x="105" y="53"/>
                  </a:cubicBezTo>
                  <a:cubicBezTo>
                    <a:pt x="105" y="43"/>
                    <a:pt x="102" y="33"/>
                    <a:pt x="98" y="26"/>
                  </a:cubicBezTo>
                  <a:cubicBezTo>
                    <a:pt x="93" y="18"/>
                    <a:pt x="87" y="11"/>
                    <a:pt x="79" y="7"/>
                  </a:cubicBezTo>
                  <a:cubicBezTo>
                    <a:pt x="71" y="2"/>
                    <a:pt x="62" y="0"/>
                    <a:pt x="53" y="0"/>
                  </a:cubicBezTo>
                  <a:cubicBezTo>
                    <a:pt x="43" y="0"/>
                    <a:pt x="34" y="2"/>
                    <a:pt x="27" y="7"/>
                  </a:cubicBezTo>
                  <a:cubicBezTo>
                    <a:pt x="19" y="11"/>
                    <a:pt x="11" y="18"/>
                    <a:pt x="7" y="26"/>
                  </a:cubicBezTo>
                  <a:cubicBezTo>
                    <a:pt x="2" y="33"/>
                    <a:pt x="0" y="43"/>
                    <a:pt x="0" y="53"/>
                  </a:cubicBezTo>
                  <a:cubicBezTo>
                    <a:pt x="0" y="62"/>
                    <a:pt x="3" y="71"/>
                    <a:pt x="7" y="79"/>
                  </a:cubicBezTo>
                  <a:cubicBezTo>
                    <a:pt x="10" y="83"/>
                    <a:pt x="12" y="86"/>
                    <a:pt x="16" y="89"/>
                  </a:cubicBezTo>
                  <a:cubicBezTo>
                    <a:pt x="19" y="93"/>
                    <a:pt x="23" y="95"/>
                    <a:pt x="27" y="98"/>
                  </a:cubicBezTo>
                  <a:cubicBezTo>
                    <a:pt x="34" y="102"/>
                    <a:pt x="43" y="105"/>
                    <a:pt x="52" y="105"/>
                  </a:cubicBezTo>
                  <a:cubicBezTo>
                    <a:pt x="53" y="105"/>
                    <a:pt x="53" y="105"/>
                    <a:pt x="53" y="10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70"/>
            <p:cNvSpPr/>
            <p:nvPr/>
          </p:nvSpPr>
          <p:spPr>
            <a:xfrm>
              <a:off x="2416099" y="1726429"/>
              <a:ext cx="349530" cy="349334"/>
            </a:xfrm>
            <a:custGeom>
              <a:avLst/>
              <a:gdLst/>
              <a:ahLst/>
              <a:cxnLst/>
              <a:rect l="l" t="t" r="r" b="b"/>
              <a:pathLst>
                <a:path w="1783" h="1782" extrusionOk="0">
                  <a:moveTo>
                    <a:pt x="1521" y="261"/>
                  </a:moveTo>
                  <a:cubicBezTo>
                    <a:pt x="1466" y="206"/>
                    <a:pt x="1404" y="159"/>
                    <a:pt x="1336" y="120"/>
                  </a:cubicBezTo>
                  <a:cubicBezTo>
                    <a:pt x="1201" y="42"/>
                    <a:pt x="1047" y="0"/>
                    <a:pt x="891" y="0"/>
                  </a:cubicBezTo>
                  <a:cubicBezTo>
                    <a:pt x="735" y="0"/>
                    <a:pt x="581" y="42"/>
                    <a:pt x="446" y="120"/>
                  </a:cubicBezTo>
                  <a:cubicBezTo>
                    <a:pt x="310" y="198"/>
                    <a:pt x="198" y="310"/>
                    <a:pt x="120" y="446"/>
                  </a:cubicBezTo>
                  <a:cubicBezTo>
                    <a:pt x="42" y="581"/>
                    <a:pt x="0" y="735"/>
                    <a:pt x="0" y="891"/>
                  </a:cubicBezTo>
                  <a:cubicBezTo>
                    <a:pt x="0" y="1047"/>
                    <a:pt x="42" y="1200"/>
                    <a:pt x="120" y="1336"/>
                  </a:cubicBezTo>
                  <a:cubicBezTo>
                    <a:pt x="198" y="1471"/>
                    <a:pt x="310" y="1584"/>
                    <a:pt x="446" y="1662"/>
                  </a:cubicBezTo>
                  <a:cubicBezTo>
                    <a:pt x="581" y="1740"/>
                    <a:pt x="735" y="1781"/>
                    <a:pt x="891" y="1781"/>
                  </a:cubicBezTo>
                  <a:cubicBezTo>
                    <a:pt x="1047" y="1781"/>
                    <a:pt x="1201" y="1740"/>
                    <a:pt x="1336" y="1662"/>
                  </a:cubicBezTo>
                  <a:cubicBezTo>
                    <a:pt x="1472" y="1584"/>
                    <a:pt x="1584" y="1471"/>
                    <a:pt x="1662" y="1336"/>
                  </a:cubicBezTo>
                  <a:cubicBezTo>
                    <a:pt x="1740" y="1200"/>
                    <a:pt x="1782" y="1047"/>
                    <a:pt x="1782" y="891"/>
                  </a:cubicBezTo>
                  <a:lnTo>
                    <a:pt x="1782" y="891"/>
                  </a:lnTo>
                  <a:cubicBezTo>
                    <a:pt x="1782" y="890"/>
                    <a:pt x="1782" y="889"/>
                    <a:pt x="1782" y="889"/>
                  </a:cubicBezTo>
                  <a:cubicBezTo>
                    <a:pt x="1782" y="733"/>
                    <a:pt x="1741" y="581"/>
                    <a:pt x="1663" y="446"/>
                  </a:cubicBezTo>
                  <a:cubicBezTo>
                    <a:pt x="1624" y="379"/>
                    <a:pt x="1576" y="316"/>
                    <a:pt x="1521" y="261"/>
                  </a:cubicBezTo>
                  <a:moveTo>
                    <a:pt x="1183" y="385"/>
                  </a:moveTo>
                  <a:cubicBezTo>
                    <a:pt x="1207" y="372"/>
                    <a:pt x="1233" y="364"/>
                    <a:pt x="1261" y="364"/>
                  </a:cubicBezTo>
                  <a:cubicBezTo>
                    <a:pt x="1288" y="364"/>
                    <a:pt x="1315" y="371"/>
                    <a:pt x="1339" y="385"/>
                  </a:cubicBezTo>
                  <a:cubicBezTo>
                    <a:pt x="1362" y="398"/>
                    <a:pt x="1383" y="419"/>
                    <a:pt x="1397" y="443"/>
                  </a:cubicBezTo>
                  <a:cubicBezTo>
                    <a:pt x="1410" y="467"/>
                    <a:pt x="1418" y="494"/>
                    <a:pt x="1418" y="521"/>
                  </a:cubicBezTo>
                  <a:cubicBezTo>
                    <a:pt x="1418" y="548"/>
                    <a:pt x="1410" y="575"/>
                    <a:pt x="1397" y="599"/>
                  </a:cubicBezTo>
                  <a:cubicBezTo>
                    <a:pt x="1390" y="610"/>
                    <a:pt x="1383" y="620"/>
                    <a:pt x="1374" y="629"/>
                  </a:cubicBezTo>
                  <a:cubicBezTo>
                    <a:pt x="1364" y="640"/>
                    <a:pt x="1352" y="649"/>
                    <a:pt x="1339" y="657"/>
                  </a:cubicBezTo>
                  <a:cubicBezTo>
                    <a:pt x="1316" y="670"/>
                    <a:pt x="1288" y="678"/>
                    <a:pt x="1261" y="678"/>
                  </a:cubicBezTo>
                  <a:cubicBezTo>
                    <a:pt x="1233" y="678"/>
                    <a:pt x="1207" y="670"/>
                    <a:pt x="1183" y="657"/>
                  </a:cubicBezTo>
                  <a:cubicBezTo>
                    <a:pt x="1159" y="643"/>
                    <a:pt x="1139" y="623"/>
                    <a:pt x="1126" y="599"/>
                  </a:cubicBezTo>
                  <a:cubicBezTo>
                    <a:pt x="1112" y="575"/>
                    <a:pt x="1105" y="548"/>
                    <a:pt x="1105" y="521"/>
                  </a:cubicBezTo>
                  <a:cubicBezTo>
                    <a:pt x="1105" y="494"/>
                    <a:pt x="1112" y="467"/>
                    <a:pt x="1126" y="443"/>
                  </a:cubicBezTo>
                  <a:cubicBezTo>
                    <a:pt x="1133" y="430"/>
                    <a:pt x="1142" y="418"/>
                    <a:pt x="1153" y="408"/>
                  </a:cubicBezTo>
                  <a:cubicBezTo>
                    <a:pt x="1162" y="399"/>
                    <a:pt x="1172" y="392"/>
                    <a:pt x="1183" y="385"/>
                  </a:cubicBezTo>
                  <a:moveTo>
                    <a:pt x="891" y="208"/>
                  </a:moveTo>
                  <a:cubicBezTo>
                    <a:pt x="919" y="208"/>
                    <a:pt x="945" y="215"/>
                    <a:pt x="969" y="229"/>
                  </a:cubicBezTo>
                  <a:cubicBezTo>
                    <a:pt x="992" y="242"/>
                    <a:pt x="1013" y="262"/>
                    <a:pt x="1027" y="286"/>
                  </a:cubicBezTo>
                  <a:cubicBezTo>
                    <a:pt x="1040" y="310"/>
                    <a:pt x="1048" y="336"/>
                    <a:pt x="1048" y="364"/>
                  </a:cubicBezTo>
                  <a:cubicBezTo>
                    <a:pt x="1048" y="391"/>
                    <a:pt x="1040" y="419"/>
                    <a:pt x="1027" y="443"/>
                  </a:cubicBezTo>
                  <a:cubicBezTo>
                    <a:pt x="1013" y="466"/>
                    <a:pt x="992" y="486"/>
                    <a:pt x="969" y="500"/>
                  </a:cubicBezTo>
                  <a:cubicBezTo>
                    <a:pt x="945" y="514"/>
                    <a:pt x="918" y="521"/>
                    <a:pt x="891" y="521"/>
                  </a:cubicBezTo>
                  <a:cubicBezTo>
                    <a:pt x="863" y="521"/>
                    <a:pt x="837" y="514"/>
                    <a:pt x="813" y="500"/>
                  </a:cubicBezTo>
                  <a:cubicBezTo>
                    <a:pt x="789" y="486"/>
                    <a:pt x="768" y="466"/>
                    <a:pt x="755" y="443"/>
                  </a:cubicBezTo>
                  <a:cubicBezTo>
                    <a:pt x="741" y="419"/>
                    <a:pt x="734" y="392"/>
                    <a:pt x="734" y="364"/>
                  </a:cubicBezTo>
                  <a:cubicBezTo>
                    <a:pt x="735" y="337"/>
                    <a:pt x="742" y="310"/>
                    <a:pt x="755" y="286"/>
                  </a:cubicBezTo>
                  <a:cubicBezTo>
                    <a:pt x="769" y="262"/>
                    <a:pt x="789" y="242"/>
                    <a:pt x="813" y="229"/>
                  </a:cubicBezTo>
                  <a:cubicBezTo>
                    <a:pt x="837" y="215"/>
                    <a:pt x="864" y="208"/>
                    <a:pt x="891" y="208"/>
                  </a:cubicBezTo>
                  <a:moveTo>
                    <a:pt x="208" y="891"/>
                  </a:moveTo>
                  <a:cubicBezTo>
                    <a:pt x="208" y="864"/>
                    <a:pt x="215" y="837"/>
                    <a:pt x="229" y="813"/>
                  </a:cubicBezTo>
                  <a:cubicBezTo>
                    <a:pt x="242" y="789"/>
                    <a:pt x="262" y="769"/>
                    <a:pt x="286" y="756"/>
                  </a:cubicBezTo>
                  <a:cubicBezTo>
                    <a:pt x="310" y="742"/>
                    <a:pt x="336" y="735"/>
                    <a:pt x="364" y="735"/>
                  </a:cubicBezTo>
                  <a:cubicBezTo>
                    <a:pt x="391" y="735"/>
                    <a:pt x="418" y="742"/>
                    <a:pt x="442" y="756"/>
                  </a:cubicBezTo>
                  <a:cubicBezTo>
                    <a:pt x="465" y="769"/>
                    <a:pt x="486" y="789"/>
                    <a:pt x="500" y="813"/>
                  </a:cubicBezTo>
                  <a:cubicBezTo>
                    <a:pt x="513" y="837"/>
                    <a:pt x="521" y="863"/>
                    <a:pt x="521" y="891"/>
                  </a:cubicBezTo>
                  <a:cubicBezTo>
                    <a:pt x="521" y="918"/>
                    <a:pt x="513" y="945"/>
                    <a:pt x="500" y="969"/>
                  </a:cubicBezTo>
                  <a:cubicBezTo>
                    <a:pt x="486" y="992"/>
                    <a:pt x="465" y="1013"/>
                    <a:pt x="442" y="1027"/>
                  </a:cubicBezTo>
                  <a:cubicBezTo>
                    <a:pt x="418" y="1040"/>
                    <a:pt x="392" y="1048"/>
                    <a:pt x="364" y="1048"/>
                  </a:cubicBezTo>
                  <a:cubicBezTo>
                    <a:pt x="337" y="1048"/>
                    <a:pt x="310" y="1040"/>
                    <a:pt x="286" y="1027"/>
                  </a:cubicBezTo>
                  <a:cubicBezTo>
                    <a:pt x="262" y="1013"/>
                    <a:pt x="242" y="993"/>
                    <a:pt x="229" y="969"/>
                  </a:cubicBezTo>
                  <a:cubicBezTo>
                    <a:pt x="215" y="945"/>
                    <a:pt x="208" y="919"/>
                    <a:pt x="208" y="891"/>
                  </a:cubicBezTo>
                  <a:moveTo>
                    <a:pt x="629" y="1374"/>
                  </a:moveTo>
                  <a:cubicBezTo>
                    <a:pt x="620" y="1384"/>
                    <a:pt x="609" y="1392"/>
                    <a:pt x="597" y="1399"/>
                  </a:cubicBezTo>
                  <a:cubicBezTo>
                    <a:pt x="573" y="1413"/>
                    <a:pt x="545" y="1420"/>
                    <a:pt x="518" y="1420"/>
                  </a:cubicBezTo>
                  <a:cubicBezTo>
                    <a:pt x="490" y="1420"/>
                    <a:pt x="464" y="1413"/>
                    <a:pt x="440" y="1399"/>
                  </a:cubicBezTo>
                  <a:cubicBezTo>
                    <a:pt x="416" y="1385"/>
                    <a:pt x="397" y="1366"/>
                    <a:pt x="383" y="1342"/>
                  </a:cubicBezTo>
                  <a:cubicBezTo>
                    <a:pt x="369" y="1318"/>
                    <a:pt x="362" y="1291"/>
                    <a:pt x="362" y="1264"/>
                  </a:cubicBezTo>
                  <a:cubicBezTo>
                    <a:pt x="362" y="1236"/>
                    <a:pt x="369" y="1208"/>
                    <a:pt x="383" y="1185"/>
                  </a:cubicBezTo>
                  <a:cubicBezTo>
                    <a:pt x="397" y="1161"/>
                    <a:pt x="416" y="1142"/>
                    <a:pt x="440" y="1128"/>
                  </a:cubicBezTo>
                  <a:cubicBezTo>
                    <a:pt x="464" y="1114"/>
                    <a:pt x="490" y="1107"/>
                    <a:pt x="518" y="1107"/>
                  </a:cubicBezTo>
                  <a:cubicBezTo>
                    <a:pt x="545" y="1107"/>
                    <a:pt x="573" y="1114"/>
                    <a:pt x="597" y="1128"/>
                  </a:cubicBezTo>
                  <a:cubicBezTo>
                    <a:pt x="609" y="1135"/>
                    <a:pt x="620" y="1143"/>
                    <a:pt x="629" y="1153"/>
                  </a:cubicBezTo>
                  <a:cubicBezTo>
                    <a:pt x="639" y="1163"/>
                    <a:pt x="647" y="1174"/>
                    <a:pt x="654" y="1186"/>
                  </a:cubicBezTo>
                  <a:cubicBezTo>
                    <a:pt x="668" y="1209"/>
                    <a:pt x="675" y="1236"/>
                    <a:pt x="675" y="1264"/>
                  </a:cubicBezTo>
                  <a:cubicBezTo>
                    <a:pt x="675" y="1291"/>
                    <a:pt x="668" y="1318"/>
                    <a:pt x="654" y="1342"/>
                  </a:cubicBezTo>
                  <a:cubicBezTo>
                    <a:pt x="647" y="1354"/>
                    <a:pt x="639" y="1365"/>
                    <a:pt x="629" y="1374"/>
                  </a:cubicBezTo>
                  <a:moveTo>
                    <a:pt x="629" y="629"/>
                  </a:moveTo>
                  <a:cubicBezTo>
                    <a:pt x="620" y="639"/>
                    <a:pt x="609" y="647"/>
                    <a:pt x="597" y="654"/>
                  </a:cubicBezTo>
                  <a:cubicBezTo>
                    <a:pt x="573" y="668"/>
                    <a:pt x="546" y="675"/>
                    <a:pt x="519" y="675"/>
                  </a:cubicBezTo>
                  <a:cubicBezTo>
                    <a:pt x="491" y="675"/>
                    <a:pt x="464" y="668"/>
                    <a:pt x="440" y="654"/>
                  </a:cubicBezTo>
                  <a:cubicBezTo>
                    <a:pt x="428" y="647"/>
                    <a:pt x="418" y="639"/>
                    <a:pt x="408" y="629"/>
                  </a:cubicBezTo>
                  <a:cubicBezTo>
                    <a:pt x="398" y="620"/>
                    <a:pt x="390" y="609"/>
                    <a:pt x="383" y="597"/>
                  </a:cubicBezTo>
                  <a:cubicBezTo>
                    <a:pt x="369" y="573"/>
                    <a:pt x="362" y="546"/>
                    <a:pt x="362" y="519"/>
                  </a:cubicBezTo>
                  <a:cubicBezTo>
                    <a:pt x="362" y="491"/>
                    <a:pt x="369" y="464"/>
                    <a:pt x="383" y="440"/>
                  </a:cubicBezTo>
                  <a:cubicBezTo>
                    <a:pt x="397" y="416"/>
                    <a:pt x="416" y="397"/>
                    <a:pt x="440" y="383"/>
                  </a:cubicBezTo>
                  <a:cubicBezTo>
                    <a:pt x="464" y="369"/>
                    <a:pt x="491" y="362"/>
                    <a:pt x="519" y="362"/>
                  </a:cubicBezTo>
                  <a:cubicBezTo>
                    <a:pt x="546" y="362"/>
                    <a:pt x="573" y="369"/>
                    <a:pt x="597" y="383"/>
                  </a:cubicBezTo>
                  <a:cubicBezTo>
                    <a:pt x="621" y="397"/>
                    <a:pt x="640" y="416"/>
                    <a:pt x="654" y="440"/>
                  </a:cubicBezTo>
                  <a:cubicBezTo>
                    <a:pt x="668" y="464"/>
                    <a:pt x="675" y="491"/>
                    <a:pt x="675" y="519"/>
                  </a:cubicBezTo>
                  <a:cubicBezTo>
                    <a:pt x="675" y="546"/>
                    <a:pt x="668" y="573"/>
                    <a:pt x="654" y="597"/>
                  </a:cubicBezTo>
                  <a:cubicBezTo>
                    <a:pt x="647" y="609"/>
                    <a:pt x="639" y="620"/>
                    <a:pt x="629" y="629"/>
                  </a:cubicBezTo>
                  <a:moveTo>
                    <a:pt x="891" y="1575"/>
                  </a:moveTo>
                  <a:cubicBezTo>
                    <a:pt x="864" y="1575"/>
                    <a:pt x="837" y="1567"/>
                    <a:pt x="813" y="1554"/>
                  </a:cubicBezTo>
                  <a:cubicBezTo>
                    <a:pt x="789" y="1540"/>
                    <a:pt x="768" y="1519"/>
                    <a:pt x="755" y="1496"/>
                  </a:cubicBezTo>
                  <a:cubicBezTo>
                    <a:pt x="741" y="1472"/>
                    <a:pt x="734" y="1445"/>
                    <a:pt x="734" y="1418"/>
                  </a:cubicBezTo>
                  <a:cubicBezTo>
                    <a:pt x="734" y="1390"/>
                    <a:pt x="741" y="1364"/>
                    <a:pt x="755" y="1340"/>
                  </a:cubicBezTo>
                  <a:cubicBezTo>
                    <a:pt x="768" y="1316"/>
                    <a:pt x="789" y="1295"/>
                    <a:pt x="813" y="1282"/>
                  </a:cubicBezTo>
                  <a:cubicBezTo>
                    <a:pt x="837" y="1268"/>
                    <a:pt x="863" y="1262"/>
                    <a:pt x="891" y="1262"/>
                  </a:cubicBezTo>
                  <a:cubicBezTo>
                    <a:pt x="918" y="1262"/>
                    <a:pt x="945" y="1268"/>
                    <a:pt x="969" y="1282"/>
                  </a:cubicBezTo>
                  <a:cubicBezTo>
                    <a:pt x="992" y="1295"/>
                    <a:pt x="1013" y="1316"/>
                    <a:pt x="1027" y="1340"/>
                  </a:cubicBezTo>
                  <a:cubicBezTo>
                    <a:pt x="1040" y="1364"/>
                    <a:pt x="1048" y="1391"/>
                    <a:pt x="1048" y="1418"/>
                  </a:cubicBezTo>
                  <a:cubicBezTo>
                    <a:pt x="1048" y="1445"/>
                    <a:pt x="1040" y="1472"/>
                    <a:pt x="1027" y="1496"/>
                  </a:cubicBezTo>
                  <a:cubicBezTo>
                    <a:pt x="1013" y="1520"/>
                    <a:pt x="993" y="1540"/>
                    <a:pt x="969" y="1554"/>
                  </a:cubicBezTo>
                  <a:cubicBezTo>
                    <a:pt x="945" y="1567"/>
                    <a:pt x="918" y="1574"/>
                    <a:pt x="891" y="1575"/>
                  </a:cubicBezTo>
                  <a:moveTo>
                    <a:pt x="1003" y="1044"/>
                  </a:moveTo>
                  <a:cubicBezTo>
                    <a:pt x="993" y="1053"/>
                    <a:pt x="983" y="1061"/>
                    <a:pt x="971" y="1068"/>
                  </a:cubicBezTo>
                  <a:cubicBezTo>
                    <a:pt x="947" y="1082"/>
                    <a:pt x="919" y="1089"/>
                    <a:pt x="891" y="1089"/>
                  </a:cubicBezTo>
                  <a:cubicBezTo>
                    <a:pt x="863" y="1089"/>
                    <a:pt x="835" y="1082"/>
                    <a:pt x="811" y="1068"/>
                  </a:cubicBezTo>
                  <a:cubicBezTo>
                    <a:pt x="799" y="1061"/>
                    <a:pt x="789" y="1053"/>
                    <a:pt x="779" y="1044"/>
                  </a:cubicBezTo>
                  <a:cubicBezTo>
                    <a:pt x="768" y="1034"/>
                    <a:pt x="759" y="1022"/>
                    <a:pt x="752" y="1009"/>
                  </a:cubicBezTo>
                  <a:cubicBezTo>
                    <a:pt x="738" y="986"/>
                    <a:pt x="731" y="959"/>
                    <a:pt x="731" y="932"/>
                  </a:cubicBezTo>
                  <a:cubicBezTo>
                    <a:pt x="731" y="809"/>
                    <a:pt x="845" y="715"/>
                    <a:pt x="859" y="704"/>
                  </a:cubicBezTo>
                  <a:lnTo>
                    <a:pt x="891" y="678"/>
                  </a:lnTo>
                  <a:lnTo>
                    <a:pt x="924" y="704"/>
                  </a:lnTo>
                  <a:cubicBezTo>
                    <a:pt x="937" y="715"/>
                    <a:pt x="1051" y="810"/>
                    <a:pt x="1051" y="932"/>
                  </a:cubicBezTo>
                  <a:cubicBezTo>
                    <a:pt x="1051" y="959"/>
                    <a:pt x="1044" y="986"/>
                    <a:pt x="1031" y="1009"/>
                  </a:cubicBezTo>
                  <a:cubicBezTo>
                    <a:pt x="1023" y="1022"/>
                    <a:pt x="1014" y="1034"/>
                    <a:pt x="1003" y="1044"/>
                  </a:cubicBezTo>
                  <a:moveTo>
                    <a:pt x="1374" y="1374"/>
                  </a:moveTo>
                  <a:cubicBezTo>
                    <a:pt x="1365" y="1384"/>
                    <a:pt x="1354" y="1392"/>
                    <a:pt x="1342" y="1399"/>
                  </a:cubicBezTo>
                  <a:cubicBezTo>
                    <a:pt x="1318" y="1413"/>
                    <a:pt x="1291" y="1420"/>
                    <a:pt x="1264" y="1420"/>
                  </a:cubicBezTo>
                  <a:cubicBezTo>
                    <a:pt x="1236" y="1420"/>
                    <a:pt x="1209" y="1413"/>
                    <a:pt x="1185" y="1399"/>
                  </a:cubicBezTo>
                  <a:cubicBezTo>
                    <a:pt x="1161" y="1386"/>
                    <a:pt x="1142" y="1366"/>
                    <a:pt x="1128" y="1342"/>
                  </a:cubicBezTo>
                  <a:cubicBezTo>
                    <a:pt x="1114" y="1318"/>
                    <a:pt x="1107" y="1291"/>
                    <a:pt x="1107" y="1264"/>
                  </a:cubicBezTo>
                  <a:cubicBezTo>
                    <a:pt x="1107" y="1236"/>
                    <a:pt x="1114" y="1208"/>
                    <a:pt x="1128" y="1185"/>
                  </a:cubicBezTo>
                  <a:cubicBezTo>
                    <a:pt x="1142" y="1161"/>
                    <a:pt x="1161" y="1142"/>
                    <a:pt x="1185" y="1128"/>
                  </a:cubicBezTo>
                  <a:cubicBezTo>
                    <a:pt x="1209" y="1114"/>
                    <a:pt x="1236" y="1107"/>
                    <a:pt x="1264" y="1107"/>
                  </a:cubicBezTo>
                  <a:cubicBezTo>
                    <a:pt x="1291" y="1107"/>
                    <a:pt x="1318" y="1114"/>
                    <a:pt x="1342" y="1128"/>
                  </a:cubicBezTo>
                  <a:cubicBezTo>
                    <a:pt x="1354" y="1135"/>
                    <a:pt x="1365" y="1143"/>
                    <a:pt x="1374" y="1153"/>
                  </a:cubicBezTo>
                  <a:cubicBezTo>
                    <a:pt x="1384" y="1163"/>
                    <a:pt x="1392" y="1174"/>
                    <a:pt x="1399" y="1186"/>
                  </a:cubicBezTo>
                  <a:cubicBezTo>
                    <a:pt x="1413" y="1209"/>
                    <a:pt x="1420" y="1236"/>
                    <a:pt x="1420" y="1264"/>
                  </a:cubicBezTo>
                  <a:cubicBezTo>
                    <a:pt x="1420" y="1291"/>
                    <a:pt x="1413" y="1318"/>
                    <a:pt x="1399" y="1342"/>
                  </a:cubicBezTo>
                  <a:cubicBezTo>
                    <a:pt x="1392" y="1354"/>
                    <a:pt x="1384" y="1365"/>
                    <a:pt x="1374" y="1374"/>
                  </a:cubicBezTo>
                  <a:moveTo>
                    <a:pt x="1418" y="1048"/>
                  </a:moveTo>
                  <a:cubicBezTo>
                    <a:pt x="1390" y="1048"/>
                    <a:pt x="1363" y="1041"/>
                    <a:pt x="1340" y="1027"/>
                  </a:cubicBezTo>
                  <a:cubicBezTo>
                    <a:pt x="1316" y="1013"/>
                    <a:pt x="1295" y="992"/>
                    <a:pt x="1282" y="969"/>
                  </a:cubicBezTo>
                  <a:cubicBezTo>
                    <a:pt x="1268" y="945"/>
                    <a:pt x="1261" y="918"/>
                    <a:pt x="1261" y="891"/>
                  </a:cubicBezTo>
                  <a:cubicBezTo>
                    <a:pt x="1261" y="863"/>
                    <a:pt x="1268" y="837"/>
                    <a:pt x="1282" y="813"/>
                  </a:cubicBezTo>
                  <a:cubicBezTo>
                    <a:pt x="1295" y="789"/>
                    <a:pt x="1316" y="769"/>
                    <a:pt x="1340" y="756"/>
                  </a:cubicBezTo>
                  <a:cubicBezTo>
                    <a:pt x="1363" y="742"/>
                    <a:pt x="1390" y="735"/>
                    <a:pt x="1418" y="735"/>
                  </a:cubicBezTo>
                  <a:cubicBezTo>
                    <a:pt x="1445" y="735"/>
                    <a:pt x="1472" y="742"/>
                    <a:pt x="1496" y="756"/>
                  </a:cubicBezTo>
                  <a:cubicBezTo>
                    <a:pt x="1520" y="769"/>
                    <a:pt x="1540" y="789"/>
                    <a:pt x="1554" y="813"/>
                  </a:cubicBezTo>
                  <a:cubicBezTo>
                    <a:pt x="1567" y="837"/>
                    <a:pt x="1574" y="864"/>
                    <a:pt x="1574" y="891"/>
                  </a:cubicBezTo>
                  <a:cubicBezTo>
                    <a:pt x="1574" y="919"/>
                    <a:pt x="1567" y="946"/>
                    <a:pt x="1553" y="969"/>
                  </a:cubicBezTo>
                  <a:cubicBezTo>
                    <a:pt x="1540" y="993"/>
                    <a:pt x="1520" y="1013"/>
                    <a:pt x="1496" y="1027"/>
                  </a:cubicBezTo>
                  <a:cubicBezTo>
                    <a:pt x="1472" y="1040"/>
                    <a:pt x="1445" y="1048"/>
                    <a:pt x="1418" y="10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70"/>
            <p:cNvSpPr/>
            <p:nvPr/>
          </p:nvSpPr>
          <p:spPr>
            <a:xfrm>
              <a:off x="2477262" y="1890904"/>
              <a:ext cx="20584" cy="20584"/>
            </a:xfrm>
            <a:custGeom>
              <a:avLst/>
              <a:gdLst/>
              <a:ahLst/>
              <a:cxnLst/>
              <a:rect l="l" t="t" r="r" b="b"/>
              <a:pathLst>
                <a:path w="105" h="105" extrusionOk="0">
                  <a:moveTo>
                    <a:pt x="104" y="52"/>
                  </a:moveTo>
                  <a:cubicBezTo>
                    <a:pt x="104" y="61"/>
                    <a:pt x="101" y="70"/>
                    <a:pt x="97" y="78"/>
                  </a:cubicBezTo>
                  <a:cubicBezTo>
                    <a:pt x="92" y="86"/>
                    <a:pt x="86" y="92"/>
                    <a:pt x="78" y="97"/>
                  </a:cubicBezTo>
                  <a:cubicBezTo>
                    <a:pt x="70" y="101"/>
                    <a:pt x="61" y="104"/>
                    <a:pt x="52" y="104"/>
                  </a:cubicBezTo>
                  <a:cubicBezTo>
                    <a:pt x="43" y="104"/>
                    <a:pt x="34" y="101"/>
                    <a:pt x="26" y="97"/>
                  </a:cubicBezTo>
                  <a:cubicBezTo>
                    <a:pt x="18" y="92"/>
                    <a:pt x="12" y="86"/>
                    <a:pt x="7" y="78"/>
                  </a:cubicBezTo>
                  <a:cubicBezTo>
                    <a:pt x="2" y="70"/>
                    <a:pt x="0" y="61"/>
                    <a:pt x="0" y="52"/>
                  </a:cubicBezTo>
                  <a:cubicBezTo>
                    <a:pt x="0" y="43"/>
                    <a:pt x="2" y="34"/>
                    <a:pt x="7" y="26"/>
                  </a:cubicBezTo>
                  <a:cubicBezTo>
                    <a:pt x="12" y="18"/>
                    <a:pt x="18" y="11"/>
                    <a:pt x="26" y="7"/>
                  </a:cubicBezTo>
                  <a:cubicBezTo>
                    <a:pt x="34" y="2"/>
                    <a:pt x="43" y="0"/>
                    <a:pt x="52" y="0"/>
                  </a:cubicBezTo>
                  <a:cubicBezTo>
                    <a:pt x="61" y="0"/>
                    <a:pt x="70" y="2"/>
                    <a:pt x="78" y="7"/>
                  </a:cubicBezTo>
                  <a:cubicBezTo>
                    <a:pt x="86" y="11"/>
                    <a:pt x="93" y="18"/>
                    <a:pt x="97" y="26"/>
                  </a:cubicBezTo>
                  <a:cubicBezTo>
                    <a:pt x="102" y="34"/>
                    <a:pt x="104" y="43"/>
                    <a:pt x="104" y="5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70"/>
            <p:cNvSpPr/>
            <p:nvPr/>
          </p:nvSpPr>
          <p:spPr>
            <a:xfrm>
              <a:off x="2683883" y="1890904"/>
              <a:ext cx="20584" cy="20584"/>
            </a:xfrm>
            <a:custGeom>
              <a:avLst/>
              <a:gdLst/>
              <a:ahLst/>
              <a:cxnLst/>
              <a:rect l="l" t="t" r="r" b="b"/>
              <a:pathLst>
                <a:path w="105" h="105" extrusionOk="0">
                  <a:moveTo>
                    <a:pt x="104" y="52"/>
                  </a:moveTo>
                  <a:cubicBezTo>
                    <a:pt x="104" y="61"/>
                    <a:pt x="101" y="70"/>
                    <a:pt x="97" y="78"/>
                  </a:cubicBezTo>
                  <a:cubicBezTo>
                    <a:pt x="92" y="86"/>
                    <a:pt x="86" y="92"/>
                    <a:pt x="78" y="97"/>
                  </a:cubicBezTo>
                  <a:cubicBezTo>
                    <a:pt x="70" y="101"/>
                    <a:pt x="61" y="104"/>
                    <a:pt x="52" y="104"/>
                  </a:cubicBezTo>
                  <a:cubicBezTo>
                    <a:pt x="43" y="104"/>
                    <a:pt x="34" y="101"/>
                    <a:pt x="26" y="97"/>
                  </a:cubicBezTo>
                  <a:cubicBezTo>
                    <a:pt x="18" y="92"/>
                    <a:pt x="11" y="86"/>
                    <a:pt x="7" y="78"/>
                  </a:cubicBezTo>
                  <a:cubicBezTo>
                    <a:pt x="2" y="70"/>
                    <a:pt x="0" y="61"/>
                    <a:pt x="0" y="52"/>
                  </a:cubicBezTo>
                  <a:cubicBezTo>
                    <a:pt x="0" y="43"/>
                    <a:pt x="2" y="34"/>
                    <a:pt x="7" y="26"/>
                  </a:cubicBezTo>
                  <a:cubicBezTo>
                    <a:pt x="11" y="18"/>
                    <a:pt x="18" y="11"/>
                    <a:pt x="26" y="7"/>
                  </a:cubicBezTo>
                  <a:cubicBezTo>
                    <a:pt x="34" y="2"/>
                    <a:pt x="43" y="0"/>
                    <a:pt x="52" y="0"/>
                  </a:cubicBezTo>
                  <a:cubicBezTo>
                    <a:pt x="61" y="0"/>
                    <a:pt x="70" y="2"/>
                    <a:pt x="78" y="7"/>
                  </a:cubicBezTo>
                  <a:cubicBezTo>
                    <a:pt x="86" y="11"/>
                    <a:pt x="93" y="18"/>
                    <a:pt x="97" y="26"/>
                  </a:cubicBezTo>
                  <a:cubicBezTo>
                    <a:pt x="102" y="34"/>
                    <a:pt x="104" y="43"/>
                    <a:pt x="104" y="5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70"/>
            <p:cNvSpPr/>
            <p:nvPr/>
          </p:nvSpPr>
          <p:spPr>
            <a:xfrm>
              <a:off x="2653498" y="1963829"/>
              <a:ext cx="20780" cy="20780"/>
            </a:xfrm>
            <a:custGeom>
              <a:avLst/>
              <a:gdLst/>
              <a:ahLst/>
              <a:cxnLst/>
              <a:rect l="l" t="t" r="r" b="b"/>
              <a:pathLst>
                <a:path w="106" h="106" extrusionOk="0">
                  <a:moveTo>
                    <a:pt x="7" y="27"/>
                  </a:moveTo>
                  <a:cubicBezTo>
                    <a:pt x="3" y="34"/>
                    <a:pt x="0" y="43"/>
                    <a:pt x="0" y="53"/>
                  </a:cubicBezTo>
                  <a:cubicBezTo>
                    <a:pt x="0" y="62"/>
                    <a:pt x="2" y="71"/>
                    <a:pt x="7" y="79"/>
                  </a:cubicBezTo>
                  <a:cubicBezTo>
                    <a:pt x="11" y="87"/>
                    <a:pt x="18" y="93"/>
                    <a:pt x="26" y="98"/>
                  </a:cubicBezTo>
                  <a:cubicBezTo>
                    <a:pt x="33" y="102"/>
                    <a:pt x="43" y="105"/>
                    <a:pt x="53" y="105"/>
                  </a:cubicBezTo>
                  <a:cubicBezTo>
                    <a:pt x="62" y="105"/>
                    <a:pt x="71" y="102"/>
                    <a:pt x="79" y="98"/>
                  </a:cubicBezTo>
                  <a:cubicBezTo>
                    <a:pt x="87" y="93"/>
                    <a:pt x="93" y="87"/>
                    <a:pt x="98" y="79"/>
                  </a:cubicBezTo>
                  <a:cubicBezTo>
                    <a:pt x="102" y="71"/>
                    <a:pt x="105" y="62"/>
                    <a:pt x="105" y="53"/>
                  </a:cubicBezTo>
                  <a:cubicBezTo>
                    <a:pt x="105" y="43"/>
                    <a:pt x="102" y="34"/>
                    <a:pt x="98" y="27"/>
                  </a:cubicBezTo>
                  <a:cubicBezTo>
                    <a:pt x="95" y="23"/>
                    <a:pt x="93" y="19"/>
                    <a:pt x="89" y="16"/>
                  </a:cubicBezTo>
                  <a:cubicBezTo>
                    <a:pt x="86" y="12"/>
                    <a:pt x="83" y="10"/>
                    <a:pt x="79" y="7"/>
                  </a:cubicBezTo>
                  <a:cubicBezTo>
                    <a:pt x="71" y="3"/>
                    <a:pt x="62" y="0"/>
                    <a:pt x="53" y="0"/>
                  </a:cubicBezTo>
                  <a:cubicBezTo>
                    <a:pt x="43" y="0"/>
                    <a:pt x="34" y="3"/>
                    <a:pt x="27" y="7"/>
                  </a:cubicBezTo>
                  <a:cubicBezTo>
                    <a:pt x="23" y="10"/>
                    <a:pt x="19" y="12"/>
                    <a:pt x="16" y="16"/>
                  </a:cubicBezTo>
                  <a:cubicBezTo>
                    <a:pt x="12" y="19"/>
                    <a:pt x="10" y="23"/>
                    <a:pt x="7" y="2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 name="Google Shape;1109;p70"/>
          <p:cNvGrpSpPr/>
          <p:nvPr/>
        </p:nvGrpSpPr>
        <p:grpSpPr>
          <a:xfrm>
            <a:off x="5248029" y="3304323"/>
            <a:ext cx="308559" cy="349336"/>
            <a:chOff x="5248029" y="3304323"/>
            <a:chExt cx="308559" cy="349336"/>
          </a:xfrm>
        </p:grpSpPr>
        <p:sp>
          <p:nvSpPr>
            <p:cNvPr id="1110" name="Google Shape;1110;p70"/>
            <p:cNvSpPr/>
            <p:nvPr/>
          </p:nvSpPr>
          <p:spPr>
            <a:xfrm>
              <a:off x="5248029" y="3304323"/>
              <a:ext cx="308559" cy="287975"/>
            </a:xfrm>
            <a:custGeom>
              <a:avLst/>
              <a:gdLst/>
              <a:ahLst/>
              <a:cxnLst/>
              <a:rect l="l" t="t" r="r" b="b"/>
              <a:pathLst>
                <a:path w="1574" h="1469" extrusionOk="0">
                  <a:moveTo>
                    <a:pt x="1573" y="839"/>
                  </a:moveTo>
                  <a:lnTo>
                    <a:pt x="1573" y="226"/>
                  </a:lnTo>
                  <a:lnTo>
                    <a:pt x="1364" y="226"/>
                  </a:lnTo>
                  <a:lnTo>
                    <a:pt x="1364" y="0"/>
                  </a:lnTo>
                  <a:lnTo>
                    <a:pt x="105" y="0"/>
                  </a:lnTo>
                  <a:lnTo>
                    <a:pt x="105" y="226"/>
                  </a:lnTo>
                  <a:lnTo>
                    <a:pt x="0" y="226"/>
                  </a:lnTo>
                  <a:lnTo>
                    <a:pt x="0" y="331"/>
                  </a:lnTo>
                  <a:lnTo>
                    <a:pt x="105" y="331"/>
                  </a:lnTo>
                  <a:lnTo>
                    <a:pt x="105" y="557"/>
                  </a:lnTo>
                  <a:lnTo>
                    <a:pt x="1364" y="557"/>
                  </a:lnTo>
                  <a:lnTo>
                    <a:pt x="1364" y="331"/>
                  </a:lnTo>
                  <a:lnTo>
                    <a:pt x="1468" y="331"/>
                  </a:lnTo>
                  <a:lnTo>
                    <a:pt x="1468" y="734"/>
                  </a:lnTo>
                  <a:lnTo>
                    <a:pt x="650" y="734"/>
                  </a:lnTo>
                  <a:lnTo>
                    <a:pt x="650" y="1014"/>
                  </a:lnTo>
                  <a:lnTo>
                    <a:pt x="442" y="1014"/>
                  </a:lnTo>
                  <a:lnTo>
                    <a:pt x="442" y="1118"/>
                  </a:lnTo>
                  <a:lnTo>
                    <a:pt x="514" y="1118"/>
                  </a:lnTo>
                  <a:lnTo>
                    <a:pt x="533" y="1468"/>
                  </a:lnTo>
                  <a:lnTo>
                    <a:pt x="873" y="1468"/>
                  </a:lnTo>
                  <a:lnTo>
                    <a:pt x="892" y="1118"/>
                  </a:lnTo>
                  <a:lnTo>
                    <a:pt x="964" y="1118"/>
                  </a:lnTo>
                  <a:lnTo>
                    <a:pt x="964" y="1014"/>
                  </a:lnTo>
                  <a:lnTo>
                    <a:pt x="755" y="1014"/>
                  </a:lnTo>
                  <a:lnTo>
                    <a:pt x="755" y="838"/>
                  </a:lnTo>
                  <a:lnTo>
                    <a:pt x="1573" y="839"/>
                  </a:lnTo>
                  <a:close/>
                </a:path>
              </a:pathLst>
            </a:custGeom>
            <a:solidFill>
              <a:schemeClr val="dk1"/>
            </a:solidFill>
            <a:ln>
              <a:noFill/>
            </a:ln>
          </p:spPr>
        </p:sp>
        <p:sp>
          <p:nvSpPr>
            <p:cNvPr id="1111" name="Google Shape;1111;p70"/>
            <p:cNvSpPr/>
            <p:nvPr/>
          </p:nvSpPr>
          <p:spPr>
            <a:xfrm>
              <a:off x="5353496" y="3612492"/>
              <a:ext cx="64888" cy="41167"/>
            </a:xfrm>
            <a:custGeom>
              <a:avLst/>
              <a:gdLst/>
              <a:ahLst/>
              <a:cxnLst/>
              <a:rect l="l" t="t" r="r" b="b"/>
              <a:pathLst>
                <a:path w="331" h="210" extrusionOk="0">
                  <a:moveTo>
                    <a:pt x="11" y="209"/>
                  </a:moveTo>
                  <a:lnTo>
                    <a:pt x="319" y="209"/>
                  </a:lnTo>
                  <a:lnTo>
                    <a:pt x="330" y="0"/>
                  </a:lnTo>
                  <a:lnTo>
                    <a:pt x="0" y="0"/>
                  </a:lnTo>
                  <a:lnTo>
                    <a:pt x="11" y="209"/>
                  </a:lnTo>
                  <a:close/>
                </a:path>
              </a:pathLst>
            </a:custGeom>
            <a:solidFill>
              <a:schemeClr val="dk1"/>
            </a:solidFill>
            <a:ln>
              <a:noFill/>
            </a:ln>
          </p:spPr>
        </p:sp>
      </p:grpSp>
      <p:grpSp>
        <p:nvGrpSpPr>
          <p:cNvPr id="1112" name="Google Shape;1112;p70"/>
          <p:cNvGrpSpPr/>
          <p:nvPr/>
        </p:nvGrpSpPr>
        <p:grpSpPr>
          <a:xfrm>
            <a:off x="2970683" y="1760736"/>
            <a:ext cx="349334" cy="289936"/>
            <a:chOff x="2970683" y="1760736"/>
            <a:chExt cx="349334" cy="289936"/>
          </a:xfrm>
        </p:grpSpPr>
        <p:sp>
          <p:nvSpPr>
            <p:cNvPr id="1113" name="Google Shape;1113;p70"/>
            <p:cNvSpPr/>
            <p:nvPr/>
          </p:nvSpPr>
          <p:spPr>
            <a:xfrm>
              <a:off x="2970683" y="1791317"/>
              <a:ext cx="349334" cy="259354"/>
            </a:xfrm>
            <a:custGeom>
              <a:avLst/>
              <a:gdLst/>
              <a:ahLst/>
              <a:cxnLst/>
              <a:rect l="l" t="t" r="r" b="b"/>
              <a:pathLst>
                <a:path w="1782" h="1323" extrusionOk="0">
                  <a:moveTo>
                    <a:pt x="1673" y="0"/>
                  </a:moveTo>
                  <a:lnTo>
                    <a:pt x="1673" y="1218"/>
                  </a:lnTo>
                  <a:lnTo>
                    <a:pt x="108" y="1218"/>
                  </a:lnTo>
                  <a:lnTo>
                    <a:pt x="108" y="0"/>
                  </a:lnTo>
                  <a:lnTo>
                    <a:pt x="0" y="0"/>
                  </a:lnTo>
                  <a:lnTo>
                    <a:pt x="0" y="1322"/>
                  </a:lnTo>
                  <a:lnTo>
                    <a:pt x="1781" y="1322"/>
                  </a:lnTo>
                  <a:lnTo>
                    <a:pt x="1781" y="0"/>
                  </a:lnTo>
                  <a:lnTo>
                    <a:pt x="1673" y="0"/>
                  </a:lnTo>
                  <a:close/>
                </a:path>
              </a:pathLst>
            </a:custGeom>
            <a:solidFill>
              <a:schemeClr val="dk1"/>
            </a:solidFill>
            <a:ln>
              <a:noFill/>
            </a:ln>
          </p:spPr>
        </p:sp>
        <p:sp>
          <p:nvSpPr>
            <p:cNvPr id="1114" name="Google Shape;1114;p70"/>
            <p:cNvSpPr/>
            <p:nvPr/>
          </p:nvSpPr>
          <p:spPr>
            <a:xfrm>
              <a:off x="3155545" y="1760736"/>
              <a:ext cx="122914" cy="247004"/>
            </a:xfrm>
            <a:custGeom>
              <a:avLst/>
              <a:gdLst/>
              <a:ahLst/>
              <a:cxnLst/>
              <a:rect l="l" t="t" r="r" b="b"/>
              <a:pathLst>
                <a:path w="627" h="1260" extrusionOk="0">
                  <a:moveTo>
                    <a:pt x="626" y="0"/>
                  </a:moveTo>
                  <a:lnTo>
                    <a:pt x="201" y="0"/>
                  </a:lnTo>
                  <a:lnTo>
                    <a:pt x="201" y="0"/>
                  </a:lnTo>
                  <a:lnTo>
                    <a:pt x="201" y="0"/>
                  </a:lnTo>
                  <a:cubicBezTo>
                    <a:pt x="166" y="0"/>
                    <a:pt x="130" y="9"/>
                    <a:pt x="100" y="27"/>
                  </a:cubicBezTo>
                  <a:cubicBezTo>
                    <a:pt x="69" y="44"/>
                    <a:pt x="44" y="69"/>
                    <a:pt x="27" y="100"/>
                  </a:cubicBezTo>
                  <a:cubicBezTo>
                    <a:pt x="9" y="130"/>
                    <a:pt x="0" y="165"/>
                    <a:pt x="0" y="201"/>
                  </a:cubicBezTo>
                  <a:lnTo>
                    <a:pt x="0" y="1259"/>
                  </a:lnTo>
                  <a:lnTo>
                    <a:pt x="626" y="1259"/>
                  </a:lnTo>
                  <a:lnTo>
                    <a:pt x="626" y="0"/>
                  </a:lnTo>
                  <a:moveTo>
                    <a:pt x="469" y="1115"/>
                  </a:moveTo>
                  <a:lnTo>
                    <a:pt x="156" y="1115"/>
                  </a:lnTo>
                  <a:lnTo>
                    <a:pt x="156" y="1011"/>
                  </a:lnTo>
                  <a:lnTo>
                    <a:pt x="469" y="1011"/>
                  </a:lnTo>
                  <a:lnTo>
                    <a:pt x="469" y="1115"/>
                  </a:lnTo>
                  <a:moveTo>
                    <a:pt x="469" y="906"/>
                  </a:moveTo>
                  <a:lnTo>
                    <a:pt x="226" y="906"/>
                  </a:lnTo>
                  <a:lnTo>
                    <a:pt x="226" y="802"/>
                  </a:lnTo>
                  <a:lnTo>
                    <a:pt x="469" y="802"/>
                  </a:lnTo>
                  <a:lnTo>
                    <a:pt x="469" y="906"/>
                  </a:lnTo>
                  <a:moveTo>
                    <a:pt x="313" y="700"/>
                  </a:moveTo>
                  <a:lnTo>
                    <a:pt x="313" y="700"/>
                  </a:lnTo>
                  <a:cubicBezTo>
                    <a:pt x="285" y="700"/>
                    <a:pt x="257" y="693"/>
                    <a:pt x="234" y="679"/>
                  </a:cubicBezTo>
                  <a:cubicBezTo>
                    <a:pt x="210" y="665"/>
                    <a:pt x="191" y="646"/>
                    <a:pt x="177" y="622"/>
                  </a:cubicBezTo>
                  <a:cubicBezTo>
                    <a:pt x="163" y="598"/>
                    <a:pt x="156" y="571"/>
                    <a:pt x="156" y="544"/>
                  </a:cubicBezTo>
                  <a:cubicBezTo>
                    <a:pt x="156" y="516"/>
                    <a:pt x="163" y="489"/>
                    <a:pt x="177" y="465"/>
                  </a:cubicBezTo>
                  <a:cubicBezTo>
                    <a:pt x="191" y="441"/>
                    <a:pt x="210" y="422"/>
                    <a:pt x="234" y="408"/>
                  </a:cubicBezTo>
                  <a:cubicBezTo>
                    <a:pt x="257" y="394"/>
                    <a:pt x="285" y="387"/>
                    <a:pt x="313" y="387"/>
                  </a:cubicBezTo>
                  <a:cubicBezTo>
                    <a:pt x="340" y="387"/>
                    <a:pt x="367" y="394"/>
                    <a:pt x="391" y="408"/>
                  </a:cubicBezTo>
                  <a:cubicBezTo>
                    <a:pt x="415" y="422"/>
                    <a:pt x="434" y="441"/>
                    <a:pt x="448" y="465"/>
                  </a:cubicBezTo>
                  <a:cubicBezTo>
                    <a:pt x="461" y="489"/>
                    <a:pt x="469" y="516"/>
                    <a:pt x="469" y="544"/>
                  </a:cubicBezTo>
                  <a:lnTo>
                    <a:pt x="469" y="544"/>
                  </a:lnTo>
                  <a:lnTo>
                    <a:pt x="469" y="544"/>
                  </a:lnTo>
                  <a:cubicBezTo>
                    <a:pt x="469" y="571"/>
                    <a:pt x="461" y="598"/>
                    <a:pt x="448" y="622"/>
                  </a:cubicBezTo>
                  <a:cubicBezTo>
                    <a:pt x="434" y="646"/>
                    <a:pt x="415" y="665"/>
                    <a:pt x="391" y="679"/>
                  </a:cubicBezTo>
                  <a:cubicBezTo>
                    <a:pt x="367" y="693"/>
                    <a:pt x="340" y="700"/>
                    <a:pt x="313" y="700"/>
                  </a:cubicBezTo>
                  <a:moveTo>
                    <a:pt x="469" y="283"/>
                  </a:moveTo>
                  <a:lnTo>
                    <a:pt x="156" y="283"/>
                  </a:lnTo>
                  <a:lnTo>
                    <a:pt x="156" y="178"/>
                  </a:lnTo>
                  <a:lnTo>
                    <a:pt x="469" y="178"/>
                  </a:lnTo>
                  <a:lnTo>
                    <a:pt x="469" y="28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70"/>
            <p:cNvSpPr/>
            <p:nvPr/>
          </p:nvSpPr>
          <p:spPr>
            <a:xfrm>
              <a:off x="3206710" y="1856989"/>
              <a:ext cx="20584" cy="20780"/>
            </a:xfrm>
            <a:custGeom>
              <a:avLst/>
              <a:gdLst/>
              <a:ahLst/>
              <a:cxnLst/>
              <a:rect l="l" t="t" r="r" b="b"/>
              <a:pathLst>
                <a:path w="105" h="106" extrusionOk="0">
                  <a:moveTo>
                    <a:pt x="104" y="52"/>
                  </a:moveTo>
                  <a:cubicBezTo>
                    <a:pt x="104" y="62"/>
                    <a:pt x="102" y="71"/>
                    <a:pt x="97" y="79"/>
                  </a:cubicBezTo>
                  <a:cubicBezTo>
                    <a:pt x="92" y="86"/>
                    <a:pt x="86" y="93"/>
                    <a:pt x="78" y="98"/>
                  </a:cubicBezTo>
                  <a:cubicBezTo>
                    <a:pt x="70" y="102"/>
                    <a:pt x="61" y="105"/>
                    <a:pt x="52" y="105"/>
                  </a:cubicBezTo>
                  <a:cubicBezTo>
                    <a:pt x="43" y="105"/>
                    <a:pt x="34" y="102"/>
                    <a:pt x="26" y="98"/>
                  </a:cubicBezTo>
                  <a:cubicBezTo>
                    <a:pt x="18" y="93"/>
                    <a:pt x="11" y="86"/>
                    <a:pt x="7" y="79"/>
                  </a:cubicBezTo>
                  <a:cubicBezTo>
                    <a:pt x="2" y="71"/>
                    <a:pt x="0" y="62"/>
                    <a:pt x="0" y="52"/>
                  </a:cubicBezTo>
                  <a:cubicBezTo>
                    <a:pt x="0" y="43"/>
                    <a:pt x="2" y="34"/>
                    <a:pt x="7" y="26"/>
                  </a:cubicBezTo>
                  <a:cubicBezTo>
                    <a:pt x="11" y="18"/>
                    <a:pt x="18" y="11"/>
                    <a:pt x="26" y="7"/>
                  </a:cubicBezTo>
                  <a:cubicBezTo>
                    <a:pt x="34" y="2"/>
                    <a:pt x="43" y="0"/>
                    <a:pt x="52" y="0"/>
                  </a:cubicBezTo>
                  <a:cubicBezTo>
                    <a:pt x="61" y="0"/>
                    <a:pt x="70" y="2"/>
                    <a:pt x="78" y="7"/>
                  </a:cubicBezTo>
                  <a:cubicBezTo>
                    <a:pt x="86" y="11"/>
                    <a:pt x="92" y="18"/>
                    <a:pt x="97" y="26"/>
                  </a:cubicBezTo>
                  <a:cubicBezTo>
                    <a:pt x="102" y="34"/>
                    <a:pt x="104" y="43"/>
                    <a:pt x="104" y="5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70"/>
            <p:cNvSpPr/>
            <p:nvPr/>
          </p:nvSpPr>
          <p:spPr>
            <a:xfrm>
              <a:off x="3063408" y="1938344"/>
              <a:ext cx="20584" cy="20780"/>
            </a:xfrm>
            <a:custGeom>
              <a:avLst/>
              <a:gdLst/>
              <a:ahLst/>
              <a:cxnLst/>
              <a:rect l="l" t="t" r="r" b="b"/>
              <a:pathLst>
                <a:path w="105" h="106" extrusionOk="0">
                  <a:moveTo>
                    <a:pt x="0" y="0"/>
                  </a:moveTo>
                  <a:lnTo>
                    <a:pt x="104" y="0"/>
                  </a:lnTo>
                  <a:lnTo>
                    <a:pt x="104" y="105"/>
                  </a:lnTo>
                  <a:lnTo>
                    <a:pt x="0" y="105"/>
                  </a:lnTo>
                  <a:lnTo>
                    <a:pt x="0" y="0"/>
                  </a:lnTo>
                  <a:close/>
                </a:path>
              </a:pathLst>
            </a:custGeom>
            <a:solidFill>
              <a:schemeClr val="dk1"/>
            </a:solidFill>
            <a:ln>
              <a:noFill/>
            </a:ln>
          </p:spPr>
        </p:sp>
        <p:sp>
          <p:nvSpPr>
            <p:cNvPr id="1117" name="Google Shape;1117;p70"/>
            <p:cNvSpPr/>
            <p:nvPr/>
          </p:nvSpPr>
          <p:spPr>
            <a:xfrm>
              <a:off x="3012243" y="1760736"/>
              <a:ext cx="122914" cy="247004"/>
            </a:xfrm>
            <a:custGeom>
              <a:avLst/>
              <a:gdLst/>
              <a:ahLst/>
              <a:cxnLst/>
              <a:rect l="l" t="t" r="r" b="b"/>
              <a:pathLst>
                <a:path w="627" h="1260" extrusionOk="0">
                  <a:moveTo>
                    <a:pt x="626" y="201"/>
                  </a:moveTo>
                  <a:lnTo>
                    <a:pt x="626" y="201"/>
                  </a:lnTo>
                  <a:lnTo>
                    <a:pt x="626" y="201"/>
                  </a:lnTo>
                  <a:cubicBezTo>
                    <a:pt x="626" y="165"/>
                    <a:pt x="616" y="130"/>
                    <a:pt x="599" y="100"/>
                  </a:cubicBezTo>
                  <a:cubicBezTo>
                    <a:pt x="581" y="69"/>
                    <a:pt x="556" y="44"/>
                    <a:pt x="526" y="27"/>
                  </a:cubicBezTo>
                  <a:cubicBezTo>
                    <a:pt x="495" y="9"/>
                    <a:pt x="460" y="0"/>
                    <a:pt x="425" y="0"/>
                  </a:cubicBezTo>
                  <a:lnTo>
                    <a:pt x="425" y="0"/>
                  </a:lnTo>
                  <a:lnTo>
                    <a:pt x="0" y="0"/>
                  </a:lnTo>
                  <a:lnTo>
                    <a:pt x="0" y="1259"/>
                  </a:lnTo>
                  <a:lnTo>
                    <a:pt x="626" y="1259"/>
                  </a:lnTo>
                  <a:lnTo>
                    <a:pt x="626" y="201"/>
                  </a:lnTo>
                  <a:moveTo>
                    <a:pt x="157" y="178"/>
                  </a:moveTo>
                  <a:lnTo>
                    <a:pt x="383" y="178"/>
                  </a:lnTo>
                  <a:lnTo>
                    <a:pt x="383" y="283"/>
                  </a:lnTo>
                  <a:lnTo>
                    <a:pt x="157" y="283"/>
                  </a:lnTo>
                  <a:lnTo>
                    <a:pt x="157" y="178"/>
                  </a:lnTo>
                  <a:moveTo>
                    <a:pt x="470" y="1115"/>
                  </a:moveTo>
                  <a:lnTo>
                    <a:pt x="157" y="1115"/>
                  </a:lnTo>
                  <a:lnTo>
                    <a:pt x="157" y="802"/>
                  </a:lnTo>
                  <a:lnTo>
                    <a:pt x="470" y="802"/>
                  </a:lnTo>
                  <a:lnTo>
                    <a:pt x="470" y="1115"/>
                  </a:lnTo>
                  <a:moveTo>
                    <a:pt x="470" y="700"/>
                  </a:moveTo>
                  <a:lnTo>
                    <a:pt x="157" y="700"/>
                  </a:lnTo>
                  <a:lnTo>
                    <a:pt x="157" y="596"/>
                  </a:lnTo>
                  <a:lnTo>
                    <a:pt x="470" y="596"/>
                  </a:lnTo>
                  <a:lnTo>
                    <a:pt x="470" y="700"/>
                  </a:lnTo>
                  <a:moveTo>
                    <a:pt x="470" y="491"/>
                  </a:moveTo>
                  <a:lnTo>
                    <a:pt x="157" y="491"/>
                  </a:lnTo>
                  <a:lnTo>
                    <a:pt x="157" y="387"/>
                  </a:lnTo>
                  <a:lnTo>
                    <a:pt x="470" y="387"/>
                  </a:lnTo>
                  <a:lnTo>
                    <a:pt x="470" y="49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 name="Google Shape;1118;p70"/>
          <p:cNvGrpSpPr/>
          <p:nvPr/>
        </p:nvGrpSpPr>
        <p:grpSpPr>
          <a:xfrm>
            <a:off x="1827600" y="3935559"/>
            <a:ext cx="349335" cy="250729"/>
            <a:chOff x="1827600" y="3935559"/>
            <a:chExt cx="349335" cy="250729"/>
          </a:xfrm>
        </p:grpSpPr>
        <p:sp>
          <p:nvSpPr>
            <p:cNvPr id="1119" name="Google Shape;1119;p70"/>
            <p:cNvSpPr/>
            <p:nvPr/>
          </p:nvSpPr>
          <p:spPr>
            <a:xfrm>
              <a:off x="1896016" y="4022599"/>
              <a:ext cx="78806" cy="30581"/>
            </a:xfrm>
            <a:custGeom>
              <a:avLst/>
              <a:gdLst/>
              <a:ahLst/>
              <a:cxnLst/>
              <a:rect l="l" t="t" r="r" b="b"/>
              <a:pathLst>
                <a:path w="402" h="156" extrusionOk="0">
                  <a:moveTo>
                    <a:pt x="97" y="28"/>
                  </a:moveTo>
                  <a:cubicBezTo>
                    <a:pt x="66" y="46"/>
                    <a:pt x="40" y="72"/>
                    <a:pt x="21" y="104"/>
                  </a:cubicBezTo>
                  <a:cubicBezTo>
                    <a:pt x="12" y="120"/>
                    <a:pt x="5" y="137"/>
                    <a:pt x="0" y="155"/>
                  </a:cubicBezTo>
                  <a:lnTo>
                    <a:pt x="401" y="155"/>
                  </a:lnTo>
                  <a:cubicBezTo>
                    <a:pt x="396" y="137"/>
                    <a:pt x="389" y="120"/>
                    <a:pt x="380" y="104"/>
                  </a:cubicBezTo>
                  <a:cubicBezTo>
                    <a:pt x="362" y="72"/>
                    <a:pt x="335" y="46"/>
                    <a:pt x="304" y="28"/>
                  </a:cubicBezTo>
                  <a:cubicBezTo>
                    <a:pt x="273" y="10"/>
                    <a:pt x="237" y="0"/>
                    <a:pt x="201" y="0"/>
                  </a:cubicBezTo>
                  <a:cubicBezTo>
                    <a:pt x="164" y="0"/>
                    <a:pt x="129" y="10"/>
                    <a:pt x="97" y="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70"/>
            <p:cNvSpPr/>
            <p:nvPr/>
          </p:nvSpPr>
          <p:spPr>
            <a:xfrm>
              <a:off x="1827600" y="3935559"/>
              <a:ext cx="215638" cy="246024"/>
            </a:xfrm>
            <a:custGeom>
              <a:avLst/>
              <a:gdLst/>
              <a:ahLst/>
              <a:cxnLst/>
              <a:rect l="l" t="t" r="r" b="b"/>
              <a:pathLst>
                <a:path w="1100" h="1255" extrusionOk="0">
                  <a:moveTo>
                    <a:pt x="1096" y="205"/>
                  </a:moveTo>
                  <a:lnTo>
                    <a:pt x="1022" y="132"/>
                  </a:lnTo>
                  <a:lnTo>
                    <a:pt x="914" y="240"/>
                  </a:lnTo>
                  <a:cubicBezTo>
                    <a:pt x="887" y="215"/>
                    <a:pt x="857" y="193"/>
                    <a:pt x="825" y="175"/>
                  </a:cubicBezTo>
                  <a:cubicBezTo>
                    <a:pt x="741" y="127"/>
                    <a:pt x="646" y="101"/>
                    <a:pt x="549" y="101"/>
                  </a:cubicBezTo>
                  <a:cubicBezTo>
                    <a:pt x="503" y="101"/>
                    <a:pt x="456" y="107"/>
                    <a:pt x="411" y="119"/>
                  </a:cubicBezTo>
                  <a:cubicBezTo>
                    <a:pt x="410" y="115"/>
                    <a:pt x="408" y="112"/>
                    <a:pt x="406" y="109"/>
                  </a:cubicBezTo>
                  <a:cubicBezTo>
                    <a:pt x="387" y="76"/>
                    <a:pt x="359" y="48"/>
                    <a:pt x="326" y="29"/>
                  </a:cubicBezTo>
                  <a:cubicBezTo>
                    <a:pt x="293" y="10"/>
                    <a:pt x="256" y="0"/>
                    <a:pt x="218" y="0"/>
                  </a:cubicBezTo>
                  <a:cubicBezTo>
                    <a:pt x="179" y="0"/>
                    <a:pt x="142" y="10"/>
                    <a:pt x="109" y="29"/>
                  </a:cubicBezTo>
                  <a:cubicBezTo>
                    <a:pt x="76" y="48"/>
                    <a:pt x="48" y="76"/>
                    <a:pt x="29" y="109"/>
                  </a:cubicBezTo>
                  <a:cubicBezTo>
                    <a:pt x="10" y="142"/>
                    <a:pt x="0" y="180"/>
                    <a:pt x="0" y="218"/>
                  </a:cubicBezTo>
                  <a:cubicBezTo>
                    <a:pt x="0" y="256"/>
                    <a:pt x="10" y="293"/>
                    <a:pt x="29" y="327"/>
                  </a:cubicBezTo>
                  <a:cubicBezTo>
                    <a:pt x="40" y="346"/>
                    <a:pt x="55" y="364"/>
                    <a:pt x="72" y="379"/>
                  </a:cubicBezTo>
                  <a:cubicBezTo>
                    <a:pt x="25" y="462"/>
                    <a:pt x="0" y="556"/>
                    <a:pt x="0" y="651"/>
                  </a:cubicBezTo>
                  <a:cubicBezTo>
                    <a:pt x="0" y="747"/>
                    <a:pt x="25" y="842"/>
                    <a:pt x="74" y="926"/>
                  </a:cubicBezTo>
                  <a:cubicBezTo>
                    <a:pt x="85" y="945"/>
                    <a:pt x="98" y="964"/>
                    <a:pt x="111" y="983"/>
                  </a:cubicBezTo>
                  <a:lnTo>
                    <a:pt x="111" y="1254"/>
                  </a:lnTo>
                  <a:lnTo>
                    <a:pt x="988" y="1254"/>
                  </a:lnTo>
                  <a:lnTo>
                    <a:pt x="988" y="983"/>
                  </a:lnTo>
                  <a:cubicBezTo>
                    <a:pt x="1002" y="964"/>
                    <a:pt x="1014" y="945"/>
                    <a:pt x="1026" y="926"/>
                  </a:cubicBezTo>
                  <a:cubicBezTo>
                    <a:pt x="1074" y="842"/>
                    <a:pt x="1099" y="748"/>
                    <a:pt x="1099" y="651"/>
                  </a:cubicBezTo>
                  <a:cubicBezTo>
                    <a:pt x="1099" y="555"/>
                    <a:pt x="1074" y="459"/>
                    <a:pt x="1026" y="376"/>
                  </a:cubicBezTo>
                  <a:cubicBezTo>
                    <a:pt x="1014" y="355"/>
                    <a:pt x="1000" y="335"/>
                    <a:pt x="986" y="316"/>
                  </a:cubicBezTo>
                  <a:lnTo>
                    <a:pt x="1096" y="205"/>
                  </a:lnTo>
                  <a:moveTo>
                    <a:pt x="104" y="218"/>
                  </a:moveTo>
                  <a:cubicBezTo>
                    <a:pt x="104" y="198"/>
                    <a:pt x="110" y="178"/>
                    <a:pt x="120" y="161"/>
                  </a:cubicBezTo>
                  <a:cubicBezTo>
                    <a:pt x="129" y="144"/>
                    <a:pt x="144" y="130"/>
                    <a:pt x="161" y="120"/>
                  </a:cubicBezTo>
                  <a:cubicBezTo>
                    <a:pt x="178" y="111"/>
                    <a:pt x="198" y="104"/>
                    <a:pt x="218" y="104"/>
                  </a:cubicBezTo>
                  <a:cubicBezTo>
                    <a:pt x="237" y="104"/>
                    <a:pt x="257" y="110"/>
                    <a:pt x="274" y="120"/>
                  </a:cubicBezTo>
                  <a:cubicBezTo>
                    <a:pt x="289" y="128"/>
                    <a:pt x="302" y="140"/>
                    <a:pt x="312" y="155"/>
                  </a:cubicBezTo>
                  <a:cubicBezTo>
                    <a:pt x="299" y="161"/>
                    <a:pt x="287" y="167"/>
                    <a:pt x="275" y="174"/>
                  </a:cubicBezTo>
                  <a:cubicBezTo>
                    <a:pt x="221" y="205"/>
                    <a:pt x="173" y="245"/>
                    <a:pt x="133" y="292"/>
                  </a:cubicBezTo>
                  <a:cubicBezTo>
                    <a:pt x="128" y="287"/>
                    <a:pt x="123" y="281"/>
                    <a:pt x="120" y="274"/>
                  </a:cubicBezTo>
                  <a:cubicBezTo>
                    <a:pt x="110" y="257"/>
                    <a:pt x="104" y="237"/>
                    <a:pt x="104" y="218"/>
                  </a:cubicBezTo>
                  <a:moveTo>
                    <a:pt x="550" y="962"/>
                  </a:moveTo>
                  <a:lnTo>
                    <a:pt x="550" y="962"/>
                  </a:lnTo>
                  <a:cubicBezTo>
                    <a:pt x="495" y="962"/>
                    <a:pt x="441" y="947"/>
                    <a:pt x="394" y="920"/>
                  </a:cubicBezTo>
                  <a:cubicBezTo>
                    <a:pt x="347" y="893"/>
                    <a:pt x="307" y="854"/>
                    <a:pt x="280" y="806"/>
                  </a:cubicBezTo>
                  <a:cubicBezTo>
                    <a:pt x="253" y="759"/>
                    <a:pt x="238" y="706"/>
                    <a:pt x="238" y="651"/>
                  </a:cubicBezTo>
                  <a:cubicBezTo>
                    <a:pt x="238" y="597"/>
                    <a:pt x="253" y="542"/>
                    <a:pt x="280" y="495"/>
                  </a:cubicBezTo>
                  <a:cubicBezTo>
                    <a:pt x="307" y="448"/>
                    <a:pt x="347" y="408"/>
                    <a:pt x="394" y="381"/>
                  </a:cubicBezTo>
                  <a:cubicBezTo>
                    <a:pt x="441" y="354"/>
                    <a:pt x="495" y="339"/>
                    <a:pt x="550" y="339"/>
                  </a:cubicBezTo>
                  <a:cubicBezTo>
                    <a:pt x="604" y="339"/>
                    <a:pt x="658" y="354"/>
                    <a:pt x="705" y="381"/>
                  </a:cubicBezTo>
                  <a:cubicBezTo>
                    <a:pt x="752" y="408"/>
                    <a:pt x="792" y="448"/>
                    <a:pt x="819" y="495"/>
                  </a:cubicBezTo>
                  <a:cubicBezTo>
                    <a:pt x="846" y="542"/>
                    <a:pt x="861" y="596"/>
                    <a:pt x="861" y="651"/>
                  </a:cubicBezTo>
                  <a:lnTo>
                    <a:pt x="861" y="651"/>
                  </a:lnTo>
                  <a:cubicBezTo>
                    <a:pt x="861" y="705"/>
                    <a:pt x="846" y="759"/>
                    <a:pt x="819" y="806"/>
                  </a:cubicBezTo>
                  <a:cubicBezTo>
                    <a:pt x="792" y="853"/>
                    <a:pt x="752" y="893"/>
                    <a:pt x="705" y="920"/>
                  </a:cubicBezTo>
                  <a:cubicBezTo>
                    <a:pt x="658" y="947"/>
                    <a:pt x="604" y="962"/>
                    <a:pt x="550" y="9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70"/>
            <p:cNvSpPr/>
            <p:nvPr/>
          </p:nvSpPr>
          <p:spPr>
            <a:xfrm>
              <a:off x="1896016" y="4073373"/>
              <a:ext cx="78806" cy="30581"/>
            </a:xfrm>
            <a:custGeom>
              <a:avLst/>
              <a:gdLst/>
              <a:ahLst/>
              <a:cxnLst/>
              <a:rect l="l" t="t" r="r" b="b"/>
              <a:pathLst>
                <a:path w="402" h="156" extrusionOk="0">
                  <a:moveTo>
                    <a:pt x="201" y="155"/>
                  </a:moveTo>
                  <a:lnTo>
                    <a:pt x="201" y="155"/>
                  </a:lnTo>
                  <a:cubicBezTo>
                    <a:pt x="237" y="154"/>
                    <a:pt x="273" y="145"/>
                    <a:pt x="304" y="127"/>
                  </a:cubicBezTo>
                  <a:cubicBezTo>
                    <a:pt x="335" y="109"/>
                    <a:pt x="362" y="82"/>
                    <a:pt x="380" y="51"/>
                  </a:cubicBezTo>
                  <a:cubicBezTo>
                    <a:pt x="389" y="35"/>
                    <a:pt x="396" y="18"/>
                    <a:pt x="401" y="0"/>
                  </a:cubicBezTo>
                  <a:lnTo>
                    <a:pt x="0" y="0"/>
                  </a:lnTo>
                  <a:lnTo>
                    <a:pt x="0" y="0"/>
                  </a:lnTo>
                  <a:cubicBezTo>
                    <a:pt x="5" y="18"/>
                    <a:pt x="12" y="35"/>
                    <a:pt x="21" y="51"/>
                  </a:cubicBezTo>
                  <a:cubicBezTo>
                    <a:pt x="40" y="82"/>
                    <a:pt x="66" y="109"/>
                    <a:pt x="97" y="127"/>
                  </a:cubicBezTo>
                  <a:cubicBezTo>
                    <a:pt x="129" y="145"/>
                    <a:pt x="164" y="154"/>
                    <a:pt x="201" y="15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70"/>
            <p:cNvSpPr/>
            <p:nvPr/>
          </p:nvSpPr>
          <p:spPr>
            <a:xfrm>
              <a:off x="2041671" y="4074745"/>
              <a:ext cx="135264" cy="111544"/>
            </a:xfrm>
            <a:custGeom>
              <a:avLst/>
              <a:gdLst/>
              <a:ahLst/>
              <a:cxnLst/>
              <a:rect l="l" t="t" r="r" b="b"/>
              <a:pathLst>
                <a:path w="690" h="569" extrusionOk="0">
                  <a:moveTo>
                    <a:pt x="553" y="0"/>
                  </a:moveTo>
                  <a:lnTo>
                    <a:pt x="553" y="243"/>
                  </a:lnTo>
                  <a:lnTo>
                    <a:pt x="449" y="243"/>
                  </a:lnTo>
                  <a:lnTo>
                    <a:pt x="449" y="0"/>
                  </a:lnTo>
                  <a:lnTo>
                    <a:pt x="345" y="0"/>
                  </a:lnTo>
                  <a:lnTo>
                    <a:pt x="345" y="243"/>
                  </a:lnTo>
                  <a:lnTo>
                    <a:pt x="240" y="243"/>
                  </a:lnTo>
                  <a:lnTo>
                    <a:pt x="240" y="0"/>
                  </a:lnTo>
                  <a:lnTo>
                    <a:pt x="109" y="0"/>
                  </a:lnTo>
                  <a:cubicBezTo>
                    <a:pt x="101" y="94"/>
                    <a:pt x="72" y="185"/>
                    <a:pt x="25" y="266"/>
                  </a:cubicBezTo>
                  <a:cubicBezTo>
                    <a:pt x="17" y="280"/>
                    <a:pt x="9" y="293"/>
                    <a:pt x="0" y="306"/>
                  </a:cubicBezTo>
                  <a:lnTo>
                    <a:pt x="0" y="452"/>
                  </a:lnTo>
                  <a:lnTo>
                    <a:pt x="585" y="452"/>
                  </a:lnTo>
                  <a:lnTo>
                    <a:pt x="585" y="568"/>
                  </a:lnTo>
                  <a:lnTo>
                    <a:pt x="689" y="568"/>
                  </a:lnTo>
                  <a:lnTo>
                    <a:pt x="689" y="0"/>
                  </a:lnTo>
                  <a:lnTo>
                    <a:pt x="5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 name="Google Shape;1123;p70"/>
          <p:cNvGrpSpPr/>
          <p:nvPr/>
        </p:nvGrpSpPr>
        <p:grpSpPr>
          <a:xfrm>
            <a:off x="1827600" y="3355489"/>
            <a:ext cx="349334" cy="270530"/>
            <a:chOff x="1827600" y="3355489"/>
            <a:chExt cx="349334" cy="270530"/>
          </a:xfrm>
        </p:grpSpPr>
        <p:sp>
          <p:nvSpPr>
            <p:cNvPr id="1124" name="Google Shape;1124;p70"/>
            <p:cNvSpPr/>
            <p:nvPr/>
          </p:nvSpPr>
          <p:spPr>
            <a:xfrm>
              <a:off x="1889743" y="3590536"/>
              <a:ext cx="225244" cy="35482"/>
            </a:xfrm>
            <a:custGeom>
              <a:avLst/>
              <a:gdLst/>
              <a:ahLst/>
              <a:cxnLst/>
              <a:rect l="l" t="t" r="r" b="b"/>
              <a:pathLst>
                <a:path w="1149" h="181" extrusionOk="0">
                  <a:moveTo>
                    <a:pt x="0" y="180"/>
                  </a:moveTo>
                  <a:lnTo>
                    <a:pt x="1148" y="180"/>
                  </a:lnTo>
                  <a:lnTo>
                    <a:pt x="1148" y="6"/>
                  </a:lnTo>
                  <a:lnTo>
                    <a:pt x="73" y="6"/>
                  </a:lnTo>
                  <a:lnTo>
                    <a:pt x="73" y="6"/>
                  </a:lnTo>
                  <a:cubicBezTo>
                    <a:pt x="49" y="6"/>
                    <a:pt x="24" y="4"/>
                    <a:pt x="0" y="0"/>
                  </a:cubicBezTo>
                  <a:lnTo>
                    <a:pt x="0" y="18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70"/>
            <p:cNvSpPr/>
            <p:nvPr/>
          </p:nvSpPr>
          <p:spPr>
            <a:xfrm>
              <a:off x="1827600" y="3355489"/>
              <a:ext cx="349334" cy="215835"/>
            </a:xfrm>
            <a:custGeom>
              <a:avLst/>
              <a:gdLst/>
              <a:ahLst/>
              <a:cxnLst/>
              <a:rect l="l" t="t" r="r" b="b"/>
              <a:pathLst>
                <a:path w="1782" h="1101" extrusionOk="0">
                  <a:moveTo>
                    <a:pt x="1259" y="319"/>
                  </a:moveTo>
                  <a:cubicBezTo>
                    <a:pt x="1288" y="256"/>
                    <a:pt x="1353" y="175"/>
                    <a:pt x="1491" y="175"/>
                  </a:cubicBezTo>
                  <a:lnTo>
                    <a:pt x="1491" y="70"/>
                  </a:lnTo>
                  <a:cubicBezTo>
                    <a:pt x="1328" y="70"/>
                    <a:pt x="1239" y="154"/>
                    <a:pt x="1193" y="224"/>
                  </a:cubicBezTo>
                  <a:cubicBezTo>
                    <a:pt x="1189" y="230"/>
                    <a:pt x="1185" y="236"/>
                    <a:pt x="1182" y="243"/>
                  </a:cubicBezTo>
                  <a:cubicBezTo>
                    <a:pt x="1178" y="249"/>
                    <a:pt x="1175" y="255"/>
                    <a:pt x="1171" y="262"/>
                  </a:cubicBezTo>
                  <a:cubicBezTo>
                    <a:pt x="1118" y="191"/>
                    <a:pt x="1052" y="131"/>
                    <a:pt x="975" y="87"/>
                  </a:cubicBezTo>
                  <a:cubicBezTo>
                    <a:pt x="876" y="30"/>
                    <a:pt x="764" y="0"/>
                    <a:pt x="651" y="0"/>
                  </a:cubicBezTo>
                  <a:cubicBezTo>
                    <a:pt x="650" y="0"/>
                    <a:pt x="650" y="0"/>
                    <a:pt x="650" y="0"/>
                  </a:cubicBezTo>
                  <a:cubicBezTo>
                    <a:pt x="292" y="0"/>
                    <a:pt x="0" y="292"/>
                    <a:pt x="0" y="651"/>
                  </a:cubicBezTo>
                  <a:lnTo>
                    <a:pt x="0" y="652"/>
                  </a:lnTo>
                  <a:cubicBezTo>
                    <a:pt x="0" y="707"/>
                    <a:pt x="7" y="762"/>
                    <a:pt x="21" y="816"/>
                  </a:cubicBezTo>
                  <a:cubicBezTo>
                    <a:pt x="30" y="849"/>
                    <a:pt x="43" y="880"/>
                    <a:pt x="60" y="910"/>
                  </a:cubicBezTo>
                  <a:cubicBezTo>
                    <a:pt x="93" y="968"/>
                    <a:pt x="141" y="1016"/>
                    <a:pt x="199" y="1049"/>
                  </a:cubicBezTo>
                  <a:cubicBezTo>
                    <a:pt x="257" y="1083"/>
                    <a:pt x="323" y="1100"/>
                    <a:pt x="390" y="1100"/>
                  </a:cubicBezTo>
                  <a:lnTo>
                    <a:pt x="390" y="1100"/>
                  </a:lnTo>
                  <a:lnTo>
                    <a:pt x="1491" y="1100"/>
                  </a:lnTo>
                  <a:cubicBezTo>
                    <a:pt x="1650" y="1100"/>
                    <a:pt x="1780" y="972"/>
                    <a:pt x="1781" y="813"/>
                  </a:cubicBezTo>
                  <a:cubicBezTo>
                    <a:pt x="1781" y="540"/>
                    <a:pt x="1561" y="318"/>
                    <a:pt x="1290" y="318"/>
                  </a:cubicBezTo>
                  <a:cubicBezTo>
                    <a:pt x="1279" y="318"/>
                    <a:pt x="1269" y="318"/>
                    <a:pt x="1259" y="3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 name="Google Shape;1126;p70"/>
          <p:cNvGrpSpPr/>
          <p:nvPr/>
        </p:nvGrpSpPr>
        <p:grpSpPr>
          <a:xfrm>
            <a:off x="2433350" y="3867339"/>
            <a:ext cx="293268" cy="349336"/>
            <a:chOff x="2433350" y="3867339"/>
            <a:chExt cx="293268" cy="349336"/>
          </a:xfrm>
        </p:grpSpPr>
        <p:sp>
          <p:nvSpPr>
            <p:cNvPr id="1127" name="Google Shape;1127;p70"/>
            <p:cNvSpPr/>
            <p:nvPr/>
          </p:nvSpPr>
          <p:spPr>
            <a:xfrm>
              <a:off x="2471773" y="3936932"/>
              <a:ext cx="216423" cy="176039"/>
            </a:xfrm>
            <a:custGeom>
              <a:avLst/>
              <a:gdLst/>
              <a:ahLst/>
              <a:cxnLst/>
              <a:rect l="l" t="t" r="r" b="b"/>
              <a:pathLst>
                <a:path w="1104" h="898" extrusionOk="0">
                  <a:moveTo>
                    <a:pt x="1002" y="897"/>
                  </a:moveTo>
                  <a:lnTo>
                    <a:pt x="1103" y="523"/>
                  </a:lnTo>
                  <a:lnTo>
                    <a:pt x="767" y="449"/>
                  </a:lnTo>
                  <a:lnTo>
                    <a:pt x="743" y="310"/>
                  </a:lnTo>
                  <a:cubicBezTo>
                    <a:pt x="761" y="290"/>
                    <a:pt x="778" y="269"/>
                    <a:pt x="793" y="247"/>
                  </a:cubicBezTo>
                  <a:cubicBezTo>
                    <a:pt x="799" y="238"/>
                    <a:pt x="805" y="228"/>
                    <a:pt x="811" y="218"/>
                  </a:cubicBezTo>
                  <a:cubicBezTo>
                    <a:pt x="836" y="173"/>
                    <a:pt x="856" y="126"/>
                    <a:pt x="869" y="76"/>
                  </a:cubicBezTo>
                  <a:lnTo>
                    <a:pt x="717" y="76"/>
                  </a:lnTo>
                  <a:lnTo>
                    <a:pt x="716" y="76"/>
                  </a:lnTo>
                  <a:cubicBezTo>
                    <a:pt x="678" y="76"/>
                    <a:pt x="641" y="66"/>
                    <a:pt x="608" y="47"/>
                  </a:cubicBezTo>
                  <a:cubicBezTo>
                    <a:pt x="587" y="35"/>
                    <a:pt x="567" y="19"/>
                    <a:pt x="551" y="0"/>
                  </a:cubicBezTo>
                  <a:cubicBezTo>
                    <a:pt x="535" y="19"/>
                    <a:pt x="516" y="35"/>
                    <a:pt x="495" y="47"/>
                  </a:cubicBezTo>
                  <a:cubicBezTo>
                    <a:pt x="462" y="66"/>
                    <a:pt x="424" y="76"/>
                    <a:pt x="386" y="76"/>
                  </a:cubicBezTo>
                  <a:lnTo>
                    <a:pt x="386" y="76"/>
                  </a:lnTo>
                  <a:lnTo>
                    <a:pt x="234" y="76"/>
                  </a:lnTo>
                  <a:cubicBezTo>
                    <a:pt x="247" y="126"/>
                    <a:pt x="266" y="173"/>
                    <a:pt x="292" y="218"/>
                  </a:cubicBezTo>
                  <a:cubicBezTo>
                    <a:pt x="298" y="228"/>
                    <a:pt x="304" y="238"/>
                    <a:pt x="310" y="247"/>
                  </a:cubicBezTo>
                  <a:cubicBezTo>
                    <a:pt x="325" y="269"/>
                    <a:pt x="341" y="290"/>
                    <a:pt x="359" y="310"/>
                  </a:cubicBezTo>
                  <a:lnTo>
                    <a:pt x="335" y="449"/>
                  </a:lnTo>
                  <a:lnTo>
                    <a:pt x="0" y="523"/>
                  </a:lnTo>
                  <a:lnTo>
                    <a:pt x="100" y="897"/>
                  </a:lnTo>
                  <a:lnTo>
                    <a:pt x="1002" y="89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70"/>
            <p:cNvSpPr/>
            <p:nvPr/>
          </p:nvSpPr>
          <p:spPr>
            <a:xfrm>
              <a:off x="2514901" y="3867339"/>
              <a:ext cx="130167" cy="64299"/>
            </a:xfrm>
            <a:custGeom>
              <a:avLst/>
              <a:gdLst/>
              <a:ahLst/>
              <a:cxnLst/>
              <a:rect l="l" t="t" r="r" b="b"/>
              <a:pathLst>
                <a:path w="664" h="328" extrusionOk="0">
                  <a:moveTo>
                    <a:pt x="279" y="214"/>
                  </a:moveTo>
                  <a:lnTo>
                    <a:pt x="384" y="214"/>
                  </a:lnTo>
                  <a:cubicBezTo>
                    <a:pt x="384" y="234"/>
                    <a:pt x="389" y="253"/>
                    <a:pt x="399" y="270"/>
                  </a:cubicBezTo>
                  <a:cubicBezTo>
                    <a:pt x="409" y="288"/>
                    <a:pt x="423" y="302"/>
                    <a:pt x="440" y="312"/>
                  </a:cubicBezTo>
                  <a:cubicBezTo>
                    <a:pt x="457" y="322"/>
                    <a:pt x="477" y="327"/>
                    <a:pt x="497" y="327"/>
                  </a:cubicBezTo>
                  <a:lnTo>
                    <a:pt x="663" y="327"/>
                  </a:lnTo>
                  <a:lnTo>
                    <a:pt x="663" y="327"/>
                  </a:lnTo>
                  <a:cubicBezTo>
                    <a:pt x="663" y="147"/>
                    <a:pt x="514" y="0"/>
                    <a:pt x="332" y="0"/>
                  </a:cubicBezTo>
                  <a:cubicBezTo>
                    <a:pt x="149" y="0"/>
                    <a:pt x="0" y="147"/>
                    <a:pt x="0" y="327"/>
                  </a:cubicBezTo>
                  <a:lnTo>
                    <a:pt x="0" y="327"/>
                  </a:lnTo>
                  <a:lnTo>
                    <a:pt x="166" y="327"/>
                  </a:lnTo>
                  <a:cubicBezTo>
                    <a:pt x="186" y="327"/>
                    <a:pt x="206" y="322"/>
                    <a:pt x="223" y="312"/>
                  </a:cubicBezTo>
                  <a:cubicBezTo>
                    <a:pt x="240" y="302"/>
                    <a:pt x="254" y="288"/>
                    <a:pt x="264" y="270"/>
                  </a:cubicBezTo>
                  <a:cubicBezTo>
                    <a:pt x="274" y="253"/>
                    <a:pt x="279" y="234"/>
                    <a:pt x="279" y="2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70"/>
            <p:cNvSpPr/>
            <p:nvPr/>
          </p:nvSpPr>
          <p:spPr>
            <a:xfrm>
              <a:off x="2433350" y="4133360"/>
              <a:ext cx="293268" cy="83315"/>
            </a:xfrm>
            <a:custGeom>
              <a:avLst/>
              <a:gdLst/>
              <a:ahLst/>
              <a:cxnLst/>
              <a:rect l="l" t="t" r="r" b="b"/>
              <a:pathLst>
                <a:path w="1496" h="425" extrusionOk="0">
                  <a:moveTo>
                    <a:pt x="1391" y="320"/>
                  </a:moveTo>
                  <a:lnTo>
                    <a:pt x="1391" y="0"/>
                  </a:lnTo>
                  <a:lnTo>
                    <a:pt x="104" y="0"/>
                  </a:lnTo>
                  <a:lnTo>
                    <a:pt x="104" y="320"/>
                  </a:lnTo>
                  <a:lnTo>
                    <a:pt x="0" y="320"/>
                  </a:lnTo>
                  <a:lnTo>
                    <a:pt x="0" y="424"/>
                  </a:lnTo>
                  <a:lnTo>
                    <a:pt x="1495" y="424"/>
                  </a:lnTo>
                  <a:lnTo>
                    <a:pt x="1495" y="320"/>
                  </a:lnTo>
                  <a:lnTo>
                    <a:pt x="1391" y="320"/>
                  </a:lnTo>
                  <a:moveTo>
                    <a:pt x="525" y="125"/>
                  </a:moveTo>
                  <a:lnTo>
                    <a:pt x="970" y="125"/>
                  </a:lnTo>
                  <a:lnTo>
                    <a:pt x="970" y="229"/>
                  </a:lnTo>
                  <a:lnTo>
                    <a:pt x="525" y="229"/>
                  </a:lnTo>
                  <a:lnTo>
                    <a:pt x="525" y="125"/>
                  </a:lnTo>
                  <a:close/>
                </a:path>
              </a:pathLst>
            </a:custGeom>
            <a:solidFill>
              <a:schemeClr val="dk1"/>
            </a:solidFill>
            <a:ln>
              <a:noFill/>
            </a:ln>
          </p:spPr>
        </p:sp>
      </p:grpSp>
      <p:grpSp>
        <p:nvGrpSpPr>
          <p:cNvPr id="1130" name="Google Shape;1130;p70"/>
          <p:cNvGrpSpPr/>
          <p:nvPr/>
        </p:nvGrpSpPr>
        <p:grpSpPr>
          <a:xfrm>
            <a:off x="2416295" y="3287268"/>
            <a:ext cx="349335" cy="349335"/>
            <a:chOff x="2416295" y="3287268"/>
            <a:chExt cx="349335" cy="349335"/>
          </a:xfrm>
        </p:grpSpPr>
        <p:sp>
          <p:nvSpPr>
            <p:cNvPr id="1131" name="Google Shape;1131;p70"/>
            <p:cNvSpPr/>
            <p:nvPr/>
          </p:nvSpPr>
          <p:spPr>
            <a:xfrm>
              <a:off x="2529799" y="3287268"/>
              <a:ext cx="59399" cy="59595"/>
            </a:xfrm>
            <a:custGeom>
              <a:avLst/>
              <a:gdLst/>
              <a:ahLst/>
              <a:cxnLst/>
              <a:rect l="l" t="t" r="r" b="b"/>
              <a:pathLst>
                <a:path w="303" h="304" extrusionOk="0">
                  <a:moveTo>
                    <a:pt x="184" y="185"/>
                  </a:moveTo>
                  <a:cubicBezTo>
                    <a:pt x="221" y="148"/>
                    <a:pt x="260" y="113"/>
                    <a:pt x="302" y="81"/>
                  </a:cubicBezTo>
                  <a:lnTo>
                    <a:pt x="221" y="0"/>
                  </a:lnTo>
                  <a:lnTo>
                    <a:pt x="0" y="222"/>
                  </a:lnTo>
                  <a:lnTo>
                    <a:pt x="80" y="303"/>
                  </a:lnTo>
                  <a:cubicBezTo>
                    <a:pt x="113" y="262"/>
                    <a:pt x="147" y="222"/>
                    <a:pt x="184" y="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70"/>
            <p:cNvSpPr/>
            <p:nvPr/>
          </p:nvSpPr>
          <p:spPr>
            <a:xfrm>
              <a:off x="2663496" y="3421357"/>
              <a:ext cx="102134" cy="102330"/>
            </a:xfrm>
            <a:custGeom>
              <a:avLst/>
              <a:gdLst/>
              <a:ahLst/>
              <a:cxnLst/>
              <a:rect l="l" t="t" r="r" b="b"/>
              <a:pathLst>
                <a:path w="521" h="522" extrusionOk="0">
                  <a:moveTo>
                    <a:pt x="221" y="0"/>
                  </a:moveTo>
                  <a:cubicBezTo>
                    <a:pt x="156" y="82"/>
                    <a:pt x="82" y="157"/>
                    <a:pt x="0" y="221"/>
                  </a:cubicBezTo>
                  <a:lnTo>
                    <a:pt x="298" y="521"/>
                  </a:lnTo>
                  <a:lnTo>
                    <a:pt x="520" y="299"/>
                  </a:lnTo>
                  <a:lnTo>
                    <a:pt x="2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70"/>
            <p:cNvSpPr/>
            <p:nvPr/>
          </p:nvSpPr>
          <p:spPr>
            <a:xfrm>
              <a:off x="2531172" y="3288837"/>
              <a:ext cx="190154" cy="190546"/>
            </a:xfrm>
            <a:custGeom>
              <a:avLst/>
              <a:gdLst/>
              <a:ahLst/>
              <a:cxnLst/>
              <a:rect l="l" t="t" r="r" b="b"/>
              <a:pathLst>
                <a:path w="970" h="972" extrusionOk="0">
                  <a:moveTo>
                    <a:pt x="16" y="584"/>
                  </a:moveTo>
                  <a:lnTo>
                    <a:pt x="0" y="617"/>
                  </a:lnTo>
                  <a:lnTo>
                    <a:pt x="353" y="971"/>
                  </a:lnTo>
                  <a:lnTo>
                    <a:pt x="386" y="955"/>
                  </a:lnTo>
                  <a:cubicBezTo>
                    <a:pt x="414" y="941"/>
                    <a:pt x="441" y="927"/>
                    <a:pt x="467" y="912"/>
                  </a:cubicBezTo>
                  <a:cubicBezTo>
                    <a:pt x="651" y="806"/>
                    <a:pt x="803" y="654"/>
                    <a:pt x="909" y="470"/>
                  </a:cubicBezTo>
                  <a:cubicBezTo>
                    <a:pt x="925" y="443"/>
                    <a:pt x="939" y="415"/>
                    <a:pt x="953" y="386"/>
                  </a:cubicBezTo>
                  <a:lnTo>
                    <a:pt x="969" y="353"/>
                  </a:lnTo>
                  <a:lnTo>
                    <a:pt x="616" y="0"/>
                  </a:lnTo>
                  <a:lnTo>
                    <a:pt x="583" y="16"/>
                  </a:lnTo>
                  <a:cubicBezTo>
                    <a:pt x="556" y="29"/>
                    <a:pt x="528" y="43"/>
                    <a:pt x="502" y="58"/>
                  </a:cubicBezTo>
                  <a:cubicBezTo>
                    <a:pt x="319" y="164"/>
                    <a:pt x="166" y="317"/>
                    <a:pt x="60" y="500"/>
                  </a:cubicBezTo>
                  <a:cubicBezTo>
                    <a:pt x="45" y="527"/>
                    <a:pt x="30" y="555"/>
                    <a:pt x="16" y="5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70"/>
            <p:cNvSpPr/>
            <p:nvPr/>
          </p:nvSpPr>
          <p:spPr>
            <a:xfrm>
              <a:off x="2495493" y="3447626"/>
              <a:ext cx="67240" cy="69396"/>
            </a:xfrm>
            <a:custGeom>
              <a:avLst/>
              <a:gdLst/>
              <a:ahLst/>
              <a:cxnLst/>
              <a:rect l="l" t="t" r="r" b="b"/>
              <a:pathLst>
                <a:path w="343" h="354" extrusionOk="0">
                  <a:moveTo>
                    <a:pt x="4" y="234"/>
                  </a:moveTo>
                  <a:lnTo>
                    <a:pt x="95" y="353"/>
                  </a:lnTo>
                  <a:lnTo>
                    <a:pt x="174" y="345"/>
                  </a:lnTo>
                  <a:lnTo>
                    <a:pt x="342" y="189"/>
                  </a:lnTo>
                  <a:lnTo>
                    <a:pt x="153" y="0"/>
                  </a:lnTo>
                  <a:lnTo>
                    <a:pt x="0" y="165"/>
                  </a:lnTo>
                  <a:lnTo>
                    <a:pt x="4" y="234"/>
                  </a:lnTo>
                  <a:close/>
                </a:path>
              </a:pathLst>
            </a:custGeom>
            <a:solidFill>
              <a:schemeClr val="dk1"/>
            </a:solidFill>
            <a:ln>
              <a:noFill/>
            </a:ln>
          </p:spPr>
        </p:sp>
        <p:sp>
          <p:nvSpPr>
            <p:cNvPr id="1135" name="Google Shape;1135;p70"/>
            <p:cNvSpPr/>
            <p:nvPr/>
          </p:nvSpPr>
          <p:spPr>
            <a:xfrm>
              <a:off x="2416295" y="3401557"/>
              <a:ext cx="276997" cy="235046"/>
            </a:xfrm>
            <a:custGeom>
              <a:avLst/>
              <a:gdLst/>
              <a:ahLst/>
              <a:cxnLst/>
              <a:rect l="l" t="t" r="r" b="b"/>
              <a:pathLst>
                <a:path w="1413" h="1199" extrusionOk="0">
                  <a:moveTo>
                    <a:pt x="991" y="856"/>
                  </a:moveTo>
                  <a:lnTo>
                    <a:pt x="897" y="652"/>
                  </a:lnTo>
                  <a:lnTo>
                    <a:pt x="451" y="698"/>
                  </a:lnTo>
                  <a:lnTo>
                    <a:pt x="305" y="507"/>
                  </a:lnTo>
                  <a:lnTo>
                    <a:pt x="284" y="62"/>
                  </a:lnTo>
                  <a:lnTo>
                    <a:pt x="0" y="0"/>
                  </a:lnTo>
                  <a:lnTo>
                    <a:pt x="0" y="1198"/>
                  </a:lnTo>
                  <a:lnTo>
                    <a:pt x="1412" y="1198"/>
                  </a:lnTo>
                  <a:lnTo>
                    <a:pt x="1323" y="932"/>
                  </a:lnTo>
                  <a:lnTo>
                    <a:pt x="991" y="856"/>
                  </a:lnTo>
                  <a:close/>
                </a:path>
              </a:pathLst>
            </a:custGeom>
            <a:solidFill>
              <a:schemeClr val="dk1"/>
            </a:solidFill>
            <a:ln>
              <a:noFill/>
            </a:ln>
          </p:spPr>
        </p:sp>
        <p:sp>
          <p:nvSpPr>
            <p:cNvPr id="1136" name="Google Shape;1136;p70"/>
            <p:cNvSpPr/>
            <p:nvPr/>
          </p:nvSpPr>
          <p:spPr>
            <a:xfrm>
              <a:off x="2489416" y="3357841"/>
              <a:ext cx="20780" cy="20780"/>
            </a:xfrm>
            <a:custGeom>
              <a:avLst/>
              <a:gdLst/>
              <a:ahLst/>
              <a:cxnLst/>
              <a:rect l="l" t="t" r="r" b="b"/>
              <a:pathLst>
                <a:path w="106" h="106" extrusionOk="0">
                  <a:moveTo>
                    <a:pt x="0" y="0"/>
                  </a:moveTo>
                  <a:lnTo>
                    <a:pt x="105" y="0"/>
                  </a:lnTo>
                  <a:lnTo>
                    <a:pt x="105" y="105"/>
                  </a:lnTo>
                  <a:lnTo>
                    <a:pt x="0" y="105"/>
                  </a:lnTo>
                  <a:lnTo>
                    <a:pt x="0" y="0"/>
                  </a:lnTo>
                  <a:close/>
                </a:path>
              </a:pathLst>
            </a:custGeom>
            <a:solidFill>
              <a:schemeClr val="dk1"/>
            </a:solidFill>
            <a:ln>
              <a:noFill/>
            </a:ln>
          </p:spPr>
        </p:sp>
        <p:sp>
          <p:nvSpPr>
            <p:cNvPr id="1137" name="Google Shape;1137;p70"/>
            <p:cNvSpPr/>
            <p:nvPr/>
          </p:nvSpPr>
          <p:spPr>
            <a:xfrm>
              <a:off x="2626249" y="3510553"/>
              <a:ext cx="20584" cy="20780"/>
            </a:xfrm>
            <a:custGeom>
              <a:avLst/>
              <a:gdLst/>
              <a:ahLst/>
              <a:cxnLst/>
              <a:rect l="l" t="t" r="r" b="b"/>
              <a:pathLst>
                <a:path w="105" h="106" extrusionOk="0">
                  <a:moveTo>
                    <a:pt x="0" y="0"/>
                  </a:moveTo>
                  <a:lnTo>
                    <a:pt x="104" y="0"/>
                  </a:lnTo>
                  <a:lnTo>
                    <a:pt x="104" y="105"/>
                  </a:lnTo>
                  <a:lnTo>
                    <a:pt x="0" y="105"/>
                  </a:lnTo>
                  <a:lnTo>
                    <a:pt x="0" y="0"/>
                  </a:lnTo>
                  <a:close/>
                </a:path>
              </a:pathLst>
            </a:custGeom>
            <a:solidFill>
              <a:schemeClr val="dk1"/>
            </a:solidFill>
            <a:ln>
              <a:noFill/>
            </a:ln>
          </p:spPr>
        </p:sp>
        <p:sp>
          <p:nvSpPr>
            <p:cNvPr id="1138" name="Google Shape;1138;p70"/>
            <p:cNvSpPr/>
            <p:nvPr/>
          </p:nvSpPr>
          <p:spPr>
            <a:xfrm>
              <a:off x="2689960" y="3546820"/>
              <a:ext cx="20780" cy="20780"/>
            </a:xfrm>
            <a:custGeom>
              <a:avLst/>
              <a:gdLst/>
              <a:ahLst/>
              <a:cxnLst/>
              <a:rect l="l" t="t" r="r" b="b"/>
              <a:pathLst>
                <a:path w="106" h="106" extrusionOk="0">
                  <a:moveTo>
                    <a:pt x="0" y="0"/>
                  </a:moveTo>
                  <a:lnTo>
                    <a:pt x="105" y="0"/>
                  </a:lnTo>
                  <a:lnTo>
                    <a:pt x="105" y="105"/>
                  </a:lnTo>
                  <a:lnTo>
                    <a:pt x="0" y="105"/>
                  </a:lnTo>
                  <a:lnTo>
                    <a:pt x="0" y="0"/>
                  </a:lnTo>
                  <a:close/>
                </a:path>
              </a:pathLst>
            </a:custGeom>
            <a:solidFill>
              <a:schemeClr val="dk1"/>
            </a:solidFill>
            <a:ln>
              <a:noFill/>
            </a:ln>
          </p:spPr>
        </p:sp>
      </p:grpSp>
      <p:grpSp>
        <p:nvGrpSpPr>
          <p:cNvPr id="1139" name="Google Shape;1139;p70"/>
          <p:cNvGrpSpPr/>
          <p:nvPr/>
        </p:nvGrpSpPr>
        <p:grpSpPr>
          <a:xfrm>
            <a:off x="4702069" y="3867339"/>
            <a:ext cx="349334" cy="349334"/>
            <a:chOff x="4702069" y="3867339"/>
            <a:chExt cx="349334" cy="349334"/>
          </a:xfrm>
        </p:grpSpPr>
        <p:sp>
          <p:nvSpPr>
            <p:cNvPr id="1140" name="Google Shape;1140;p70"/>
            <p:cNvSpPr/>
            <p:nvPr/>
          </p:nvSpPr>
          <p:spPr>
            <a:xfrm>
              <a:off x="4702069" y="3867339"/>
              <a:ext cx="349334" cy="349334"/>
            </a:xfrm>
            <a:custGeom>
              <a:avLst/>
              <a:gdLst/>
              <a:ahLst/>
              <a:cxnLst/>
              <a:rect l="l" t="t" r="r" b="b"/>
              <a:pathLst>
                <a:path w="1782" h="1782" extrusionOk="0">
                  <a:moveTo>
                    <a:pt x="1688" y="1360"/>
                  </a:moveTo>
                  <a:lnTo>
                    <a:pt x="1688" y="977"/>
                  </a:lnTo>
                  <a:lnTo>
                    <a:pt x="1478" y="977"/>
                  </a:lnTo>
                  <a:lnTo>
                    <a:pt x="1478" y="790"/>
                  </a:lnTo>
                  <a:lnTo>
                    <a:pt x="1426" y="790"/>
                  </a:lnTo>
                  <a:cubicBezTo>
                    <a:pt x="1388" y="790"/>
                    <a:pt x="1351" y="780"/>
                    <a:pt x="1318" y="761"/>
                  </a:cubicBezTo>
                  <a:cubicBezTo>
                    <a:pt x="1285" y="741"/>
                    <a:pt x="1257" y="714"/>
                    <a:pt x="1238" y="681"/>
                  </a:cubicBezTo>
                  <a:cubicBezTo>
                    <a:pt x="1219" y="648"/>
                    <a:pt x="1209" y="611"/>
                    <a:pt x="1209" y="573"/>
                  </a:cubicBezTo>
                  <a:lnTo>
                    <a:pt x="1209" y="327"/>
                  </a:lnTo>
                  <a:lnTo>
                    <a:pt x="1105" y="327"/>
                  </a:lnTo>
                  <a:lnTo>
                    <a:pt x="1105" y="0"/>
                  </a:lnTo>
                  <a:lnTo>
                    <a:pt x="1000" y="0"/>
                  </a:lnTo>
                  <a:lnTo>
                    <a:pt x="1000" y="327"/>
                  </a:lnTo>
                  <a:lnTo>
                    <a:pt x="781" y="327"/>
                  </a:lnTo>
                  <a:lnTo>
                    <a:pt x="781" y="0"/>
                  </a:lnTo>
                  <a:lnTo>
                    <a:pt x="677" y="0"/>
                  </a:lnTo>
                  <a:lnTo>
                    <a:pt x="677" y="327"/>
                  </a:lnTo>
                  <a:lnTo>
                    <a:pt x="573" y="327"/>
                  </a:lnTo>
                  <a:lnTo>
                    <a:pt x="573" y="573"/>
                  </a:lnTo>
                  <a:cubicBezTo>
                    <a:pt x="573" y="611"/>
                    <a:pt x="563" y="648"/>
                    <a:pt x="544" y="681"/>
                  </a:cubicBezTo>
                  <a:cubicBezTo>
                    <a:pt x="524" y="714"/>
                    <a:pt x="497" y="741"/>
                    <a:pt x="464" y="761"/>
                  </a:cubicBezTo>
                  <a:cubicBezTo>
                    <a:pt x="431" y="780"/>
                    <a:pt x="394" y="790"/>
                    <a:pt x="356" y="790"/>
                  </a:cubicBezTo>
                  <a:lnTo>
                    <a:pt x="304" y="790"/>
                  </a:lnTo>
                  <a:lnTo>
                    <a:pt x="304" y="977"/>
                  </a:lnTo>
                  <a:lnTo>
                    <a:pt x="94" y="977"/>
                  </a:lnTo>
                  <a:lnTo>
                    <a:pt x="94" y="1360"/>
                  </a:lnTo>
                  <a:lnTo>
                    <a:pt x="0" y="1360"/>
                  </a:lnTo>
                  <a:lnTo>
                    <a:pt x="0" y="1465"/>
                  </a:lnTo>
                  <a:lnTo>
                    <a:pt x="199" y="1465"/>
                  </a:lnTo>
                  <a:lnTo>
                    <a:pt x="199" y="1081"/>
                  </a:lnTo>
                  <a:lnTo>
                    <a:pt x="304" y="1081"/>
                  </a:lnTo>
                  <a:lnTo>
                    <a:pt x="304" y="1781"/>
                  </a:lnTo>
                  <a:lnTo>
                    <a:pt x="1478" y="1781"/>
                  </a:lnTo>
                  <a:lnTo>
                    <a:pt x="1478" y="1081"/>
                  </a:lnTo>
                  <a:lnTo>
                    <a:pt x="1583" y="1081"/>
                  </a:lnTo>
                  <a:lnTo>
                    <a:pt x="1583" y="1464"/>
                  </a:lnTo>
                  <a:lnTo>
                    <a:pt x="1781" y="1464"/>
                  </a:lnTo>
                  <a:lnTo>
                    <a:pt x="1781" y="1360"/>
                  </a:lnTo>
                  <a:lnTo>
                    <a:pt x="1688" y="1360"/>
                  </a:lnTo>
                  <a:moveTo>
                    <a:pt x="1114" y="1333"/>
                  </a:moveTo>
                  <a:cubicBezTo>
                    <a:pt x="1114" y="1372"/>
                    <a:pt x="1104" y="1410"/>
                    <a:pt x="1084" y="1444"/>
                  </a:cubicBezTo>
                  <a:cubicBezTo>
                    <a:pt x="1065" y="1478"/>
                    <a:pt x="1036" y="1507"/>
                    <a:pt x="1002" y="1526"/>
                  </a:cubicBezTo>
                  <a:cubicBezTo>
                    <a:pt x="968" y="1546"/>
                    <a:pt x="930" y="1556"/>
                    <a:pt x="891" y="1556"/>
                  </a:cubicBezTo>
                  <a:cubicBezTo>
                    <a:pt x="852" y="1556"/>
                    <a:pt x="814" y="1546"/>
                    <a:pt x="780" y="1526"/>
                  </a:cubicBezTo>
                  <a:cubicBezTo>
                    <a:pt x="747" y="1507"/>
                    <a:pt x="718" y="1478"/>
                    <a:pt x="698" y="1444"/>
                  </a:cubicBezTo>
                  <a:cubicBezTo>
                    <a:pt x="678" y="1410"/>
                    <a:pt x="668" y="1372"/>
                    <a:pt x="668" y="1333"/>
                  </a:cubicBezTo>
                  <a:lnTo>
                    <a:pt x="668" y="1110"/>
                  </a:lnTo>
                  <a:lnTo>
                    <a:pt x="1114" y="1110"/>
                  </a:lnTo>
                  <a:lnTo>
                    <a:pt x="1114" y="1333"/>
                  </a:lnTo>
                  <a:moveTo>
                    <a:pt x="1114" y="1012"/>
                  </a:moveTo>
                  <a:lnTo>
                    <a:pt x="668" y="1012"/>
                  </a:lnTo>
                  <a:lnTo>
                    <a:pt x="668" y="908"/>
                  </a:lnTo>
                  <a:lnTo>
                    <a:pt x="1114" y="908"/>
                  </a:lnTo>
                  <a:lnTo>
                    <a:pt x="1114" y="101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70"/>
            <p:cNvSpPr/>
            <p:nvPr/>
          </p:nvSpPr>
          <p:spPr>
            <a:xfrm>
              <a:off x="4853605" y="4105523"/>
              <a:ext cx="46460" cy="46460"/>
            </a:xfrm>
            <a:custGeom>
              <a:avLst/>
              <a:gdLst/>
              <a:ahLst/>
              <a:cxnLst/>
              <a:rect l="l" t="t" r="r" b="b"/>
              <a:pathLst>
                <a:path w="237" h="237" extrusionOk="0">
                  <a:moveTo>
                    <a:pt x="118" y="236"/>
                  </a:moveTo>
                  <a:lnTo>
                    <a:pt x="118" y="236"/>
                  </a:lnTo>
                  <a:cubicBezTo>
                    <a:pt x="139" y="236"/>
                    <a:pt x="159" y="231"/>
                    <a:pt x="177" y="220"/>
                  </a:cubicBezTo>
                  <a:cubicBezTo>
                    <a:pt x="195" y="210"/>
                    <a:pt x="210" y="195"/>
                    <a:pt x="220" y="177"/>
                  </a:cubicBezTo>
                  <a:cubicBezTo>
                    <a:pt x="231" y="159"/>
                    <a:pt x="236" y="139"/>
                    <a:pt x="236" y="118"/>
                  </a:cubicBezTo>
                  <a:lnTo>
                    <a:pt x="236" y="0"/>
                  </a:lnTo>
                  <a:lnTo>
                    <a:pt x="0" y="0"/>
                  </a:lnTo>
                  <a:lnTo>
                    <a:pt x="0" y="118"/>
                  </a:lnTo>
                  <a:lnTo>
                    <a:pt x="0" y="118"/>
                  </a:lnTo>
                  <a:cubicBezTo>
                    <a:pt x="0" y="139"/>
                    <a:pt x="5" y="159"/>
                    <a:pt x="15" y="177"/>
                  </a:cubicBezTo>
                  <a:cubicBezTo>
                    <a:pt x="26" y="195"/>
                    <a:pt x="42" y="210"/>
                    <a:pt x="59" y="220"/>
                  </a:cubicBezTo>
                  <a:cubicBezTo>
                    <a:pt x="78" y="231"/>
                    <a:pt x="97" y="236"/>
                    <a:pt x="118" y="2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 name="Google Shape;1142;p70"/>
          <p:cNvGrpSpPr/>
          <p:nvPr/>
        </p:nvGrpSpPr>
        <p:grpSpPr>
          <a:xfrm>
            <a:off x="3499587" y="3867339"/>
            <a:ext cx="349334" cy="349336"/>
            <a:chOff x="3499587" y="3867339"/>
            <a:chExt cx="349334" cy="349336"/>
          </a:xfrm>
        </p:grpSpPr>
        <p:sp>
          <p:nvSpPr>
            <p:cNvPr id="1143" name="Google Shape;1143;p70"/>
            <p:cNvSpPr/>
            <p:nvPr/>
          </p:nvSpPr>
          <p:spPr>
            <a:xfrm>
              <a:off x="3583490" y="3867339"/>
              <a:ext cx="181528" cy="135068"/>
            </a:xfrm>
            <a:custGeom>
              <a:avLst/>
              <a:gdLst/>
              <a:ahLst/>
              <a:cxnLst/>
              <a:rect l="l" t="t" r="r" b="b"/>
              <a:pathLst>
                <a:path w="926" h="689" extrusionOk="0">
                  <a:moveTo>
                    <a:pt x="0" y="0"/>
                  </a:moveTo>
                  <a:lnTo>
                    <a:pt x="925" y="0"/>
                  </a:lnTo>
                  <a:lnTo>
                    <a:pt x="925" y="688"/>
                  </a:lnTo>
                  <a:lnTo>
                    <a:pt x="0" y="688"/>
                  </a:lnTo>
                  <a:lnTo>
                    <a:pt x="0" y="0"/>
                  </a:lnTo>
                  <a:close/>
                </a:path>
              </a:pathLst>
            </a:custGeom>
            <a:solidFill>
              <a:schemeClr val="dk1"/>
            </a:solidFill>
            <a:ln>
              <a:noFill/>
            </a:ln>
          </p:spPr>
        </p:sp>
        <p:sp>
          <p:nvSpPr>
            <p:cNvPr id="1144" name="Google Shape;1144;p70"/>
            <p:cNvSpPr/>
            <p:nvPr/>
          </p:nvSpPr>
          <p:spPr>
            <a:xfrm>
              <a:off x="3725420" y="4104542"/>
              <a:ext cx="20584" cy="55870"/>
            </a:xfrm>
            <a:custGeom>
              <a:avLst/>
              <a:gdLst/>
              <a:ahLst/>
              <a:cxnLst/>
              <a:rect l="l" t="t" r="r" b="b"/>
              <a:pathLst>
                <a:path w="105" h="285" extrusionOk="0">
                  <a:moveTo>
                    <a:pt x="0" y="0"/>
                  </a:moveTo>
                  <a:lnTo>
                    <a:pt x="104" y="0"/>
                  </a:lnTo>
                  <a:lnTo>
                    <a:pt x="104" y="284"/>
                  </a:lnTo>
                  <a:lnTo>
                    <a:pt x="0" y="284"/>
                  </a:lnTo>
                  <a:lnTo>
                    <a:pt x="0" y="0"/>
                  </a:lnTo>
                  <a:close/>
                </a:path>
              </a:pathLst>
            </a:custGeom>
            <a:solidFill>
              <a:schemeClr val="dk1"/>
            </a:solidFill>
            <a:ln>
              <a:noFill/>
            </a:ln>
          </p:spPr>
        </p:sp>
        <p:sp>
          <p:nvSpPr>
            <p:cNvPr id="1145" name="Google Shape;1145;p70"/>
            <p:cNvSpPr/>
            <p:nvPr/>
          </p:nvSpPr>
          <p:spPr>
            <a:xfrm>
              <a:off x="3602506" y="4104542"/>
              <a:ext cx="20780" cy="55870"/>
            </a:xfrm>
            <a:custGeom>
              <a:avLst/>
              <a:gdLst/>
              <a:ahLst/>
              <a:cxnLst/>
              <a:rect l="l" t="t" r="r" b="b"/>
              <a:pathLst>
                <a:path w="106" h="285" extrusionOk="0">
                  <a:moveTo>
                    <a:pt x="0" y="0"/>
                  </a:moveTo>
                  <a:lnTo>
                    <a:pt x="105" y="0"/>
                  </a:lnTo>
                  <a:lnTo>
                    <a:pt x="105" y="284"/>
                  </a:lnTo>
                  <a:lnTo>
                    <a:pt x="0" y="284"/>
                  </a:lnTo>
                  <a:lnTo>
                    <a:pt x="0" y="0"/>
                  </a:lnTo>
                  <a:close/>
                </a:path>
              </a:pathLst>
            </a:custGeom>
            <a:solidFill>
              <a:schemeClr val="dk1"/>
            </a:solidFill>
            <a:ln>
              <a:noFill/>
            </a:ln>
          </p:spPr>
        </p:sp>
        <p:sp>
          <p:nvSpPr>
            <p:cNvPr id="1146" name="Google Shape;1146;p70"/>
            <p:cNvSpPr/>
            <p:nvPr/>
          </p:nvSpPr>
          <p:spPr>
            <a:xfrm>
              <a:off x="3684449" y="4104542"/>
              <a:ext cx="20584" cy="55870"/>
            </a:xfrm>
            <a:custGeom>
              <a:avLst/>
              <a:gdLst/>
              <a:ahLst/>
              <a:cxnLst/>
              <a:rect l="l" t="t" r="r" b="b"/>
              <a:pathLst>
                <a:path w="105" h="285" extrusionOk="0">
                  <a:moveTo>
                    <a:pt x="0" y="0"/>
                  </a:moveTo>
                  <a:lnTo>
                    <a:pt x="104" y="0"/>
                  </a:lnTo>
                  <a:lnTo>
                    <a:pt x="104" y="284"/>
                  </a:lnTo>
                  <a:lnTo>
                    <a:pt x="0" y="284"/>
                  </a:lnTo>
                  <a:lnTo>
                    <a:pt x="0" y="0"/>
                  </a:lnTo>
                  <a:close/>
                </a:path>
              </a:pathLst>
            </a:custGeom>
            <a:solidFill>
              <a:schemeClr val="dk1"/>
            </a:solidFill>
            <a:ln>
              <a:noFill/>
            </a:ln>
          </p:spPr>
        </p:sp>
        <p:sp>
          <p:nvSpPr>
            <p:cNvPr id="1147" name="Google Shape;1147;p70"/>
            <p:cNvSpPr/>
            <p:nvPr/>
          </p:nvSpPr>
          <p:spPr>
            <a:xfrm>
              <a:off x="3499587" y="3949674"/>
              <a:ext cx="349334" cy="210738"/>
            </a:xfrm>
            <a:custGeom>
              <a:avLst/>
              <a:gdLst/>
              <a:ahLst/>
              <a:cxnLst/>
              <a:rect l="l" t="t" r="r" b="b"/>
              <a:pathLst>
                <a:path w="1782" h="1075" extrusionOk="0">
                  <a:moveTo>
                    <a:pt x="1457" y="0"/>
                  </a:moveTo>
                  <a:lnTo>
                    <a:pt x="1457" y="372"/>
                  </a:lnTo>
                  <a:lnTo>
                    <a:pt x="323" y="372"/>
                  </a:lnTo>
                  <a:lnTo>
                    <a:pt x="323" y="0"/>
                  </a:lnTo>
                  <a:lnTo>
                    <a:pt x="0" y="0"/>
                  </a:lnTo>
                  <a:lnTo>
                    <a:pt x="0" y="964"/>
                  </a:lnTo>
                  <a:lnTo>
                    <a:pt x="156" y="964"/>
                  </a:lnTo>
                  <a:lnTo>
                    <a:pt x="191" y="1074"/>
                  </a:lnTo>
                  <a:lnTo>
                    <a:pt x="421" y="1074"/>
                  </a:lnTo>
                  <a:lnTo>
                    <a:pt x="421" y="790"/>
                  </a:lnTo>
                  <a:lnTo>
                    <a:pt x="323" y="790"/>
                  </a:lnTo>
                  <a:lnTo>
                    <a:pt x="323" y="685"/>
                  </a:lnTo>
                  <a:lnTo>
                    <a:pt x="1457" y="685"/>
                  </a:lnTo>
                  <a:lnTo>
                    <a:pt x="1457" y="790"/>
                  </a:lnTo>
                  <a:lnTo>
                    <a:pt x="1360" y="790"/>
                  </a:lnTo>
                  <a:lnTo>
                    <a:pt x="1360" y="1074"/>
                  </a:lnTo>
                  <a:lnTo>
                    <a:pt x="1590" y="1074"/>
                  </a:lnTo>
                  <a:lnTo>
                    <a:pt x="1624" y="964"/>
                  </a:lnTo>
                  <a:lnTo>
                    <a:pt x="1781" y="964"/>
                  </a:lnTo>
                  <a:lnTo>
                    <a:pt x="1781" y="0"/>
                  </a:lnTo>
                  <a:lnTo>
                    <a:pt x="1457" y="0"/>
                  </a:lnTo>
                  <a:moveTo>
                    <a:pt x="522" y="581"/>
                  </a:moveTo>
                  <a:lnTo>
                    <a:pt x="417" y="581"/>
                  </a:lnTo>
                  <a:lnTo>
                    <a:pt x="417" y="477"/>
                  </a:lnTo>
                  <a:lnTo>
                    <a:pt x="522" y="477"/>
                  </a:lnTo>
                  <a:lnTo>
                    <a:pt x="522" y="581"/>
                  </a:lnTo>
                  <a:moveTo>
                    <a:pt x="1156" y="581"/>
                  </a:moveTo>
                  <a:lnTo>
                    <a:pt x="625" y="581"/>
                  </a:lnTo>
                  <a:lnTo>
                    <a:pt x="625" y="477"/>
                  </a:lnTo>
                  <a:lnTo>
                    <a:pt x="1156" y="477"/>
                  </a:lnTo>
                  <a:lnTo>
                    <a:pt x="1156" y="581"/>
                  </a:lnTo>
                  <a:moveTo>
                    <a:pt x="1363" y="581"/>
                  </a:moveTo>
                  <a:lnTo>
                    <a:pt x="1259" y="581"/>
                  </a:lnTo>
                  <a:lnTo>
                    <a:pt x="1259" y="477"/>
                  </a:lnTo>
                  <a:lnTo>
                    <a:pt x="1363" y="477"/>
                  </a:lnTo>
                  <a:lnTo>
                    <a:pt x="1363" y="581"/>
                  </a:lnTo>
                  <a:close/>
                </a:path>
              </a:pathLst>
            </a:custGeom>
            <a:solidFill>
              <a:schemeClr val="dk1"/>
            </a:solidFill>
            <a:ln>
              <a:noFill/>
            </a:ln>
          </p:spPr>
        </p:sp>
        <p:sp>
          <p:nvSpPr>
            <p:cNvPr id="1148" name="Google Shape;1148;p70"/>
            <p:cNvSpPr/>
            <p:nvPr/>
          </p:nvSpPr>
          <p:spPr>
            <a:xfrm>
              <a:off x="3643477" y="4104542"/>
              <a:ext cx="20780" cy="55870"/>
            </a:xfrm>
            <a:custGeom>
              <a:avLst/>
              <a:gdLst/>
              <a:ahLst/>
              <a:cxnLst/>
              <a:rect l="l" t="t" r="r" b="b"/>
              <a:pathLst>
                <a:path w="106" h="285" extrusionOk="0">
                  <a:moveTo>
                    <a:pt x="0" y="0"/>
                  </a:moveTo>
                  <a:lnTo>
                    <a:pt x="105" y="0"/>
                  </a:lnTo>
                  <a:lnTo>
                    <a:pt x="105" y="284"/>
                  </a:lnTo>
                  <a:lnTo>
                    <a:pt x="0" y="284"/>
                  </a:lnTo>
                  <a:lnTo>
                    <a:pt x="0" y="0"/>
                  </a:lnTo>
                  <a:close/>
                </a:path>
              </a:pathLst>
            </a:custGeom>
            <a:solidFill>
              <a:schemeClr val="dk1"/>
            </a:solidFill>
            <a:ln>
              <a:noFill/>
            </a:ln>
          </p:spPr>
        </p:sp>
        <p:sp>
          <p:nvSpPr>
            <p:cNvPr id="1149" name="Google Shape;1149;p70"/>
            <p:cNvSpPr/>
            <p:nvPr/>
          </p:nvSpPr>
          <p:spPr>
            <a:xfrm>
              <a:off x="3623090" y="4160217"/>
              <a:ext cx="20584" cy="42736"/>
            </a:xfrm>
            <a:custGeom>
              <a:avLst/>
              <a:gdLst/>
              <a:ahLst/>
              <a:cxnLst/>
              <a:rect l="l" t="t" r="r" b="b"/>
              <a:pathLst>
                <a:path w="105" h="218" extrusionOk="0">
                  <a:moveTo>
                    <a:pt x="0" y="0"/>
                  </a:moveTo>
                  <a:lnTo>
                    <a:pt x="104" y="0"/>
                  </a:lnTo>
                  <a:lnTo>
                    <a:pt x="104" y="217"/>
                  </a:lnTo>
                  <a:lnTo>
                    <a:pt x="0" y="217"/>
                  </a:lnTo>
                  <a:lnTo>
                    <a:pt x="0" y="0"/>
                  </a:lnTo>
                  <a:close/>
                </a:path>
              </a:pathLst>
            </a:custGeom>
            <a:solidFill>
              <a:schemeClr val="dk1"/>
            </a:solidFill>
            <a:ln>
              <a:noFill/>
            </a:ln>
          </p:spPr>
        </p:sp>
        <p:sp>
          <p:nvSpPr>
            <p:cNvPr id="1150" name="Google Shape;1150;p70"/>
            <p:cNvSpPr/>
            <p:nvPr/>
          </p:nvSpPr>
          <p:spPr>
            <a:xfrm>
              <a:off x="3664061" y="4160217"/>
              <a:ext cx="20584" cy="56458"/>
            </a:xfrm>
            <a:custGeom>
              <a:avLst/>
              <a:gdLst/>
              <a:ahLst/>
              <a:cxnLst/>
              <a:rect l="l" t="t" r="r" b="b"/>
              <a:pathLst>
                <a:path w="105" h="288" extrusionOk="0">
                  <a:moveTo>
                    <a:pt x="0" y="0"/>
                  </a:moveTo>
                  <a:lnTo>
                    <a:pt x="104" y="0"/>
                  </a:lnTo>
                  <a:lnTo>
                    <a:pt x="104" y="287"/>
                  </a:lnTo>
                  <a:lnTo>
                    <a:pt x="0" y="287"/>
                  </a:lnTo>
                  <a:lnTo>
                    <a:pt x="0" y="0"/>
                  </a:lnTo>
                  <a:close/>
                </a:path>
              </a:pathLst>
            </a:custGeom>
            <a:solidFill>
              <a:schemeClr val="dk1"/>
            </a:solidFill>
            <a:ln>
              <a:noFill/>
            </a:ln>
          </p:spPr>
        </p:sp>
        <p:sp>
          <p:nvSpPr>
            <p:cNvPr id="1151" name="Google Shape;1151;p70"/>
            <p:cNvSpPr/>
            <p:nvPr/>
          </p:nvSpPr>
          <p:spPr>
            <a:xfrm>
              <a:off x="3582118" y="4160217"/>
              <a:ext cx="20584" cy="56458"/>
            </a:xfrm>
            <a:custGeom>
              <a:avLst/>
              <a:gdLst/>
              <a:ahLst/>
              <a:cxnLst/>
              <a:rect l="l" t="t" r="r" b="b"/>
              <a:pathLst>
                <a:path w="105" h="288" extrusionOk="0">
                  <a:moveTo>
                    <a:pt x="0" y="0"/>
                  </a:moveTo>
                  <a:lnTo>
                    <a:pt x="104" y="0"/>
                  </a:lnTo>
                  <a:lnTo>
                    <a:pt x="104" y="287"/>
                  </a:lnTo>
                  <a:lnTo>
                    <a:pt x="0" y="287"/>
                  </a:lnTo>
                  <a:lnTo>
                    <a:pt x="0" y="0"/>
                  </a:lnTo>
                  <a:close/>
                </a:path>
              </a:pathLst>
            </a:custGeom>
            <a:solidFill>
              <a:schemeClr val="dk1"/>
            </a:solidFill>
            <a:ln>
              <a:noFill/>
            </a:ln>
          </p:spPr>
        </p:sp>
        <p:sp>
          <p:nvSpPr>
            <p:cNvPr id="1152" name="Google Shape;1152;p70"/>
            <p:cNvSpPr/>
            <p:nvPr/>
          </p:nvSpPr>
          <p:spPr>
            <a:xfrm>
              <a:off x="3704837" y="4160217"/>
              <a:ext cx="20780" cy="36070"/>
            </a:xfrm>
            <a:custGeom>
              <a:avLst/>
              <a:gdLst/>
              <a:ahLst/>
              <a:cxnLst/>
              <a:rect l="l" t="t" r="r" b="b"/>
              <a:pathLst>
                <a:path w="106" h="184" extrusionOk="0">
                  <a:moveTo>
                    <a:pt x="0" y="0"/>
                  </a:moveTo>
                  <a:lnTo>
                    <a:pt x="105" y="0"/>
                  </a:lnTo>
                  <a:lnTo>
                    <a:pt x="105" y="183"/>
                  </a:lnTo>
                  <a:lnTo>
                    <a:pt x="0" y="183"/>
                  </a:lnTo>
                  <a:lnTo>
                    <a:pt x="0" y="0"/>
                  </a:lnTo>
                  <a:close/>
                </a:path>
              </a:pathLst>
            </a:custGeom>
            <a:solidFill>
              <a:schemeClr val="dk1"/>
            </a:solidFill>
            <a:ln>
              <a:noFill/>
            </a:ln>
          </p:spPr>
        </p:sp>
        <p:sp>
          <p:nvSpPr>
            <p:cNvPr id="1153" name="Google Shape;1153;p70"/>
            <p:cNvSpPr/>
            <p:nvPr/>
          </p:nvSpPr>
          <p:spPr>
            <a:xfrm>
              <a:off x="3745808" y="4160217"/>
              <a:ext cx="20584" cy="49597"/>
            </a:xfrm>
            <a:custGeom>
              <a:avLst/>
              <a:gdLst/>
              <a:ahLst/>
              <a:cxnLst/>
              <a:rect l="l" t="t" r="r" b="b"/>
              <a:pathLst>
                <a:path w="105" h="253" extrusionOk="0">
                  <a:moveTo>
                    <a:pt x="0" y="0"/>
                  </a:moveTo>
                  <a:lnTo>
                    <a:pt x="104" y="0"/>
                  </a:lnTo>
                  <a:lnTo>
                    <a:pt x="104" y="252"/>
                  </a:lnTo>
                  <a:lnTo>
                    <a:pt x="0" y="252"/>
                  </a:lnTo>
                  <a:lnTo>
                    <a:pt x="0" y="0"/>
                  </a:lnTo>
                  <a:close/>
                </a:path>
              </a:pathLst>
            </a:custGeom>
            <a:solidFill>
              <a:schemeClr val="dk1"/>
            </a:solidFill>
            <a:ln>
              <a:noFill/>
            </a:ln>
          </p:spPr>
        </p:sp>
      </p:grpSp>
      <p:grpSp>
        <p:nvGrpSpPr>
          <p:cNvPr id="1154" name="Google Shape;1154;p70"/>
          <p:cNvGrpSpPr/>
          <p:nvPr/>
        </p:nvGrpSpPr>
        <p:grpSpPr>
          <a:xfrm>
            <a:off x="4719125" y="3321379"/>
            <a:ext cx="300326" cy="349336"/>
            <a:chOff x="4719125" y="3321379"/>
            <a:chExt cx="300326" cy="349336"/>
          </a:xfrm>
        </p:grpSpPr>
        <p:sp>
          <p:nvSpPr>
            <p:cNvPr id="1155" name="Google Shape;1155;p70"/>
            <p:cNvSpPr/>
            <p:nvPr/>
          </p:nvSpPr>
          <p:spPr>
            <a:xfrm>
              <a:off x="4719125" y="3622882"/>
              <a:ext cx="300326" cy="47833"/>
            </a:xfrm>
            <a:custGeom>
              <a:avLst/>
              <a:gdLst/>
              <a:ahLst/>
              <a:cxnLst/>
              <a:rect l="l" t="t" r="r" b="b"/>
              <a:pathLst>
                <a:path w="1532" h="244" extrusionOk="0">
                  <a:moveTo>
                    <a:pt x="1440" y="139"/>
                  </a:moveTo>
                  <a:lnTo>
                    <a:pt x="1440" y="0"/>
                  </a:lnTo>
                  <a:lnTo>
                    <a:pt x="92" y="0"/>
                  </a:lnTo>
                  <a:lnTo>
                    <a:pt x="92" y="139"/>
                  </a:lnTo>
                  <a:lnTo>
                    <a:pt x="0" y="139"/>
                  </a:lnTo>
                  <a:lnTo>
                    <a:pt x="0" y="243"/>
                  </a:lnTo>
                  <a:lnTo>
                    <a:pt x="1531" y="243"/>
                  </a:lnTo>
                  <a:lnTo>
                    <a:pt x="1531" y="139"/>
                  </a:lnTo>
                  <a:lnTo>
                    <a:pt x="1440" y="139"/>
                  </a:lnTo>
                  <a:close/>
                </a:path>
              </a:pathLst>
            </a:custGeom>
            <a:solidFill>
              <a:schemeClr val="dk1"/>
            </a:solidFill>
            <a:ln>
              <a:noFill/>
            </a:ln>
          </p:spPr>
        </p:sp>
        <p:sp>
          <p:nvSpPr>
            <p:cNvPr id="1156" name="Google Shape;1156;p70"/>
            <p:cNvSpPr/>
            <p:nvPr/>
          </p:nvSpPr>
          <p:spPr>
            <a:xfrm>
              <a:off x="4728534" y="3321379"/>
              <a:ext cx="281702" cy="281114"/>
            </a:xfrm>
            <a:custGeom>
              <a:avLst/>
              <a:gdLst/>
              <a:ahLst/>
              <a:cxnLst/>
              <a:rect l="l" t="t" r="r" b="b"/>
              <a:pathLst>
                <a:path w="1437" h="1434" extrusionOk="0">
                  <a:moveTo>
                    <a:pt x="200" y="536"/>
                  </a:moveTo>
                  <a:lnTo>
                    <a:pt x="200" y="536"/>
                  </a:lnTo>
                  <a:lnTo>
                    <a:pt x="200" y="536"/>
                  </a:lnTo>
                  <a:cubicBezTo>
                    <a:pt x="218" y="536"/>
                    <a:pt x="236" y="531"/>
                    <a:pt x="251" y="522"/>
                  </a:cubicBezTo>
                  <a:cubicBezTo>
                    <a:pt x="267" y="513"/>
                    <a:pt x="280" y="500"/>
                    <a:pt x="289" y="484"/>
                  </a:cubicBezTo>
                  <a:cubicBezTo>
                    <a:pt x="298" y="469"/>
                    <a:pt x="302" y="451"/>
                    <a:pt x="302" y="433"/>
                  </a:cubicBezTo>
                  <a:lnTo>
                    <a:pt x="302" y="283"/>
                  </a:lnTo>
                  <a:lnTo>
                    <a:pt x="200" y="283"/>
                  </a:lnTo>
                  <a:lnTo>
                    <a:pt x="200" y="179"/>
                  </a:lnTo>
                  <a:lnTo>
                    <a:pt x="407" y="179"/>
                  </a:lnTo>
                  <a:lnTo>
                    <a:pt x="407" y="437"/>
                  </a:lnTo>
                  <a:cubicBezTo>
                    <a:pt x="407" y="545"/>
                    <a:pt x="322" y="636"/>
                    <a:pt x="214" y="640"/>
                  </a:cubicBezTo>
                  <a:lnTo>
                    <a:pt x="203" y="640"/>
                  </a:lnTo>
                  <a:lnTo>
                    <a:pt x="203" y="640"/>
                  </a:lnTo>
                  <a:cubicBezTo>
                    <a:pt x="188" y="639"/>
                    <a:pt x="172" y="638"/>
                    <a:pt x="157" y="635"/>
                  </a:cubicBezTo>
                  <a:lnTo>
                    <a:pt x="137" y="1433"/>
                  </a:lnTo>
                  <a:lnTo>
                    <a:pt x="1299" y="1433"/>
                  </a:lnTo>
                  <a:lnTo>
                    <a:pt x="1278" y="635"/>
                  </a:lnTo>
                  <a:lnTo>
                    <a:pt x="1278" y="635"/>
                  </a:lnTo>
                  <a:cubicBezTo>
                    <a:pt x="1263" y="638"/>
                    <a:pt x="1248" y="640"/>
                    <a:pt x="1232" y="640"/>
                  </a:cubicBezTo>
                  <a:lnTo>
                    <a:pt x="1222" y="640"/>
                  </a:lnTo>
                  <a:cubicBezTo>
                    <a:pt x="1113" y="636"/>
                    <a:pt x="1029" y="545"/>
                    <a:pt x="1029" y="437"/>
                  </a:cubicBezTo>
                  <a:lnTo>
                    <a:pt x="1029" y="179"/>
                  </a:lnTo>
                  <a:lnTo>
                    <a:pt x="1235" y="179"/>
                  </a:lnTo>
                  <a:lnTo>
                    <a:pt x="1235" y="283"/>
                  </a:lnTo>
                  <a:lnTo>
                    <a:pt x="1133" y="283"/>
                  </a:lnTo>
                  <a:lnTo>
                    <a:pt x="1133" y="433"/>
                  </a:lnTo>
                  <a:lnTo>
                    <a:pt x="1133" y="433"/>
                  </a:lnTo>
                  <a:cubicBezTo>
                    <a:pt x="1133" y="451"/>
                    <a:pt x="1139" y="469"/>
                    <a:pt x="1147" y="484"/>
                  </a:cubicBezTo>
                  <a:cubicBezTo>
                    <a:pt x="1157" y="500"/>
                    <a:pt x="1169" y="514"/>
                    <a:pt x="1184" y="522"/>
                  </a:cubicBezTo>
                  <a:cubicBezTo>
                    <a:pt x="1200" y="532"/>
                    <a:pt x="1217" y="536"/>
                    <a:pt x="1235" y="536"/>
                  </a:cubicBezTo>
                  <a:lnTo>
                    <a:pt x="1235" y="536"/>
                  </a:lnTo>
                  <a:lnTo>
                    <a:pt x="1235" y="536"/>
                  </a:lnTo>
                  <a:cubicBezTo>
                    <a:pt x="1269" y="535"/>
                    <a:pt x="1303" y="525"/>
                    <a:pt x="1332" y="508"/>
                  </a:cubicBezTo>
                  <a:cubicBezTo>
                    <a:pt x="1364" y="490"/>
                    <a:pt x="1390" y="464"/>
                    <a:pt x="1408" y="432"/>
                  </a:cubicBezTo>
                  <a:cubicBezTo>
                    <a:pt x="1426" y="401"/>
                    <a:pt x="1436" y="365"/>
                    <a:pt x="1436" y="329"/>
                  </a:cubicBezTo>
                  <a:lnTo>
                    <a:pt x="1436" y="0"/>
                  </a:lnTo>
                  <a:lnTo>
                    <a:pt x="0" y="0"/>
                  </a:lnTo>
                  <a:lnTo>
                    <a:pt x="0" y="329"/>
                  </a:lnTo>
                  <a:lnTo>
                    <a:pt x="0" y="329"/>
                  </a:lnTo>
                  <a:cubicBezTo>
                    <a:pt x="0" y="365"/>
                    <a:pt x="9" y="401"/>
                    <a:pt x="27" y="432"/>
                  </a:cubicBezTo>
                  <a:cubicBezTo>
                    <a:pt x="46" y="464"/>
                    <a:pt x="72" y="490"/>
                    <a:pt x="103" y="508"/>
                  </a:cubicBezTo>
                  <a:cubicBezTo>
                    <a:pt x="133" y="525"/>
                    <a:pt x="166" y="535"/>
                    <a:pt x="200" y="536"/>
                  </a:cubicBezTo>
                  <a:moveTo>
                    <a:pt x="1006" y="663"/>
                  </a:moveTo>
                  <a:lnTo>
                    <a:pt x="1043" y="1292"/>
                  </a:lnTo>
                  <a:lnTo>
                    <a:pt x="939" y="1298"/>
                  </a:lnTo>
                  <a:lnTo>
                    <a:pt x="901" y="669"/>
                  </a:lnTo>
                  <a:lnTo>
                    <a:pt x="1006" y="663"/>
                  </a:lnTo>
                  <a:moveTo>
                    <a:pt x="666" y="532"/>
                  </a:moveTo>
                  <a:lnTo>
                    <a:pt x="770" y="532"/>
                  </a:lnTo>
                  <a:lnTo>
                    <a:pt x="770" y="1225"/>
                  </a:lnTo>
                  <a:lnTo>
                    <a:pt x="666" y="1225"/>
                  </a:lnTo>
                  <a:lnTo>
                    <a:pt x="666" y="532"/>
                  </a:lnTo>
                  <a:moveTo>
                    <a:pt x="535" y="669"/>
                  </a:moveTo>
                  <a:lnTo>
                    <a:pt x="498" y="1298"/>
                  </a:lnTo>
                  <a:lnTo>
                    <a:pt x="394" y="1292"/>
                  </a:lnTo>
                  <a:lnTo>
                    <a:pt x="431" y="663"/>
                  </a:lnTo>
                  <a:lnTo>
                    <a:pt x="535" y="66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 name="Google Shape;1157;p70"/>
          <p:cNvGrpSpPr/>
          <p:nvPr/>
        </p:nvGrpSpPr>
        <p:grpSpPr>
          <a:xfrm>
            <a:off x="2962058" y="3867339"/>
            <a:ext cx="349335" cy="349336"/>
            <a:chOff x="2962058" y="3867339"/>
            <a:chExt cx="349335" cy="349336"/>
          </a:xfrm>
        </p:grpSpPr>
        <p:sp>
          <p:nvSpPr>
            <p:cNvPr id="1158" name="Google Shape;1158;p70"/>
            <p:cNvSpPr/>
            <p:nvPr/>
          </p:nvSpPr>
          <p:spPr>
            <a:xfrm>
              <a:off x="2990287" y="4124146"/>
              <a:ext cx="186429" cy="92529"/>
            </a:xfrm>
            <a:custGeom>
              <a:avLst/>
              <a:gdLst/>
              <a:ahLst/>
              <a:cxnLst/>
              <a:rect l="l" t="t" r="r" b="b"/>
              <a:pathLst>
                <a:path w="951" h="472" extrusionOk="0">
                  <a:moveTo>
                    <a:pt x="0" y="471"/>
                  </a:moveTo>
                  <a:lnTo>
                    <a:pt x="950" y="471"/>
                  </a:lnTo>
                  <a:lnTo>
                    <a:pt x="479" y="0"/>
                  </a:lnTo>
                  <a:lnTo>
                    <a:pt x="0" y="471"/>
                  </a:lnTo>
                  <a:close/>
                </a:path>
              </a:pathLst>
            </a:custGeom>
            <a:solidFill>
              <a:schemeClr val="dk1"/>
            </a:solidFill>
            <a:ln>
              <a:noFill/>
            </a:ln>
          </p:spPr>
        </p:sp>
        <p:sp>
          <p:nvSpPr>
            <p:cNvPr id="1159" name="Google Shape;1159;p70"/>
            <p:cNvSpPr/>
            <p:nvPr/>
          </p:nvSpPr>
          <p:spPr>
            <a:xfrm>
              <a:off x="3152408" y="4145318"/>
              <a:ext cx="89392" cy="71357"/>
            </a:xfrm>
            <a:custGeom>
              <a:avLst/>
              <a:gdLst/>
              <a:ahLst/>
              <a:cxnLst/>
              <a:rect l="l" t="t" r="r" b="b"/>
              <a:pathLst>
                <a:path w="456" h="364" extrusionOk="0">
                  <a:moveTo>
                    <a:pt x="0" y="93"/>
                  </a:moveTo>
                  <a:lnTo>
                    <a:pt x="270" y="363"/>
                  </a:lnTo>
                  <a:lnTo>
                    <a:pt x="455" y="363"/>
                  </a:lnTo>
                  <a:lnTo>
                    <a:pt x="93" y="0"/>
                  </a:lnTo>
                  <a:lnTo>
                    <a:pt x="0" y="93"/>
                  </a:lnTo>
                  <a:close/>
                </a:path>
              </a:pathLst>
            </a:custGeom>
            <a:solidFill>
              <a:schemeClr val="dk1"/>
            </a:solidFill>
            <a:ln>
              <a:noFill/>
            </a:ln>
          </p:spPr>
        </p:sp>
        <p:sp>
          <p:nvSpPr>
            <p:cNvPr id="1160" name="Google Shape;1160;p70"/>
            <p:cNvSpPr/>
            <p:nvPr/>
          </p:nvSpPr>
          <p:spPr>
            <a:xfrm>
              <a:off x="2962058" y="3933795"/>
              <a:ext cx="65084" cy="64692"/>
            </a:xfrm>
            <a:custGeom>
              <a:avLst/>
              <a:gdLst/>
              <a:ahLst/>
              <a:cxnLst/>
              <a:rect l="l" t="t" r="r" b="b"/>
              <a:pathLst>
                <a:path w="332" h="330" extrusionOk="0">
                  <a:moveTo>
                    <a:pt x="331" y="0"/>
                  </a:moveTo>
                  <a:lnTo>
                    <a:pt x="0" y="329"/>
                  </a:lnTo>
                  <a:lnTo>
                    <a:pt x="331" y="329"/>
                  </a:lnTo>
                  <a:lnTo>
                    <a:pt x="331" y="0"/>
                  </a:lnTo>
                  <a:close/>
                </a:path>
              </a:pathLst>
            </a:custGeom>
            <a:solidFill>
              <a:schemeClr val="dk1"/>
            </a:solidFill>
            <a:ln>
              <a:noFill/>
            </a:ln>
          </p:spPr>
        </p:sp>
        <p:sp>
          <p:nvSpPr>
            <p:cNvPr id="1161" name="Google Shape;1161;p70"/>
            <p:cNvSpPr/>
            <p:nvPr/>
          </p:nvSpPr>
          <p:spPr>
            <a:xfrm>
              <a:off x="2962058" y="3933795"/>
              <a:ext cx="308559" cy="282682"/>
            </a:xfrm>
            <a:custGeom>
              <a:avLst/>
              <a:gdLst/>
              <a:ahLst/>
              <a:cxnLst/>
              <a:rect l="l" t="t" r="r" b="b"/>
              <a:pathLst>
                <a:path w="1574" h="1442" extrusionOk="0">
                  <a:moveTo>
                    <a:pt x="737" y="705"/>
                  </a:moveTo>
                  <a:lnTo>
                    <a:pt x="737" y="337"/>
                  </a:lnTo>
                  <a:lnTo>
                    <a:pt x="1074" y="0"/>
                  </a:lnTo>
                  <a:lnTo>
                    <a:pt x="435" y="0"/>
                  </a:lnTo>
                  <a:lnTo>
                    <a:pt x="435" y="434"/>
                  </a:lnTo>
                  <a:lnTo>
                    <a:pt x="0" y="434"/>
                  </a:lnTo>
                  <a:lnTo>
                    <a:pt x="0" y="1438"/>
                  </a:lnTo>
                  <a:lnTo>
                    <a:pt x="624" y="824"/>
                  </a:lnTo>
                  <a:lnTo>
                    <a:pt x="897" y="1098"/>
                  </a:lnTo>
                  <a:lnTo>
                    <a:pt x="1064" y="932"/>
                  </a:lnTo>
                  <a:lnTo>
                    <a:pt x="1573" y="1441"/>
                  </a:lnTo>
                  <a:lnTo>
                    <a:pt x="1573" y="238"/>
                  </a:lnTo>
                  <a:lnTo>
                    <a:pt x="1106" y="705"/>
                  </a:lnTo>
                  <a:lnTo>
                    <a:pt x="737" y="705"/>
                  </a:lnTo>
                  <a:close/>
                </a:path>
              </a:pathLst>
            </a:custGeom>
            <a:solidFill>
              <a:schemeClr val="dk1"/>
            </a:solidFill>
            <a:ln>
              <a:noFill/>
            </a:ln>
          </p:spPr>
        </p:sp>
        <p:sp>
          <p:nvSpPr>
            <p:cNvPr id="1162" name="Google Shape;1162;p70"/>
            <p:cNvSpPr/>
            <p:nvPr/>
          </p:nvSpPr>
          <p:spPr>
            <a:xfrm>
              <a:off x="3127120" y="3910271"/>
              <a:ext cx="141341" cy="141537"/>
            </a:xfrm>
            <a:custGeom>
              <a:avLst/>
              <a:gdLst/>
              <a:ahLst/>
              <a:cxnLst/>
              <a:rect l="l" t="t" r="r" b="b"/>
              <a:pathLst>
                <a:path w="721" h="722" extrusionOk="0">
                  <a:moveTo>
                    <a:pt x="0" y="721"/>
                  </a:moveTo>
                  <a:lnTo>
                    <a:pt x="220" y="721"/>
                  </a:lnTo>
                  <a:lnTo>
                    <a:pt x="720" y="221"/>
                  </a:lnTo>
                  <a:lnTo>
                    <a:pt x="499" y="0"/>
                  </a:lnTo>
                  <a:lnTo>
                    <a:pt x="0" y="500"/>
                  </a:lnTo>
                  <a:lnTo>
                    <a:pt x="0" y="721"/>
                  </a:lnTo>
                  <a:close/>
                </a:path>
              </a:pathLst>
            </a:custGeom>
            <a:solidFill>
              <a:schemeClr val="dk1"/>
            </a:solidFill>
            <a:ln>
              <a:noFill/>
            </a:ln>
          </p:spPr>
        </p:sp>
        <p:sp>
          <p:nvSpPr>
            <p:cNvPr id="1163" name="Google Shape;1163;p70"/>
            <p:cNvSpPr/>
            <p:nvPr/>
          </p:nvSpPr>
          <p:spPr>
            <a:xfrm>
              <a:off x="3239448" y="3867339"/>
              <a:ext cx="71945" cy="72141"/>
            </a:xfrm>
            <a:custGeom>
              <a:avLst/>
              <a:gdLst/>
              <a:ahLst/>
              <a:cxnLst/>
              <a:rect l="l" t="t" r="r" b="b"/>
              <a:pathLst>
                <a:path w="367" h="368" extrusionOk="0">
                  <a:moveTo>
                    <a:pt x="0" y="146"/>
                  </a:moveTo>
                  <a:lnTo>
                    <a:pt x="145" y="0"/>
                  </a:lnTo>
                  <a:lnTo>
                    <a:pt x="366" y="221"/>
                  </a:lnTo>
                  <a:lnTo>
                    <a:pt x="220" y="367"/>
                  </a:lnTo>
                  <a:lnTo>
                    <a:pt x="0" y="146"/>
                  </a:lnTo>
                  <a:close/>
                </a:path>
              </a:pathLst>
            </a:custGeom>
            <a:solidFill>
              <a:schemeClr val="dk1"/>
            </a:solidFill>
            <a:ln>
              <a:noFill/>
            </a:ln>
          </p:spPr>
        </p:sp>
      </p:grpSp>
      <p:grpSp>
        <p:nvGrpSpPr>
          <p:cNvPr id="1164" name="Google Shape;1164;p70"/>
          <p:cNvGrpSpPr/>
          <p:nvPr/>
        </p:nvGrpSpPr>
        <p:grpSpPr>
          <a:xfrm>
            <a:off x="2433350" y="2238280"/>
            <a:ext cx="284055" cy="349336"/>
            <a:chOff x="2433350" y="2238280"/>
            <a:chExt cx="284055" cy="349336"/>
          </a:xfrm>
        </p:grpSpPr>
        <p:sp>
          <p:nvSpPr>
            <p:cNvPr id="1165" name="Google Shape;1165;p70"/>
            <p:cNvSpPr/>
            <p:nvPr/>
          </p:nvSpPr>
          <p:spPr>
            <a:xfrm>
              <a:off x="2433350" y="2286112"/>
              <a:ext cx="171139" cy="129775"/>
            </a:xfrm>
            <a:custGeom>
              <a:avLst/>
              <a:gdLst/>
              <a:ahLst/>
              <a:cxnLst/>
              <a:rect l="l" t="t" r="r" b="b"/>
              <a:pathLst>
                <a:path w="873" h="662" extrusionOk="0">
                  <a:moveTo>
                    <a:pt x="592" y="10"/>
                  </a:moveTo>
                  <a:cubicBezTo>
                    <a:pt x="540" y="3"/>
                    <a:pt x="488" y="0"/>
                    <a:pt x="436" y="0"/>
                  </a:cubicBezTo>
                  <a:cubicBezTo>
                    <a:pt x="299" y="0"/>
                    <a:pt x="163" y="23"/>
                    <a:pt x="34" y="69"/>
                  </a:cubicBezTo>
                  <a:lnTo>
                    <a:pt x="0" y="81"/>
                  </a:lnTo>
                  <a:lnTo>
                    <a:pt x="0" y="580"/>
                  </a:lnTo>
                  <a:lnTo>
                    <a:pt x="34" y="593"/>
                  </a:lnTo>
                  <a:cubicBezTo>
                    <a:pt x="163" y="638"/>
                    <a:pt x="299" y="661"/>
                    <a:pt x="436" y="661"/>
                  </a:cubicBezTo>
                  <a:cubicBezTo>
                    <a:pt x="572" y="661"/>
                    <a:pt x="708" y="638"/>
                    <a:pt x="837" y="593"/>
                  </a:cubicBezTo>
                  <a:lnTo>
                    <a:pt x="872" y="580"/>
                  </a:lnTo>
                  <a:lnTo>
                    <a:pt x="872" y="81"/>
                  </a:lnTo>
                  <a:lnTo>
                    <a:pt x="837" y="69"/>
                  </a:lnTo>
                  <a:cubicBezTo>
                    <a:pt x="758" y="41"/>
                    <a:pt x="676" y="21"/>
                    <a:pt x="59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70"/>
            <p:cNvSpPr/>
            <p:nvPr/>
          </p:nvSpPr>
          <p:spPr>
            <a:xfrm>
              <a:off x="2488044" y="2434316"/>
              <a:ext cx="61555" cy="91940"/>
            </a:xfrm>
            <a:custGeom>
              <a:avLst/>
              <a:gdLst/>
              <a:ahLst/>
              <a:cxnLst/>
              <a:rect l="l" t="t" r="r" b="b"/>
              <a:pathLst>
                <a:path w="314" h="469" extrusionOk="0">
                  <a:moveTo>
                    <a:pt x="0" y="0"/>
                  </a:moveTo>
                  <a:lnTo>
                    <a:pt x="0" y="468"/>
                  </a:lnTo>
                  <a:lnTo>
                    <a:pt x="313" y="468"/>
                  </a:lnTo>
                  <a:lnTo>
                    <a:pt x="313" y="0"/>
                  </a:lnTo>
                  <a:cubicBezTo>
                    <a:pt x="261" y="6"/>
                    <a:pt x="209" y="10"/>
                    <a:pt x="157" y="10"/>
                  </a:cubicBezTo>
                  <a:cubicBezTo>
                    <a:pt x="104" y="10"/>
                    <a:pt x="52" y="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70"/>
            <p:cNvSpPr/>
            <p:nvPr/>
          </p:nvSpPr>
          <p:spPr>
            <a:xfrm>
              <a:off x="2488044" y="2546448"/>
              <a:ext cx="61555" cy="41167"/>
            </a:xfrm>
            <a:custGeom>
              <a:avLst/>
              <a:gdLst/>
              <a:ahLst/>
              <a:cxnLst/>
              <a:rect l="l" t="t" r="r" b="b"/>
              <a:pathLst>
                <a:path w="314" h="210" extrusionOk="0">
                  <a:moveTo>
                    <a:pt x="0" y="0"/>
                  </a:moveTo>
                  <a:lnTo>
                    <a:pt x="313" y="0"/>
                  </a:lnTo>
                  <a:lnTo>
                    <a:pt x="313" y="209"/>
                  </a:lnTo>
                  <a:lnTo>
                    <a:pt x="0" y="209"/>
                  </a:lnTo>
                  <a:lnTo>
                    <a:pt x="0" y="0"/>
                  </a:lnTo>
                  <a:close/>
                </a:path>
              </a:pathLst>
            </a:custGeom>
            <a:solidFill>
              <a:schemeClr val="dk1"/>
            </a:solidFill>
            <a:ln>
              <a:noFill/>
            </a:ln>
          </p:spPr>
        </p:sp>
        <p:sp>
          <p:nvSpPr>
            <p:cNvPr id="1168" name="Google Shape;1168;p70"/>
            <p:cNvSpPr/>
            <p:nvPr/>
          </p:nvSpPr>
          <p:spPr>
            <a:xfrm>
              <a:off x="2488044" y="2238280"/>
              <a:ext cx="61555" cy="29405"/>
            </a:xfrm>
            <a:custGeom>
              <a:avLst/>
              <a:gdLst/>
              <a:ahLst/>
              <a:cxnLst/>
              <a:rect l="l" t="t" r="r" b="b"/>
              <a:pathLst>
                <a:path w="314" h="150" extrusionOk="0">
                  <a:moveTo>
                    <a:pt x="313" y="0"/>
                  </a:moveTo>
                  <a:lnTo>
                    <a:pt x="0" y="0"/>
                  </a:lnTo>
                  <a:lnTo>
                    <a:pt x="0" y="149"/>
                  </a:lnTo>
                  <a:cubicBezTo>
                    <a:pt x="52" y="143"/>
                    <a:pt x="104" y="140"/>
                    <a:pt x="157" y="140"/>
                  </a:cubicBezTo>
                  <a:cubicBezTo>
                    <a:pt x="209" y="140"/>
                    <a:pt x="261" y="143"/>
                    <a:pt x="313" y="149"/>
                  </a:cubicBezTo>
                  <a:lnTo>
                    <a:pt x="3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70"/>
            <p:cNvSpPr/>
            <p:nvPr/>
          </p:nvSpPr>
          <p:spPr>
            <a:xfrm>
              <a:off x="2633698" y="2546448"/>
              <a:ext cx="64692" cy="41167"/>
            </a:xfrm>
            <a:custGeom>
              <a:avLst/>
              <a:gdLst/>
              <a:ahLst/>
              <a:cxnLst/>
              <a:rect l="l" t="t" r="r" b="b"/>
              <a:pathLst>
                <a:path w="330" h="210" extrusionOk="0">
                  <a:moveTo>
                    <a:pt x="11" y="209"/>
                  </a:moveTo>
                  <a:lnTo>
                    <a:pt x="319" y="209"/>
                  </a:lnTo>
                  <a:lnTo>
                    <a:pt x="329" y="0"/>
                  </a:lnTo>
                  <a:lnTo>
                    <a:pt x="0" y="0"/>
                  </a:lnTo>
                  <a:lnTo>
                    <a:pt x="11" y="209"/>
                  </a:lnTo>
                  <a:close/>
                </a:path>
              </a:pathLst>
            </a:custGeom>
            <a:solidFill>
              <a:schemeClr val="dk1"/>
            </a:solidFill>
            <a:ln>
              <a:noFill/>
            </a:ln>
          </p:spPr>
        </p:sp>
        <p:sp>
          <p:nvSpPr>
            <p:cNvPr id="1170" name="Google Shape;1170;p70"/>
            <p:cNvSpPr/>
            <p:nvPr/>
          </p:nvSpPr>
          <p:spPr>
            <a:xfrm>
              <a:off x="2614879" y="2238280"/>
              <a:ext cx="102526" cy="287975"/>
            </a:xfrm>
            <a:custGeom>
              <a:avLst/>
              <a:gdLst/>
              <a:ahLst/>
              <a:cxnLst/>
              <a:rect l="l" t="t" r="r" b="b"/>
              <a:pathLst>
                <a:path w="523" h="1469" extrusionOk="0">
                  <a:moveTo>
                    <a:pt x="313" y="1014"/>
                  </a:moveTo>
                  <a:lnTo>
                    <a:pt x="313" y="907"/>
                  </a:lnTo>
                  <a:lnTo>
                    <a:pt x="415" y="907"/>
                  </a:lnTo>
                  <a:lnTo>
                    <a:pt x="454" y="0"/>
                  </a:lnTo>
                  <a:lnTo>
                    <a:pt x="67" y="0"/>
                  </a:lnTo>
                  <a:lnTo>
                    <a:pt x="106" y="907"/>
                  </a:lnTo>
                  <a:lnTo>
                    <a:pt x="208" y="907"/>
                  </a:lnTo>
                  <a:lnTo>
                    <a:pt x="208" y="1014"/>
                  </a:lnTo>
                  <a:lnTo>
                    <a:pt x="0" y="1014"/>
                  </a:lnTo>
                  <a:lnTo>
                    <a:pt x="0" y="1118"/>
                  </a:lnTo>
                  <a:lnTo>
                    <a:pt x="72" y="1118"/>
                  </a:lnTo>
                  <a:lnTo>
                    <a:pt x="90" y="1468"/>
                  </a:lnTo>
                  <a:lnTo>
                    <a:pt x="431" y="1468"/>
                  </a:lnTo>
                  <a:lnTo>
                    <a:pt x="449" y="1118"/>
                  </a:lnTo>
                  <a:lnTo>
                    <a:pt x="522" y="1118"/>
                  </a:lnTo>
                  <a:lnTo>
                    <a:pt x="522" y="1014"/>
                  </a:lnTo>
                  <a:lnTo>
                    <a:pt x="313" y="1014"/>
                  </a:lnTo>
                  <a:close/>
                </a:path>
              </a:pathLst>
            </a:custGeom>
            <a:solidFill>
              <a:schemeClr val="dk1"/>
            </a:solidFill>
            <a:ln>
              <a:noFill/>
            </a:ln>
          </p:spPr>
        </p:sp>
      </p:grpSp>
      <p:grpSp>
        <p:nvGrpSpPr>
          <p:cNvPr id="1171" name="Google Shape;1171;p70"/>
          <p:cNvGrpSpPr/>
          <p:nvPr/>
        </p:nvGrpSpPr>
        <p:grpSpPr>
          <a:xfrm>
            <a:off x="2987738" y="3330004"/>
            <a:ext cx="349334" cy="315030"/>
            <a:chOff x="2987738" y="3330004"/>
            <a:chExt cx="349334" cy="315030"/>
          </a:xfrm>
        </p:grpSpPr>
        <p:sp>
          <p:nvSpPr>
            <p:cNvPr id="1172" name="Google Shape;1172;p70"/>
            <p:cNvSpPr/>
            <p:nvPr/>
          </p:nvSpPr>
          <p:spPr>
            <a:xfrm>
              <a:off x="3131629" y="3529569"/>
              <a:ext cx="61555" cy="70573"/>
            </a:xfrm>
            <a:custGeom>
              <a:avLst/>
              <a:gdLst/>
              <a:ahLst/>
              <a:cxnLst/>
              <a:rect l="l" t="t" r="r" b="b"/>
              <a:pathLst>
                <a:path w="314" h="360" extrusionOk="0">
                  <a:moveTo>
                    <a:pt x="313" y="271"/>
                  </a:moveTo>
                  <a:lnTo>
                    <a:pt x="313" y="0"/>
                  </a:lnTo>
                  <a:lnTo>
                    <a:pt x="0" y="0"/>
                  </a:lnTo>
                  <a:lnTo>
                    <a:pt x="0" y="271"/>
                  </a:lnTo>
                  <a:lnTo>
                    <a:pt x="157" y="359"/>
                  </a:lnTo>
                  <a:lnTo>
                    <a:pt x="313" y="271"/>
                  </a:lnTo>
                  <a:close/>
                </a:path>
              </a:pathLst>
            </a:custGeom>
            <a:solidFill>
              <a:schemeClr val="dk1"/>
            </a:solidFill>
            <a:ln>
              <a:noFill/>
            </a:ln>
          </p:spPr>
        </p:sp>
        <p:sp>
          <p:nvSpPr>
            <p:cNvPr id="1173" name="Google Shape;1173;p70"/>
            <p:cNvSpPr/>
            <p:nvPr/>
          </p:nvSpPr>
          <p:spPr>
            <a:xfrm>
              <a:off x="3008126" y="3546036"/>
              <a:ext cx="308559" cy="98998"/>
            </a:xfrm>
            <a:custGeom>
              <a:avLst/>
              <a:gdLst/>
              <a:ahLst/>
              <a:cxnLst/>
              <a:rect l="l" t="t" r="r" b="b"/>
              <a:pathLst>
                <a:path w="1574" h="505" extrusionOk="0">
                  <a:moveTo>
                    <a:pt x="1047" y="248"/>
                  </a:moveTo>
                  <a:lnTo>
                    <a:pt x="787" y="395"/>
                  </a:lnTo>
                  <a:lnTo>
                    <a:pt x="526" y="248"/>
                  </a:lnTo>
                  <a:lnTo>
                    <a:pt x="526" y="131"/>
                  </a:lnTo>
                  <a:lnTo>
                    <a:pt x="0" y="0"/>
                  </a:lnTo>
                  <a:lnTo>
                    <a:pt x="0" y="227"/>
                  </a:lnTo>
                  <a:cubicBezTo>
                    <a:pt x="46" y="230"/>
                    <a:pt x="90" y="244"/>
                    <a:pt x="130" y="266"/>
                  </a:cubicBezTo>
                  <a:cubicBezTo>
                    <a:pt x="175" y="292"/>
                    <a:pt x="212" y="329"/>
                    <a:pt x="238" y="374"/>
                  </a:cubicBezTo>
                  <a:cubicBezTo>
                    <a:pt x="260" y="414"/>
                    <a:pt x="274" y="458"/>
                    <a:pt x="277" y="504"/>
                  </a:cubicBezTo>
                  <a:lnTo>
                    <a:pt x="1296" y="504"/>
                  </a:lnTo>
                  <a:cubicBezTo>
                    <a:pt x="1299" y="458"/>
                    <a:pt x="1312" y="414"/>
                    <a:pt x="1335" y="374"/>
                  </a:cubicBezTo>
                  <a:cubicBezTo>
                    <a:pt x="1361" y="329"/>
                    <a:pt x="1398" y="292"/>
                    <a:pt x="1443" y="266"/>
                  </a:cubicBezTo>
                  <a:cubicBezTo>
                    <a:pt x="1483" y="244"/>
                    <a:pt x="1527" y="230"/>
                    <a:pt x="1573" y="227"/>
                  </a:cubicBezTo>
                  <a:lnTo>
                    <a:pt x="1573" y="0"/>
                  </a:lnTo>
                  <a:lnTo>
                    <a:pt x="1047" y="131"/>
                  </a:lnTo>
                  <a:lnTo>
                    <a:pt x="1047" y="24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70"/>
            <p:cNvSpPr/>
            <p:nvPr/>
          </p:nvSpPr>
          <p:spPr>
            <a:xfrm>
              <a:off x="3282772" y="3611120"/>
              <a:ext cx="33914" cy="33914"/>
            </a:xfrm>
            <a:custGeom>
              <a:avLst/>
              <a:gdLst/>
              <a:ahLst/>
              <a:cxnLst/>
              <a:rect l="l" t="t" r="r" b="b"/>
              <a:pathLst>
                <a:path w="173" h="173" extrusionOk="0">
                  <a:moveTo>
                    <a:pt x="172" y="172"/>
                  </a:moveTo>
                  <a:lnTo>
                    <a:pt x="172" y="0"/>
                  </a:lnTo>
                  <a:cubicBezTo>
                    <a:pt x="144" y="3"/>
                    <a:pt x="118" y="11"/>
                    <a:pt x="94" y="25"/>
                  </a:cubicBezTo>
                  <a:cubicBezTo>
                    <a:pt x="65" y="41"/>
                    <a:pt x="41" y="65"/>
                    <a:pt x="25" y="94"/>
                  </a:cubicBezTo>
                  <a:cubicBezTo>
                    <a:pt x="11" y="118"/>
                    <a:pt x="3" y="145"/>
                    <a:pt x="0" y="172"/>
                  </a:cubicBezTo>
                  <a:lnTo>
                    <a:pt x="172" y="17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70"/>
            <p:cNvSpPr/>
            <p:nvPr/>
          </p:nvSpPr>
          <p:spPr>
            <a:xfrm>
              <a:off x="3008126" y="3611120"/>
              <a:ext cx="33914" cy="33914"/>
            </a:xfrm>
            <a:custGeom>
              <a:avLst/>
              <a:gdLst/>
              <a:ahLst/>
              <a:cxnLst/>
              <a:rect l="l" t="t" r="r" b="b"/>
              <a:pathLst>
                <a:path w="173" h="173" extrusionOk="0">
                  <a:moveTo>
                    <a:pt x="0" y="172"/>
                  </a:moveTo>
                  <a:lnTo>
                    <a:pt x="172" y="172"/>
                  </a:lnTo>
                  <a:cubicBezTo>
                    <a:pt x="169" y="144"/>
                    <a:pt x="161" y="118"/>
                    <a:pt x="147" y="94"/>
                  </a:cubicBezTo>
                  <a:cubicBezTo>
                    <a:pt x="131" y="65"/>
                    <a:pt x="107" y="42"/>
                    <a:pt x="78" y="25"/>
                  </a:cubicBezTo>
                  <a:cubicBezTo>
                    <a:pt x="54" y="12"/>
                    <a:pt x="27" y="3"/>
                    <a:pt x="0" y="0"/>
                  </a:cubicBezTo>
                  <a:lnTo>
                    <a:pt x="0" y="17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70"/>
            <p:cNvSpPr/>
            <p:nvPr/>
          </p:nvSpPr>
          <p:spPr>
            <a:xfrm>
              <a:off x="2987738" y="3330004"/>
              <a:ext cx="349334" cy="220735"/>
            </a:xfrm>
            <a:custGeom>
              <a:avLst/>
              <a:gdLst/>
              <a:ahLst/>
              <a:cxnLst/>
              <a:rect l="l" t="t" r="r" b="b"/>
              <a:pathLst>
                <a:path w="1782" h="1126" extrusionOk="0">
                  <a:moveTo>
                    <a:pt x="1171" y="233"/>
                  </a:moveTo>
                  <a:cubicBezTo>
                    <a:pt x="1165" y="201"/>
                    <a:pt x="1153" y="170"/>
                    <a:pt x="1137" y="142"/>
                  </a:cubicBezTo>
                  <a:cubicBezTo>
                    <a:pt x="1112" y="99"/>
                    <a:pt x="1076" y="63"/>
                    <a:pt x="1033" y="38"/>
                  </a:cubicBezTo>
                  <a:cubicBezTo>
                    <a:pt x="990" y="13"/>
                    <a:pt x="941" y="0"/>
                    <a:pt x="891" y="0"/>
                  </a:cubicBezTo>
                  <a:cubicBezTo>
                    <a:pt x="840" y="0"/>
                    <a:pt x="791" y="13"/>
                    <a:pt x="748" y="38"/>
                  </a:cubicBezTo>
                  <a:cubicBezTo>
                    <a:pt x="705" y="63"/>
                    <a:pt x="669" y="99"/>
                    <a:pt x="644" y="142"/>
                  </a:cubicBezTo>
                  <a:cubicBezTo>
                    <a:pt x="628" y="170"/>
                    <a:pt x="616" y="201"/>
                    <a:pt x="610" y="233"/>
                  </a:cubicBezTo>
                  <a:lnTo>
                    <a:pt x="0" y="233"/>
                  </a:lnTo>
                  <a:lnTo>
                    <a:pt x="0" y="968"/>
                  </a:lnTo>
                  <a:lnTo>
                    <a:pt x="630" y="1125"/>
                  </a:lnTo>
                  <a:lnTo>
                    <a:pt x="630" y="914"/>
                  </a:lnTo>
                  <a:lnTo>
                    <a:pt x="1152" y="914"/>
                  </a:lnTo>
                  <a:lnTo>
                    <a:pt x="1152" y="1125"/>
                  </a:lnTo>
                  <a:lnTo>
                    <a:pt x="1781" y="968"/>
                  </a:lnTo>
                  <a:lnTo>
                    <a:pt x="1781" y="233"/>
                  </a:lnTo>
                  <a:lnTo>
                    <a:pt x="1171" y="233"/>
                  </a:lnTo>
                  <a:moveTo>
                    <a:pt x="891" y="104"/>
                  </a:moveTo>
                  <a:cubicBezTo>
                    <a:pt x="922" y="104"/>
                    <a:pt x="953" y="113"/>
                    <a:pt x="981" y="128"/>
                  </a:cubicBezTo>
                  <a:cubicBezTo>
                    <a:pt x="1008" y="144"/>
                    <a:pt x="1031" y="167"/>
                    <a:pt x="1047" y="195"/>
                  </a:cubicBezTo>
                  <a:cubicBezTo>
                    <a:pt x="1054" y="207"/>
                    <a:pt x="1059" y="219"/>
                    <a:pt x="1063" y="233"/>
                  </a:cubicBezTo>
                  <a:lnTo>
                    <a:pt x="718" y="233"/>
                  </a:lnTo>
                  <a:cubicBezTo>
                    <a:pt x="722" y="219"/>
                    <a:pt x="727" y="207"/>
                    <a:pt x="734" y="195"/>
                  </a:cubicBezTo>
                  <a:cubicBezTo>
                    <a:pt x="750" y="167"/>
                    <a:pt x="773" y="144"/>
                    <a:pt x="800" y="128"/>
                  </a:cubicBezTo>
                  <a:cubicBezTo>
                    <a:pt x="828" y="113"/>
                    <a:pt x="859" y="104"/>
                    <a:pt x="891" y="104"/>
                  </a:cubicBezTo>
                  <a:moveTo>
                    <a:pt x="1099" y="641"/>
                  </a:moveTo>
                  <a:lnTo>
                    <a:pt x="682" y="641"/>
                  </a:lnTo>
                  <a:lnTo>
                    <a:pt x="682" y="536"/>
                  </a:lnTo>
                  <a:lnTo>
                    <a:pt x="1099" y="536"/>
                  </a:lnTo>
                  <a:lnTo>
                    <a:pt x="1099" y="64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 name="Google Shape;1177;p70"/>
          <p:cNvGrpSpPr/>
          <p:nvPr/>
        </p:nvGrpSpPr>
        <p:grpSpPr>
          <a:xfrm>
            <a:off x="4710695" y="2263960"/>
            <a:ext cx="306795" cy="349336"/>
            <a:chOff x="4710695" y="2263960"/>
            <a:chExt cx="306795" cy="349336"/>
          </a:xfrm>
        </p:grpSpPr>
        <p:sp>
          <p:nvSpPr>
            <p:cNvPr id="1178" name="Google Shape;1178;p70"/>
            <p:cNvSpPr/>
            <p:nvPr/>
          </p:nvSpPr>
          <p:spPr>
            <a:xfrm>
              <a:off x="4735003" y="2545076"/>
              <a:ext cx="282486" cy="68220"/>
            </a:xfrm>
            <a:custGeom>
              <a:avLst/>
              <a:gdLst/>
              <a:ahLst/>
              <a:cxnLst/>
              <a:rect l="l" t="t" r="r" b="b"/>
              <a:pathLst>
                <a:path w="1441" h="348" extrusionOk="0">
                  <a:moveTo>
                    <a:pt x="228" y="0"/>
                  </a:moveTo>
                  <a:lnTo>
                    <a:pt x="228" y="119"/>
                  </a:lnTo>
                  <a:cubicBezTo>
                    <a:pt x="228" y="159"/>
                    <a:pt x="217" y="198"/>
                    <a:pt x="197" y="232"/>
                  </a:cubicBezTo>
                  <a:cubicBezTo>
                    <a:pt x="177" y="267"/>
                    <a:pt x="149" y="296"/>
                    <a:pt x="114" y="316"/>
                  </a:cubicBezTo>
                  <a:cubicBezTo>
                    <a:pt x="79" y="336"/>
                    <a:pt x="40" y="347"/>
                    <a:pt x="0" y="347"/>
                  </a:cubicBezTo>
                  <a:lnTo>
                    <a:pt x="1279" y="347"/>
                  </a:lnTo>
                  <a:lnTo>
                    <a:pt x="1279" y="347"/>
                  </a:lnTo>
                  <a:cubicBezTo>
                    <a:pt x="1307" y="347"/>
                    <a:pt x="1335" y="339"/>
                    <a:pt x="1359" y="325"/>
                  </a:cubicBezTo>
                  <a:cubicBezTo>
                    <a:pt x="1384" y="311"/>
                    <a:pt x="1404" y="290"/>
                    <a:pt x="1418" y="266"/>
                  </a:cubicBezTo>
                  <a:cubicBezTo>
                    <a:pt x="1432" y="241"/>
                    <a:pt x="1440" y="214"/>
                    <a:pt x="1440" y="186"/>
                  </a:cubicBezTo>
                  <a:lnTo>
                    <a:pt x="1440" y="186"/>
                  </a:lnTo>
                  <a:lnTo>
                    <a:pt x="1440" y="0"/>
                  </a:lnTo>
                  <a:lnTo>
                    <a:pt x="2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70"/>
            <p:cNvSpPr/>
            <p:nvPr/>
          </p:nvSpPr>
          <p:spPr>
            <a:xfrm>
              <a:off x="4779700" y="2312577"/>
              <a:ext cx="150163" cy="161925"/>
            </a:xfrm>
            <a:custGeom>
              <a:avLst/>
              <a:gdLst/>
              <a:ahLst/>
              <a:cxnLst/>
              <a:rect l="l" t="t" r="r" b="b"/>
              <a:pathLst>
                <a:path w="766" h="826" extrusionOk="0">
                  <a:moveTo>
                    <a:pt x="0" y="360"/>
                  </a:moveTo>
                  <a:lnTo>
                    <a:pt x="162" y="360"/>
                  </a:lnTo>
                  <a:lnTo>
                    <a:pt x="162" y="185"/>
                  </a:lnTo>
                  <a:lnTo>
                    <a:pt x="267" y="185"/>
                  </a:lnTo>
                  <a:lnTo>
                    <a:pt x="267" y="360"/>
                  </a:lnTo>
                  <a:lnTo>
                    <a:pt x="584" y="360"/>
                  </a:lnTo>
                  <a:lnTo>
                    <a:pt x="584" y="577"/>
                  </a:lnTo>
                  <a:lnTo>
                    <a:pt x="479" y="577"/>
                  </a:lnTo>
                  <a:lnTo>
                    <a:pt x="479" y="465"/>
                  </a:lnTo>
                  <a:lnTo>
                    <a:pt x="0" y="465"/>
                  </a:lnTo>
                  <a:lnTo>
                    <a:pt x="0" y="825"/>
                  </a:lnTo>
                  <a:lnTo>
                    <a:pt x="479" y="825"/>
                  </a:lnTo>
                  <a:lnTo>
                    <a:pt x="479" y="682"/>
                  </a:lnTo>
                  <a:lnTo>
                    <a:pt x="584" y="682"/>
                  </a:lnTo>
                  <a:lnTo>
                    <a:pt x="584" y="825"/>
                  </a:lnTo>
                  <a:lnTo>
                    <a:pt x="765" y="825"/>
                  </a:lnTo>
                  <a:lnTo>
                    <a:pt x="765" y="210"/>
                  </a:lnTo>
                  <a:lnTo>
                    <a:pt x="531" y="210"/>
                  </a:lnTo>
                  <a:lnTo>
                    <a:pt x="531" y="105"/>
                  </a:lnTo>
                  <a:lnTo>
                    <a:pt x="765" y="105"/>
                  </a:lnTo>
                  <a:lnTo>
                    <a:pt x="765" y="0"/>
                  </a:lnTo>
                  <a:lnTo>
                    <a:pt x="0" y="0"/>
                  </a:lnTo>
                  <a:lnTo>
                    <a:pt x="0" y="360"/>
                  </a:lnTo>
                  <a:close/>
                </a:path>
              </a:pathLst>
            </a:custGeom>
            <a:solidFill>
              <a:schemeClr val="dk1"/>
            </a:solidFill>
            <a:ln>
              <a:noFill/>
            </a:ln>
          </p:spPr>
        </p:sp>
        <p:sp>
          <p:nvSpPr>
            <p:cNvPr id="1180" name="Google Shape;1180;p70"/>
            <p:cNvSpPr/>
            <p:nvPr/>
          </p:nvSpPr>
          <p:spPr>
            <a:xfrm>
              <a:off x="4710695" y="2263960"/>
              <a:ext cx="287975" cy="328751"/>
            </a:xfrm>
            <a:custGeom>
              <a:avLst/>
              <a:gdLst/>
              <a:ahLst/>
              <a:cxnLst/>
              <a:rect l="l" t="t" r="r" b="b"/>
              <a:pathLst>
                <a:path w="1469" h="1677" extrusionOk="0">
                  <a:moveTo>
                    <a:pt x="211" y="1640"/>
                  </a:moveTo>
                  <a:cubicBezTo>
                    <a:pt x="219" y="1632"/>
                    <a:pt x="226" y="1624"/>
                    <a:pt x="231" y="1614"/>
                  </a:cubicBezTo>
                  <a:cubicBezTo>
                    <a:pt x="242" y="1596"/>
                    <a:pt x="248" y="1574"/>
                    <a:pt x="248" y="1553"/>
                  </a:cubicBezTo>
                  <a:lnTo>
                    <a:pt x="248" y="1553"/>
                  </a:lnTo>
                  <a:lnTo>
                    <a:pt x="248" y="1330"/>
                  </a:lnTo>
                  <a:lnTo>
                    <a:pt x="1468" y="1330"/>
                  </a:lnTo>
                  <a:lnTo>
                    <a:pt x="1468" y="0"/>
                  </a:lnTo>
                  <a:lnTo>
                    <a:pt x="0" y="0"/>
                  </a:lnTo>
                  <a:lnTo>
                    <a:pt x="0" y="1553"/>
                  </a:lnTo>
                  <a:cubicBezTo>
                    <a:pt x="0" y="1574"/>
                    <a:pt x="6" y="1596"/>
                    <a:pt x="17" y="1614"/>
                  </a:cubicBezTo>
                  <a:cubicBezTo>
                    <a:pt x="27" y="1633"/>
                    <a:pt x="43" y="1649"/>
                    <a:pt x="62" y="1660"/>
                  </a:cubicBezTo>
                  <a:cubicBezTo>
                    <a:pt x="81" y="1671"/>
                    <a:pt x="102" y="1676"/>
                    <a:pt x="124" y="1676"/>
                  </a:cubicBezTo>
                  <a:cubicBezTo>
                    <a:pt x="146" y="1676"/>
                    <a:pt x="167" y="1671"/>
                    <a:pt x="186" y="1660"/>
                  </a:cubicBezTo>
                  <a:cubicBezTo>
                    <a:pt x="195" y="1654"/>
                    <a:pt x="204" y="1648"/>
                    <a:pt x="211" y="1640"/>
                  </a:cubicBezTo>
                  <a:moveTo>
                    <a:pt x="247" y="144"/>
                  </a:moveTo>
                  <a:lnTo>
                    <a:pt x="1221" y="144"/>
                  </a:lnTo>
                  <a:lnTo>
                    <a:pt x="1221" y="1177"/>
                  </a:lnTo>
                  <a:lnTo>
                    <a:pt x="247" y="1177"/>
                  </a:lnTo>
                  <a:lnTo>
                    <a:pt x="247" y="14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 name="Google Shape;1181;p70"/>
          <p:cNvGrpSpPr/>
          <p:nvPr/>
        </p:nvGrpSpPr>
        <p:grpSpPr>
          <a:xfrm>
            <a:off x="4685014" y="1743681"/>
            <a:ext cx="349335" cy="349335"/>
            <a:chOff x="4685014" y="1743681"/>
            <a:chExt cx="349335" cy="349335"/>
          </a:xfrm>
        </p:grpSpPr>
        <p:sp>
          <p:nvSpPr>
            <p:cNvPr id="1182" name="Google Shape;1182;p70"/>
            <p:cNvSpPr/>
            <p:nvPr/>
          </p:nvSpPr>
          <p:spPr>
            <a:xfrm>
              <a:off x="4942213" y="2010878"/>
              <a:ext cx="20584" cy="20584"/>
            </a:xfrm>
            <a:custGeom>
              <a:avLst/>
              <a:gdLst/>
              <a:ahLst/>
              <a:cxnLst/>
              <a:rect l="l" t="t" r="r" b="b"/>
              <a:pathLst>
                <a:path w="105" h="105" extrusionOk="0">
                  <a:moveTo>
                    <a:pt x="104" y="52"/>
                  </a:moveTo>
                  <a:cubicBezTo>
                    <a:pt x="104" y="61"/>
                    <a:pt x="102" y="70"/>
                    <a:pt x="97" y="78"/>
                  </a:cubicBezTo>
                  <a:cubicBezTo>
                    <a:pt x="93" y="86"/>
                    <a:pt x="86" y="92"/>
                    <a:pt x="78" y="97"/>
                  </a:cubicBezTo>
                  <a:cubicBezTo>
                    <a:pt x="70" y="101"/>
                    <a:pt x="61" y="104"/>
                    <a:pt x="52" y="104"/>
                  </a:cubicBezTo>
                  <a:cubicBezTo>
                    <a:pt x="43" y="104"/>
                    <a:pt x="34" y="101"/>
                    <a:pt x="26" y="97"/>
                  </a:cubicBezTo>
                  <a:cubicBezTo>
                    <a:pt x="18" y="92"/>
                    <a:pt x="12" y="86"/>
                    <a:pt x="7" y="78"/>
                  </a:cubicBezTo>
                  <a:cubicBezTo>
                    <a:pt x="3" y="70"/>
                    <a:pt x="0" y="61"/>
                    <a:pt x="0" y="52"/>
                  </a:cubicBezTo>
                  <a:cubicBezTo>
                    <a:pt x="0" y="43"/>
                    <a:pt x="2" y="34"/>
                    <a:pt x="7" y="26"/>
                  </a:cubicBezTo>
                  <a:cubicBezTo>
                    <a:pt x="11" y="18"/>
                    <a:pt x="18" y="12"/>
                    <a:pt x="26" y="7"/>
                  </a:cubicBezTo>
                  <a:cubicBezTo>
                    <a:pt x="34" y="2"/>
                    <a:pt x="43" y="0"/>
                    <a:pt x="52" y="0"/>
                  </a:cubicBezTo>
                  <a:cubicBezTo>
                    <a:pt x="61" y="0"/>
                    <a:pt x="70" y="2"/>
                    <a:pt x="78" y="7"/>
                  </a:cubicBezTo>
                  <a:cubicBezTo>
                    <a:pt x="86" y="12"/>
                    <a:pt x="93" y="18"/>
                    <a:pt x="97" y="26"/>
                  </a:cubicBezTo>
                  <a:cubicBezTo>
                    <a:pt x="102" y="34"/>
                    <a:pt x="104" y="43"/>
                    <a:pt x="104" y="5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70"/>
            <p:cNvSpPr/>
            <p:nvPr/>
          </p:nvSpPr>
          <p:spPr>
            <a:xfrm>
              <a:off x="4849488" y="2010878"/>
              <a:ext cx="20584" cy="20584"/>
            </a:xfrm>
            <a:custGeom>
              <a:avLst/>
              <a:gdLst/>
              <a:ahLst/>
              <a:cxnLst/>
              <a:rect l="l" t="t" r="r" b="b"/>
              <a:pathLst>
                <a:path w="105" h="105" extrusionOk="0">
                  <a:moveTo>
                    <a:pt x="104" y="52"/>
                  </a:moveTo>
                  <a:cubicBezTo>
                    <a:pt x="104" y="61"/>
                    <a:pt x="102" y="70"/>
                    <a:pt x="97" y="78"/>
                  </a:cubicBezTo>
                  <a:cubicBezTo>
                    <a:pt x="93" y="86"/>
                    <a:pt x="86" y="92"/>
                    <a:pt x="78" y="97"/>
                  </a:cubicBezTo>
                  <a:cubicBezTo>
                    <a:pt x="70" y="101"/>
                    <a:pt x="61" y="104"/>
                    <a:pt x="52" y="104"/>
                  </a:cubicBezTo>
                  <a:cubicBezTo>
                    <a:pt x="43" y="104"/>
                    <a:pt x="34" y="101"/>
                    <a:pt x="26" y="97"/>
                  </a:cubicBezTo>
                  <a:cubicBezTo>
                    <a:pt x="18" y="92"/>
                    <a:pt x="12" y="86"/>
                    <a:pt x="7" y="78"/>
                  </a:cubicBezTo>
                  <a:cubicBezTo>
                    <a:pt x="3" y="70"/>
                    <a:pt x="0" y="61"/>
                    <a:pt x="0" y="52"/>
                  </a:cubicBezTo>
                  <a:cubicBezTo>
                    <a:pt x="0" y="43"/>
                    <a:pt x="2" y="34"/>
                    <a:pt x="7" y="26"/>
                  </a:cubicBezTo>
                  <a:cubicBezTo>
                    <a:pt x="11" y="18"/>
                    <a:pt x="18" y="12"/>
                    <a:pt x="26" y="7"/>
                  </a:cubicBezTo>
                  <a:cubicBezTo>
                    <a:pt x="34" y="2"/>
                    <a:pt x="43" y="0"/>
                    <a:pt x="52" y="0"/>
                  </a:cubicBezTo>
                  <a:cubicBezTo>
                    <a:pt x="61" y="0"/>
                    <a:pt x="70" y="2"/>
                    <a:pt x="78" y="7"/>
                  </a:cubicBezTo>
                  <a:cubicBezTo>
                    <a:pt x="86" y="12"/>
                    <a:pt x="93" y="18"/>
                    <a:pt x="97" y="26"/>
                  </a:cubicBezTo>
                  <a:cubicBezTo>
                    <a:pt x="102" y="34"/>
                    <a:pt x="104" y="43"/>
                    <a:pt x="104" y="5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70"/>
            <p:cNvSpPr/>
            <p:nvPr/>
          </p:nvSpPr>
          <p:spPr>
            <a:xfrm>
              <a:off x="4849488" y="1929131"/>
              <a:ext cx="20584" cy="20584"/>
            </a:xfrm>
            <a:custGeom>
              <a:avLst/>
              <a:gdLst/>
              <a:ahLst/>
              <a:cxnLst/>
              <a:rect l="l" t="t" r="r" b="b"/>
              <a:pathLst>
                <a:path w="105" h="105" extrusionOk="0">
                  <a:moveTo>
                    <a:pt x="104" y="52"/>
                  </a:moveTo>
                  <a:cubicBezTo>
                    <a:pt x="104" y="61"/>
                    <a:pt x="102" y="70"/>
                    <a:pt x="97" y="78"/>
                  </a:cubicBezTo>
                  <a:cubicBezTo>
                    <a:pt x="93" y="86"/>
                    <a:pt x="86" y="92"/>
                    <a:pt x="78" y="97"/>
                  </a:cubicBezTo>
                  <a:cubicBezTo>
                    <a:pt x="70" y="102"/>
                    <a:pt x="61" y="104"/>
                    <a:pt x="52" y="104"/>
                  </a:cubicBezTo>
                  <a:cubicBezTo>
                    <a:pt x="43" y="104"/>
                    <a:pt x="34" y="102"/>
                    <a:pt x="26" y="97"/>
                  </a:cubicBezTo>
                  <a:cubicBezTo>
                    <a:pt x="18" y="92"/>
                    <a:pt x="12" y="86"/>
                    <a:pt x="7" y="78"/>
                  </a:cubicBezTo>
                  <a:cubicBezTo>
                    <a:pt x="3" y="70"/>
                    <a:pt x="0" y="61"/>
                    <a:pt x="0" y="52"/>
                  </a:cubicBezTo>
                  <a:cubicBezTo>
                    <a:pt x="0" y="43"/>
                    <a:pt x="2" y="34"/>
                    <a:pt x="7" y="26"/>
                  </a:cubicBezTo>
                  <a:cubicBezTo>
                    <a:pt x="11" y="18"/>
                    <a:pt x="18" y="11"/>
                    <a:pt x="26" y="7"/>
                  </a:cubicBezTo>
                  <a:cubicBezTo>
                    <a:pt x="34" y="2"/>
                    <a:pt x="43" y="0"/>
                    <a:pt x="52" y="0"/>
                  </a:cubicBezTo>
                  <a:cubicBezTo>
                    <a:pt x="61" y="0"/>
                    <a:pt x="70" y="2"/>
                    <a:pt x="78" y="7"/>
                  </a:cubicBezTo>
                  <a:cubicBezTo>
                    <a:pt x="86" y="11"/>
                    <a:pt x="93" y="18"/>
                    <a:pt x="97" y="26"/>
                  </a:cubicBezTo>
                  <a:cubicBezTo>
                    <a:pt x="102" y="34"/>
                    <a:pt x="104" y="43"/>
                    <a:pt x="104" y="5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70"/>
            <p:cNvSpPr/>
            <p:nvPr/>
          </p:nvSpPr>
          <p:spPr>
            <a:xfrm>
              <a:off x="4756763" y="1929131"/>
              <a:ext cx="20584" cy="20584"/>
            </a:xfrm>
            <a:custGeom>
              <a:avLst/>
              <a:gdLst/>
              <a:ahLst/>
              <a:cxnLst/>
              <a:rect l="l" t="t" r="r" b="b"/>
              <a:pathLst>
                <a:path w="105" h="105" extrusionOk="0">
                  <a:moveTo>
                    <a:pt x="104" y="52"/>
                  </a:moveTo>
                  <a:cubicBezTo>
                    <a:pt x="104" y="61"/>
                    <a:pt x="102" y="70"/>
                    <a:pt x="97" y="78"/>
                  </a:cubicBezTo>
                  <a:cubicBezTo>
                    <a:pt x="92" y="86"/>
                    <a:pt x="86" y="92"/>
                    <a:pt x="78" y="97"/>
                  </a:cubicBezTo>
                  <a:cubicBezTo>
                    <a:pt x="70" y="102"/>
                    <a:pt x="61" y="104"/>
                    <a:pt x="52" y="104"/>
                  </a:cubicBezTo>
                  <a:cubicBezTo>
                    <a:pt x="43" y="104"/>
                    <a:pt x="34" y="102"/>
                    <a:pt x="26" y="97"/>
                  </a:cubicBezTo>
                  <a:cubicBezTo>
                    <a:pt x="18" y="92"/>
                    <a:pt x="12" y="86"/>
                    <a:pt x="7" y="78"/>
                  </a:cubicBezTo>
                  <a:cubicBezTo>
                    <a:pt x="3" y="70"/>
                    <a:pt x="0" y="61"/>
                    <a:pt x="0" y="52"/>
                  </a:cubicBezTo>
                  <a:cubicBezTo>
                    <a:pt x="0" y="43"/>
                    <a:pt x="2" y="34"/>
                    <a:pt x="7" y="26"/>
                  </a:cubicBezTo>
                  <a:cubicBezTo>
                    <a:pt x="11" y="18"/>
                    <a:pt x="18" y="11"/>
                    <a:pt x="26" y="7"/>
                  </a:cubicBezTo>
                  <a:cubicBezTo>
                    <a:pt x="34" y="2"/>
                    <a:pt x="43" y="0"/>
                    <a:pt x="52" y="0"/>
                  </a:cubicBezTo>
                  <a:cubicBezTo>
                    <a:pt x="61" y="0"/>
                    <a:pt x="70" y="2"/>
                    <a:pt x="78" y="7"/>
                  </a:cubicBezTo>
                  <a:cubicBezTo>
                    <a:pt x="86" y="11"/>
                    <a:pt x="92" y="18"/>
                    <a:pt x="97" y="26"/>
                  </a:cubicBezTo>
                  <a:cubicBezTo>
                    <a:pt x="102" y="34"/>
                    <a:pt x="104" y="43"/>
                    <a:pt x="104" y="5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70"/>
            <p:cNvSpPr/>
            <p:nvPr/>
          </p:nvSpPr>
          <p:spPr>
            <a:xfrm>
              <a:off x="4756763" y="2010878"/>
              <a:ext cx="20584" cy="20584"/>
            </a:xfrm>
            <a:custGeom>
              <a:avLst/>
              <a:gdLst/>
              <a:ahLst/>
              <a:cxnLst/>
              <a:rect l="l" t="t" r="r" b="b"/>
              <a:pathLst>
                <a:path w="105" h="105" extrusionOk="0">
                  <a:moveTo>
                    <a:pt x="104" y="52"/>
                  </a:moveTo>
                  <a:cubicBezTo>
                    <a:pt x="104" y="61"/>
                    <a:pt x="102" y="70"/>
                    <a:pt x="97" y="78"/>
                  </a:cubicBezTo>
                  <a:cubicBezTo>
                    <a:pt x="92" y="86"/>
                    <a:pt x="86" y="92"/>
                    <a:pt x="78" y="97"/>
                  </a:cubicBezTo>
                  <a:cubicBezTo>
                    <a:pt x="70" y="101"/>
                    <a:pt x="61" y="104"/>
                    <a:pt x="52" y="104"/>
                  </a:cubicBezTo>
                  <a:cubicBezTo>
                    <a:pt x="43" y="104"/>
                    <a:pt x="34" y="101"/>
                    <a:pt x="26" y="97"/>
                  </a:cubicBezTo>
                  <a:cubicBezTo>
                    <a:pt x="18" y="92"/>
                    <a:pt x="12" y="86"/>
                    <a:pt x="7" y="78"/>
                  </a:cubicBezTo>
                  <a:cubicBezTo>
                    <a:pt x="3" y="70"/>
                    <a:pt x="0" y="61"/>
                    <a:pt x="0" y="52"/>
                  </a:cubicBezTo>
                  <a:cubicBezTo>
                    <a:pt x="0" y="43"/>
                    <a:pt x="2" y="34"/>
                    <a:pt x="7" y="26"/>
                  </a:cubicBezTo>
                  <a:cubicBezTo>
                    <a:pt x="11" y="18"/>
                    <a:pt x="18" y="12"/>
                    <a:pt x="26" y="7"/>
                  </a:cubicBezTo>
                  <a:cubicBezTo>
                    <a:pt x="34" y="2"/>
                    <a:pt x="43" y="0"/>
                    <a:pt x="52" y="0"/>
                  </a:cubicBezTo>
                  <a:cubicBezTo>
                    <a:pt x="61" y="0"/>
                    <a:pt x="70" y="2"/>
                    <a:pt x="78" y="7"/>
                  </a:cubicBezTo>
                  <a:cubicBezTo>
                    <a:pt x="86" y="12"/>
                    <a:pt x="92" y="18"/>
                    <a:pt x="97" y="26"/>
                  </a:cubicBezTo>
                  <a:cubicBezTo>
                    <a:pt x="102" y="34"/>
                    <a:pt x="104" y="43"/>
                    <a:pt x="104" y="5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70"/>
            <p:cNvSpPr/>
            <p:nvPr/>
          </p:nvSpPr>
          <p:spPr>
            <a:xfrm>
              <a:off x="4942213" y="1929131"/>
              <a:ext cx="20584" cy="20584"/>
            </a:xfrm>
            <a:custGeom>
              <a:avLst/>
              <a:gdLst/>
              <a:ahLst/>
              <a:cxnLst/>
              <a:rect l="l" t="t" r="r" b="b"/>
              <a:pathLst>
                <a:path w="105" h="105" extrusionOk="0">
                  <a:moveTo>
                    <a:pt x="104" y="52"/>
                  </a:moveTo>
                  <a:cubicBezTo>
                    <a:pt x="104" y="61"/>
                    <a:pt x="102" y="70"/>
                    <a:pt x="97" y="78"/>
                  </a:cubicBezTo>
                  <a:cubicBezTo>
                    <a:pt x="93" y="86"/>
                    <a:pt x="86" y="92"/>
                    <a:pt x="78" y="97"/>
                  </a:cubicBezTo>
                  <a:cubicBezTo>
                    <a:pt x="70" y="102"/>
                    <a:pt x="61" y="104"/>
                    <a:pt x="52" y="104"/>
                  </a:cubicBezTo>
                  <a:cubicBezTo>
                    <a:pt x="43" y="104"/>
                    <a:pt x="34" y="102"/>
                    <a:pt x="26" y="97"/>
                  </a:cubicBezTo>
                  <a:cubicBezTo>
                    <a:pt x="18" y="92"/>
                    <a:pt x="12" y="86"/>
                    <a:pt x="7" y="78"/>
                  </a:cubicBezTo>
                  <a:cubicBezTo>
                    <a:pt x="3" y="70"/>
                    <a:pt x="0" y="61"/>
                    <a:pt x="0" y="52"/>
                  </a:cubicBezTo>
                  <a:cubicBezTo>
                    <a:pt x="0" y="43"/>
                    <a:pt x="2" y="34"/>
                    <a:pt x="7" y="26"/>
                  </a:cubicBezTo>
                  <a:cubicBezTo>
                    <a:pt x="11" y="18"/>
                    <a:pt x="18" y="11"/>
                    <a:pt x="26" y="7"/>
                  </a:cubicBezTo>
                  <a:cubicBezTo>
                    <a:pt x="34" y="2"/>
                    <a:pt x="43" y="0"/>
                    <a:pt x="52" y="0"/>
                  </a:cubicBezTo>
                  <a:cubicBezTo>
                    <a:pt x="61" y="0"/>
                    <a:pt x="70" y="2"/>
                    <a:pt x="78" y="7"/>
                  </a:cubicBezTo>
                  <a:cubicBezTo>
                    <a:pt x="86" y="11"/>
                    <a:pt x="93" y="18"/>
                    <a:pt x="97" y="26"/>
                  </a:cubicBezTo>
                  <a:cubicBezTo>
                    <a:pt x="102" y="34"/>
                    <a:pt x="104" y="43"/>
                    <a:pt x="104" y="5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70"/>
            <p:cNvSpPr/>
            <p:nvPr/>
          </p:nvSpPr>
          <p:spPr>
            <a:xfrm>
              <a:off x="4685014" y="1867771"/>
              <a:ext cx="349334" cy="225244"/>
            </a:xfrm>
            <a:custGeom>
              <a:avLst/>
              <a:gdLst/>
              <a:ahLst/>
              <a:cxnLst/>
              <a:rect l="l" t="t" r="r" b="b"/>
              <a:pathLst>
                <a:path w="1782" h="1149" extrusionOk="0">
                  <a:moveTo>
                    <a:pt x="0" y="1148"/>
                  </a:moveTo>
                  <a:lnTo>
                    <a:pt x="1781" y="1148"/>
                  </a:lnTo>
                  <a:lnTo>
                    <a:pt x="1781" y="0"/>
                  </a:lnTo>
                  <a:lnTo>
                    <a:pt x="0" y="0"/>
                  </a:lnTo>
                  <a:lnTo>
                    <a:pt x="0" y="1148"/>
                  </a:lnTo>
                  <a:moveTo>
                    <a:pt x="1442" y="229"/>
                  </a:moveTo>
                  <a:cubicBezTo>
                    <a:pt x="1466" y="242"/>
                    <a:pt x="1486" y="263"/>
                    <a:pt x="1499" y="287"/>
                  </a:cubicBezTo>
                  <a:cubicBezTo>
                    <a:pt x="1513" y="310"/>
                    <a:pt x="1520" y="337"/>
                    <a:pt x="1520" y="365"/>
                  </a:cubicBezTo>
                  <a:cubicBezTo>
                    <a:pt x="1520" y="392"/>
                    <a:pt x="1513" y="419"/>
                    <a:pt x="1499" y="443"/>
                  </a:cubicBezTo>
                  <a:cubicBezTo>
                    <a:pt x="1486" y="467"/>
                    <a:pt x="1466" y="486"/>
                    <a:pt x="1442" y="500"/>
                  </a:cubicBezTo>
                  <a:cubicBezTo>
                    <a:pt x="1418" y="513"/>
                    <a:pt x="1392" y="521"/>
                    <a:pt x="1364" y="521"/>
                  </a:cubicBezTo>
                  <a:cubicBezTo>
                    <a:pt x="1337" y="521"/>
                    <a:pt x="1310" y="513"/>
                    <a:pt x="1286" y="500"/>
                  </a:cubicBezTo>
                  <a:cubicBezTo>
                    <a:pt x="1263" y="486"/>
                    <a:pt x="1242" y="467"/>
                    <a:pt x="1228" y="443"/>
                  </a:cubicBezTo>
                  <a:cubicBezTo>
                    <a:pt x="1215" y="419"/>
                    <a:pt x="1207" y="392"/>
                    <a:pt x="1207" y="365"/>
                  </a:cubicBezTo>
                  <a:cubicBezTo>
                    <a:pt x="1207" y="337"/>
                    <a:pt x="1215" y="310"/>
                    <a:pt x="1228" y="287"/>
                  </a:cubicBezTo>
                  <a:cubicBezTo>
                    <a:pt x="1242" y="263"/>
                    <a:pt x="1262" y="243"/>
                    <a:pt x="1286" y="229"/>
                  </a:cubicBezTo>
                  <a:cubicBezTo>
                    <a:pt x="1309" y="216"/>
                    <a:pt x="1336" y="208"/>
                    <a:pt x="1364" y="208"/>
                  </a:cubicBezTo>
                  <a:cubicBezTo>
                    <a:pt x="1391" y="208"/>
                    <a:pt x="1418" y="215"/>
                    <a:pt x="1442" y="229"/>
                  </a:cubicBezTo>
                  <a:moveTo>
                    <a:pt x="1442" y="647"/>
                  </a:moveTo>
                  <a:cubicBezTo>
                    <a:pt x="1466" y="660"/>
                    <a:pt x="1486" y="680"/>
                    <a:pt x="1499" y="704"/>
                  </a:cubicBezTo>
                  <a:cubicBezTo>
                    <a:pt x="1513" y="728"/>
                    <a:pt x="1520" y="754"/>
                    <a:pt x="1520" y="782"/>
                  </a:cubicBezTo>
                  <a:cubicBezTo>
                    <a:pt x="1520" y="809"/>
                    <a:pt x="1513" y="837"/>
                    <a:pt x="1499" y="861"/>
                  </a:cubicBezTo>
                  <a:cubicBezTo>
                    <a:pt x="1486" y="884"/>
                    <a:pt x="1466" y="904"/>
                    <a:pt x="1442" y="918"/>
                  </a:cubicBezTo>
                  <a:cubicBezTo>
                    <a:pt x="1418" y="932"/>
                    <a:pt x="1392" y="939"/>
                    <a:pt x="1364" y="939"/>
                  </a:cubicBezTo>
                  <a:cubicBezTo>
                    <a:pt x="1337" y="939"/>
                    <a:pt x="1310" y="932"/>
                    <a:pt x="1286" y="918"/>
                  </a:cubicBezTo>
                  <a:cubicBezTo>
                    <a:pt x="1263" y="904"/>
                    <a:pt x="1242" y="884"/>
                    <a:pt x="1228" y="861"/>
                  </a:cubicBezTo>
                  <a:cubicBezTo>
                    <a:pt x="1215" y="837"/>
                    <a:pt x="1207" y="810"/>
                    <a:pt x="1207" y="782"/>
                  </a:cubicBezTo>
                  <a:cubicBezTo>
                    <a:pt x="1207" y="755"/>
                    <a:pt x="1215" y="728"/>
                    <a:pt x="1228" y="704"/>
                  </a:cubicBezTo>
                  <a:cubicBezTo>
                    <a:pt x="1242" y="680"/>
                    <a:pt x="1262" y="660"/>
                    <a:pt x="1286" y="647"/>
                  </a:cubicBezTo>
                  <a:cubicBezTo>
                    <a:pt x="1309" y="633"/>
                    <a:pt x="1336" y="626"/>
                    <a:pt x="1364" y="626"/>
                  </a:cubicBezTo>
                  <a:cubicBezTo>
                    <a:pt x="1391" y="626"/>
                    <a:pt x="1418" y="633"/>
                    <a:pt x="1442" y="647"/>
                  </a:cubicBezTo>
                  <a:moveTo>
                    <a:pt x="891" y="208"/>
                  </a:moveTo>
                  <a:cubicBezTo>
                    <a:pt x="918" y="208"/>
                    <a:pt x="945" y="215"/>
                    <a:pt x="969" y="229"/>
                  </a:cubicBezTo>
                  <a:cubicBezTo>
                    <a:pt x="993" y="242"/>
                    <a:pt x="1013" y="263"/>
                    <a:pt x="1026" y="287"/>
                  </a:cubicBezTo>
                  <a:cubicBezTo>
                    <a:pt x="1040" y="310"/>
                    <a:pt x="1047" y="337"/>
                    <a:pt x="1047" y="365"/>
                  </a:cubicBezTo>
                  <a:cubicBezTo>
                    <a:pt x="1047" y="392"/>
                    <a:pt x="1040" y="419"/>
                    <a:pt x="1026" y="443"/>
                  </a:cubicBezTo>
                  <a:cubicBezTo>
                    <a:pt x="1013" y="467"/>
                    <a:pt x="993" y="486"/>
                    <a:pt x="969" y="500"/>
                  </a:cubicBezTo>
                  <a:cubicBezTo>
                    <a:pt x="945" y="513"/>
                    <a:pt x="919" y="521"/>
                    <a:pt x="891" y="521"/>
                  </a:cubicBezTo>
                  <a:cubicBezTo>
                    <a:pt x="864" y="521"/>
                    <a:pt x="837" y="513"/>
                    <a:pt x="813" y="500"/>
                  </a:cubicBezTo>
                  <a:cubicBezTo>
                    <a:pt x="790" y="486"/>
                    <a:pt x="769" y="467"/>
                    <a:pt x="755" y="443"/>
                  </a:cubicBezTo>
                  <a:cubicBezTo>
                    <a:pt x="742" y="419"/>
                    <a:pt x="734" y="392"/>
                    <a:pt x="734" y="365"/>
                  </a:cubicBezTo>
                  <a:cubicBezTo>
                    <a:pt x="734" y="337"/>
                    <a:pt x="742" y="310"/>
                    <a:pt x="755" y="287"/>
                  </a:cubicBezTo>
                  <a:cubicBezTo>
                    <a:pt x="769" y="263"/>
                    <a:pt x="789" y="243"/>
                    <a:pt x="813" y="229"/>
                  </a:cubicBezTo>
                  <a:cubicBezTo>
                    <a:pt x="836" y="216"/>
                    <a:pt x="863" y="208"/>
                    <a:pt x="891" y="208"/>
                  </a:cubicBezTo>
                  <a:moveTo>
                    <a:pt x="969" y="647"/>
                  </a:moveTo>
                  <a:cubicBezTo>
                    <a:pt x="993" y="660"/>
                    <a:pt x="1013" y="680"/>
                    <a:pt x="1026" y="704"/>
                  </a:cubicBezTo>
                  <a:cubicBezTo>
                    <a:pt x="1040" y="728"/>
                    <a:pt x="1047" y="754"/>
                    <a:pt x="1047" y="782"/>
                  </a:cubicBezTo>
                  <a:cubicBezTo>
                    <a:pt x="1047" y="809"/>
                    <a:pt x="1040" y="837"/>
                    <a:pt x="1026" y="861"/>
                  </a:cubicBezTo>
                  <a:cubicBezTo>
                    <a:pt x="1013" y="884"/>
                    <a:pt x="993" y="904"/>
                    <a:pt x="969" y="918"/>
                  </a:cubicBezTo>
                  <a:cubicBezTo>
                    <a:pt x="945" y="932"/>
                    <a:pt x="919" y="939"/>
                    <a:pt x="891" y="939"/>
                  </a:cubicBezTo>
                  <a:cubicBezTo>
                    <a:pt x="864" y="939"/>
                    <a:pt x="837" y="932"/>
                    <a:pt x="813" y="918"/>
                  </a:cubicBezTo>
                  <a:cubicBezTo>
                    <a:pt x="790" y="904"/>
                    <a:pt x="769" y="884"/>
                    <a:pt x="755" y="861"/>
                  </a:cubicBezTo>
                  <a:cubicBezTo>
                    <a:pt x="742" y="837"/>
                    <a:pt x="734" y="810"/>
                    <a:pt x="734" y="782"/>
                  </a:cubicBezTo>
                  <a:cubicBezTo>
                    <a:pt x="734" y="755"/>
                    <a:pt x="742" y="728"/>
                    <a:pt x="755" y="704"/>
                  </a:cubicBezTo>
                  <a:cubicBezTo>
                    <a:pt x="769" y="680"/>
                    <a:pt x="789" y="660"/>
                    <a:pt x="813" y="647"/>
                  </a:cubicBezTo>
                  <a:cubicBezTo>
                    <a:pt x="836" y="633"/>
                    <a:pt x="863" y="626"/>
                    <a:pt x="891" y="626"/>
                  </a:cubicBezTo>
                  <a:cubicBezTo>
                    <a:pt x="918" y="626"/>
                    <a:pt x="945" y="633"/>
                    <a:pt x="969" y="647"/>
                  </a:cubicBezTo>
                  <a:moveTo>
                    <a:pt x="496" y="229"/>
                  </a:moveTo>
                  <a:cubicBezTo>
                    <a:pt x="520" y="242"/>
                    <a:pt x="540" y="263"/>
                    <a:pt x="553" y="287"/>
                  </a:cubicBezTo>
                  <a:cubicBezTo>
                    <a:pt x="567" y="310"/>
                    <a:pt x="574" y="337"/>
                    <a:pt x="574" y="365"/>
                  </a:cubicBezTo>
                  <a:cubicBezTo>
                    <a:pt x="574" y="392"/>
                    <a:pt x="567" y="419"/>
                    <a:pt x="553" y="443"/>
                  </a:cubicBezTo>
                  <a:cubicBezTo>
                    <a:pt x="540" y="467"/>
                    <a:pt x="520" y="486"/>
                    <a:pt x="496" y="500"/>
                  </a:cubicBezTo>
                  <a:cubicBezTo>
                    <a:pt x="472" y="513"/>
                    <a:pt x="446" y="521"/>
                    <a:pt x="418" y="521"/>
                  </a:cubicBezTo>
                  <a:cubicBezTo>
                    <a:pt x="391" y="521"/>
                    <a:pt x="364" y="513"/>
                    <a:pt x="340" y="500"/>
                  </a:cubicBezTo>
                  <a:cubicBezTo>
                    <a:pt x="317" y="486"/>
                    <a:pt x="296" y="467"/>
                    <a:pt x="282" y="443"/>
                  </a:cubicBezTo>
                  <a:cubicBezTo>
                    <a:pt x="268" y="419"/>
                    <a:pt x="261" y="392"/>
                    <a:pt x="261" y="365"/>
                  </a:cubicBezTo>
                  <a:cubicBezTo>
                    <a:pt x="261" y="337"/>
                    <a:pt x="269" y="310"/>
                    <a:pt x="282" y="287"/>
                  </a:cubicBezTo>
                  <a:cubicBezTo>
                    <a:pt x="296" y="263"/>
                    <a:pt x="316" y="243"/>
                    <a:pt x="340" y="229"/>
                  </a:cubicBezTo>
                  <a:cubicBezTo>
                    <a:pt x="363" y="216"/>
                    <a:pt x="390" y="208"/>
                    <a:pt x="418" y="208"/>
                  </a:cubicBezTo>
                  <a:cubicBezTo>
                    <a:pt x="445" y="208"/>
                    <a:pt x="472" y="215"/>
                    <a:pt x="496" y="229"/>
                  </a:cubicBezTo>
                  <a:moveTo>
                    <a:pt x="496" y="647"/>
                  </a:moveTo>
                  <a:cubicBezTo>
                    <a:pt x="520" y="660"/>
                    <a:pt x="540" y="680"/>
                    <a:pt x="553" y="704"/>
                  </a:cubicBezTo>
                  <a:cubicBezTo>
                    <a:pt x="567" y="728"/>
                    <a:pt x="574" y="754"/>
                    <a:pt x="574" y="782"/>
                  </a:cubicBezTo>
                  <a:cubicBezTo>
                    <a:pt x="574" y="809"/>
                    <a:pt x="567" y="837"/>
                    <a:pt x="553" y="861"/>
                  </a:cubicBezTo>
                  <a:cubicBezTo>
                    <a:pt x="540" y="884"/>
                    <a:pt x="520" y="904"/>
                    <a:pt x="496" y="918"/>
                  </a:cubicBezTo>
                  <a:cubicBezTo>
                    <a:pt x="472" y="932"/>
                    <a:pt x="446" y="939"/>
                    <a:pt x="418" y="939"/>
                  </a:cubicBezTo>
                  <a:cubicBezTo>
                    <a:pt x="391" y="939"/>
                    <a:pt x="364" y="932"/>
                    <a:pt x="340" y="918"/>
                  </a:cubicBezTo>
                  <a:cubicBezTo>
                    <a:pt x="317" y="904"/>
                    <a:pt x="296" y="884"/>
                    <a:pt x="282" y="861"/>
                  </a:cubicBezTo>
                  <a:cubicBezTo>
                    <a:pt x="268" y="837"/>
                    <a:pt x="261" y="810"/>
                    <a:pt x="261" y="782"/>
                  </a:cubicBezTo>
                  <a:cubicBezTo>
                    <a:pt x="261" y="755"/>
                    <a:pt x="269" y="728"/>
                    <a:pt x="282" y="704"/>
                  </a:cubicBezTo>
                  <a:cubicBezTo>
                    <a:pt x="296" y="680"/>
                    <a:pt x="316" y="660"/>
                    <a:pt x="340" y="647"/>
                  </a:cubicBezTo>
                  <a:cubicBezTo>
                    <a:pt x="363" y="633"/>
                    <a:pt x="390" y="626"/>
                    <a:pt x="418" y="626"/>
                  </a:cubicBezTo>
                  <a:cubicBezTo>
                    <a:pt x="445" y="626"/>
                    <a:pt x="472" y="633"/>
                    <a:pt x="496" y="64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70"/>
            <p:cNvSpPr/>
            <p:nvPr/>
          </p:nvSpPr>
          <p:spPr>
            <a:xfrm>
              <a:off x="4950447" y="1743681"/>
              <a:ext cx="83903" cy="90764"/>
            </a:xfrm>
            <a:custGeom>
              <a:avLst/>
              <a:gdLst/>
              <a:ahLst/>
              <a:cxnLst/>
              <a:rect l="l" t="t" r="r" b="b"/>
              <a:pathLst>
                <a:path w="428" h="463" extrusionOk="0">
                  <a:moveTo>
                    <a:pt x="231" y="0"/>
                  </a:moveTo>
                  <a:cubicBezTo>
                    <a:pt x="190" y="0"/>
                    <a:pt x="151" y="9"/>
                    <a:pt x="115" y="30"/>
                  </a:cubicBezTo>
                  <a:cubicBezTo>
                    <a:pt x="80" y="50"/>
                    <a:pt x="51" y="80"/>
                    <a:pt x="31" y="115"/>
                  </a:cubicBezTo>
                  <a:cubicBezTo>
                    <a:pt x="11" y="150"/>
                    <a:pt x="0" y="190"/>
                    <a:pt x="0" y="231"/>
                  </a:cubicBezTo>
                  <a:cubicBezTo>
                    <a:pt x="0" y="271"/>
                    <a:pt x="11" y="311"/>
                    <a:pt x="31" y="346"/>
                  </a:cubicBezTo>
                  <a:cubicBezTo>
                    <a:pt x="51" y="381"/>
                    <a:pt x="80" y="410"/>
                    <a:pt x="115" y="431"/>
                  </a:cubicBezTo>
                  <a:cubicBezTo>
                    <a:pt x="151" y="451"/>
                    <a:pt x="190" y="462"/>
                    <a:pt x="231" y="462"/>
                  </a:cubicBezTo>
                  <a:lnTo>
                    <a:pt x="427" y="462"/>
                  </a:lnTo>
                  <a:lnTo>
                    <a:pt x="427" y="0"/>
                  </a:lnTo>
                  <a:lnTo>
                    <a:pt x="2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70"/>
            <p:cNvSpPr/>
            <p:nvPr/>
          </p:nvSpPr>
          <p:spPr>
            <a:xfrm>
              <a:off x="4685406" y="1757991"/>
              <a:ext cx="40775" cy="61947"/>
            </a:xfrm>
            <a:custGeom>
              <a:avLst/>
              <a:gdLst/>
              <a:ahLst/>
              <a:cxnLst/>
              <a:rect l="l" t="t" r="r" b="b"/>
              <a:pathLst>
                <a:path w="208" h="316" extrusionOk="0">
                  <a:moveTo>
                    <a:pt x="0" y="0"/>
                  </a:moveTo>
                  <a:lnTo>
                    <a:pt x="207" y="0"/>
                  </a:lnTo>
                  <a:lnTo>
                    <a:pt x="207" y="315"/>
                  </a:lnTo>
                  <a:lnTo>
                    <a:pt x="0" y="315"/>
                  </a:lnTo>
                  <a:lnTo>
                    <a:pt x="0" y="0"/>
                  </a:lnTo>
                  <a:close/>
                </a:path>
              </a:pathLst>
            </a:custGeom>
            <a:solidFill>
              <a:schemeClr val="dk1"/>
            </a:solidFill>
            <a:ln>
              <a:noFill/>
            </a:ln>
          </p:spPr>
        </p:sp>
        <p:sp>
          <p:nvSpPr>
            <p:cNvPr id="1191" name="Google Shape;1191;p70"/>
            <p:cNvSpPr/>
            <p:nvPr/>
          </p:nvSpPr>
          <p:spPr>
            <a:xfrm>
              <a:off x="4746570" y="1757991"/>
              <a:ext cx="136636" cy="61947"/>
            </a:xfrm>
            <a:custGeom>
              <a:avLst/>
              <a:gdLst/>
              <a:ahLst/>
              <a:cxnLst/>
              <a:rect l="l" t="t" r="r" b="b"/>
              <a:pathLst>
                <a:path w="697" h="316" extrusionOk="0">
                  <a:moveTo>
                    <a:pt x="0" y="0"/>
                  </a:moveTo>
                  <a:lnTo>
                    <a:pt x="696" y="0"/>
                  </a:lnTo>
                  <a:lnTo>
                    <a:pt x="696" y="315"/>
                  </a:lnTo>
                  <a:lnTo>
                    <a:pt x="0" y="315"/>
                  </a:lnTo>
                  <a:lnTo>
                    <a:pt x="0" y="0"/>
                  </a:lnTo>
                  <a:close/>
                </a:path>
              </a:pathLst>
            </a:custGeom>
            <a:solidFill>
              <a:schemeClr val="dk1"/>
            </a:solidFill>
            <a:ln>
              <a:noFill/>
            </a:ln>
          </p:spPr>
        </p:sp>
        <p:sp>
          <p:nvSpPr>
            <p:cNvPr id="1192" name="Google Shape;1192;p70"/>
            <p:cNvSpPr/>
            <p:nvPr/>
          </p:nvSpPr>
          <p:spPr>
            <a:xfrm>
              <a:off x="4903594" y="1757991"/>
              <a:ext cx="34306" cy="61947"/>
            </a:xfrm>
            <a:custGeom>
              <a:avLst/>
              <a:gdLst/>
              <a:ahLst/>
              <a:cxnLst/>
              <a:rect l="l" t="t" r="r" b="b"/>
              <a:pathLst>
                <a:path w="175" h="316" extrusionOk="0">
                  <a:moveTo>
                    <a:pt x="135" y="158"/>
                  </a:moveTo>
                  <a:cubicBezTo>
                    <a:pt x="135" y="157"/>
                    <a:pt x="135" y="157"/>
                    <a:pt x="135" y="157"/>
                  </a:cubicBezTo>
                  <a:cubicBezTo>
                    <a:pt x="135" y="102"/>
                    <a:pt x="148" y="49"/>
                    <a:pt x="174" y="0"/>
                  </a:cubicBezTo>
                  <a:lnTo>
                    <a:pt x="0" y="0"/>
                  </a:lnTo>
                  <a:lnTo>
                    <a:pt x="0" y="315"/>
                  </a:lnTo>
                  <a:lnTo>
                    <a:pt x="174" y="315"/>
                  </a:lnTo>
                  <a:cubicBezTo>
                    <a:pt x="148" y="267"/>
                    <a:pt x="135" y="213"/>
                    <a:pt x="135" y="15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 name="Google Shape;1193;p70"/>
          <p:cNvGrpSpPr/>
          <p:nvPr/>
        </p:nvGrpSpPr>
        <p:grpSpPr>
          <a:xfrm>
            <a:off x="2996168" y="2255335"/>
            <a:ext cx="349530" cy="324831"/>
            <a:chOff x="2996168" y="2255335"/>
            <a:chExt cx="349530" cy="324831"/>
          </a:xfrm>
        </p:grpSpPr>
        <p:sp>
          <p:nvSpPr>
            <p:cNvPr id="1194" name="Google Shape;1194;p70"/>
            <p:cNvSpPr/>
            <p:nvPr/>
          </p:nvSpPr>
          <p:spPr>
            <a:xfrm>
              <a:off x="3056155" y="2306892"/>
              <a:ext cx="20780" cy="20584"/>
            </a:xfrm>
            <a:custGeom>
              <a:avLst/>
              <a:gdLst/>
              <a:ahLst/>
              <a:cxnLst/>
              <a:rect l="l" t="t" r="r" b="b"/>
              <a:pathLst>
                <a:path w="106" h="105" extrusionOk="0">
                  <a:moveTo>
                    <a:pt x="105" y="52"/>
                  </a:moveTo>
                  <a:cubicBezTo>
                    <a:pt x="105" y="61"/>
                    <a:pt x="102" y="70"/>
                    <a:pt x="98" y="78"/>
                  </a:cubicBezTo>
                  <a:cubicBezTo>
                    <a:pt x="93" y="86"/>
                    <a:pt x="87" y="92"/>
                    <a:pt x="79" y="97"/>
                  </a:cubicBezTo>
                  <a:cubicBezTo>
                    <a:pt x="71" y="102"/>
                    <a:pt x="62" y="104"/>
                    <a:pt x="53" y="104"/>
                  </a:cubicBezTo>
                  <a:cubicBezTo>
                    <a:pt x="43" y="104"/>
                    <a:pt x="34" y="102"/>
                    <a:pt x="27" y="97"/>
                  </a:cubicBezTo>
                  <a:cubicBezTo>
                    <a:pt x="19" y="92"/>
                    <a:pt x="11" y="86"/>
                    <a:pt x="7" y="78"/>
                  </a:cubicBezTo>
                  <a:cubicBezTo>
                    <a:pt x="2" y="70"/>
                    <a:pt x="0" y="61"/>
                    <a:pt x="0" y="52"/>
                  </a:cubicBezTo>
                  <a:cubicBezTo>
                    <a:pt x="0" y="43"/>
                    <a:pt x="3" y="34"/>
                    <a:pt x="7" y="26"/>
                  </a:cubicBezTo>
                  <a:cubicBezTo>
                    <a:pt x="12" y="18"/>
                    <a:pt x="19" y="11"/>
                    <a:pt x="27" y="7"/>
                  </a:cubicBezTo>
                  <a:cubicBezTo>
                    <a:pt x="34" y="2"/>
                    <a:pt x="43" y="0"/>
                    <a:pt x="53" y="0"/>
                  </a:cubicBezTo>
                  <a:cubicBezTo>
                    <a:pt x="62" y="0"/>
                    <a:pt x="71" y="2"/>
                    <a:pt x="79" y="7"/>
                  </a:cubicBezTo>
                  <a:cubicBezTo>
                    <a:pt x="87" y="11"/>
                    <a:pt x="93" y="18"/>
                    <a:pt x="98" y="26"/>
                  </a:cubicBezTo>
                  <a:cubicBezTo>
                    <a:pt x="102" y="34"/>
                    <a:pt x="105" y="43"/>
                    <a:pt x="105" y="5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70"/>
            <p:cNvSpPr/>
            <p:nvPr/>
          </p:nvSpPr>
          <p:spPr>
            <a:xfrm>
              <a:off x="3264541" y="2306892"/>
              <a:ext cx="20584" cy="20584"/>
            </a:xfrm>
            <a:custGeom>
              <a:avLst/>
              <a:gdLst/>
              <a:ahLst/>
              <a:cxnLst/>
              <a:rect l="l" t="t" r="r" b="b"/>
              <a:pathLst>
                <a:path w="105" h="105" extrusionOk="0">
                  <a:moveTo>
                    <a:pt x="104" y="52"/>
                  </a:moveTo>
                  <a:cubicBezTo>
                    <a:pt x="104" y="61"/>
                    <a:pt x="101" y="70"/>
                    <a:pt x="97" y="78"/>
                  </a:cubicBezTo>
                  <a:cubicBezTo>
                    <a:pt x="92" y="86"/>
                    <a:pt x="86" y="92"/>
                    <a:pt x="78" y="97"/>
                  </a:cubicBezTo>
                  <a:cubicBezTo>
                    <a:pt x="70" y="102"/>
                    <a:pt x="61" y="104"/>
                    <a:pt x="52" y="104"/>
                  </a:cubicBezTo>
                  <a:cubicBezTo>
                    <a:pt x="43" y="104"/>
                    <a:pt x="34" y="102"/>
                    <a:pt x="26" y="97"/>
                  </a:cubicBezTo>
                  <a:cubicBezTo>
                    <a:pt x="18" y="92"/>
                    <a:pt x="11" y="86"/>
                    <a:pt x="7" y="78"/>
                  </a:cubicBezTo>
                  <a:cubicBezTo>
                    <a:pt x="2" y="70"/>
                    <a:pt x="0" y="61"/>
                    <a:pt x="0" y="52"/>
                  </a:cubicBezTo>
                  <a:cubicBezTo>
                    <a:pt x="0" y="43"/>
                    <a:pt x="2" y="34"/>
                    <a:pt x="7" y="26"/>
                  </a:cubicBezTo>
                  <a:cubicBezTo>
                    <a:pt x="11" y="18"/>
                    <a:pt x="18" y="11"/>
                    <a:pt x="26" y="7"/>
                  </a:cubicBezTo>
                  <a:cubicBezTo>
                    <a:pt x="34" y="2"/>
                    <a:pt x="43" y="0"/>
                    <a:pt x="52" y="0"/>
                  </a:cubicBezTo>
                  <a:cubicBezTo>
                    <a:pt x="61" y="0"/>
                    <a:pt x="70" y="2"/>
                    <a:pt x="78" y="7"/>
                  </a:cubicBezTo>
                  <a:cubicBezTo>
                    <a:pt x="86" y="11"/>
                    <a:pt x="93" y="18"/>
                    <a:pt x="97" y="26"/>
                  </a:cubicBezTo>
                  <a:cubicBezTo>
                    <a:pt x="102" y="34"/>
                    <a:pt x="104" y="43"/>
                    <a:pt x="104" y="5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70"/>
            <p:cNvSpPr/>
            <p:nvPr/>
          </p:nvSpPr>
          <p:spPr>
            <a:xfrm>
              <a:off x="3158681" y="2306892"/>
              <a:ext cx="20780" cy="20584"/>
            </a:xfrm>
            <a:custGeom>
              <a:avLst/>
              <a:gdLst/>
              <a:ahLst/>
              <a:cxnLst/>
              <a:rect l="l" t="t" r="r" b="b"/>
              <a:pathLst>
                <a:path w="106" h="105" extrusionOk="0">
                  <a:moveTo>
                    <a:pt x="0" y="0"/>
                  </a:moveTo>
                  <a:lnTo>
                    <a:pt x="105" y="0"/>
                  </a:lnTo>
                  <a:lnTo>
                    <a:pt x="105" y="104"/>
                  </a:lnTo>
                  <a:lnTo>
                    <a:pt x="0" y="104"/>
                  </a:lnTo>
                  <a:lnTo>
                    <a:pt x="0" y="0"/>
                  </a:lnTo>
                  <a:close/>
                </a:path>
              </a:pathLst>
            </a:custGeom>
            <a:solidFill>
              <a:schemeClr val="dk1"/>
            </a:solidFill>
            <a:ln>
              <a:noFill/>
            </a:ln>
          </p:spPr>
        </p:sp>
        <p:sp>
          <p:nvSpPr>
            <p:cNvPr id="1197" name="Google Shape;1197;p70"/>
            <p:cNvSpPr/>
            <p:nvPr/>
          </p:nvSpPr>
          <p:spPr>
            <a:xfrm>
              <a:off x="2996168" y="2255335"/>
              <a:ext cx="349530" cy="220931"/>
            </a:xfrm>
            <a:custGeom>
              <a:avLst/>
              <a:gdLst/>
              <a:ahLst/>
              <a:cxnLst/>
              <a:rect l="l" t="t" r="r" b="b"/>
              <a:pathLst>
                <a:path w="1783" h="1127" extrusionOk="0">
                  <a:moveTo>
                    <a:pt x="0" y="0"/>
                  </a:moveTo>
                  <a:lnTo>
                    <a:pt x="0" y="1126"/>
                  </a:lnTo>
                  <a:lnTo>
                    <a:pt x="1782" y="1126"/>
                  </a:lnTo>
                  <a:lnTo>
                    <a:pt x="1782" y="0"/>
                  </a:lnTo>
                  <a:lnTo>
                    <a:pt x="0" y="0"/>
                  </a:lnTo>
                  <a:moveTo>
                    <a:pt x="997" y="841"/>
                  </a:moveTo>
                  <a:lnTo>
                    <a:pt x="939" y="782"/>
                  </a:lnTo>
                  <a:lnTo>
                    <a:pt x="939" y="968"/>
                  </a:lnTo>
                  <a:lnTo>
                    <a:pt x="834" y="968"/>
                  </a:lnTo>
                  <a:lnTo>
                    <a:pt x="834" y="782"/>
                  </a:lnTo>
                  <a:lnTo>
                    <a:pt x="776" y="841"/>
                  </a:lnTo>
                  <a:lnTo>
                    <a:pt x="702" y="767"/>
                  </a:lnTo>
                  <a:lnTo>
                    <a:pt x="886" y="582"/>
                  </a:lnTo>
                  <a:lnTo>
                    <a:pt x="1071" y="767"/>
                  </a:lnTo>
                  <a:lnTo>
                    <a:pt x="997" y="841"/>
                  </a:lnTo>
                  <a:moveTo>
                    <a:pt x="1343" y="450"/>
                  </a:moveTo>
                  <a:cubicBezTo>
                    <a:pt x="1319" y="437"/>
                    <a:pt x="1299" y="417"/>
                    <a:pt x="1285" y="393"/>
                  </a:cubicBezTo>
                  <a:cubicBezTo>
                    <a:pt x="1281" y="385"/>
                    <a:pt x="1277" y="376"/>
                    <a:pt x="1273" y="367"/>
                  </a:cubicBezTo>
                  <a:lnTo>
                    <a:pt x="1038" y="367"/>
                  </a:lnTo>
                  <a:lnTo>
                    <a:pt x="1038" y="471"/>
                  </a:lnTo>
                  <a:lnTo>
                    <a:pt x="725" y="471"/>
                  </a:lnTo>
                  <a:lnTo>
                    <a:pt x="725" y="367"/>
                  </a:lnTo>
                  <a:lnTo>
                    <a:pt x="506" y="367"/>
                  </a:lnTo>
                  <a:cubicBezTo>
                    <a:pt x="503" y="376"/>
                    <a:pt x="499" y="385"/>
                    <a:pt x="494" y="393"/>
                  </a:cubicBezTo>
                  <a:cubicBezTo>
                    <a:pt x="481" y="417"/>
                    <a:pt x="461" y="436"/>
                    <a:pt x="437" y="450"/>
                  </a:cubicBezTo>
                  <a:cubicBezTo>
                    <a:pt x="413" y="463"/>
                    <a:pt x="386" y="471"/>
                    <a:pt x="359" y="471"/>
                  </a:cubicBezTo>
                  <a:cubicBezTo>
                    <a:pt x="331" y="471"/>
                    <a:pt x="303" y="463"/>
                    <a:pt x="280" y="450"/>
                  </a:cubicBezTo>
                  <a:cubicBezTo>
                    <a:pt x="256" y="436"/>
                    <a:pt x="237" y="417"/>
                    <a:pt x="223" y="393"/>
                  </a:cubicBezTo>
                  <a:cubicBezTo>
                    <a:pt x="209" y="369"/>
                    <a:pt x="202" y="342"/>
                    <a:pt x="202" y="315"/>
                  </a:cubicBezTo>
                  <a:cubicBezTo>
                    <a:pt x="202" y="287"/>
                    <a:pt x="209" y="260"/>
                    <a:pt x="223" y="237"/>
                  </a:cubicBezTo>
                  <a:cubicBezTo>
                    <a:pt x="237" y="213"/>
                    <a:pt x="256" y="192"/>
                    <a:pt x="280" y="179"/>
                  </a:cubicBezTo>
                  <a:cubicBezTo>
                    <a:pt x="303" y="165"/>
                    <a:pt x="331" y="158"/>
                    <a:pt x="359" y="158"/>
                  </a:cubicBezTo>
                  <a:cubicBezTo>
                    <a:pt x="386" y="158"/>
                    <a:pt x="413" y="165"/>
                    <a:pt x="437" y="179"/>
                  </a:cubicBezTo>
                  <a:cubicBezTo>
                    <a:pt x="461" y="192"/>
                    <a:pt x="481" y="213"/>
                    <a:pt x="494" y="237"/>
                  </a:cubicBezTo>
                  <a:cubicBezTo>
                    <a:pt x="499" y="245"/>
                    <a:pt x="503" y="254"/>
                    <a:pt x="506" y="263"/>
                  </a:cubicBezTo>
                  <a:lnTo>
                    <a:pt x="725" y="263"/>
                  </a:lnTo>
                  <a:lnTo>
                    <a:pt x="725" y="158"/>
                  </a:lnTo>
                  <a:lnTo>
                    <a:pt x="1038" y="158"/>
                  </a:lnTo>
                  <a:lnTo>
                    <a:pt x="1038" y="263"/>
                  </a:lnTo>
                  <a:lnTo>
                    <a:pt x="1273" y="263"/>
                  </a:lnTo>
                  <a:cubicBezTo>
                    <a:pt x="1277" y="254"/>
                    <a:pt x="1281" y="245"/>
                    <a:pt x="1285" y="237"/>
                  </a:cubicBezTo>
                  <a:cubicBezTo>
                    <a:pt x="1299" y="213"/>
                    <a:pt x="1319" y="192"/>
                    <a:pt x="1343" y="179"/>
                  </a:cubicBezTo>
                  <a:cubicBezTo>
                    <a:pt x="1367" y="165"/>
                    <a:pt x="1393" y="158"/>
                    <a:pt x="1421" y="158"/>
                  </a:cubicBezTo>
                  <a:cubicBezTo>
                    <a:pt x="1448" y="158"/>
                    <a:pt x="1475" y="165"/>
                    <a:pt x="1499" y="179"/>
                  </a:cubicBezTo>
                  <a:cubicBezTo>
                    <a:pt x="1522" y="192"/>
                    <a:pt x="1543" y="213"/>
                    <a:pt x="1557" y="237"/>
                  </a:cubicBezTo>
                  <a:cubicBezTo>
                    <a:pt x="1570" y="260"/>
                    <a:pt x="1578" y="287"/>
                    <a:pt x="1578" y="315"/>
                  </a:cubicBezTo>
                  <a:cubicBezTo>
                    <a:pt x="1578" y="342"/>
                    <a:pt x="1570" y="369"/>
                    <a:pt x="1557" y="393"/>
                  </a:cubicBezTo>
                  <a:cubicBezTo>
                    <a:pt x="1543" y="417"/>
                    <a:pt x="1523" y="437"/>
                    <a:pt x="1499" y="450"/>
                  </a:cubicBezTo>
                  <a:cubicBezTo>
                    <a:pt x="1476" y="464"/>
                    <a:pt x="1449" y="471"/>
                    <a:pt x="1421" y="471"/>
                  </a:cubicBezTo>
                  <a:cubicBezTo>
                    <a:pt x="1394" y="471"/>
                    <a:pt x="1367" y="464"/>
                    <a:pt x="1343" y="4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70"/>
            <p:cNvSpPr/>
            <p:nvPr/>
          </p:nvSpPr>
          <p:spPr>
            <a:xfrm>
              <a:off x="2996168" y="2496655"/>
              <a:ext cx="349530" cy="83511"/>
            </a:xfrm>
            <a:custGeom>
              <a:avLst/>
              <a:gdLst/>
              <a:ahLst/>
              <a:cxnLst/>
              <a:rect l="l" t="t" r="r" b="b"/>
              <a:pathLst>
                <a:path w="1783" h="426" extrusionOk="0">
                  <a:moveTo>
                    <a:pt x="0" y="209"/>
                  </a:moveTo>
                  <a:lnTo>
                    <a:pt x="695" y="209"/>
                  </a:lnTo>
                  <a:cubicBezTo>
                    <a:pt x="685" y="259"/>
                    <a:pt x="655" y="321"/>
                    <a:pt x="571" y="321"/>
                  </a:cubicBezTo>
                  <a:lnTo>
                    <a:pt x="434" y="321"/>
                  </a:lnTo>
                  <a:lnTo>
                    <a:pt x="434" y="425"/>
                  </a:lnTo>
                  <a:lnTo>
                    <a:pt x="1338" y="425"/>
                  </a:lnTo>
                  <a:lnTo>
                    <a:pt x="1338" y="321"/>
                  </a:lnTo>
                  <a:lnTo>
                    <a:pt x="1236" y="321"/>
                  </a:lnTo>
                  <a:lnTo>
                    <a:pt x="1236" y="321"/>
                  </a:lnTo>
                  <a:cubicBezTo>
                    <a:pt x="1207" y="321"/>
                    <a:pt x="1179" y="313"/>
                    <a:pt x="1154" y="299"/>
                  </a:cubicBezTo>
                  <a:cubicBezTo>
                    <a:pt x="1129" y="284"/>
                    <a:pt x="1108" y="262"/>
                    <a:pt x="1094" y="238"/>
                  </a:cubicBezTo>
                  <a:cubicBezTo>
                    <a:pt x="1088" y="228"/>
                    <a:pt x="1084" y="219"/>
                    <a:pt x="1080" y="209"/>
                  </a:cubicBezTo>
                  <a:lnTo>
                    <a:pt x="1782" y="209"/>
                  </a:lnTo>
                  <a:lnTo>
                    <a:pt x="1782" y="0"/>
                  </a:lnTo>
                  <a:lnTo>
                    <a:pt x="0" y="0"/>
                  </a:lnTo>
                  <a:lnTo>
                    <a:pt x="0" y="20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 name="Google Shape;1199;p70"/>
          <p:cNvGrpSpPr/>
          <p:nvPr/>
        </p:nvGrpSpPr>
        <p:grpSpPr>
          <a:xfrm>
            <a:off x="3542127" y="1718000"/>
            <a:ext cx="349531" cy="349336"/>
            <a:chOff x="3542127" y="1718000"/>
            <a:chExt cx="349531" cy="349336"/>
          </a:xfrm>
        </p:grpSpPr>
        <p:sp>
          <p:nvSpPr>
            <p:cNvPr id="1200" name="Google Shape;1200;p70"/>
            <p:cNvSpPr/>
            <p:nvPr/>
          </p:nvSpPr>
          <p:spPr>
            <a:xfrm>
              <a:off x="3542127" y="1994803"/>
              <a:ext cx="72533" cy="72533"/>
            </a:xfrm>
            <a:custGeom>
              <a:avLst/>
              <a:gdLst/>
              <a:ahLst/>
              <a:cxnLst/>
              <a:rect l="l" t="t" r="r" b="b"/>
              <a:pathLst>
                <a:path w="370" h="370" extrusionOk="0">
                  <a:moveTo>
                    <a:pt x="0" y="147"/>
                  </a:moveTo>
                  <a:lnTo>
                    <a:pt x="148" y="0"/>
                  </a:lnTo>
                  <a:lnTo>
                    <a:pt x="369" y="221"/>
                  </a:lnTo>
                  <a:lnTo>
                    <a:pt x="222" y="369"/>
                  </a:lnTo>
                  <a:lnTo>
                    <a:pt x="0" y="147"/>
                  </a:lnTo>
                  <a:close/>
                </a:path>
              </a:pathLst>
            </a:custGeom>
            <a:solidFill>
              <a:schemeClr val="dk1"/>
            </a:solidFill>
            <a:ln>
              <a:noFill/>
            </a:ln>
          </p:spPr>
        </p:sp>
        <p:sp>
          <p:nvSpPr>
            <p:cNvPr id="1201" name="Google Shape;1201;p70"/>
            <p:cNvSpPr/>
            <p:nvPr/>
          </p:nvSpPr>
          <p:spPr>
            <a:xfrm>
              <a:off x="3585647" y="1839934"/>
              <a:ext cx="183881" cy="183881"/>
            </a:xfrm>
            <a:custGeom>
              <a:avLst/>
              <a:gdLst/>
              <a:ahLst/>
              <a:cxnLst/>
              <a:rect l="l" t="t" r="r" b="b"/>
              <a:pathLst>
                <a:path w="938" h="938" extrusionOk="0">
                  <a:moveTo>
                    <a:pt x="0" y="716"/>
                  </a:moveTo>
                  <a:lnTo>
                    <a:pt x="716" y="0"/>
                  </a:lnTo>
                  <a:lnTo>
                    <a:pt x="937" y="221"/>
                  </a:lnTo>
                  <a:lnTo>
                    <a:pt x="221" y="937"/>
                  </a:lnTo>
                  <a:lnTo>
                    <a:pt x="0" y="716"/>
                  </a:lnTo>
                  <a:close/>
                </a:path>
              </a:pathLst>
            </a:custGeom>
            <a:solidFill>
              <a:schemeClr val="dk1"/>
            </a:solidFill>
            <a:ln>
              <a:noFill/>
            </a:ln>
          </p:spPr>
        </p:sp>
        <p:sp>
          <p:nvSpPr>
            <p:cNvPr id="1202" name="Google Shape;1202;p70"/>
            <p:cNvSpPr/>
            <p:nvPr/>
          </p:nvSpPr>
          <p:spPr>
            <a:xfrm>
              <a:off x="3740515" y="1800923"/>
              <a:ext cx="68220" cy="68220"/>
            </a:xfrm>
            <a:custGeom>
              <a:avLst/>
              <a:gdLst/>
              <a:ahLst/>
              <a:cxnLst/>
              <a:rect l="l" t="t" r="r" b="b"/>
              <a:pathLst>
                <a:path w="348" h="348" extrusionOk="0">
                  <a:moveTo>
                    <a:pt x="299" y="270"/>
                  </a:moveTo>
                  <a:lnTo>
                    <a:pt x="299" y="270"/>
                  </a:lnTo>
                  <a:cubicBezTo>
                    <a:pt x="309" y="259"/>
                    <a:pt x="318" y="247"/>
                    <a:pt x="326" y="234"/>
                  </a:cubicBezTo>
                  <a:cubicBezTo>
                    <a:pt x="339" y="211"/>
                    <a:pt x="347" y="183"/>
                    <a:pt x="347" y="156"/>
                  </a:cubicBezTo>
                  <a:cubicBezTo>
                    <a:pt x="347" y="128"/>
                    <a:pt x="340" y="102"/>
                    <a:pt x="326" y="78"/>
                  </a:cubicBezTo>
                  <a:cubicBezTo>
                    <a:pt x="312" y="54"/>
                    <a:pt x="293" y="34"/>
                    <a:pt x="269" y="21"/>
                  </a:cubicBezTo>
                  <a:cubicBezTo>
                    <a:pt x="245" y="7"/>
                    <a:pt x="217" y="0"/>
                    <a:pt x="190" y="0"/>
                  </a:cubicBezTo>
                  <a:cubicBezTo>
                    <a:pt x="162" y="0"/>
                    <a:pt x="136" y="7"/>
                    <a:pt x="112" y="21"/>
                  </a:cubicBezTo>
                  <a:cubicBezTo>
                    <a:pt x="99" y="28"/>
                    <a:pt x="87" y="37"/>
                    <a:pt x="77" y="48"/>
                  </a:cubicBezTo>
                  <a:lnTo>
                    <a:pt x="0" y="126"/>
                  </a:lnTo>
                  <a:lnTo>
                    <a:pt x="221" y="347"/>
                  </a:lnTo>
                  <a:lnTo>
                    <a:pt x="299" y="27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70"/>
            <p:cNvSpPr/>
            <p:nvPr/>
          </p:nvSpPr>
          <p:spPr>
            <a:xfrm>
              <a:off x="3639753" y="1735839"/>
              <a:ext cx="98214" cy="98017"/>
            </a:xfrm>
            <a:custGeom>
              <a:avLst/>
              <a:gdLst/>
              <a:ahLst/>
              <a:cxnLst/>
              <a:rect l="l" t="t" r="r" b="b"/>
              <a:pathLst>
                <a:path w="501" h="500" extrusionOk="0">
                  <a:moveTo>
                    <a:pt x="302" y="499"/>
                  </a:moveTo>
                  <a:cubicBezTo>
                    <a:pt x="302" y="464"/>
                    <a:pt x="311" y="430"/>
                    <a:pt x="329" y="400"/>
                  </a:cubicBezTo>
                  <a:cubicBezTo>
                    <a:pt x="346" y="370"/>
                    <a:pt x="371" y="345"/>
                    <a:pt x="401" y="328"/>
                  </a:cubicBezTo>
                  <a:cubicBezTo>
                    <a:pt x="431" y="310"/>
                    <a:pt x="465" y="301"/>
                    <a:pt x="500" y="301"/>
                  </a:cubicBezTo>
                  <a:lnTo>
                    <a:pt x="500" y="197"/>
                  </a:lnTo>
                  <a:cubicBezTo>
                    <a:pt x="465" y="197"/>
                    <a:pt x="431" y="188"/>
                    <a:pt x="401" y="170"/>
                  </a:cubicBezTo>
                  <a:cubicBezTo>
                    <a:pt x="371" y="153"/>
                    <a:pt x="346" y="128"/>
                    <a:pt x="329" y="98"/>
                  </a:cubicBezTo>
                  <a:cubicBezTo>
                    <a:pt x="311" y="68"/>
                    <a:pt x="302" y="34"/>
                    <a:pt x="302" y="0"/>
                  </a:cubicBezTo>
                  <a:lnTo>
                    <a:pt x="198" y="0"/>
                  </a:lnTo>
                  <a:cubicBezTo>
                    <a:pt x="198" y="34"/>
                    <a:pt x="189" y="68"/>
                    <a:pt x="171" y="98"/>
                  </a:cubicBezTo>
                  <a:cubicBezTo>
                    <a:pt x="154" y="128"/>
                    <a:pt x="129" y="153"/>
                    <a:pt x="99" y="170"/>
                  </a:cubicBezTo>
                  <a:cubicBezTo>
                    <a:pt x="69" y="188"/>
                    <a:pt x="35" y="197"/>
                    <a:pt x="0" y="197"/>
                  </a:cubicBezTo>
                  <a:lnTo>
                    <a:pt x="0" y="301"/>
                  </a:lnTo>
                  <a:cubicBezTo>
                    <a:pt x="35" y="301"/>
                    <a:pt x="69" y="310"/>
                    <a:pt x="99" y="328"/>
                  </a:cubicBezTo>
                  <a:cubicBezTo>
                    <a:pt x="129" y="345"/>
                    <a:pt x="154" y="370"/>
                    <a:pt x="171" y="400"/>
                  </a:cubicBezTo>
                  <a:cubicBezTo>
                    <a:pt x="189" y="430"/>
                    <a:pt x="198" y="464"/>
                    <a:pt x="198" y="499"/>
                  </a:cubicBezTo>
                  <a:lnTo>
                    <a:pt x="302" y="49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70"/>
            <p:cNvSpPr/>
            <p:nvPr/>
          </p:nvSpPr>
          <p:spPr>
            <a:xfrm>
              <a:off x="3776193" y="1875221"/>
              <a:ext cx="98018" cy="98214"/>
            </a:xfrm>
            <a:custGeom>
              <a:avLst/>
              <a:gdLst/>
              <a:ahLst/>
              <a:cxnLst/>
              <a:rect l="l" t="t" r="r" b="b"/>
              <a:pathLst>
                <a:path w="500" h="501" extrusionOk="0">
                  <a:moveTo>
                    <a:pt x="302" y="0"/>
                  </a:moveTo>
                  <a:lnTo>
                    <a:pt x="197" y="0"/>
                  </a:lnTo>
                  <a:cubicBezTo>
                    <a:pt x="197" y="35"/>
                    <a:pt x="188" y="69"/>
                    <a:pt x="171" y="99"/>
                  </a:cubicBezTo>
                  <a:cubicBezTo>
                    <a:pt x="153" y="129"/>
                    <a:pt x="128" y="154"/>
                    <a:pt x="98" y="171"/>
                  </a:cubicBezTo>
                  <a:cubicBezTo>
                    <a:pt x="68" y="189"/>
                    <a:pt x="34" y="198"/>
                    <a:pt x="0" y="198"/>
                  </a:cubicBezTo>
                  <a:lnTo>
                    <a:pt x="0" y="302"/>
                  </a:lnTo>
                  <a:cubicBezTo>
                    <a:pt x="34" y="302"/>
                    <a:pt x="68" y="311"/>
                    <a:pt x="98" y="329"/>
                  </a:cubicBezTo>
                  <a:cubicBezTo>
                    <a:pt x="128" y="346"/>
                    <a:pt x="153" y="371"/>
                    <a:pt x="171" y="401"/>
                  </a:cubicBezTo>
                  <a:cubicBezTo>
                    <a:pt x="188" y="431"/>
                    <a:pt x="197" y="465"/>
                    <a:pt x="197" y="500"/>
                  </a:cubicBezTo>
                  <a:lnTo>
                    <a:pt x="302" y="500"/>
                  </a:lnTo>
                  <a:cubicBezTo>
                    <a:pt x="302" y="465"/>
                    <a:pt x="311" y="431"/>
                    <a:pt x="328" y="401"/>
                  </a:cubicBezTo>
                  <a:cubicBezTo>
                    <a:pt x="345" y="371"/>
                    <a:pt x="370" y="346"/>
                    <a:pt x="400" y="329"/>
                  </a:cubicBezTo>
                  <a:cubicBezTo>
                    <a:pt x="430" y="311"/>
                    <a:pt x="464" y="302"/>
                    <a:pt x="499" y="302"/>
                  </a:cubicBezTo>
                  <a:lnTo>
                    <a:pt x="499" y="198"/>
                  </a:lnTo>
                  <a:cubicBezTo>
                    <a:pt x="464" y="198"/>
                    <a:pt x="430" y="189"/>
                    <a:pt x="400" y="171"/>
                  </a:cubicBezTo>
                  <a:cubicBezTo>
                    <a:pt x="370" y="154"/>
                    <a:pt x="345" y="129"/>
                    <a:pt x="328" y="99"/>
                  </a:cubicBezTo>
                  <a:cubicBezTo>
                    <a:pt x="311" y="69"/>
                    <a:pt x="302" y="35"/>
                    <a:pt x="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70"/>
            <p:cNvSpPr/>
            <p:nvPr/>
          </p:nvSpPr>
          <p:spPr>
            <a:xfrm>
              <a:off x="3793445" y="1718000"/>
              <a:ext cx="98214" cy="98017"/>
            </a:xfrm>
            <a:custGeom>
              <a:avLst/>
              <a:gdLst/>
              <a:ahLst/>
              <a:cxnLst/>
              <a:rect l="l" t="t" r="r" b="b"/>
              <a:pathLst>
                <a:path w="501" h="500" extrusionOk="0">
                  <a:moveTo>
                    <a:pt x="302" y="0"/>
                  </a:moveTo>
                  <a:lnTo>
                    <a:pt x="198" y="0"/>
                  </a:lnTo>
                  <a:cubicBezTo>
                    <a:pt x="198" y="35"/>
                    <a:pt x="189" y="69"/>
                    <a:pt x="171" y="99"/>
                  </a:cubicBezTo>
                  <a:cubicBezTo>
                    <a:pt x="154" y="129"/>
                    <a:pt x="129" y="154"/>
                    <a:pt x="99" y="171"/>
                  </a:cubicBezTo>
                  <a:cubicBezTo>
                    <a:pt x="69" y="188"/>
                    <a:pt x="35" y="197"/>
                    <a:pt x="0" y="197"/>
                  </a:cubicBezTo>
                  <a:lnTo>
                    <a:pt x="0" y="302"/>
                  </a:lnTo>
                  <a:cubicBezTo>
                    <a:pt x="35" y="302"/>
                    <a:pt x="69" y="311"/>
                    <a:pt x="99" y="328"/>
                  </a:cubicBezTo>
                  <a:cubicBezTo>
                    <a:pt x="129" y="346"/>
                    <a:pt x="154" y="371"/>
                    <a:pt x="171" y="401"/>
                  </a:cubicBezTo>
                  <a:cubicBezTo>
                    <a:pt x="189" y="431"/>
                    <a:pt x="198" y="465"/>
                    <a:pt x="198" y="499"/>
                  </a:cubicBezTo>
                  <a:lnTo>
                    <a:pt x="302" y="499"/>
                  </a:lnTo>
                  <a:cubicBezTo>
                    <a:pt x="302" y="465"/>
                    <a:pt x="311" y="431"/>
                    <a:pt x="329" y="401"/>
                  </a:cubicBezTo>
                  <a:cubicBezTo>
                    <a:pt x="346" y="371"/>
                    <a:pt x="371" y="346"/>
                    <a:pt x="401" y="328"/>
                  </a:cubicBezTo>
                  <a:cubicBezTo>
                    <a:pt x="431" y="311"/>
                    <a:pt x="465" y="302"/>
                    <a:pt x="500" y="302"/>
                  </a:cubicBezTo>
                  <a:lnTo>
                    <a:pt x="500" y="197"/>
                  </a:lnTo>
                  <a:cubicBezTo>
                    <a:pt x="465" y="197"/>
                    <a:pt x="431" y="188"/>
                    <a:pt x="401" y="171"/>
                  </a:cubicBezTo>
                  <a:cubicBezTo>
                    <a:pt x="371" y="154"/>
                    <a:pt x="346" y="129"/>
                    <a:pt x="329" y="99"/>
                  </a:cubicBezTo>
                  <a:cubicBezTo>
                    <a:pt x="311" y="69"/>
                    <a:pt x="302" y="35"/>
                    <a:pt x="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70"/>
            <p:cNvSpPr/>
            <p:nvPr/>
          </p:nvSpPr>
          <p:spPr>
            <a:xfrm>
              <a:off x="3870879" y="1841503"/>
              <a:ext cx="20780" cy="20584"/>
            </a:xfrm>
            <a:custGeom>
              <a:avLst/>
              <a:gdLst/>
              <a:ahLst/>
              <a:cxnLst/>
              <a:rect l="l" t="t" r="r" b="b"/>
              <a:pathLst>
                <a:path w="106" h="105" extrusionOk="0">
                  <a:moveTo>
                    <a:pt x="0" y="0"/>
                  </a:moveTo>
                  <a:lnTo>
                    <a:pt x="105" y="0"/>
                  </a:lnTo>
                  <a:lnTo>
                    <a:pt x="105" y="104"/>
                  </a:lnTo>
                  <a:lnTo>
                    <a:pt x="0" y="104"/>
                  </a:lnTo>
                  <a:lnTo>
                    <a:pt x="0" y="0"/>
                  </a:lnTo>
                  <a:close/>
                </a:path>
              </a:pathLst>
            </a:custGeom>
            <a:solidFill>
              <a:schemeClr val="dk1"/>
            </a:solidFill>
            <a:ln>
              <a:noFill/>
            </a:ln>
          </p:spPr>
        </p:sp>
        <p:sp>
          <p:nvSpPr>
            <p:cNvPr id="1207" name="Google Shape;1207;p70"/>
            <p:cNvSpPr/>
            <p:nvPr/>
          </p:nvSpPr>
          <p:spPr>
            <a:xfrm>
              <a:off x="3747180" y="1718000"/>
              <a:ext cx="20584" cy="20584"/>
            </a:xfrm>
            <a:custGeom>
              <a:avLst/>
              <a:gdLst/>
              <a:ahLst/>
              <a:cxnLst/>
              <a:rect l="l" t="t" r="r" b="b"/>
              <a:pathLst>
                <a:path w="105" h="105" extrusionOk="0">
                  <a:moveTo>
                    <a:pt x="0" y="0"/>
                  </a:moveTo>
                  <a:lnTo>
                    <a:pt x="104" y="0"/>
                  </a:lnTo>
                  <a:lnTo>
                    <a:pt x="104" y="104"/>
                  </a:lnTo>
                  <a:lnTo>
                    <a:pt x="0" y="104"/>
                  </a:lnTo>
                  <a:lnTo>
                    <a:pt x="0" y="0"/>
                  </a:lnTo>
                  <a:close/>
                </a:path>
              </a:pathLst>
            </a:custGeom>
            <a:solidFill>
              <a:schemeClr val="dk1"/>
            </a:solidFill>
            <a:ln>
              <a:noFill/>
            </a:ln>
          </p:spPr>
        </p:sp>
      </p:grpSp>
      <p:grpSp>
        <p:nvGrpSpPr>
          <p:cNvPr id="1208" name="Google Shape;1208;p70"/>
          <p:cNvGrpSpPr/>
          <p:nvPr/>
        </p:nvGrpSpPr>
        <p:grpSpPr>
          <a:xfrm>
            <a:off x="3525072" y="3320986"/>
            <a:ext cx="349531" cy="349728"/>
            <a:chOff x="3525072" y="3320986"/>
            <a:chExt cx="349531" cy="349728"/>
          </a:xfrm>
        </p:grpSpPr>
        <p:sp>
          <p:nvSpPr>
            <p:cNvPr id="1209" name="Google Shape;1209;p70"/>
            <p:cNvSpPr/>
            <p:nvPr/>
          </p:nvSpPr>
          <p:spPr>
            <a:xfrm>
              <a:off x="3662689" y="3639153"/>
              <a:ext cx="74101" cy="31562"/>
            </a:xfrm>
            <a:custGeom>
              <a:avLst/>
              <a:gdLst/>
              <a:ahLst/>
              <a:cxnLst/>
              <a:rect l="l" t="t" r="r" b="b"/>
              <a:pathLst>
                <a:path w="378" h="161" extrusionOk="0">
                  <a:moveTo>
                    <a:pt x="284" y="135"/>
                  </a:moveTo>
                  <a:cubicBezTo>
                    <a:pt x="313" y="118"/>
                    <a:pt x="338" y="94"/>
                    <a:pt x="354" y="64"/>
                  </a:cubicBezTo>
                  <a:cubicBezTo>
                    <a:pt x="366" y="45"/>
                    <a:pt x="374" y="23"/>
                    <a:pt x="377" y="0"/>
                  </a:cubicBezTo>
                  <a:lnTo>
                    <a:pt x="0" y="0"/>
                  </a:lnTo>
                  <a:cubicBezTo>
                    <a:pt x="4" y="23"/>
                    <a:pt x="12" y="45"/>
                    <a:pt x="23" y="64"/>
                  </a:cubicBezTo>
                  <a:cubicBezTo>
                    <a:pt x="40" y="94"/>
                    <a:pt x="64" y="118"/>
                    <a:pt x="93" y="135"/>
                  </a:cubicBezTo>
                  <a:cubicBezTo>
                    <a:pt x="122" y="151"/>
                    <a:pt x="155" y="160"/>
                    <a:pt x="189" y="160"/>
                  </a:cubicBezTo>
                  <a:lnTo>
                    <a:pt x="189" y="160"/>
                  </a:lnTo>
                  <a:cubicBezTo>
                    <a:pt x="222" y="160"/>
                    <a:pt x="255" y="151"/>
                    <a:pt x="284" y="13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70"/>
            <p:cNvSpPr/>
            <p:nvPr/>
          </p:nvSpPr>
          <p:spPr>
            <a:xfrm>
              <a:off x="3621913" y="3577794"/>
              <a:ext cx="155652" cy="41167"/>
            </a:xfrm>
            <a:custGeom>
              <a:avLst/>
              <a:gdLst/>
              <a:ahLst/>
              <a:cxnLst/>
              <a:rect l="l" t="t" r="r" b="b"/>
              <a:pathLst>
                <a:path w="794" h="210" extrusionOk="0">
                  <a:moveTo>
                    <a:pt x="689" y="0"/>
                  </a:moveTo>
                  <a:lnTo>
                    <a:pt x="0" y="0"/>
                  </a:lnTo>
                  <a:lnTo>
                    <a:pt x="0" y="105"/>
                  </a:lnTo>
                  <a:lnTo>
                    <a:pt x="104" y="105"/>
                  </a:lnTo>
                  <a:lnTo>
                    <a:pt x="104" y="209"/>
                  </a:lnTo>
                  <a:lnTo>
                    <a:pt x="689" y="209"/>
                  </a:lnTo>
                  <a:lnTo>
                    <a:pt x="689" y="104"/>
                  </a:lnTo>
                  <a:lnTo>
                    <a:pt x="793" y="104"/>
                  </a:lnTo>
                  <a:lnTo>
                    <a:pt x="793" y="0"/>
                  </a:lnTo>
                  <a:lnTo>
                    <a:pt x="689" y="0"/>
                  </a:lnTo>
                  <a:close/>
                </a:path>
              </a:pathLst>
            </a:custGeom>
            <a:solidFill>
              <a:schemeClr val="dk1"/>
            </a:solidFill>
            <a:ln>
              <a:noFill/>
            </a:ln>
          </p:spPr>
        </p:sp>
        <p:sp>
          <p:nvSpPr>
            <p:cNvPr id="1211" name="Google Shape;1211;p70"/>
            <p:cNvSpPr/>
            <p:nvPr/>
          </p:nvSpPr>
          <p:spPr>
            <a:xfrm>
              <a:off x="3585843" y="3320986"/>
              <a:ext cx="227793" cy="236614"/>
            </a:xfrm>
            <a:custGeom>
              <a:avLst/>
              <a:gdLst/>
              <a:ahLst/>
              <a:cxnLst/>
              <a:rect l="l" t="t" r="r" b="b"/>
              <a:pathLst>
                <a:path w="1162" h="1207" extrusionOk="0">
                  <a:moveTo>
                    <a:pt x="588" y="2"/>
                  </a:moveTo>
                  <a:cubicBezTo>
                    <a:pt x="433" y="0"/>
                    <a:pt x="286" y="61"/>
                    <a:pt x="174" y="171"/>
                  </a:cubicBezTo>
                  <a:cubicBezTo>
                    <a:pt x="62" y="282"/>
                    <a:pt x="0" y="427"/>
                    <a:pt x="0" y="582"/>
                  </a:cubicBezTo>
                  <a:lnTo>
                    <a:pt x="0" y="582"/>
                  </a:lnTo>
                  <a:cubicBezTo>
                    <a:pt x="0" y="684"/>
                    <a:pt x="27" y="785"/>
                    <a:pt x="78" y="873"/>
                  </a:cubicBezTo>
                  <a:cubicBezTo>
                    <a:pt x="107" y="923"/>
                    <a:pt x="142" y="967"/>
                    <a:pt x="183" y="1006"/>
                  </a:cubicBezTo>
                  <a:cubicBezTo>
                    <a:pt x="206" y="1028"/>
                    <a:pt x="227" y="1054"/>
                    <a:pt x="243" y="1082"/>
                  </a:cubicBezTo>
                  <a:cubicBezTo>
                    <a:pt x="265" y="1120"/>
                    <a:pt x="279" y="1162"/>
                    <a:pt x="285" y="1206"/>
                  </a:cubicBezTo>
                  <a:lnTo>
                    <a:pt x="531" y="1206"/>
                  </a:lnTo>
                  <a:lnTo>
                    <a:pt x="531" y="858"/>
                  </a:lnTo>
                  <a:lnTo>
                    <a:pt x="392" y="858"/>
                  </a:lnTo>
                  <a:lnTo>
                    <a:pt x="340" y="571"/>
                  </a:lnTo>
                  <a:lnTo>
                    <a:pt x="442" y="553"/>
                  </a:lnTo>
                  <a:lnTo>
                    <a:pt x="479" y="754"/>
                  </a:lnTo>
                  <a:lnTo>
                    <a:pt x="688" y="754"/>
                  </a:lnTo>
                  <a:lnTo>
                    <a:pt x="724" y="553"/>
                  </a:lnTo>
                  <a:lnTo>
                    <a:pt x="827" y="571"/>
                  </a:lnTo>
                  <a:lnTo>
                    <a:pt x="775" y="858"/>
                  </a:lnTo>
                  <a:lnTo>
                    <a:pt x="636" y="858"/>
                  </a:lnTo>
                  <a:lnTo>
                    <a:pt x="636" y="1206"/>
                  </a:lnTo>
                  <a:lnTo>
                    <a:pt x="876" y="1206"/>
                  </a:lnTo>
                  <a:cubicBezTo>
                    <a:pt x="883" y="1162"/>
                    <a:pt x="897" y="1120"/>
                    <a:pt x="920" y="1081"/>
                  </a:cubicBezTo>
                  <a:cubicBezTo>
                    <a:pt x="936" y="1052"/>
                    <a:pt x="957" y="1026"/>
                    <a:pt x="981" y="1003"/>
                  </a:cubicBezTo>
                  <a:cubicBezTo>
                    <a:pt x="1021" y="965"/>
                    <a:pt x="1056" y="921"/>
                    <a:pt x="1083" y="873"/>
                  </a:cubicBezTo>
                  <a:cubicBezTo>
                    <a:pt x="1134" y="785"/>
                    <a:pt x="1161" y="685"/>
                    <a:pt x="1161" y="583"/>
                  </a:cubicBezTo>
                  <a:cubicBezTo>
                    <a:pt x="1161" y="481"/>
                    <a:pt x="1134" y="382"/>
                    <a:pt x="1083" y="293"/>
                  </a:cubicBezTo>
                  <a:cubicBezTo>
                    <a:pt x="1032" y="205"/>
                    <a:pt x="959" y="131"/>
                    <a:pt x="871" y="80"/>
                  </a:cubicBezTo>
                  <a:cubicBezTo>
                    <a:pt x="785" y="30"/>
                    <a:pt x="687" y="4"/>
                    <a:pt x="588"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70"/>
            <p:cNvSpPr/>
            <p:nvPr/>
          </p:nvSpPr>
          <p:spPr>
            <a:xfrm>
              <a:off x="3834024" y="3424886"/>
              <a:ext cx="40579" cy="20584"/>
            </a:xfrm>
            <a:custGeom>
              <a:avLst/>
              <a:gdLst/>
              <a:ahLst/>
              <a:cxnLst/>
              <a:rect l="l" t="t" r="r" b="b"/>
              <a:pathLst>
                <a:path w="207" h="105" extrusionOk="0">
                  <a:moveTo>
                    <a:pt x="0" y="0"/>
                  </a:moveTo>
                  <a:lnTo>
                    <a:pt x="206" y="0"/>
                  </a:lnTo>
                  <a:lnTo>
                    <a:pt x="206" y="104"/>
                  </a:lnTo>
                  <a:lnTo>
                    <a:pt x="0" y="104"/>
                  </a:lnTo>
                  <a:lnTo>
                    <a:pt x="0" y="0"/>
                  </a:lnTo>
                  <a:close/>
                </a:path>
              </a:pathLst>
            </a:custGeom>
            <a:solidFill>
              <a:schemeClr val="dk1"/>
            </a:solidFill>
            <a:ln>
              <a:noFill/>
            </a:ln>
          </p:spPr>
        </p:sp>
        <p:sp>
          <p:nvSpPr>
            <p:cNvPr id="1213" name="Google Shape;1213;p70"/>
            <p:cNvSpPr/>
            <p:nvPr/>
          </p:nvSpPr>
          <p:spPr>
            <a:xfrm>
              <a:off x="3818145" y="3356861"/>
              <a:ext cx="45088" cy="33130"/>
            </a:xfrm>
            <a:custGeom>
              <a:avLst/>
              <a:gdLst/>
              <a:ahLst/>
              <a:cxnLst/>
              <a:rect l="l" t="t" r="r" b="b"/>
              <a:pathLst>
                <a:path w="230" h="169" extrusionOk="0">
                  <a:moveTo>
                    <a:pt x="0" y="70"/>
                  </a:moveTo>
                  <a:lnTo>
                    <a:pt x="193" y="0"/>
                  </a:lnTo>
                  <a:lnTo>
                    <a:pt x="229" y="98"/>
                  </a:lnTo>
                  <a:lnTo>
                    <a:pt x="36" y="168"/>
                  </a:lnTo>
                  <a:lnTo>
                    <a:pt x="0" y="70"/>
                  </a:lnTo>
                  <a:close/>
                </a:path>
              </a:pathLst>
            </a:custGeom>
            <a:solidFill>
              <a:schemeClr val="dk1"/>
            </a:solidFill>
            <a:ln>
              <a:noFill/>
            </a:ln>
          </p:spPr>
        </p:sp>
        <p:sp>
          <p:nvSpPr>
            <p:cNvPr id="1214" name="Google Shape;1214;p70"/>
            <p:cNvSpPr/>
            <p:nvPr/>
          </p:nvSpPr>
          <p:spPr>
            <a:xfrm>
              <a:off x="3818145" y="3480168"/>
              <a:ext cx="45088" cy="33130"/>
            </a:xfrm>
            <a:custGeom>
              <a:avLst/>
              <a:gdLst/>
              <a:ahLst/>
              <a:cxnLst/>
              <a:rect l="l" t="t" r="r" b="b"/>
              <a:pathLst>
                <a:path w="230" h="169" extrusionOk="0">
                  <a:moveTo>
                    <a:pt x="0" y="98"/>
                  </a:moveTo>
                  <a:lnTo>
                    <a:pt x="36" y="0"/>
                  </a:lnTo>
                  <a:lnTo>
                    <a:pt x="229" y="70"/>
                  </a:lnTo>
                  <a:lnTo>
                    <a:pt x="193" y="168"/>
                  </a:lnTo>
                  <a:lnTo>
                    <a:pt x="0" y="98"/>
                  </a:lnTo>
                  <a:close/>
                </a:path>
              </a:pathLst>
            </a:custGeom>
            <a:solidFill>
              <a:schemeClr val="dk1"/>
            </a:solidFill>
            <a:ln>
              <a:noFill/>
            </a:ln>
          </p:spPr>
        </p:sp>
        <p:sp>
          <p:nvSpPr>
            <p:cNvPr id="1215" name="Google Shape;1215;p70"/>
            <p:cNvSpPr/>
            <p:nvPr/>
          </p:nvSpPr>
          <p:spPr>
            <a:xfrm>
              <a:off x="3525072" y="3424886"/>
              <a:ext cx="40579" cy="20584"/>
            </a:xfrm>
            <a:custGeom>
              <a:avLst/>
              <a:gdLst/>
              <a:ahLst/>
              <a:cxnLst/>
              <a:rect l="l" t="t" r="r" b="b"/>
              <a:pathLst>
                <a:path w="207" h="105" extrusionOk="0">
                  <a:moveTo>
                    <a:pt x="0" y="0"/>
                  </a:moveTo>
                  <a:lnTo>
                    <a:pt x="206" y="0"/>
                  </a:lnTo>
                  <a:lnTo>
                    <a:pt x="206" y="104"/>
                  </a:lnTo>
                  <a:lnTo>
                    <a:pt x="0" y="104"/>
                  </a:lnTo>
                  <a:lnTo>
                    <a:pt x="0" y="0"/>
                  </a:lnTo>
                  <a:close/>
                </a:path>
              </a:pathLst>
            </a:custGeom>
            <a:solidFill>
              <a:schemeClr val="dk1"/>
            </a:solidFill>
            <a:ln>
              <a:noFill/>
            </a:ln>
          </p:spPr>
        </p:sp>
        <p:sp>
          <p:nvSpPr>
            <p:cNvPr id="1216" name="Google Shape;1216;p70"/>
            <p:cNvSpPr/>
            <p:nvPr/>
          </p:nvSpPr>
          <p:spPr>
            <a:xfrm>
              <a:off x="3536442" y="3356861"/>
              <a:ext cx="45088" cy="33130"/>
            </a:xfrm>
            <a:custGeom>
              <a:avLst/>
              <a:gdLst/>
              <a:ahLst/>
              <a:cxnLst/>
              <a:rect l="l" t="t" r="r" b="b"/>
              <a:pathLst>
                <a:path w="230" h="169" extrusionOk="0">
                  <a:moveTo>
                    <a:pt x="0" y="98"/>
                  </a:moveTo>
                  <a:lnTo>
                    <a:pt x="36" y="0"/>
                  </a:lnTo>
                  <a:lnTo>
                    <a:pt x="229" y="70"/>
                  </a:lnTo>
                  <a:lnTo>
                    <a:pt x="194" y="168"/>
                  </a:lnTo>
                  <a:lnTo>
                    <a:pt x="0" y="98"/>
                  </a:lnTo>
                  <a:close/>
                </a:path>
              </a:pathLst>
            </a:custGeom>
            <a:solidFill>
              <a:schemeClr val="dk1"/>
            </a:solidFill>
            <a:ln>
              <a:noFill/>
            </a:ln>
          </p:spPr>
        </p:sp>
        <p:sp>
          <p:nvSpPr>
            <p:cNvPr id="1217" name="Google Shape;1217;p70"/>
            <p:cNvSpPr/>
            <p:nvPr/>
          </p:nvSpPr>
          <p:spPr>
            <a:xfrm>
              <a:off x="3536442" y="3480364"/>
              <a:ext cx="45088" cy="33130"/>
            </a:xfrm>
            <a:custGeom>
              <a:avLst/>
              <a:gdLst/>
              <a:ahLst/>
              <a:cxnLst/>
              <a:rect l="l" t="t" r="r" b="b"/>
              <a:pathLst>
                <a:path w="230" h="169" extrusionOk="0">
                  <a:moveTo>
                    <a:pt x="0" y="70"/>
                  </a:moveTo>
                  <a:lnTo>
                    <a:pt x="193" y="0"/>
                  </a:lnTo>
                  <a:lnTo>
                    <a:pt x="229" y="98"/>
                  </a:lnTo>
                  <a:lnTo>
                    <a:pt x="36" y="168"/>
                  </a:lnTo>
                  <a:lnTo>
                    <a:pt x="0" y="70"/>
                  </a:lnTo>
                  <a:close/>
                </a:path>
              </a:pathLst>
            </a:custGeom>
            <a:solidFill>
              <a:schemeClr val="dk1"/>
            </a:solidFill>
            <a:ln>
              <a:noFill/>
            </a:ln>
          </p:spPr>
        </p:sp>
      </p:grpSp>
      <p:grpSp>
        <p:nvGrpSpPr>
          <p:cNvPr id="1218" name="Google Shape;1218;p70"/>
          <p:cNvGrpSpPr/>
          <p:nvPr/>
        </p:nvGrpSpPr>
        <p:grpSpPr>
          <a:xfrm>
            <a:off x="3567808" y="2238280"/>
            <a:ext cx="261903" cy="349336"/>
            <a:chOff x="3567808" y="2238280"/>
            <a:chExt cx="261903" cy="349336"/>
          </a:xfrm>
        </p:grpSpPr>
        <p:sp>
          <p:nvSpPr>
            <p:cNvPr id="1219" name="Google Shape;1219;p70"/>
            <p:cNvSpPr/>
            <p:nvPr/>
          </p:nvSpPr>
          <p:spPr>
            <a:xfrm>
              <a:off x="3613876" y="2546644"/>
              <a:ext cx="167610" cy="40971"/>
            </a:xfrm>
            <a:custGeom>
              <a:avLst/>
              <a:gdLst/>
              <a:ahLst/>
              <a:cxnLst/>
              <a:rect l="l" t="t" r="r" b="b"/>
              <a:pathLst>
                <a:path w="855" h="209" extrusionOk="0">
                  <a:moveTo>
                    <a:pt x="14" y="208"/>
                  </a:moveTo>
                  <a:lnTo>
                    <a:pt x="841" y="208"/>
                  </a:lnTo>
                  <a:lnTo>
                    <a:pt x="854" y="0"/>
                  </a:lnTo>
                  <a:lnTo>
                    <a:pt x="0" y="0"/>
                  </a:lnTo>
                  <a:lnTo>
                    <a:pt x="14" y="208"/>
                  </a:lnTo>
                  <a:close/>
                </a:path>
              </a:pathLst>
            </a:custGeom>
            <a:solidFill>
              <a:schemeClr val="dk1"/>
            </a:solidFill>
            <a:ln>
              <a:noFill/>
            </a:ln>
          </p:spPr>
        </p:sp>
        <p:sp>
          <p:nvSpPr>
            <p:cNvPr id="1220" name="Google Shape;1220;p70"/>
            <p:cNvSpPr/>
            <p:nvPr/>
          </p:nvSpPr>
          <p:spPr>
            <a:xfrm>
              <a:off x="3567808" y="2279447"/>
              <a:ext cx="261903" cy="41559"/>
            </a:xfrm>
            <a:custGeom>
              <a:avLst/>
              <a:gdLst/>
              <a:ahLst/>
              <a:cxnLst/>
              <a:rect l="l" t="t" r="r" b="b"/>
              <a:pathLst>
                <a:path w="1336" h="212" extrusionOk="0">
                  <a:moveTo>
                    <a:pt x="1285" y="0"/>
                  </a:moveTo>
                  <a:lnTo>
                    <a:pt x="50" y="0"/>
                  </a:lnTo>
                  <a:lnTo>
                    <a:pt x="0" y="211"/>
                  </a:lnTo>
                  <a:lnTo>
                    <a:pt x="1335" y="211"/>
                  </a:lnTo>
                  <a:lnTo>
                    <a:pt x="1285" y="0"/>
                  </a:lnTo>
                  <a:close/>
                </a:path>
              </a:pathLst>
            </a:custGeom>
            <a:solidFill>
              <a:schemeClr val="dk1"/>
            </a:solidFill>
            <a:ln>
              <a:noFill/>
            </a:ln>
          </p:spPr>
        </p:sp>
        <p:sp>
          <p:nvSpPr>
            <p:cNvPr id="1221" name="Google Shape;1221;p70"/>
            <p:cNvSpPr/>
            <p:nvPr/>
          </p:nvSpPr>
          <p:spPr>
            <a:xfrm>
              <a:off x="3605446" y="2238280"/>
              <a:ext cx="186429" cy="20780"/>
            </a:xfrm>
            <a:custGeom>
              <a:avLst/>
              <a:gdLst/>
              <a:ahLst/>
              <a:cxnLst/>
              <a:rect l="l" t="t" r="r" b="b"/>
              <a:pathLst>
                <a:path w="951" h="106" extrusionOk="0">
                  <a:moveTo>
                    <a:pt x="928" y="0"/>
                  </a:moveTo>
                  <a:lnTo>
                    <a:pt x="23" y="0"/>
                  </a:lnTo>
                  <a:lnTo>
                    <a:pt x="0" y="105"/>
                  </a:lnTo>
                  <a:lnTo>
                    <a:pt x="950" y="105"/>
                  </a:lnTo>
                  <a:lnTo>
                    <a:pt x="928" y="0"/>
                  </a:lnTo>
                  <a:close/>
                </a:path>
              </a:pathLst>
            </a:custGeom>
            <a:solidFill>
              <a:schemeClr val="dk1"/>
            </a:solidFill>
            <a:ln>
              <a:noFill/>
            </a:ln>
          </p:spPr>
        </p:sp>
        <p:sp>
          <p:nvSpPr>
            <p:cNvPr id="1222" name="Google Shape;1222;p70"/>
            <p:cNvSpPr/>
            <p:nvPr/>
          </p:nvSpPr>
          <p:spPr>
            <a:xfrm>
              <a:off x="3661513" y="2397657"/>
              <a:ext cx="72337" cy="72141"/>
            </a:xfrm>
            <a:custGeom>
              <a:avLst/>
              <a:gdLst/>
              <a:ahLst/>
              <a:cxnLst/>
              <a:rect l="l" t="t" r="r" b="b"/>
              <a:pathLst>
                <a:path w="369" h="368" extrusionOk="0">
                  <a:moveTo>
                    <a:pt x="276" y="343"/>
                  </a:moveTo>
                  <a:cubicBezTo>
                    <a:pt x="304" y="327"/>
                    <a:pt x="327" y="304"/>
                    <a:pt x="343" y="276"/>
                  </a:cubicBezTo>
                  <a:cubicBezTo>
                    <a:pt x="359" y="248"/>
                    <a:pt x="368" y="216"/>
                    <a:pt x="368" y="184"/>
                  </a:cubicBezTo>
                  <a:cubicBezTo>
                    <a:pt x="368" y="152"/>
                    <a:pt x="359" y="120"/>
                    <a:pt x="343" y="92"/>
                  </a:cubicBezTo>
                  <a:cubicBezTo>
                    <a:pt x="327" y="64"/>
                    <a:pt x="304" y="41"/>
                    <a:pt x="276" y="25"/>
                  </a:cubicBezTo>
                  <a:cubicBezTo>
                    <a:pt x="248" y="9"/>
                    <a:pt x="216" y="0"/>
                    <a:pt x="184" y="0"/>
                  </a:cubicBezTo>
                  <a:cubicBezTo>
                    <a:pt x="152" y="0"/>
                    <a:pt x="120" y="9"/>
                    <a:pt x="92" y="25"/>
                  </a:cubicBezTo>
                  <a:cubicBezTo>
                    <a:pt x="64" y="41"/>
                    <a:pt x="41" y="64"/>
                    <a:pt x="25" y="92"/>
                  </a:cubicBezTo>
                  <a:cubicBezTo>
                    <a:pt x="9" y="120"/>
                    <a:pt x="0" y="152"/>
                    <a:pt x="0" y="184"/>
                  </a:cubicBezTo>
                  <a:cubicBezTo>
                    <a:pt x="1" y="216"/>
                    <a:pt x="9" y="248"/>
                    <a:pt x="25" y="275"/>
                  </a:cubicBezTo>
                  <a:cubicBezTo>
                    <a:pt x="41" y="303"/>
                    <a:pt x="64" y="327"/>
                    <a:pt x="92" y="343"/>
                  </a:cubicBezTo>
                  <a:cubicBezTo>
                    <a:pt x="120" y="359"/>
                    <a:pt x="152" y="367"/>
                    <a:pt x="184" y="367"/>
                  </a:cubicBezTo>
                  <a:cubicBezTo>
                    <a:pt x="216" y="367"/>
                    <a:pt x="248" y="359"/>
                    <a:pt x="276" y="34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70"/>
            <p:cNvSpPr/>
            <p:nvPr/>
          </p:nvSpPr>
          <p:spPr>
            <a:xfrm>
              <a:off x="3586627" y="2341198"/>
              <a:ext cx="222108" cy="185057"/>
            </a:xfrm>
            <a:custGeom>
              <a:avLst/>
              <a:gdLst/>
              <a:ahLst/>
              <a:cxnLst/>
              <a:rect l="l" t="t" r="r" b="b"/>
              <a:pathLst>
                <a:path w="1133" h="944" extrusionOk="0">
                  <a:moveTo>
                    <a:pt x="61" y="943"/>
                  </a:moveTo>
                  <a:lnTo>
                    <a:pt x="1071" y="943"/>
                  </a:lnTo>
                  <a:lnTo>
                    <a:pt x="1132" y="0"/>
                  </a:lnTo>
                  <a:lnTo>
                    <a:pt x="0" y="0"/>
                  </a:lnTo>
                  <a:lnTo>
                    <a:pt x="61" y="943"/>
                  </a:lnTo>
                  <a:moveTo>
                    <a:pt x="566" y="184"/>
                  </a:moveTo>
                  <a:lnTo>
                    <a:pt x="566" y="184"/>
                  </a:lnTo>
                  <a:cubicBezTo>
                    <a:pt x="617" y="184"/>
                    <a:pt x="666" y="196"/>
                    <a:pt x="710" y="222"/>
                  </a:cubicBezTo>
                  <a:cubicBezTo>
                    <a:pt x="754" y="247"/>
                    <a:pt x="790" y="284"/>
                    <a:pt x="816" y="328"/>
                  </a:cubicBezTo>
                  <a:cubicBezTo>
                    <a:pt x="841" y="372"/>
                    <a:pt x="854" y="421"/>
                    <a:pt x="854" y="472"/>
                  </a:cubicBezTo>
                  <a:cubicBezTo>
                    <a:pt x="854" y="522"/>
                    <a:pt x="841" y="572"/>
                    <a:pt x="816" y="616"/>
                  </a:cubicBezTo>
                  <a:cubicBezTo>
                    <a:pt x="790" y="660"/>
                    <a:pt x="754" y="696"/>
                    <a:pt x="710" y="721"/>
                  </a:cubicBezTo>
                  <a:cubicBezTo>
                    <a:pt x="666" y="746"/>
                    <a:pt x="616" y="760"/>
                    <a:pt x="566" y="760"/>
                  </a:cubicBezTo>
                  <a:cubicBezTo>
                    <a:pt x="515" y="760"/>
                    <a:pt x="466" y="746"/>
                    <a:pt x="422" y="721"/>
                  </a:cubicBezTo>
                  <a:cubicBezTo>
                    <a:pt x="378" y="696"/>
                    <a:pt x="342" y="659"/>
                    <a:pt x="317" y="616"/>
                  </a:cubicBezTo>
                  <a:cubicBezTo>
                    <a:pt x="291" y="571"/>
                    <a:pt x="278" y="522"/>
                    <a:pt x="278" y="472"/>
                  </a:cubicBezTo>
                  <a:lnTo>
                    <a:pt x="278" y="472"/>
                  </a:lnTo>
                  <a:cubicBezTo>
                    <a:pt x="278" y="421"/>
                    <a:pt x="292" y="372"/>
                    <a:pt x="317" y="328"/>
                  </a:cubicBezTo>
                  <a:cubicBezTo>
                    <a:pt x="342" y="284"/>
                    <a:pt x="378" y="248"/>
                    <a:pt x="422" y="223"/>
                  </a:cubicBezTo>
                  <a:cubicBezTo>
                    <a:pt x="466" y="197"/>
                    <a:pt x="516" y="184"/>
                    <a:pt x="566" y="1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 name="Google Shape;1224;p70"/>
          <p:cNvGrpSpPr/>
          <p:nvPr/>
        </p:nvGrpSpPr>
        <p:grpSpPr>
          <a:xfrm>
            <a:off x="4113767" y="2246905"/>
            <a:ext cx="349334" cy="348944"/>
            <a:chOff x="4113767" y="2246905"/>
            <a:chExt cx="349334" cy="348944"/>
          </a:xfrm>
        </p:grpSpPr>
        <p:sp>
          <p:nvSpPr>
            <p:cNvPr id="1225" name="Google Shape;1225;p70"/>
            <p:cNvSpPr/>
            <p:nvPr/>
          </p:nvSpPr>
          <p:spPr>
            <a:xfrm>
              <a:off x="4113767" y="2575265"/>
              <a:ext cx="349334" cy="20584"/>
            </a:xfrm>
            <a:custGeom>
              <a:avLst/>
              <a:gdLst/>
              <a:ahLst/>
              <a:cxnLst/>
              <a:rect l="l" t="t" r="r" b="b"/>
              <a:pathLst>
                <a:path w="1782" h="105" extrusionOk="0">
                  <a:moveTo>
                    <a:pt x="0" y="0"/>
                  </a:moveTo>
                  <a:lnTo>
                    <a:pt x="1781" y="0"/>
                  </a:lnTo>
                  <a:lnTo>
                    <a:pt x="1781" y="104"/>
                  </a:lnTo>
                  <a:lnTo>
                    <a:pt x="0" y="104"/>
                  </a:lnTo>
                  <a:lnTo>
                    <a:pt x="0" y="0"/>
                  </a:lnTo>
                  <a:close/>
                </a:path>
              </a:pathLst>
            </a:custGeom>
            <a:solidFill>
              <a:schemeClr val="dk1"/>
            </a:solidFill>
            <a:ln>
              <a:noFill/>
            </a:ln>
          </p:spPr>
        </p:sp>
        <p:sp>
          <p:nvSpPr>
            <p:cNvPr id="1226" name="Google Shape;1226;p70"/>
            <p:cNvSpPr/>
            <p:nvPr/>
          </p:nvSpPr>
          <p:spPr>
            <a:xfrm>
              <a:off x="4113767" y="2246905"/>
              <a:ext cx="349334" cy="113896"/>
            </a:xfrm>
            <a:custGeom>
              <a:avLst/>
              <a:gdLst/>
              <a:ahLst/>
              <a:cxnLst/>
              <a:rect l="l" t="t" r="r" b="b"/>
              <a:pathLst>
                <a:path w="1782" h="581" extrusionOk="0">
                  <a:moveTo>
                    <a:pt x="890" y="0"/>
                  </a:moveTo>
                  <a:lnTo>
                    <a:pt x="0" y="178"/>
                  </a:lnTo>
                  <a:lnTo>
                    <a:pt x="0" y="475"/>
                  </a:lnTo>
                  <a:lnTo>
                    <a:pt x="73" y="475"/>
                  </a:lnTo>
                  <a:lnTo>
                    <a:pt x="73" y="579"/>
                  </a:lnTo>
                  <a:lnTo>
                    <a:pt x="386" y="580"/>
                  </a:lnTo>
                  <a:lnTo>
                    <a:pt x="386" y="475"/>
                  </a:lnTo>
                  <a:lnTo>
                    <a:pt x="1393" y="475"/>
                  </a:lnTo>
                  <a:lnTo>
                    <a:pt x="1393" y="579"/>
                  </a:lnTo>
                  <a:lnTo>
                    <a:pt x="1707" y="579"/>
                  </a:lnTo>
                  <a:lnTo>
                    <a:pt x="1707" y="475"/>
                  </a:lnTo>
                  <a:lnTo>
                    <a:pt x="1781" y="475"/>
                  </a:lnTo>
                  <a:lnTo>
                    <a:pt x="1781" y="178"/>
                  </a:lnTo>
                  <a:lnTo>
                    <a:pt x="890" y="0"/>
                  </a:lnTo>
                  <a:close/>
                </a:path>
              </a:pathLst>
            </a:custGeom>
            <a:solidFill>
              <a:schemeClr val="dk1"/>
            </a:solidFill>
            <a:ln>
              <a:noFill/>
            </a:ln>
          </p:spPr>
        </p:sp>
        <p:sp>
          <p:nvSpPr>
            <p:cNvPr id="1227" name="Google Shape;1227;p70"/>
            <p:cNvSpPr/>
            <p:nvPr/>
          </p:nvSpPr>
          <p:spPr>
            <a:xfrm>
              <a:off x="4128077" y="2380798"/>
              <a:ext cx="61555" cy="174079"/>
            </a:xfrm>
            <a:custGeom>
              <a:avLst/>
              <a:gdLst/>
              <a:ahLst/>
              <a:cxnLst/>
              <a:rect l="l" t="t" r="r" b="b"/>
              <a:pathLst>
                <a:path w="314" h="888" extrusionOk="0">
                  <a:moveTo>
                    <a:pt x="0" y="0"/>
                  </a:moveTo>
                  <a:lnTo>
                    <a:pt x="0" y="887"/>
                  </a:lnTo>
                  <a:lnTo>
                    <a:pt x="313" y="887"/>
                  </a:lnTo>
                  <a:lnTo>
                    <a:pt x="313" y="1"/>
                  </a:lnTo>
                  <a:lnTo>
                    <a:pt x="0" y="0"/>
                  </a:lnTo>
                  <a:close/>
                </a:path>
              </a:pathLst>
            </a:custGeom>
            <a:solidFill>
              <a:schemeClr val="dk1"/>
            </a:solidFill>
            <a:ln>
              <a:noFill/>
            </a:ln>
          </p:spPr>
        </p:sp>
        <p:sp>
          <p:nvSpPr>
            <p:cNvPr id="1228" name="Google Shape;1228;p70"/>
            <p:cNvSpPr/>
            <p:nvPr/>
          </p:nvSpPr>
          <p:spPr>
            <a:xfrm>
              <a:off x="4386844" y="2380994"/>
              <a:ext cx="61751" cy="173883"/>
            </a:xfrm>
            <a:custGeom>
              <a:avLst/>
              <a:gdLst/>
              <a:ahLst/>
              <a:cxnLst/>
              <a:rect l="l" t="t" r="r" b="b"/>
              <a:pathLst>
                <a:path w="315" h="887" extrusionOk="0">
                  <a:moveTo>
                    <a:pt x="0" y="0"/>
                  </a:moveTo>
                  <a:lnTo>
                    <a:pt x="314" y="0"/>
                  </a:lnTo>
                  <a:lnTo>
                    <a:pt x="314" y="886"/>
                  </a:lnTo>
                  <a:lnTo>
                    <a:pt x="0" y="886"/>
                  </a:lnTo>
                  <a:lnTo>
                    <a:pt x="0" y="0"/>
                  </a:lnTo>
                  <a:close/>
                </a:path>
              </a:pathLst>
            </a:custGeom>
            <a:solidFill>
              <a:schemeClr val="dk1"/>
            </a:solidFill>
            <a:ln>
              <a:noFill/>
            </a:ln>
          </p:spPr>
        </p:sp>
        <p:sp>
          <p:nvSpPr>
            <p:cNvPr id="1229" name="Google Shape;1229;p70"/>
            <p:cNvSpPr/>
            <p:nvPr/>
          </p:nvSpPr>
          <p:spPr>
            <a:xfrm>
              <a:off x="4209628" y="2476463"/>
              <a:ext cx="156828" cy="65280"/>
            </a:xfrm>
            <a:custGeom>
              <a:avLst/>
              <a:gdLst/>
              <a:ahLst/>
              <a:cxnLst/>
              <a:rect l="l" t="t" r="r" b="b"/>
              <a:pathLst>
                <a:path w="800" h="333" extrusionOk="0">
                  <a:moveTo>
                    <a:pt x="0" y="332"/>
                  </a:moveTo>
                  <a:lnTo>
                    <a:pt x="799" y="332"/>
                  </a:lnTo>
                  <a:lnTo>
                    <a:pt x="799" y="211"/>
                  </a:lnTo>
                  <a:lnTo>
                    <a:pt x="525" y="0"/>
                  </a:lnTo>
                  <a:lnTo>
                    <a:pt x="345" y="112"/>
                  </a:lnTo>
                  <a:lnTo>
                    <a:pt x="242" y="43"/>
                  </a:lnTo>
                  <a:lnTo>
                    <a:pt x="0" y="181"/>
                  </a:lnTo>
                  <a:lnTo>
                    <a:pt x="0" y="332"/>
                  </a:lnTo>
                  <a:close/>
                </a:path>
              </a:pathLst>
            </a:custGeom>
            <a:solidFill>
              <a:schemeClr val="dk1"/>
            </a:solidFill>
            <a:ln>
              <a:noFill/>
            </a:ln>
          </p:spPr>
        </p:sp>
        <p:sp>
          <p:nvSpPr>
            <p:cNvPr id="1230" name="Google Shape;1230;p70"/>
            <p:cNvSpPr/>
            <p:nvPr/>
          </p:nvSpPr>
          <p:spPr>
            <a:xfrm>
              <a:off x="4209824" y="2380994"/>
              <a:ext cx="157024" cy="111544"/>
            </a:xfrm>
            <a:custGeom>
              <a:avLst/>
              <a:gdLst/>
              <a:ahLst/>
              <a:cxnLst/>
              <a:rect l="l" t="t" r="r" b="b"/>
              <a:pathLst>
                <a:path w="801" h="569" extrusionOk="0">
                  <a:moveTo>
                    <a:pt x="346" y="475"/>
                  </a:moveTo>
                  <a:lnTo>
                    <a:pt x="525" y="363"/>
                  </a:lnTo>
                  <a:lnTo>
                    <a:pt x="799" y="568"/>
                  </a:lnTo>
                  <a:lnTo>
                    <a:pt x="800" y="0"/>
                  </a:lnTo>
                  <a:lnTo>
                    <a:pt x="1" y="0"/>
                  </a:lnTo>
                  <a:lnTo>
                    <a:pt x="0" y="548"/>
                  </a:lnTo>
                  <a:lnTo>
                    <a:pt x="246" y="407"/>
                  </a:lnTo>
                  <a:lnTo>
                    <a:pt x="346" y="475"/>
                  </a:lnTo>
                  <a:moveTo>
                    <a:pt x="210" y="172"/>
                  </a:moveTo>
                  <a:lnTo>
                    <a:pt x="314" y="172"/>
                  </a:lnTo>
                  <a:lnTo>
                    <a:pt x="314" y="277"/>
                  </a:lnTo>
                  <a:lnTo>
                    <a:pt x="210" y="277"/>
                  </a:lnTo>
                  <a:lnTo>
                    <a:pt x="210" y="172"/>
                  </a:lnTo>
                  <a:close/>
                </a:path>
              </a:pathLst>
            </a:custGeom>
            <a:solidFill>
              <a:schemeClr val="dk1"/>
            </a:solidFill>
            <a:ln>
              <a:noFill/>
            </a:ln>
          </p:spPr>
        </p:sp>
      </p:grpSp>
      <p:grpSp>
        <p:nvGrpSpPr>
          <p:cNvPr id="1231" name="Google Shape;1231;p70"/>
          <p:cNvGrpSpPr/>
          <p:nvPr/>
        </p:nvGrpSpPr>
        <p:grpSpPr>
          <a:xfrm>
            <a:off x="6399738" y="2758755"/>
            <a:ext cx="306991" cy="348943"/>
            <a:chOff x="6399738" y="2758755"/>
            <a:chExt cx="306991" cy="348943"/>
          </a:xfrm>
        </p:grpSpPr>
        <p:sp>
          <p:nvSpPr>
            <p:cNvPr id="1232" name="Google Shape;1232;p70"/>
            <p:cNvSpPr/>
            <p:nvPr/>
          </p:nvSpPr>
          <p:spPr>
            <a:xfrm>
              <a:off x="6422478" y="2758755"/>
              <a:ext cx="261511" cy="116837"/>
            </a:xfrm>
            <a:custGeom>
              <a:avLst/>
              <a:gdLst/>
              <a:ahLst/>
              <a:cxnLst/>
              <a:rect l="l" t="t" r="r" b="b"/>
              <a:pathLst>
                <a:path w="1334" h="596" extrusionOk="0">
                  <a:moveTo>
                    <a:pt x="330" y="490"/>
                  </a:moveTo>
                  <a:lnTo>
                    <a:pt x="434" y="490"/>
                  </a:lnTo>
                  <a:lnTo>
                    <a:pt x="434" y="595"/>
                  </a:lnTo>
                  <a:lnTo>
                    <a:pt x="899" y="595"/>
                  </a:lnTo>
                  <a:lnTo>
                    <a:pt x="899" y="490"/>
                  </a:lnTo>
                  <a:lnTo>
                    <a:pt x="1003" y="490"/>
                  </a:lnTo>
                  <a:lnTo>
                    <a:pt x="1003" y="595"/>
                  </a:lnTo>
                  <a:lnTo>
                    <a:pt x="1333" y="595"/>
                  </a:lnTo>
                  <a:lnTo>
                    <a:pt x="1333" y="428"/>
                  </a:lnTo>
                  <a:lnTo>
                    <a:pt x="1333" y="428"/>
                  </a:lnTo>
                  <a:cubicBezTo>
                    <a:pt x="1333" y="390"/>
                    <a:pt x="1324" y="351"/>
                    <a:pt x="1304" y="318"/>
                  </a:cubicBezTo>
                  <a:cubicBezTo>
                    <a:pt x="1285" y="284"/>
                    <a:pt x="1257" y="257"/>
                    <a:pt x="1223" y="238"/>
                  </a:cubicBezTo>
                  <a:cubicBezTo>
                    <a:pt x="1190" y="219"/>
                    <a:pt x="1152" y="208"/>
                    <a:pt x="1113" y="208"/>
                  </a:cubicBezTo>
                  <a:lnTo>
                    <a:pt x="962" y="208"/>
                  </a:lnTo>
                  <a:lnTo>
                    <a:pt x="962" y="0"/>
                  </a:lnTo>
                  <a:lnTo>
                    <a:pt x="371" y="0"/>
                  </a:lnTo>
                  <a:lnTo>
                    <a:pt x="371" y="208"/>
                  </a:lnTo>
                  <a:lnTo>
                    <a:pt x="220" y="208"/>
                  </a:lnTo>
                  <a:lnTo>
                    <a:pt x="220" y="208"/>
                  </a:lnTo>
                  <a:cubicBezTo>
                    <a:pt x="181" y="208"/>
                    <a:pt x="143" y="219"/>
                    <a:pt x="110" y="238"/>
                  </a:cubicBezTo>
                  <a:cubicBezTo>
                    <a:pt x="76" y="257"/>
                    <a:pt x="48" y="284"/>
                    <a:pt x="29" y="318"/>
                  </a:cubicBezTo>
                  <a:cubicBezTo>
                    <a:pt x="10" y="351"/>
                    <a:pt x="0" y="390"/>
                    <a:pt x="0" y="428"/>
                  </a:cubicBezTo>
                  <a:lnTo>
                    <a:pt x="0" y="595"/>
                  </a:lnTo>
                  <a:lnTo>
                    <a:pt x="330" y="595"/>
                  </a:lnTo>
                  <a:lnTo>
                    <a:pt x="330" y="490"/>
                  </a:lnTo>
                  <a:moveTo>
                    <a:pt x="475" y="104"/>
                  </a:moveTo>
                  <a:lnTo>
                    <a:pt x="858" y="104"/>
                  </a:lnTo>
                  <a:lnTo>
                    <a:pt x="858" y="208"/>
                  </a:lnTo>
                  <a:lnTo>
                    <a:pt x="475" y="208"/>
                  </a:lnTo>
                  <a:lnTo>
                    <a:pt x="475" y="10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70"/>
            <p:cNvSpPr/>
            <p:nvPr/>
          </p:nvSpPr>
          <p:spPr>
            <a:xfrm>
              <a:off x="6502068" y="2977531"/>
              <a:ext cx="102330" cy="69004"/>
            </a:xfrm>
            <a:custGeom>
              <a:avLst/>
              <a:gdLst/>
              <a:ahLst/>
              <a:cxnLst/>
              <a:rect l="l" t="t" r="r" b="b"/>
              <a:pathLst>
                <a:path w="522" h="352" extrusionOk="0">
                  <a:moveTo>
                    <a:pt x="0" y="0"/>
                  </a:moveTo>
                  <a:lnTo>
                    <a:pt x="521" y="0"/>
                  </a:lnTo>
                  <a:lnTo>
                    <a:pt x="521" y="351"/>
                  </a:lnTo>
                  <a:lnTo>
                    <a:pt x="0" y="351"/>
                  </a:lnTo>
                  <a:lnTo>
                    <a:pt x="0" y="0"/>
                  </a:lnTo>
                  <a:close/>
                </a:path>
              </a:pathLst>
            </a:custGeom>
            <a:solidFill>
              <a:schemeClr val="dk1"/>
            </a:solidFill>
            <a:ln>
              <a:noFill/>
            </a:ln>
          </p:spPr>
        </p:sp>
        <p:sp>
          <p:nvSpPr>
            <p:cNvPr id="1234" name="Google Shape;1234;p70"/>
            <p:cNvSpPr/>
            <p:nvPr/>
          </p:nvSpPr>
          <p:spPr>
            <a:xfrm>
              <a:off x="6399738" y="2895784"/>
              <a:ext cx="306991" cy="211914"/>
            </a:xfrm>
            <a:custGeom>
              <a:avLst/>
              <a:gdLst/>
              <a:ahLst/>
              <a:cxnLst/>
              <a:rect l="l" t="t" r="r" b="b"/>
              <a:pathLst>
                <a:path w="1566" h="1081" extrusionOk="0">
                  <a:moveTo>
                    <a:pt x="1368" y="316"/>
                  </a:moveTo>
                  <a:lnTo>
                    <a:pt x="1356" y="316"/>
                  </a:lnTo>
                  <a:lnTo>
                    <a:pt x="1356" y="0"/>
                  </a:lnTo>
                  <a:lnTo>
                    <a:pt x="1119" y="0"/>
                  </a:lnTo>
                  <a:lnTo>
                    <a:pt x="1119" y="105"/>
                  </a:lnTo>
                  <a:lnTo>
                    <a:pt x="1015" y="105"/>
                  </a:lnTo>
                  <a:lnTo>
                    <a:pt x="1015" y="0"/>
                  </a:lnTo>
                  <a:lnTo>
                    <a:pt x="550" y="0"/>
                  </a:lnTo>
                  <a:lnTo>
                    <a:pt x="550" y="105"/>
                  </a:lnTo>
                  <a:lnTo>
                    <a:pt x="446" y="105"/>
                  </a:lnTo>
                  <a:lnTo>
                    <a:pt x="446" y="0"/>
                  </a:lnTo>
                  <a:lnTo>
                    <a:pt x="209" y="0"/>
                  </a:lnTo>
                  <a:lnTo>
                    <a:pt x="209" y="316"/>
                  </a:lnTo>
                  <a:lnTo>
                    <a:pt x="197" y="316"/>
                  </a:lnTo>
                  <a:cubicBezTo>
                    <a:pt x="162" y="316"/>
                    <a:pt x="128" y="325"/>
                    <a:pt x="99" y="342"/>
                  </a:cubicBezTo>
                  <a:cubicBezTo>
                    <a:pt x="69" y="360"/>
                    <a:pt x="44" y="384"/>
                    <a:pt x="26" y="414"/>
                  </a:cubicBezTo>
                  <a:cubicBezTo>
                    <a:pt x="9" y="443"/>
                    <a:pt x="0" y="477"/>
                    <a:pt x="0" y="512"/>
                  </a:cubicBezTo>
                  <a:lnTo>
                    <a:pt x="0" y="944"/>
                  </a:lnTo>
                  <a:lnTo>
                    <a:pt x="209" y="944"/>
                  </a:lnTo>
                  <a:lnTo>
                    <a:pt x="209" y="1080"/>
                  </a:lnTo>
                  <a:lnTo>
                    <a:pt x="1357" y="1080"/>
                  </a:lnTo>
                  <a:lnTo>
                    <a:pt x="1357" y="944"/>
                  </a:lnTo>
                  <a:lnTo>
                    <a:pt x="1565" y="944"/>
                  </a:lnTo>
                  <a:lnTo>
                    <a:pt x="1565" y="512"/>
                  </a:lnTo>
                  <a:cubicBezTo>
                    <a:pt x="1565" y="477"/>
                    <a:pt x="1556" y="443"/>
                    <a:pt x="1539" y="414"/>
                  </a:cubicBezTo>
                  <a:cubicBezTo>
                    <a:pt x="1522" y="384"/>
                    <a:pt x="1497" y="360"/>
                    <a:pt x="1467" y="342"/>
                  </a:cubicBezTo>
                  <a:cubicBezTo>
                    <a:pt x="1437" y="325"/>
                    <a:pt x="1403" y="316"/>
                    <a:pt x="1368" y="316"/>
                  </a:cubicBezTo>
                  <a:moveTo>
                    <a:pt x="1148" y="872"/>
                  </a:moveTo>
                  <a:lnTo>
                    <a:pt x="417" y="872"/>
                  </a:lnTo>
                  <a:lnTo>
                    <a:pt x="417" y="313"/>
                  </a:lnTo>
                  <a:lnTo>
                    <a:pt x="1148" y="313"/>
                  </a:lnTo>
                  <a:lnTo>
                    <a:pt x="1148" y="87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 name="Google Shape;1235;p70"/>
          <p:cNvGrpSpPr/>
          <p:nvPr/>
        </p:nvGrpSpPr>
        <p:grpSpPr>
          <a:xfrm>
            <a:off x="7013917" y="3867339"/>
            <a:ext cx="219755" cy="349336"/>
            <a:chOff x="7013917" y="3867339"/>
            <a:chExt cx="219755" cy="349336"/>
          </a:xfrm>
        </p:grpSpPr>
        <p:sp>
          <p:nvSpPr>
            <p:cNvPr id="1236" name="Google Shape;1236;p70"/>
            <p:cNvSpPr/>
            <p:nvPr/>
          </p:nvSpPr>
          <p:spPr>
            <a:xfrm>
              <a:off x="7013917" y="3867339"/>
              <a:ext cx="219755" cy="130167"/>
            </a:xfrm>
            <a:custGeom>
              <a:avLst/>
              <a:gdLst/>
              <a:ahLst/>
              <a:cxnLst/>
              <a:rect l="l" t="t" r="r" b="b"/>
              <a:pathLst>
                <a:path w="1121" h="664" extrusionOk="0">
                  <a:moveTo>
                    <a:pt x="969" y="324"/>
                  </a:moveTo>
                  <a:cubicBezTo>
                    <a:pt x="942" y="309"/>
                    <a:pt x="913" y="297"/>
                    <a:pt x="883" y="291"/>
                  </a:cubicBezTo>
                  <a:lnTo>
                    <a:pt x="930" y="104"/>
                  </a:lnTo>
                  <a:lnTo>
                    <a:pt x="1012" y="104"/>
                  </a:lnTo>
                  <a:lnTo>
                    <a:pt x="1012" y="0"/>
                  </a:lnTo>
                  <a:lnTo>
                    <a:pt x="108" y="0"/>
                  </a:lnTo>
                  <a:lnTo>
                    <a:pt x="108" y="104"/>
                  </a:lnTo>
                  <a:lnTo>
                    <a:pt x="190" y="104"/>
                  </a:lnTo>
                  <a:lnTo>
                    <a:pt x="237" y="291"/>
                  </a:lnTo>
                  <a:cubicBezTo>
                    <a:pt x="207" y="298"/>
                    <a:pt x="178" y="309"/>
                    <a:pt x="151" y="324"/>
                  </a:cubicBezTo>
                  <a:cubicBezTo>
                    <a:pt x="105" y="351"/>
                    <a:pt x="68" y="389"/>
                    <a:pt x="41" y="435"/>
                  </a:cubicBezTo>
                  <a:cubicBezTo>
                    <a:pt x="15" y="481"/>
                    <a:pt x="0" y="533"/>
                    <a:pt x="0" y="586"/>
                  </a:cubicBezTo>
                  <a:cubicBezTo>
                    <a:pt x="0" y="602"/>
                    <a:pt x="1" y="618"/>
                    <a:pt x="4" y="634"/>
                  </a:cubicBezTo>
                  <a:lnTo>
                    <a:pt x="8" y="663"/>
                  </a:lnTo>
                  <a:lnTo>
                    <a:pt x="1112" y="663"/>
                  </a:lnTo>
                  <a:lnTo>
                    <a:pt x="1116" y="634"/>
                  </a:lnTo>
                  <a:cubicBezTo>
                    <a:pt x="1119" y="618"/>
                    <a:pt x="1120" y="602"/>
                    <a:pt x="1120" y="586"/>
                  </a:cubicBezTo>
                  <a:cubicBezTo>
                    <a:pt x="1120" y="533"/>
                    <a:pt x="1106" y="481"/>
                    <a:pt x="1080" y="435"/>
                  </a:cubicBezTo>
                  <a:cubicBezTo>
                    <a:pt x="1070" y="419"/>
                    <a:pt x="1060" y="404"/>
                    <a:pt x="1047" y="390"/>
                  </a:cubicBezTo>
                  <a:cubicBezTo>
                    <a:pt x="1025" y="364"/>
                    <a:pt x="998" y="341"/>
                    <a:pt x="969" y="3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70"/>
            <p:cNvSpPr/>
            <p:nvPr/>
          </p:nvSpPr>
          <p:spPr>
            <a:xfrm>
              <a:off x="7025287" y="4058670"/>
              <a:ext cx="197015" cy="97037"/>
            </a:xfrm>
            <a:custGeom>
              <a:avLst/>
              <a:gdLst/>
              <a:ahLst/>
              <a:cxnLst/>
              <a:rect l="l" t="t" r="r" b="b"/>
              <a:pathLst>
                <a:path w="1005" h="495" extrusionOk="0">
                  <a:moveTo>
                    <a:pt x="78" y="494"/>
                  </a:moveTo>
                  <a:lnTo>
                    <a:pt x="926" y="494"/>
                  </a:lnTo>
                  <a:lnTo>
                    <a:pt x="1004" y="0"/>
                  </a:lnTo>
                  <a:lnTo>
                    <a:pt x="0" y="0"/>
                  </a:lnTo>
                  <a:lnTo>
                    <a:pt x="78" y="494"/>
                  </a:lnTo>
                  <a:moveTo>
                    <a:pt x="641" y="104"/>
                  </a:moveTo>
                  <a:lnTo>
                    <a:pt x="745" y="104"/>
                  </a:lnTo>
                  <a:lnTo>
                    <a:pt x="745" y="209"/>
                  </a:lnTo>
                  <a:lnTo>
                    <a:pt x="641" y="209"/>
                  </a:lnTo>
                  <a:lnTo>
                    <a:pt x="641" y="104"/>
                  </a:lnTo>
                  <a:moveTo>
                    <a:pt x="450" y="278"/>
                  </a:moveTo>
                  <a:lnTo>
                    <a:pt x="554" y="278"/>
                  </a:lnTo>
                  <a:lnTo>
                    <a:pt x="554" y="383"/>
                  </a:lnTo>
                  <a:lnTo>
                    <a:pt x="450" y="383"/>
                  </a:lnTo>
                  <a:lnTo>
                    <a:pt x="450" y="278"/>
                  </a:lnTo>
                  <a:moveTo>
                    <a:pt x="258" y="104"/>
                  </a:moveTo>
                  <a:lnTo>
                    <a:pt x="363" y="104"/>
                  </a:lnTo>
                  <a:lnTo>
                    <a:pt x="363" y="209"/>
                  </a:lnTo>
                  <a:lnTo>
                    <a:pt x="258" y="209"/>
                  </a:lnTo>
                  <a:lnTo>
                    <a:pt x="258" y="104"/>
                  </a:lnTo>
                  <a:close/>
                </a:path>
              </a:pathLst>
            </a:custGeom>
            <a:solidFill>
              <a:schemeClr val="dk1"/>
            </a:solidFill>
            <a:ln>
              <a:noFill/>
            </a:ln>
          </p:spPr>
        </p:sp>
        <p:sp>
          <p:nvSpPr>
            <p:cNvPr id="1238" name="Google Shape;1238;p70"/>
            <p:cNvSpPr/>
            <p:nvPr/>
          </p:nvSpPr>
          <p:spPr>
            <a:xfrm>
              <a:off x="7043714" y="4175900"/>
              <a:ext cx="160161" cy="40775"/>
            </a:xfrm>
            <a:custGeom>
              <a:avLst/>
              <a:gdLst/>
              <a:ahLst/>
              <a:cxnLst/>
              <a:rect l="l" t="t" r="r" b="b"/>
              <a:pathLst>
                <a:path w="817" h="208" extrusionOk="0">
                  <a:moveTo>
                    <a:pt x="33" y="207"/>
                  </a:moveTo>
                  <a:lnTo>
                    <a:pt x="783" y="207"/>
                  </a:lnTo>
                  <a:lnTo>
                    <a:pt x="816" y="0"/>
                  </a:lnTo>
                  <a:lnTo>
                    <a:pt x="0" y="0"/>
                  </a:lnTo>
                  <a:lnTo>
                    <a:pt x="33" y="207"/>
                  </a:lnTo>
                  <a:close/>
                </a:path>
              </a:pathLst>
            </a:custGeom>
            <a:solidFill>
              <a:schemeClr val="dk1"/>
            </a:solidFill>
            <a:ln>
              <a:noFill/>
            </a:ln>
          </p:spPr>
        </p:sp>
        <p:sp>
          <p:nvSpPr>
            <p:cNvPr id="1239" name="Google Shape;1239;p70"/>
            <p:cNvSpPr/>
            <p:nvPr/>
          </p:nvSpPr>
          <p:spPr>
            <a:xfrm>
              <a:off x="7018818" y="4017698"/>
              <a:ext cx="209953" cy="20584"/>
            </a:xfrm>
            <a:custGeom>
              <a:avLst/>
              <a:gdLst/>
              <a:ahLst/>
              <a:cxnLst/>
              <a:rect l="l" t="t" r="r" b="b"/>
              <a:pathLst>
                <a:path w="1071" h="105" extrusionOk="0">
                  <a:moveTo>
                    <a:pt x="16" y="104"/>
                  </a:moveTo>
                  <a:lnTo>
                    <a:pt x="1054" y="104"/>
                  </a:lnTo>
                  <a:lnTo>
                    <a:pt x="1070" y="0"/>
                  </a:lnTo>
                  <a:lnTo>
                    <a:pt x="0" y="0"/>
                  </a:lnTo>
                  <a:lnTo>
                    <a:pt x="16" y="104"/>
                  </a:lnTo>
                  <a:close/>
                </a:path>
              </a:pathLst>
            </a:custGeom>
            <a:solidFill>
              <a:schemeClr val="dk1"/>
            </a:solidFill>
            <a:ln>
              <a:noFill/>
            </a:ln>
          </p:spPr>
        </p:sp>
      </p:grpSp>
      <p:grpSp>
        <p:nvGrpSpPr>
          <p:cNvPr id="1240" name="Google Shape;1240;p70"/>
          <p:cNvGrpSpPr/>
          <p:nvPr/>
        </p:nvGrpSpPr>
        <p:grpSpPr>
          <a:xfrm>
            <a:off x="4113767" y="1735055"/>
            <a:ext cx="349335" cy="349336"/>
            <a:chOff x="4113767" y="1735055"/>
            <a:chExt cx="349335" cy="349336"/>
          </a:xfrm>
        </p:grpSpPr>
        <p:sp>
          <p:nvSpPr>
            <p:cNvPr id="1241" name="Google Shape;1241;p70"/>
            <p:cNvSpPr/>
            <p:nvPr/>
          </p:nvSpPr>
          <p:spPr>
            <a:xfrm>
              <a:off x="4151994" y="1920505"/>
              <a:ext cx="125658" cy="125658"/>
            </a:xfrm>
            <a:custGeom>
              <a:avLst/>
              <a:gdLst/>
              <a:ahLst/>
              <a:cxnLst/>
              <a:rect l="l" t="t" r="r" b="b"/>
              <a:pathLst>
                <a:path w="641" h="641" extrusionOk="0">
                  <a:moveTo>
                    <a:pt x="0" y="221"/>
                  </a:moveTo>
                  <a:lnTo>
                    <a:pt x="221" y="0"/>
                  </a:lnTo>
                  <a:lnTo>
                    <a:pt x="640" y="418"/>
                  </a:lnTo>
                  <a:lnTo>
                    <a:pt x="418" y="640"/>
                  </a:lnTo>
                  <a:lnTo>
                    <a:pt x="0" y="221"/>
                  </a:lnTo>
                  <a:close/>
                </a:path>
              </a:pathLst>
            </a:custGeom>
            <a:solidFill>
              <a:schemeClr val="dk1"/>
            </a:solidFill>
            <a:ln>
              <a:noFill/>
            </a:ln>
          </p:spPr>
        </p:sp>
        <p:sp>
          <p:nvSpPr>
            <p:cNvPr id="1242" name="Google Shape;1242;p70"/>
            <p:cNvSpPr/>
            <p:nvPr/>
          </p:nvSpPr>
          <p:spPr>
            <a:xfrm>
              <a:off x="4113767" y="1988530"/>
              <a:ext cx="95861" cy="95861"/>
            </a:xfrm>
            <a:custGeom>
              <a:avLst/>
              <a:gdLst/>
              <a:ahLst/>
              <a:cxnLst/>
              <a:rect l="l" t="t" r="r" b="b"/>
              <a:pathLst>
                <a:path w="489" h="489" extrusionOk="0">
                  <a:moveTo>
                    <a:pt x="32" y="66"/>
                  </a:moveTo>
                  <a:lnTo>
                    <a:pt x="0" y="414"/>
                  </a:lnTo>
                  <a:lnTo>
                    <a:pt x="167" y="248"/>
                  </a:lnTo>
                  <a:lnTo>
                    <a:pt x="240" y="321"/>
                  </a:lnTo>
                  <a:lnTo>
                    <a:pt x="74" y="488"/>
                  </a:lnTo>
                  <a:lnTo>
                    <a:pt x="422" y="456"/>
                  </a:lnTo>
                  <a:lnTo>
                    <a:pt x="488" y="315"/>
                  </a:lnTo>
                  <a:lnTo>
                    <a:pt x="173" y="0"/>
                  </a:lnTo>
                  <a:lnTo>
                    <a:pt x="32" y="66"/>
                  </a:lnTo>
                  <a:close/>
                </a:path>
              </a:pathLst>
            </a:custGeom>
            <a:solidFill>
              <a:schemeClr val="dk1"/>
            </a:solidFill>
            <a:ln>
              <a:noFill/>
            </a:ln>
          </p:spPr>
        </p:sp>
        <p:sp>
          <p:nvSpPr>
            <p:cNvPr id="1243" name="Google Shape;1243;p70"/>
            <p:cNvSpPr/>
            <p:nvPr/>
          </p:nvSpPr>
          <p:spPr>
            <a:xfrm>
              <a:off x="4388609" y="1735055"/>
              <a:ext cx="74493" cy="74493"/>
            </a:xfrm>
            <a:custGeom>
              <a:avLst/>
              <a:gdLst/>
              <a:ahLst/>
              <a:cxnLst/>
              <a:rect l="l" t="t" r="r" b="b"/>
              <a:pathLst>
                <a:path w="380" h="380" extrusionOk="0">
                  <a:moveTo>
                    <a:pt x="151" y="0"/>
                  </a:moveTo>
                  <a:lnTo>
                    <a:pt x="0" y="138"/>
                  </a:lnTo>
                  <a:lnTo>
                    <a:pt x="240" y="379"/>
                  </a:lnTo>
                  <a:lnTo>
                    <a:pt x="379" y="228"/>
                  </a:lnTo>
                  <a:lnTo>
                    <a:pt x="151" y="0"/>
                  </a:lnTo>
                  <a:close/>
                </a:path>
              </a:pathLst>
            </a:custGeom>
            <a:solidFill>
              <a:schemeClr val="dk1"/>
            </a:solidFill>
            <a:ln>
              <a:noFill/>
            </a:ln>
          </p:spPr>
        </p:sp>
        <p:sp>
          <p:nvSpPr>
            <p:cNvPr id="1244" name="Google Shape;1244;p70"/>
            <p:cNvSpPr/>
            <p:nvPr/>
          </p:nvSpPr>
          <p:spPr>
            <a:xfrm>
              <a:off x="4265694" y="1776027"/>
              <a:ext cx="156436" cy="156240"/>
            </a:xfrm>
            <a:custGeom>
              <a:avLst/>
              <a:gdLst/>
              <a:ahLst/>
              <a:cxnLst/>
              <a:rect l="l" t="t" r="r" b="b"/>
              <a:pathLst>
                <a:path w="798" h="797" extrusionOk="0">
                  <a:moveTo>
                    <a:pt x="0" y="505"/>
                  </a:moveTo>
                  <a:lnTo>
                    <a:pt x="292" y="796"/>
                  </a:lnTo>
                  <a:lnTo>
                    <a:pt x="797" y="247"/>
                  </a:lnTo>
                  <a:lnTo>
                    <a:pt x="550" y="0"/>
                  </a:lnTo>
                  <a:lnTo>
                    <a:pt x="0" y="505"/>
                  </a:lnTo>
                  <a:close/>
                </a:path>
              </a:pathLst>
            </a:custGeom>
            <a:solidFill>
              <a:schemeClr val="dk1"/>
            </a:solidFill>
            <a:ln>
              <a:noFill/>
            </a:ln>
          </p:spPr>
        </p:sp>
        <p:sp>
          <p:nvSpPr>
            <p:cNvPr id="1245" name="Google Shape;1245;p70"/>
            <p:cNvSpPr/>
            <p:nvPr/>
          </p:nvSpPr>
          <p:spPr>
            <a:xfrm>
              <a:off x="4220410" y="1888943"/>
              <a:ext cx="88804" cy="88608"/>
            </a:xfrm>
            <a:custGeom>
              <a:avLst/>
              <a:gdLst/>
              <a:ahLst/>
              <a:cxnLst/>
              <a:rect l="l" t="t" r="r" b="b"/>
              <a:pathLst>
                <a:path w="453" h="452" extrusionOk="0">
                  <a:moveTo>
                    <a:pt x="452" y="297"/>
                  </a:moveTo>
                  <a:lnTo>
                    <a:pt x="154" y="0"/>
                  </a:lnTo>
                  <a:lnTo>
                    <a:pt x="0" y="141"/>
                  </a:lnTo>
                  <a:lnTo>
                    <a:pt x="311" y="451"/>
                  </a:lnTo>
                  <a:lnTo>
                    <a:pt x="452" y="297"/>
                  </a:lnTo>
                  <a:close/>
                </a:path>
              </a:pathLst>
            </a:custGeom>
            <a:solidFill>
              <a:schemeClr val="dk1"/>
            </a:solidFill>
            <a:ln>
              <a:noFill/>
            </a:ln>
          </p:spPr>
        </p:sp>
        <p:sp>
          <p:nvSpPr>
            <p:cNvPr id="1246" name="Google Shape;1246;p70"/>
            <p:cNvSpPr/>
            <p:nvPr/>
          </p:nvSpPr>
          <p:spPr>
            <a:xfrm>
              <a:off x="4247463" y="2063611"/>
              <a:ext cx="132716" cy="20584"/>
            </a:xfrm>
            <a:custGeom>
              <a:avLst/>
              <a:gdLst/>
              <a:ahLst/>
              <a:cxnLst/>
              <a:rect l="l" t="t" r="r" b="b"/>
              <a:pathLst>
                <a:path w="677" h="105" extrusionOk="0">
                  <a:moveTo>
                    <a:pt x="0" y="0"/>
                  </a:moveTo>
                  <a:lnTo>
                    <a:pt x="676" y="0"/>
                  </a:lnTo>
                  <a:lnTo>
                    <a:pt x="676" y="104"/>
                  </a:lnTo>
                  <a:lnTo>
                    <a:pt x="0" y="104"/>
                  </a:lnTo>
                  <a:lnTo>
                    <a:pt x="0" y="0"/>
                  </a:lnTo>
                  <a:close/>
                </a:path>
              </a:pathLst>
            </a:custGeom>
            <a:solidFill>
              <a:schemeClr val="dk1"/>
            </a:solidFill>
            <a:ln>
              <a:noFill/>
            </a:ln>
          </p:spPr>
        </p:sp>
      </p:grpSp>
      <p:grpSp>
        <p:nvGrpSpPr>
          <p:cNvPr id="1247" name="Google Shape;1247;p70"/>
          <p:cNvGrpSpPr/>
          <p:nvPr/>
        </p:nvGrpSpPr>
        <p:grpSpPr>
          <a:xfrm>
            <a:off x="4147877" y="3867339"/>
            <a:ext cx="276214" cy="349336"/>
            <a:chOff x="4147877" y="3867339"/>
            <a:chExt cx="276214" cy="349336"/>
          </a:xfrm>
        </p:grpSpPr>
        <p:sp>
          <p:nvSpPr>
            <p:cNvPr id="1248" name="Google Shape;1248;p70"/>
            <p:cNvSpPr/>
            <p:nvPr/>
          </p:nvSpPr>
          <p:spPr>
            <a:xfrm>
              <a:off x="4191789" y="3867339"/>
              <a:ext cx="188390" cy="112132"/>
            </a:xfrm>
            <a:custGeom>
              <a:avLst/>
              <a:gdLst/>
              <a:ahLst/>
              <a:cxnLst/>
              <a:rect l="l" t="t" r="r" b="b"/>
              <a:pathLst>
                <a:path w="961" h="572" extrusionOk="0">
                  <a:moveTo>
                    <a:pt x="194" y="571"/>
                  </a:moveTo>
                  <a:lnTo>
                    <a:pt x="824" y="571"/>
                  </a:lnTo>
                  <a:lnTo>
                    <a:pt x="824" y="571"/>
                  </a:lnTo>
                  <a:lnTo>
                    <a:pt x="824" y="571"/>
                  </a:lnTo>
                  <a:cubicBezTo>
                    <a:pt x="848" y="571"/>
                    <a:pt x="871" y="564"/>
                    <a:pt x="892" y="552"/>
                  </a:cubicBezTo>
                  <a:cubicBezTo>
                    <a:pt x="912" y="540"/>
                    <a:pt x="930" y="523"/>
                    <a:pt x="942" y="503"/>
                  </a:cubicBezTo>
                  <a:cubicBezTo>
                    <a:pt x="954" y="482"/>
                    <a:pt x="960" y="459"/>
                    <a:pt x="960" y="436"/>
                  </a:cubicBezTo>
                  <a:cubicBezTo>
                    <a:pt x="960" y="297"/>
                    <a:pt x="848" y="183"/>
                    <a:pt x="710" y="182"/>
                  </a:cubicBezTo>
                  <a:cubicBezTo>
                    <a:pt x="712" y="178"/>
                    <a:pt x="715" y="174"/>
                    <a:pt x="717" y="170"/>
                  </a:cubicBezTo>
                  <a:cubicBezTo>
                    <a:pt x="746" y="126"/>
                    <a:pt x="788" y="104"/>
                    <a:pt x="847" y="104"/>
                  </a:cubicBezTo>
                  <a:lnTo>
                    <a:pt x="847" y="0"/>
                  </a:lnTo>
                  <a:cubicBezTo>
                    <a:pt x="729" y="0"/>
                    <a:pt x="664" y="61"/>
                    <a:pt x="630" y="112"/>
                  </a:cubicBezTo>
                  <a:cubicBezTo>
                    <a:pt x="625" y="121"/>
                    <a:pt x="620" y="129"/>
                    <a:pt x="616" y="136"/>
                  </a:cubicBezTo>
                  <a:lnTo>
                    <a:pt x="616" y="136"/>
                  </a:lnTo>
                  <a:cubicBezTo>
                    <a:pt x="588" y="100"/>
                    <a:pt x="553" y="69"/>
                    <a:pt x="514" y="46"/>
                  </a:cubicBezTo>
                  <a:cubicBezTo>
                    <a:pt x="462" y="16"/>
                    <a:pt x="403" y="0"/>
                    <a:pt x="343" y="0"/>
                  </a:cubicBezTo>
                  <a:lnTo>
                    <a:pt x="342" y="0"/>
                  </a:lnTo>
                  <a:cubicBezTo>
                    <a:pt x="153" y="0"/>
                    <a:pt x="0" y="154"/>
                    <a:pt x="0" y="343"/>
                  </a:cubicBezTo>
                  <a:lnTo>
                    <a:pt x="0" y="343"/>
                  </a:lnTo>
                  <a:lnTo>
                    <a:pt x="0" y="344"/>
                  </a:lnTo>
                  <a:cubicBezTo>
                    <a:pt x="0" y="373"/>
                    <a:pt x="4" y="402"/>
                    <a:pt x="11" y="430"/>
                  </a:cubicBezTo>
                  <a:lnTo>
                    <a:pt x="11" y="430"/>
                  </a:lnTo>
                  <a:cubicBezTo>
                    <a:pt x="15" y="446"/>
                    <a:pt x="22" y="462"/>
                    <a:pt x="30" y="476"/>
                  </a:cubicBezTo>
                  <a:cubicBezTo>
                    <a:pt x="46" y="505"/>
                    <a:pt x="70" y="529"/>
                    <a:pt x="99" y="545"/>
                  </a:cubicBezTo>
                  <a:cubicBezTo>
                    <a:pt x="128" y="562"/>
                    <a:pt x="160" y="571"/>
                    <a:pt x="193" y="571"/>
                  </a:cubicBezTo>
                  <a:lnTo>
                    <a:pt x="193" y="571"/>
                  </a:lnTo>
                  <a:lnTo>
                    <a:pt x="194" y="57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70"/>
            <p:cNvSpPr/>
            <p:nvPr/>
          </p:nvSpPr>
          <p:spPr>
            <a:xfrm>
              <a:off x="4194337" y="3988685"/>
              <a:ext cx="183293" cy="139773"/>
            </a:xfrm>
            <a:custGeom>
              <a:avLst/>
              <a:gdLst/>
              <a:ahLst/>
              <a:cxnLst/>
              <a:rect l="l" t="t" r="r" b="b"/>
              <a:pathLst>
                <a:path w="935" h="713" extrusionOk="0">
                  <a:moveTo>
                    <a:pt x="467" y="712"/>
                  </a:moveTo>
                  <a:cubicBezTo>
                    <a:pt x="488" y="712"/>
                    <a:pt x="508" y="708"/>
                    <a:pt x="526" y="697"/>
                  </a:cubicBezTo>
                  <a:cubicBezTo>
                    <a:pt x="544" y="687"/>
                    <a:pt x="558" y="672"/>
                    <a:pt x="569" y="654"/>
                  </a:cubicBezTo>
                  <a:cubicBezTo>
                    <a:pt x="579" y="636"/>
                    <a:pt x="584" y="616"/>
                    <a:pt x="584" y="595"/>
                  </a:cubicBezTo>
                  <a:lnTo>
                    <a:pt x="584" y="512"/>
                  </a:lnTo>
                  <a:cubicBezTo>
                    <a:pt x="600" y="506"/>
                    <a:pt x="615" y="499"/>
                    <a:pt x="630" y="491"/>
                  </a:cubicBezTo>
                  <a:cubicBezTo>
                    <a:pt x="680" y="462"/>
                    <a:pt x="721" y="421"/>
                    <a:pt x="749" y="371"/>
                  </a:cubicBezTo>
                  <a:cubicBezTo>
                    <a:pt x="773" y="330"/>
                    <a:pt x="787" y="285"/>
                    <a:pt x="792" y="238"/>
                  </a:cubicBezTo>
                  <a:cubicBezTo>
                    <a:pt x="808" y="234"/>
                    <a:pt x="823" y="228"/>
                    <a:pt x="837" y="219"/>
                  </a:cubicBezTo>
                  <a:cubicBezTo>
                    <a:pt x="867" y="203"/>
                    <a:pt x="891" y="179"/>
                    <a:pt x="908" y="149"/>
                  </a:cubicBezTo>
                  <a:cubicBezTo>
                    <a:pt x="925" y="120"/>
                    <a:pt x="934" y="86"/>
                    <a:pt x="934" y="52"/>
                  </a:cubicBezTo>
                  <a:cubicBezTo>
                    <a:pt x="934" y="43"/>
                    <a:pt x="933" y="33"/>
                    <a:pt x="932" y="23"/>
                  </a:cubicBezTo>
                  <a:cubicBezTo>
                    <a:pt x="931" y="24"/>
                    <a:pt x="931" y="24"/>
                    <a:pt x="931" y="24"/>
                  </a:cubicBezTo>
                  <a:cubicBezTo>
                    <a:pt x="894" y="45"/>
                    <a:pt x="853" y="56"/>
                    <a:pt x="811" y="56"/>
                  </a:cubicBezTo>
                  <a:lnTo>
                    <a:pt x="811" y="56"/>
                  </a:lnTo>
                  <a:lnTo>
                    <a:pt x="181" y="56"/>
                  </a:lnTo>
                  <a:lnTo>
                    <a:pt x="180" y="56"/>
                  </a:lnTo>
                  <a:cubicBezTo>
                    <a:pt x="129" y="56"/>
                    <a:pt x="78" y="42"/>
                    <a:pt x="34" y="17"/>
                  </a:cubicBezTo>
                  <a:cubicBezTo>
                    <a:pt x="25" y="12"/>
                    <a:pt x="16" y="6"/>
                    <a:pt x="8" y="0"/>
                  </a:cubicBezTo>
                  <a:cubicBezTo>
                    <a:pt x="3" y="17"/>
                    <a:pt x="0" y="34"/>
                    <a:pt x="0" y="52"/>
                  </a:cubicBezTo>
                  <a:cubicBezTo>
                    <a:pt x="0" y="86"/>
                    <a:pt x="9" y="120"/>
                    <a:pt x="26" y="149"/>
                  </a:cubicBezTo>
                  <a:cubicBezTo>
                    <a:pt x="43" y="179"/>
                    <a:pt x="68" y="203"/>
                    <a:pt x="97" y="220"/>
                  </a:cubicBezTo>
                  <a:cubicBezTo>
                    <a:pt x="111" y="228"/>
                    <a:pt x="127" y="234"/>
                    <a:pt x="142" y="238"/>
                  </a:cubicBezTo>
                  <a:cubicBezTo>
                    <a:pt x="147" y="285"/>
                    <a:pt x="161" y="330"/>
                    <a:pt x="185" y="371"/>
                  </a:cubicBezTo>
                  <a:cubicBezTo>
                    <a:pt x="213" y="421"/>
                    <a:pt x="255" y="462"/>
                    <a:pt x="304" y="491"/>
                  </a:cubicBezTo>
                  <a:cubicBezTo>
                    <a:pt x="319" y="499"/>
                    <a:pt x="334" y="506"/>
                    <a:pt x="350" y="512"/>
                  </a:cubicBezTo>
                  <a:lnTo>
                    <a:pt x="350" y="595"/>
                  </a:lnTo>
                  <a:cubicBezTo>
                    <a:pt x="350" y="616"/>
                    <a:pt x="355" y="636"/>
                    <a:pt x="366" y="654"/>
                  </a:cubicBezTo>
                  <a:cubicBezTo>
                    <a:pt x="376" y="672"/>
                    <a:pt x="391" y="686"/>
                    <a:pt x="409" y="697"/>
                  </a:cubicBezTo>
                  <a:cubicBezTo>
                    <a:pt x="426" y="707"/>
                    <a:pt x="447" y="712"/>
                    <a:pt x="467" y="7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70"/>
            <p:cNvSpPr/>
            <p:nvPr/>
          </p:nvSpPr>
          <p:spPr>
            <a:xfrm>
              <a:off x="4356459" y="4101994"/>
              <a:ext cx="67632" cy="114680"/>
            </a:xfrm>
            <a:custGeom>
              <a:avLst/>
              <a:gdLst/>
              <a:ahLst/>
              <a:cxnLst/>
              <a:rect l="l" t="t" r="r" b="b"/>
              <a:pathLst>
                <a:path w="345" h="585" extrusionOk="0">
                  <a:moveTo>
                    <a:pt x="91" y="0"/>
                  </a:moveTo>
                  <a:lnTo>
                    <a:pt x="91" y="0"/>
                  </a:lnTo>
                  <a:lnTo>
                    <a:pt x="90" y="0"/>
                  </a:lnTo>
                  <a:lnTo>
                    <a:pt x="91" y="0"/>
                  </a:lnTo>
                  <a:moveTo>
                    <a:pt x="0" y="584"/>
                  </a:moveTo>
                  <a:lnTo>
                    <a:pt x="344" y="584"/>
                  </a:lnTo>
                  <a:lnTo>
                    <a:pt x="344" y="329"/>
                  </a:lnTo>
                  <a:cubicBezTo>
                    <a:pt x="344" y="269"/>
                    <a:pt x="328" y="211"/>
                    <a:pt x="299" y="159"/>
                  </a:cubicBezTo>
                  <a:cubicBezTo>
                    <a:pt x="269" y="108"/>
                    <a:pt x="226" y="65"/>
                    <a:pt x="174" y="35"/>
                  </a:cubicBezTo>
                  <a:cubicBezTo>
                    <a:pt x="148" y="20"/>
                    <a:pt x="120" y="8"/>
                    <a:pt x="91" y="0"/>
                  </a:cubicBezTo>
                  <a:lnTo>
                    <a:pt x="0" y="58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70"/>
            <p:cNvSpPr/>
            <p:nvPr/>
          </p:nvSpPr>
          <p:spPr>
            <a:xfrm>
              <a:off x="4218058" y="4099838"/>
              <a:ext cx="136048" cy="116837"/>
            </a:xfrm>
            <a:custGeom>
              <a:avLst/>
              <a:gdLst/>
              <a:ahLst/>
              <a:cxnLst/>
              <a:rect l="l" t="t" r="r" b="b"/>
              <a:pathLst>
                <a:path w="694" h="596" extrusionOk="0">
                  <a:moveTo>
                    <a:pt x="568" y="26"/>
                  </a:moveTo>
                  <a:cubicBezTo>
                    <a:pt x="568" y="65"/>
                    <a:pt x="557" y="104"/>
                    <a:pt x="538" y="137"/>
                  </a:cubicBezTo>
                  <a:cubicBezTo>
                    <a:pt x="519" y="171"/>
                    <a:pt x="491" y="199"/>
                    <a:pt x="457" y="218"/>
                  </a:cubicBezTo>
                  <a:cubicBezTo>
                    <a:pt x="423" y="238"/>
                    <a:pt x="385" y="248"/>
                    <a:pt x="346" y="248"/>
                  </a:cubicBezTo>
                  <a:cubicBezTo>
                    <a:pt x="307" y="248"/>
                    <a:pt x="268" y="238"/>
                    <a:pt x="235" y="218"/>
                  </a:cubicBezTo>
                  <a:cubicBezTo>
                    <a:pt x="201" y="199"/>
                    <a:pt x="173" y="171"/>
                    <a:pt x="154" y="137"/>
                  </a:cubicBezTo>
                  <a:cubicBezTo>
                    <a:pt x="134" y="104"/>
                    <a:pt x="125" y="65"/>
                    <a:pt x="125" y="26"/>
                  </a:cubicBezTo>
                  <a:lnTo>
                    <a:pt x="125" y="1"/>
                  </a:lnTo>
                  <a:lnTo>
                    <a:pt x="0" y="1"/>
                  </a:lnTo>
                  <a:lnTo>
                    <a:pt x="92" y="595"/>
                  </a:lnTo>
                  <a:lnTo>
                    <a:pt x="600" y="595"/>
                  </a:lnTo>
                  <a:lnTo>
                    <a:pt x="693" y="0"/>
                  </a:lnTo>
                  <a:lnTo>
                    <a:pt x="568" y="0"/>
                  </a:lnTo>
                  <a:lnTo>
                    <a:pt x="568" y="26"/>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70"/>
            <p:cNvSpPr/>
            <p:nvPr/>
          </p:nvSpPr>
          <p:spPr>
            <a:xfrm>
              <a:off x="4147877" y="4101994"/>
              <a:ext cx="67632" cy="114680"/>
            </a:xfrm>
            <a:custGeom>
              <a:avLst/>
              <a:gdLst/>
              <a:ahLst/>
              <a:cxnLst/>
              <a:rect l="l" t="t" r="r" b="b"/>
              <a:pathLst>
                <a:path w="345" h="585" extrusionOk="0">
                  <a:moveTo>
                    <a:pt x="0" y="584"/>
                  </a:moveTo>
                  <a:lnTo>
                    <a:pt x="344" y="584"/>
                  </a:lnTo>
                  <a:lnTo>
                    <a:pt x="254" y="0"/>
                  </a:lnTo>
                  <a:cubicBezTo>
                    <a:pt x="224" y="8"/>
                    <a:pt x="196" y="20"/>
                    <a:pt x="170" y="35"/>
                  </a:cubicBezTo>
                  <a:cubicBezTo>
                    <a:pt x="118" y="65"/>
                    <a:pt x="75" y="108"/>
                    <a:pt x="45" y="159"/>
                  </a:cubicBezTo>
                  <a:cubicBezTo>
                    <a:pt x="16" y="211"/>
                    <a:pt x="0" y="269"/>
                    <a:pt x="0" y="329"/>
                  </a:cubicBezTo>
                  <a:lnTo>
                    <a:pt x="0" y="58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 name="Google Shape;1253;p70"/>
          <p:cNvGrpSpPr/>
          <p:nvPr/>
        </p:nvGrpSpPr>
        <p:grpSpPr>
          <a:xfrm>
            <a:off x="2970683" y="2758559"/>
            <a:ext cx="349334" cy="349138"/>
            <a:chOff x="2970683" y="2758559"/>
            <a:chExt cx="349334" cy="349138"/>
          </a:xfrm>
        </p:grpSpPr>
        <p:sp>
          <p:nvSpPr>
            <p:cNvPr id="1254" name="Google Shape;1254;p70"/>
            <p:cNvSpPr/>
            <p:nvPr/>
          </p:nvSpPr>
          <p:spPr>
            <a:xfrm>
              <a:off x="3115946" y="3010857"/>
              <a:ext cx="58614" cy="35286"/>
            </a:xfrm>
            <a:custGeom>
              <a:avLst/>
              <a:gdLst/>
              <a:ahLst/>
              <a:cxnLst/>
              <a:rect l="l" t="t" r="r" b="b"/>
              <a:pathLst>
                <a:path w="299" h="180" extrusionOk="0">
                  <a:moveTo>
                    <a:pt x="23" y="179"/>
                  </a:moveTo>
                  <a:lnTo>
                    <a:pt x="276" y="179"/>
                  </a:lnTo>
                  <a:lnTo>
                    <a:pt x="298" y="0"/>
                  </a:lnTo>
                  <a:lnTo>
                    <a:pt x="0" y="0"/>
                  </a:lnTo>
                  <a:lnTo>
                    <a:pt x="23" y="179"/>
                  </a:lnTo>
                  <a:close/>
                </a:path>
              </a:pathLst>
            </a:custGeom>
            <a:solidFill>
              <a:schemeClr val="dk1"/>
            </a:solidFill>
            <a:ln>
              <a:noFill/>
            </a:ln>
          </p:spPr>
        </p:sp>
        <p:sp>
          <p:nvSpPr>
            <p:cNvPr id="1255" name="Google Shape;1255;p70"/>
            <p:cNvSpPr/>
            <p:nvPr/>
          </p:nvSpPr>
          <p:spPr>
            <a:xfrm>
              <a:off x="3032042" y="2903822"/>
              <a:ext cx="226616" cy="142321"/>
            </a:xfrm>
            <a:custGeom>
              <a:avLst/>
              <a:gdLst/>
              <a:ahLst/>
              <a:cxnLst/>
              <a:rect l="l" t="t" r="r" b="b"/>
              <a:pathLst>
                <a:path w="1156" h="726" extrusionOk="0">
                  <a:moveTo>
                    <a:pt x="311" y="441"/>
                  </a:moveTo>
                  <a:lnTo>
                    <a:pt x="527" y="441"/>
                  </a:lnTo>
                  <a:lnTo>
                    <a:pt x="527" y="441"/>
                  </a:lnTo>
                  <a:lnTo>
                    <a:pt x="365" y="279"/>
                  </a:lnTo>
                  <a:lnTo>
                    <a:pt x="438" y="205"/>
                  </a:lnTo>
                  <a:lnTo>
                    <a:pt x="527" y="294"/>
                  </a:lnTo>
                  <a:lnTo>
                    <a:pt x="527" y="150"/>
                  </a:lnTo>
                  <a:lnTo>
                    <a:pt x="631" y="150"/>
                  </a:lnTo>
                  <a:lnTo>
                    <a:pt x="631" y="294"/>
                  </a:lnTo>
                  <a:lnTo>
                    <a:pt x="717" y="208"/>
                  </a:lnTo>
                  <a:lnTo>
                    <a:pt x="791" y="282"/>
                  </a:lnTo>
                  <a:lnTo>
                    <a:pt x="631" y="441"/>
                  </a:lnTo>
                  <a:lnTo>
                    <a:pt x="631" y="441"/>
                  </a:lnTo>
                  <a:lnTo>
                    <a:pt x="844" y="441"/>
                  </a:lnTo>
                  <a:lnTo>
                    <a:pt x="810" y="725"/>
                  </a:lnTo>
                  <a:lnTo>
                    <a:pt x="1155" y="725"/>
                  </a:lnTo>
                  <a:lnTo>
                    <a:pt x="1155" y="0"/>
                  </a:lnTo>
                  <a:lnTo>
                    <a:pt x="0" y="0"/>
                  </a:lnTo>
                  <a:lnTo>
                    <a:pt x="0" y="725"/>
                  </a:lnTo>
                  <a:lnTo>
                    <a:pt x="345" y="725"/>
                  </a:lnTo>
                  <a:lnTo>
                    <a:pt x="311" y="441"/>
                  </a:lnTo>
                  <a:close/>
                </a:path>
              </a:pathLst>
            </a:custGeom>
            <a:solidFill>
              <a:schemeClr val="dk1"/>
            </a:solidFill>
            <a:ln>
              <a:noFill/>
            </a:ln>
          </p:spPr>
        </p:sp>
        <p:sp>
          <p:nvSpPr>
            <p:cNvPr id="1256" name="Google Shape;1256;p70"/>
            <p:cNvSpPr/>
            <p:nvPr/>
          </p:nvSpPr>
          <p:spPr>
            <a:xfrm>
              <a:off x="2970683" y="2758559"/>
              <a:ext cx="349334" cy="349138"/>
            </a:xfrm>
            <a:custGeom>
              <a:avLst/>
              <a:gdLst/>
              <a:ahLst/>
              <a:cxnLst/>
              <a:rect l="l" t="t" r="r" b="b"/>
              <a:pathLst>
                <a:path w="1782" h="1781" extrusionOk="0">
                  <a:moveTo>
                    <a:pt x="1535" y="428"/>
                  </a:moveTo>
                  <a:lnTo>
                    <a:pt x="1049" y="128"/>
                  </a:lnTo>
                  <a:lnTo>
                    <a:pt x="1049" y="0"/>
                  </a:lnTo>
                  <a:lnTo>
                    <a:pt x="736" y="0"/>
                  </a:lnTo>
                  <a:lnTo>
                    <a:pt x="736" y="128"/>
                  </a:lnTo>
                  <a:lnTo>
                    <a:pt x="246" y="428"/>
                  </a:lnTo>
                  <a:lnTo>
                    <a:pt x="0" y="428"/>
                  </a:lnTo>
                  <a:lnTo>
                    <a:pt x="0" y="1780"/>
                  </a:lnTo>
                  <a:lnTo>
                    <a:pt x="1781" y="1780"/>
                  </a:lnTo>
                  <a:lnTo>
                    <a:pt x="1781" y="428"/>
                  </a:lnTo>
                  <a:lnTo>
                    <a:pt x="1535" y="428"/>
                  </a:lnTo>
                  <a:moveTo>
                    <a:pt x="736" y="250"/>
                  </a:moveTo>
                  <a:lnTo>
                    <a:pt x="736" y="314"/>
                  </a:lnTo>
                  <a:lnTo>
                    <a:pt x="1049" y="314"/>
                  </a:lnTo>
                  <a:lnTo>
                    <a:pt x="1049" y="251"/>
                  </a:lnTo>
                  <a:lnTo>
                    <a:pt x="1337" y="428"/>
                  </a:lnTo>
                  <a:lnTo>
                    <a:pt x="445" y="428"/>
                  </a:lnTo>
                  <a:lnTo>
                    <a:pt x="736" y="250"/>
                  </a:lnTo>
                  <a:moveTo>
                    <a:pt x="208" y="1571"/>
                  </a:moveTo>
                  <a:lnTo>
                    <a:pt x="208" y="637"/>
                  </a:lnTo>
                  <a:lnTo>
                    <a:pt x="1573" y="637"/>
                  </a:lnTo>
                  <a:lnTo>
                    <a:pt x="1573" y="1571"/>
                  </a:lnTo>
                  <a:lnTo>
                    <a:pt x="208" y="1571"/>
                  </a:lnTo>
                  <a:close/>
                </a:path>
              </a:pathLst>
            </a:custGeom>
            <a:solidFill>
              <a:schemeClr val="dk1"/>
            </a:solidFill>
            <a:ln>
              <a:noFill/>
            </a:ln>
          </p:spPr>
        </p:sp>
      </p:grpSp>
      <p:grpSp>
        <p:nvGrpSpPr>
          <p:cNvPr id="1257" name="Google Shape;1257;p70"/>
          <p:cNvGrpSpPr/>
          <p:nvPr/>
        </p:nvGrpSpPr>
        <p:grpSpPr>
          <a:xfrm>
            <a:off x="4139251" y="3321379"/>
            <a:ext cx="294641" cy="349336"/>
            <a:chOff x="4139251" y="3321379"/>
            <a:chExt cx="294641" cy="349336"/>
          </a:xfrm>
        </p:grpSpPr>
        <p:sp>
          <p:nvSpPr>
            <p:cNvPr id="1258" name="Google Shape;1258;p70"/>
            <p:cNvSpPr/>
            <p:nvPr/>
          </p:nvSpPr>
          <p:spPr>
            <a:xfrm>
              <a:off x="4221978" y="3375288"/>
              <a:ext cx="20584" cy="20584"/>
            </a:xfrm>
            <a:custGeom>
              <a:avLst/>
              <a:gdLst/>
              <a:ahLst/>
              <a:cxnLst/>
              <a:rect l="l" t="t" r="r" b="b"/>
              <a:pathLst>
                <a:path w="105" h="105" extrusionOk="0">
                  <a:moveTo>
                    <a:pt x="104" y="52"/>
                  </a:moveTo>
                  <a:cubicBezTo>
                    <a:pt x="104" y="61"/>
                    <a:pt x="101" y="70"/>
                    <a:pt x="97" y="78"/>
                  </a:cubicBezTo>
                  <a:cubicBezTo>
                    <a:pt x="92" y="86"/>
                    <a:pt x="86" y="92"/>
                    <a:pt x="78" y="97"/>
                  </a:cubicBezTo>
                  <a:cubicBezTo>
                    <a:pt x="70" y="102"/>
                    <a:pt x="61" y="104"/>
                    <a:pt x="52" y="104"/>
                  </a:cubicBezTo>
                  <a:cubicBezTo>
                    <a:pt x="43" y="104"/>
                    <a:pt x="34" y="102"/>
                    <a:pt x="26" y="97"/>
                  </a:cubicBezTo>
                  <a:cubicBezTo>
                    <a:pt x="18" y="92"/>
                    <a:pt x="12" y="86"/>
                    <a:pt x="7" y="78"/>
                  </a:cubicBezTo>
                  <a:cubicBezTo>
                    <a:pt x="2" y="70"/>
                    <a:pt x="0" y="61"/>
                    <a:pt x="0" y="52"/>
                  </a:cubicBezTo>
                  <a:cubicBezTo>
                    <a:pt x="0" y="43"/>
                    <a:pt x="2" y="34"/>
                    <a:pt x="7" y="26"/>
                  </a:cubicBezTo>
                  <a:cubicBezTo>
                    <a:pt x="12" y="18"/>
                    <a:pt x="18" y="12"/>
                    <a:pt x="26" y="7"/>
                  </a:cubicBezTo>
                  <a:cubicBezTo>
                    <a:pt x="34" y="3"/>
                    <a:pt x="43" y="0"/>
                    <a:pt x="52" y="0"/>
                  </a:cubicBezTo>
                  <a:cubicBezTo>
                    <a:pt x="61" y="0"/>
                    <a:pt x="70" y="3"/>
                    <a:pt x="78" y="7"/>
                  </a:cubicBezTo>
                  <a:cubicBezTo>
                    <a:pt x="86" y="12"/>
                    <a:pt x="93" y="18"/>
                    <a:pt x="97" y="26"/>
                  </a:cubicBezTo>
                  <a:cubicBezTo>
                    <a:pt x="102" y="34"/>
                    <a:pt x="104" y="43"/>
                    <a:pt x="104" y="5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70"/>
            <p:cNvSpPr/>
            <p:nvPr/>
          </p:nvSpPr>
          <p:spPr>
            <a:xfrm>
              <a:off x="4153170" y="3321379"/>
              <a:ext cx="267196" cy="163297"/>
            </a:xfrm>
            <a:custGeom>
              <a:avLst/>
              <a:gdLst/>
              <a:ahLst/>
              <a:cxnLst/>
              <a:rect l="l" t="t" r="r" b="b"/>
              <a:pathLst>
                <a:path w="1363" h="833" extrusionOk="0">
                  <a:moveTo>
                    <a:pt x="561" y="793"/>
                  </a:moveTo>
                  <a:lnTo>
                    <a:pt x="938" y="449"/>
                  </a:lnTo>
                  <a:lnTo>
                    <a:pt x="1359" y="806"/>
                  </a:lnTo>
                  <a:lnTo>
                    <a:pt x="1362" y="0"/>
                  </a:lnTo>
                  <a:lnTo>
                    <a:pt x="2" y="0"/>
                  </a:lnTo>
                  <a:lnTo>
                    <a:pt x="0" y="832"/>
                  </a:lnTo>
                  <a:lnTo>
                    <a:pt x="295" y="639"/>
                  </a:lnTo>
                  <a:lnTo>
                    <a:pt x="561" y="793"/>
                  </a:lnTo>
                  <a:moveTo>
                    <a:pt x="247" y="327"/>
                  </a:moveTo>
                  <a:cubicBezTo>
                    <a:pt x="247" y="299"/>
                    <a:pt x="254" y="273"/>
                    <a:pt x="268" y="249"/>
                  </a:cubicBezTo>
                  <a:cubicBezTo>
                    <a:pt x="281" y="226"/>
                    <a:pt x="301" y="205"/>
                    <a:pt x="325" y="191"/>
                  </a:cubicBezTo>
                  <a:cubicBezTo>
                    <a:pt x="349" y="177"/>
                    <a:pt x="375" y="170"/>
                    <a:pt x="403" y="170"/>
                  </a:cubicBezTo>
                  <a:cubicBezTo>
                    <a:pt x="430" y="170"/>
                    <a:pt x="458" y="177"/>
                    <a:pt x="482" y="191"/>
                  </a:cubicBezTo>
                  <a:cubicBezTo>
                    <a:pt x="505" y="205"/>
                    <a:pt x="525" y="226"/>
                    <a:pt x="539" y="249"/>
                  </a:cubicBezTo>
                  <a:cubicBezTo>
                    <a:pt x="553" y="273"/>
                    <a:pt x="560" y="300"/>
                    <a:pt x="560" y="327"/>
                  </a:cubicBezTo>
                  <a:cubicBezTo>
                    <a:pt x="560" y="355"/>
                    <a:pt x="553" y="381"/>
                    <a:pt x="539" y="405"/>
                  </a:cubicBezTo>
                  <a:cubicBezTo>
                    <a:pt x="525" y="429"/>
                    <a:pt x="505" y="449"/>
                    <a:pt x="482" y="462"/>
                  </a:cubicBezTo>
                  <a:cubicBezTo>
                    <a:pt x="458" y="476"/>
                    <a:pt x="431" y="483"/>
                    <a:pt x="403" y="483"/>
                  </a:cubicBezTo>
                  <a:cubicBezTo>
                    <a:pt x="376" y="483"/>
                    <a:pt x="349" y="476"/>
                    <a:pt x="325" y="462"/>
                  </a:cubicBezTo>
                  <a:cubicBezTo>
                    <a:pt x="301" y="449"/>
                    <a:pt x="281" y="429"/>
                    <a:pt x="268" y="405"/>
                  </a:cubicBezTo>
                  <a:cubicBezTo>
                    <a:pt x="254" y="381"/>
                    <a:pt x="247" y="354"/>
                    <a:pt x="247" y="32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70"/>
            <p:cNvSpPr/>
            <p:nvPr/>
          </p:nvSpPr>
          <p:spPr>
            <a:xfrm>
              <a:off x="4152974" y="3436648"/>
              <a:ext cx="266804" cy="102918"/>
            </a:xfrm>
            <a:custGeom>
              <a:avLst/>
              <a:gdLst/>
              <a:ahLst/>
              <a:cxnLst/>
              <a:rect l="l" t="t" r="r" b="b"/>
              <a:pathLst>
                <a:path w="1361" h="525" extrusionOk="0">
                  <a:moveTo>
                    <a:pt x="1360" y="355"/>
                  </a:moveTo>
                  <a:lnTo>
                    <a:pt x="942" y="0"/>
                  </a:lnTo>
                  <a:lnTo>
                    <a:pt x="576" y="334"/>
                  </a:lnTo>
                  <a:lnTo>
                    <a:pt x="300" y="173"/>
                  </a:lnTo>
                  <a:lnTo>
                    <a:pt x="0" y="369"/>
                  </a:lnTo>
                  <a:lnTo>
                    <a:pt x="0" y="524"/>
                  </a:lnTo>
                  <a:lnTo>
                    <a:pt x="1359" y="524"/>
                  </a:lnTo>
                  <a:lnTo>
                    <a:pt x="1360" y="355"/>
                  </a:lnTo>
                  <a:close/>
                </a:path>
              </a:pathLst>
            </a:custGeom>
            <a:solidFill>
              <a:schemeClr val="dk1"/>
            </a:solidFill>
            <a:ln>
              <a:noFill/>
            </a:ln>
          </p:spPr>
        </p:sp>
        <p:sp>
          <p:nvSpPr>
            <p:cNvPr id="1261" name="Google Shape;1261;p70"/>
            <p:cNvSpPr/>
            <p:nvPr/>
          </p:nvSpPr>
          <p:spPr>
            <a:xfrm>
              <a:off x="4139251" y="3562111"/>
              <a:ext cx="294641" cy="108603"/>
            </a:xfrm>
            <a:custGeom>
              <a:avLst/>
              <a:gdLst/>
              <a:ahLst/>
              <a:cxnLst/>
              <a:rect l="l" t="t" r="r" b="b"/>
              <a:pathLst>
                <a:path w="1503" h="554" extrusionOk="0">
                  <a:moveTo>
                    <a:pt x="1433" y="449"/>
                  </a:moveTo>
                  <a:lnTo>
                    <a:pt x="1433" y="0"/>
                  </a:lnTo>
                  <a:lnTo>
                    <a:pt x="1328" y="0"/>
                  </a:lnTo>
                  <a:lnTo>
                    <a:pt x="1328" y="104"/>
                  </a:lnTo>
                  <a:cubicBezTo>
                    <a:pt x="1278" y="126"/>
                    <a:pt x="1225" y="137"/>
                    <a:pt x="1171" y="137"/>
                  </a:cubicBezTo>
                  <a:cubicBezTo>
                    <a:pt x="1116" y="137"/>
                    <a:pt x="1063" y="126"/>
                    <a:pt x="1013" y="104"/>
                  </a:cubicBezTo>
                  <a:lnTo>
                    <a:pt x="1013" y="0"/>
                  </a:lnTo>
                  <a:lnTo>
                    <a:pt x="909" y="0"/>
                  </a:lnTo>
                  <a:lnTo>
                    <a:pt x="909" y="104"/>
                  </a:lnTo>
                  <a:cubicBezTo>
                    <a:pt x="859" y="126"/>
                    <a:pt x="805" y="137"/>
                    <a:pt x="751" y="137"/>
                  </a:cubicBezTo>
                  <a:cubicBezTo>
                    <a:pt x="697" y="137"/>
                    <a:pt x="643" y="126"/>
                    <a:pt x="594" y="104"/>
                  </a:cubicBezTo>
                  <a:lnTo>
                    <a:pt x="594" y="0"/>
                  </a:lnTo>
                  <a:lnTo>
                    <a:pt x="489" y="0"/>
                  </a:lnTo>
                  <a:lnTo>
                    <a:pt x="489" y="104"/>
                  </a:lnTo>
                  <a:cubicBezTo>
                    <a:pt x="440" y="126"/>
                    <a:pt x="386" y="137"/>
                    <a:pt x="332" y="137"/>
                  </a:cubicBezTo>
                  <a:cubicBezTo>
                    <a:pt x="278" y="137"/>
                    <a:pt x="224" y="126"/>
                    <a:pt x="174" y="104"/>
                  </a:cubicBezTo>
                  <a:lnTo>
                    <a:pt x="174" y="0"/>
                  </a:lnTo>
                  <a:lnTo>
                    <a:pt x="70" y="0"/>
                  </a:lnTo>
                  <a:lnTo>
                    <a:pt x="70" y="449"/>
                  </a:lnTo>
                  <a:lnTo>
                    <a:pt x="0" y="449"/>
                  </a:lnTo>
                  <a:lnTo>
                    <a:pt x="0" y="553"/>
                  </a:lnTo>
                  <a:lnTo>
                    <a:pt x="244" y="553"/>
                  </a:lnTo>
                  <a:lnTo>
                    <a:pt x="244" y="449"/>
                  </a:lnTo>
                  <a:lnTo>
                    <a:pt x="174" y="449"/>
                  </a:lnTo>
                  <a:lnTo>
                    <a:pt x="174" y="216"/>
                  </a:lnTo>
                  <a:cubicBezTo>
                    <a:pt x="225" y="233"/>
                    <a:pt x="278" y="241"/>
                    <a:pt x="332" y="241"/>
                  </a:cubicBezTo>
                  <a:cubicBezTo>
                    <a:pt x="385" y="241"/>
                    <a:pt x="439" y="233"/>
                    <a:pt x="489" y="216"/>
                  </a:cubicBezTo>
                  <a:lnTo>
                    <a:pt x="489" y="449"/>
                  </a:lnTo>
                  <a:lnTo>
                    <a:pt x="420" y="449"/>
                  </a:lnTo>
                  <a:lnTo>
                    <a:pt x="420" y="553"/>
                  </a:lnTo>
                  <a:lnTo>
                    <a:pt x="663" y="553"/>
                  </a:lnTo>
                  <a:lnTo>
                    <a:pt x="663" y="449"/>
                  </a:lnTo>
                  <a:lnTo>
                    <a:pt x="594" y="449"/>
                  </a:lnTo>
                  <a:lnTo>
                    <a:pt x="594" y="216"/>
                  </a:lnTo>
                  <a:cubicBezTo>
                    <a:pt x="645" y="233"/>
                    <a:pt x="697" y="241"/>
                    <a:pt x="751" y="241"/>
                  </a:cubicBezTo>
                  <a:cubicBezTo>
                    <a:pt x="804" y="241"/>
                    <a:pt x="858" y="233"/>
                    <a:pt x="909" y="216"/>
                  </a:cubicBezTo>
                  <a:lnTo>
                    <a:pt x="909" y="449"/>
                  </a:lnTo>
                  <a:lnTo>
                    <a:pt x="839" y="449"/>
                  </a:lnTo>
                  <a:lnTo>
                    <a:pt x="839" y="553"/>
                  </a:lnTo>
                  <a:lnTo>
                    <a:pt x="1083" y="553"/>
                  </a:lnTo>
                  <a:lnTo>
                    <a:pt x="1083" y="449"/>
                  </a:lnTo>
                  <a:lnTo>
                    <a:pt x="1013" y="449"/>
                  </a:lnTo>
                  <a:lnTo>
                    <a:pt x="1013" y="216"/>
                  </a:lnTo>
                  <a:cubicBezTo>
                    <a:pt x="1064" y="232"/>
                    <a:pt x="1117" y="241"/>
                    <a:pt x="1171" y="241"/>
                  </a:cubicBezTo>
                  <a:cubicBezTo>
                    <a:pt x="1224" y="241"/>
                    <a:pt x="1277" y="232"/>
                    <a:pt x="1328" y="216"/>
                  </a:cubicBezTo>
                  <a:lnTo>
                    <a:pt x="1328" y="449"/>
                  </a:lnTo>
                  <a:lnTo>
                    <a:pt x="1259" y="449"/>
                  </a:lnTo>
                  <a:lnTo>
                    <a:pt x="1259" y="553"/>
                  </a:lnTo>
                  <a:lnTo>
                    <a:pt x="1502" y="553"/>
                  </a:lnTo>
                  <a:lnTo>
                    <a:pt x="1502" y="449"/>
                  </a:lnTo>
                  <a:lnTo>
                    <a:pt x="1433" y="44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 name="Google Shape;1262;p70"/>
          <p:cNvGrpSpPr/>
          <p:nvPr/>
        </p:nvGrpSpPr>
        <p:grpSpPr>
          <a:xfrm>
            <a:off x="5811043" y="2758559"/>
            <a:ext cx="349334" cy="349140"/>
            <a:chOff x="5811043" y="2758559"/>
            <a:chExt cx="349334" cy="349140"/>
          </a:xfrm>
        </p:grpSpPr>
        <p:sp>
          <p:nvSpPr>
            <p:cNvPr id="1263" name="Google Shape;1263;p70"/>
            <p:cNvSpPr/>
            <p:nvPr/>
          </p:nvSpPr>
          <p:spPr>
            <a:xfrm>
              <a:off x="5811043" y="2758559"/>
              <a:ext cx="349334" cy="177804"/>
            </a:xfrm>
            <a:custGeom>
              <a:avLst/>
              <a:gdLst/>
              <a:ahLst/>
              <a:cxnLst/>
              <a:rect l="l" t="t" r="r" b="b"/>
              <a:pathLst>
                <a:path w="1782" h="907" extrusionOk="0">
                  <a:moveTo>
                    <a:pt x="1781" y="314"/>
                  </a:moveTo>
                  <a:lnTo>
                    <a:pt x="1781" y="0"/>
                  </a:lnTo>
                  <a:lnTo>
                    <a:pt x="1468" y="0"/>
                  </a:lnTo>
                  <a:lnTo>
                    <a:pt x="1468" y="105"/>
                  </a:lnTo>
                  <a:lnTo>
                    <a:pt x="1037" y="105"/>
                  </a:lnTo>
                  <a:cubicBezTo>
                    <a:pt x="1034" y="96"/>
                    <a:pt x="1030" y="87"/>
                    <a:pt x="1025" y="79"/>
                  </a:cubicBezTo>
                  <a:cubicBezTo>
                    <a:pt x="1012" y="55"/>
                    <a:pt x="992" y="34"/>
                    <a:pt x="968" y="21"/>
                  </a:cubicBezTo>
                  <a:cubicBezTo>
                    <a:pt x="944" y="7"/>
                    <a:pt x="918" y="0"/>
                    <a:pt x="890" y="0"/>
                  </a:cubicBezTo>
                  <a:cubicBezTo>
                    <a:pt x="863" y="0"/>
                    <a:pt x="835" y="7"/>
                    <a:pt x="811" y="21"/>
                  </a:cubicBezTo>
                  <a:cubicBezTo>
                    <a:pt x="787" y="34"/>
                    <a:pt x="768" y="55"/>
                    <a:pt x="754" y="79"/>
                  </a:cubicBezTo>
                  <a:cubicBezTo>
                    <a:pt x="749" y="87"/>
                    <a:pt x="745" y="96"/>
                    <a:pt x="742" y="105"/>
                  </a:cubicBezTo>
                  <a:lnTo>
                    <a:pt x="314" y="105"/>
                  </a:lnTo>
                  <a:lnTo>
                    <a:pt x="314" y="0"/>
                  </a:lnTo>
                  <a:lnTo>
                    <a:pt x="0" y="0"/>
                  </a:lnTo>
                  <a:lnTo>
                    <a:pt x="0" y="314"/>
                  </a:lnTo>
                  <a:lnTo>
                    <a:pt x="314" y="314"/>
                  </a:lnTo>
                  <a:lnTo>
                    <a:pt x="314" y="209"/>
                  </a:lnTo>
                  <a:lnTo>
                    <a:pt x="516" y="209"/>
                  </a:lnTo>
                  <a:cubicBezTo>
                    <a:pt x="412" y="272"/>
                    <a:pt x="326" y="360"/>
                    <a:pt x="266" y="465"/>
                  </a:cubicBezTo>
                  <a:cubicBezTo>
                    <a:pt x="249" y="495"/>
                    <a:pt x="234" y="525"/>
                    <a:pt x="221" y="557"/>
                  </a:cubicBezTo>
                  <a:cubicBezTo>
                    <a:pt x="216" y="570"/>
                    <a:pt x="211" y="583"/>
                    <a:pt x="207" y="596"/>
                  </a:cubicBezTo>
                  <a:cubicBezTo>
                    <a:pt x="190" y="599"/>
                    <a:pt x="174" y="605"/>
                    <a:pt x="159" y="614"/>
                  </a:cubicBezTo>
                  <a:cubicBezTo>
                    <a:pt x="135" y="628"/>
                    <a:pt x="115" y="647"/>
                    <a:pt x="101" y="671"/>
                  </a:cubicBezTo>
                  <a:cubicBezTo>
                    <a:pt x="88" y="695"/>
                    <a:pt x="80" y="722"/>
                    <a:pt x="80" y="750"/>
                  </a:cubicBezTo>
                  <a:cubicBezTo>
                    <a:pt x="80" y="777"/>
                    <a:pt x="88" y="804"/>
                    <a:pt x="101" y="828"/>
                  </a:cubicBezTo>
                  <a:cubicBezTo>
                    <a:pt x="115" y="852"/>
                    <a:pt x="136" y="871"/>
                    <a:pt x="159" y="885"/>
                  </a:cubicBezTo>
                  <a:cubicBezTo>
                    <a:pt x="183" y="899"/>
                    <a:pt x="210" y="906"/>
                    <a:pt x="237" y="906"/>
                  </a:cubicBezTo>
                  <a:cubicBezTo>
                    <a:pt x="265" y="906"/>
                    <a:pt x="291" y="899"/>
                    <a:pt x="315" y="885"/>
                  </a:cubicBezTo>
                  <a:cubicBezTo>
                    <a:pt x="339" y="871"/>
                    <a:pt x="360" y="852"/>
                    <a:pt x="373" y="828"/>
                  </a:cubicBezTo>
                  <a:cubicBezTo>
                    <a:pt x="387" y="804"/>
                    <a:pt x="394" y="777"/>
                    <a:pt x="394" y="750"/>
                  </a:cubicBezTo>
                  <a:cubicBezTo>
                    <a:pt x="394" y="722"/>
                    <a:pt x="387" y="695"/>
                    <a:pt x="373" y="671"/>
                  </a:cubicBezTo>
                  <a:cubicBezTo>
                    <a:pt x="360" y="647"/>
                    <a:pt x="339" y="628"/>
                    <a:pt x="315" y="614"/>
                  </a:cubicBezTo>
                  <a:cubicBezTo>
                    <a:pt x="314" y="613"/>
                    <a:pt x="313" y="613"/>
                    <a:pt x="312" y="612"/>
                  </a:cubicBezTo>
                  <a:cubicBezTo>
                    <a:pt x="314" y="606"/>
                    <a:pt x="316" y="601"/>
                    <a:pt x="318" y="596"/>
                  </a:cubicBezTo>
                  <a:cubicBezTo>
                    <a:pt x="329" y="569"/>
                    <a:pt x="341" y="543"/>
                    <a:pt x="356" y="517"/>
                  </a:cubicBezTo>
                  <a:cubicBezTo>
                    <a:pt x="410" y="423"/>
                    <a:pt x="489" y="345"/>
                    <a:pt x="583" y="291"/>
                  </a:cubicBezTo>
                  <a:cubicBezTo>
                    <a:pt x="635" y="261"/>
                    <a:pt x="690" y="239"/>
                    <a:pt x="748" y="225"/>
                  </a:cubicBezTo>
                  <a:cubicBezTo>
                    <a:pt x="750" y="228"/>
                    <a:pt x="752" y="232"/>
                    <a:pt x="754" y="235"/>
                  </a:cubicBezTo>
                  <a:cubicBezTo>
                    <a:pt x="768" y="259"/>
                    <a:pt x="787" y="279"/>
                    <a:pt x="811" y="293"/>
                  </a:cubicBezTo>
                  <a:cubicBezTo>
                    <a:pt x="835" y="306"/>
                    <a:pt x="863" y="314"/>
                    <a:pt x="890" y="314"/>
                  </a:cubicBezTo>
                  <a:cubicBezTo>
                    <a:pt x="918" y="314"/>
                    <a:pt x="944" y="306"/>
                    <a:pt x="968" y="293"/>
                  </a:cubicBezTo>
                  <a:cubicBezTo>
                    <a:pt x="992" y="279"/>
                    <a:pt x="1012" y="259"/>
                    <a:pt x="1025" y="235"/>
                  </a:cubicBezTo>
                  <a:cubicBezTo>
                    <a:pt x="1027" y="232"/>
                    <a:pt x="1029" y="228"/>
                    <a:pt x="1031" y="224"/>
                  </a:cubicBezTo>
                  <a:cubicBezTo>
                    <a:pt x="1090" y="238"/>
                    <a:pt x="1146" y="260"/>
                    <a:pt x="1199" y="291"/>
                  </a:cubicBezTo>
                  <a:cubicBezTo>
                    <a:pt x="1293" y="345"/>
                    <a:pt x="1371" y="423"/>
                    <a:pt x="1426" y="517"/>
                  </a:cubicBezTo>
                  <a:cubicBezTo>
                    <a:pt x="1440" y="543"/>
                    <a:pt x="1453" y="569"/>
                    <a:pt x="1464" y="596"/>
                  </a:cubicBezTo>
                  <a:cubicBezTo>
                    <a:pt x="1466" y="601"/>
                    <a:pt x="1468" y="606"/>
                    <a:pt x="1470" y="612"/>
                  </a:cubicBezTo>
                  <a:cubicBezTo>
                    <a:pt x="1469" y="613"/>
                    <a:pt x="1468" y="613"/>
                    <a:pt x="1466" y="614"/>
                  </a:cubicBezTo>
                  <a:cubicBezTo>
                    <a:pt x="1443" y="628"/>
                    <a:pt x="1423" y="647"/>
                    <a:pt x="1409" y="671"/>
                  </a:cubicBezTo>
                  <a:cubicBezTo>
                    <a:pt x="1395" y="695"/>
                    <a:pt x="1388" y="721"/>
                    <a:pt x="1388" y="749"/>
                  </a:cubicBezTo>
                  <a:cubicBezTo>
                    <a:pt x="1388" y="776"/>
                    <a:pt x="1395" y="804"/>
                    <a:pt x="1409" y="828"/>
                  </a:cubicBezTo>
                  <a:cubicBezTo>
                    <a:pt x="1423" y="852"/>
                    <a:pt x="1443" y="871"/>
                    <a:pt x="1466" y="885"/>
                  </a:cubicBezTo>
                  <a:cubicBezTo>
                    <a:pt x="1490" y="899"/>
                    <a:pt x="1518" y="906"/>
                    <a:pt x="1545" y="906"/>
                  </a:cubicBezTo>
                  <a:cubicBezTo>
                    <a:pt x="1573" y="906"/>
                    <a:pt x="1599" y="899"/>
                    <a:pt x="1623" y="885"/>
                  </a:cubicBezTo>
                  <a:cubicBezTo>
                    <a:pt x="1647" y="871"/>
                    <a:pt x="1666" y="852"/>
                    <a:pt x="1680" y="828"/>
                  </a:cubicBezTo>
                  <a:cubicBezTo>
                    <a:pt x="1694" y="804"/>
                    <a:pt x="1701" y="776"/>
                    <a:pt x="1701" y="749"/>
                  </a:cubicBezTo>
                  <a:cubicBezTo>
                    <a:pt x="1701" y="721"/>
                    <a:pt x="1694" y="695"/>
                    <a:pt x="1680" y="671"/>
                  </a:cubicBezTo>
                  <a:cubicBezTo>
                    <a:pt x="1666" y="647"/>
                    <a:pt x="1647" y="628"/>
                    <a:pt x="1623" y="614"/>
                  </a:cubicBezTo>
                  <a:cubicBezTo>
                    <a:pt x="1608" y="605"/>
                    <a:pt x="1592" y="599"/>
                    <a:pt x="1575" y="596"/>
                  </a:cubicBezTo>
                  <a:cubicBezTo>
                    <a:pt x="1570" y="583"/>
                    <a:pt x="1566" y="570"/>
                    <a:pt x="1561" y="557"/>
                  </a:cubicBezTo>
                  <a:cubicBezTo>
                    <a:pt x="1548" y="525"/>
                    <a:pt x="1533" y="495"/>
                    <a:pt x="1516" y="465"/>
                  </a:cubicBezTo>
                  <a:cubicBezTo>
                    <a:pt x="1455" y="360"/>
                    <a:pt x="1369" y="272"/>
                    <a:pt x="1266" y="209"/>
                  </a:cubicBezTo>
                  <a:lnTo>
                    <a:pt x="1468" y="209"/>
                  </a:lnTo>
                  <a:lnTo>
                    <a:pt x="1468" y="314"/>
                  </a:lnTo>
                  <a:lnTo>
                    <a:pt x="1781" y="31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70"/>
            <p:cNvSpPr/>
            <p:nvPr/>
          </p:nvSpPr>
          <p:spPr>
            <a:xfrm>
              <a:off x="5975124" y="2958320"/>
              <a:ext cx="20780" cy="20388"/>
            </a:xfrm>
            <a:custGeom>
              <a:avLst/>
              <a:gdLst/>
              <a:ahLst/>
              <a:cxnLst/>
              <a:rect l="l" t="t" r="r" b="b"/>
              <a:pathLst>
                <a:path w="106" h="104" extrusionOk="0">
                  <a:moveTo>
                    <a:pt x="105" y="51"/>
                  </a:moveTo>
                  <a:cubicBezTo>
                    <a:pt x="105" y="60"/>
                    <a:pt x="103" y="69"/>
                    <a:pt x="98" y="77"/>
                  </a:cubicBezTo>
                  <a:cubicBezTo>
                    <a:pt x="94" y="86"/>
                    <a:pt x="87" y="92"/>
                    <a:pt x="79" y="96"/>
                  </a:cubicBezTo>
                  <a:cubicBezTo>
                    <a:pt x="71" y="101"/>
                    <a:pt x="63" y="103"/>
                    <a:pt x="53" y="103"/>
                  </a:cubicBezTo>
                  <a:cubicBezTo>
                    <a:pt x="44" y="103"/>
                    <a:pt x="35" y="101"/>
                    <a:pt x="27" y="96"/>
                  </a:cubicBezTo>
                  <a:cubicBezTo>
                    <a:pt x="20" y="92"/>
                    <a:pt x="12" y="86"/>
                    <a:pt x="7" y="77"/>
                  </a:cubicBezTo>
                  <a:cubicBezTo>
                    <a:pt x="3" y="69"/>
                    <a:pt x="0" y="60"/>
                    <a:pt x="0" y="51"/>
                  </a:cubicBezTo>
                  <a:cubicBezTo>
                    <a:pt x="0" y="43"/>
                    <a:pt x="3" y="34"/>
                    <a:pt x="7" y="26"/>
                  </a:cubicBezTo>
                  <a:cubicBezTo>
                    <a:pt x="12" y="18"/>
                    <a:pt x="20" y="11"/>
                    <a:pt x="27" y="7"/>
                  </a:cubicBezTo>
                  <a:cubicBezTo>
                    <a:pt x="35" y="2"/>
                    <a:pt x="43" y="0"/>
                    <a:pt x="53" y="0"/>
                  </a:cubicBezTo>
                  <a:cubicBezTo>
                    <a:pt x="62" y="0"/>
                    <a:pt x="71" y="2"/>
                    <a:pt x="79" y="7"/>
                  </a:cubicBezTo>
                  <a:cubicBezTo>
                    <a:pt x="87" y="11"/>
                    <a:pt x="93" y="18"/>
                    <a:pt x="98" y="26"/>
                  </a:cubicBezTo>
                  <a:cubicBezTo>
                    <a:pt x="102" y="34"/>
                    <a:pt x="105" y="43"/>
                    <a:pt x="105" y="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70"/>
            <p:cNvSpPr/>
            <p:nvPr/>
          </p:nvSpPr>
          <p:spPr>
            <a:xfrm>
              <a:off x="5861228" y="2859714"/>
              <a:ext cx="248572" cy="182705"/>
            </a:xfrm>
            <a:custGeom>
              <a:avLst/>
              <a:gdLst/>
              <a:ahLst/>
              <a:cxnLst/>
              <a:rect l="l" t="t" r="r" b="b"/>
              <a:pathLst>
                <a:path w="1268" h="932" extrusionOk="0">
                  <a:moveTo>
                    <a:pt x="686" y="407"/>
                  </a:moveTo>
                  <a:lnTo>
                    <a:pt x="686" y="407"/>
                  </a:lnTo>
                  <a:cubicBezTo>
                    <a:pt x="695" y="410"/>
                    <a:pt x="704" y="414"/>
                    <a:pt x="712" y="419"/>
                  </a:cubicBezTo>
                  <a:cubicBezTo>
                    <a:pt x="736" y="433"/>
                    <a:pt x="755" y="452"/>
                    <a:pt x="769" y="476"/>
                  </a:cubicBezTo>
                  <a:cubicBezTo>
                    <a:pt x="783" y="499"/>
                    <a:pt x="790" y="527"/>
                    <a:pt x="790" y="554"/>
                  </a:cubicBezTo>
                  <a:cubicBezTo>
                    <a:pt x="790" y="582"/>
                    <a:pt x="783" y="608"/>
                    <a:pt x="769" y="632"/>
                  </a:cubicBezTo>
                  <a:cubicBezTo>
                    <a:pt x="755" y="656"/>
                    <a:pt x="736" y="676"/>
                    <a:pt x="712" y="689"/>
                  </a:cubicBezTo>
                  <a:cubicBezTo>
                    <a:pt x="688" y="703"/>
                    <a:pt x="662" y="710"/>
                    <a:pt x="634" y="710"/>
                  </a:cubicBezTo>
                  <a:cubicBezTo>
                    <a:pt x="607" y="710"/>
                    <a:pt x="579" y="703"/>
                    <a:pt x="555" y="689"/>
                  </a:cubicBezTo>
                  <a:cubicBezTo>
                    <a:pt x="532" y="676"/>
                    <a:pt x="512" y="656"/>
                    <a:pt x="498" y="632"/>
                  </a:cubicBezTo>
                  <a:cubicBezTo>
                    <a:pt x="484" y="608"/>
                    <a:pt x="477" y="582"/>
                    <a:pt x="477" y="554"/>
                  </a:cubicBezTo>
                  <a:cubicBezTo>
                    <a:pt x="477" y="527"/>
                    <a:pt x="484" y="499"/>
                    <a:pt x="498" y="476"/>
                  </a:cubicBezTo>
                  <a:cubicBezTo>
                    <a:pt x="512" y="452"/>
                    <a:pt x="532" y="432"/>
                    <a:pt x="555" y="419"/>
                  </a:cubicBezTo>
                  <a:cubicBezTo>
                    <a:pt x="564" y="413"/>
                    <a:pt x="572" y="410"/>
                    <a:pt x="581" y="407"/>
                  </a:cubicBezTo>
                  <a:lnTo>
                    <a:pt x="581" y="0"/>
                  </a:lnTo>
                  <a:lnTo>
                    <a:pt x="0" y="580"/>
                  </a:lnTo>
                  <a:lnTo>
                    <a:pt x="249" y="829"/>
                  </a:lnTo>
                  <a:lnTo>
                    <a:pt x="249" y="931"/>
                  </a:lnTo>
                  <a:lnTo>
                    <a:pt x="1018" y="931"/>
                  </a:lnTo>
                  <a:lnTo>
                    <a:pt x="1018" y="829"/>
                  </a:lnTo>
                  <a:lnTo>
                    <a:pt x="1267" y="580"/>
                  </a:lnTo>
                  <a:lnTo>
                    <a:pt x="686" y="0"/>
                  </a:lnTo>
                  <a:lnTo>
                    <a:pt x="686" y="40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70"/>
            <p:cNvSpPr/>
            <p:nvPr/>
          </p:nvSpPr>
          <p:spPr>
            <a:xfrm>
              <a:off x="5886516" y="3062611"/>
              <a:ext cx="197995" cy="45088"/>
            </a:xfrm>
            <a:custGeom>
              <a:avLst/>
              <a:gdLst/>
              <a:ahLst/>
              <a:cxnLst/>
              <a:rect l="l" t="t" r="r" b="b"/>
              <a:pathLst>
                <a:path w="1010" h="230" extrusionOk="0">
                  <a:moveTo>
                    <a:pt x="0" y="0"/>
                  </a:moveTo>
                  <a:lnTo>
                    <a:pt x="1009" y="0"/>
                  </a:lnTo>
                  <a:lnTo>
                    <a:pt x="1009" y="229"/>
                  </a:lnTo>
                  <a:lnTo>
                    <a:pt x="0" y="229"/>
                  </a:lnTo>
                  <a:lnTo>
                    <a:pt x="0" y="0"/>
                  </a:lnTo>
                  <a:close/>
                </a:path>
              </a:pathLst>
            </a:custGeom>
            <a:solidFill>
              <a:schemeClr val="dk1"/>
            </a:solidFill>
            <a:ln>
              <a:noFill/>
            </a:ln>
          </p:spPr>
        </p:sp>
      </p:grpSp>
      <p:grpSp>
        <p:nvGrpSpPr>
          <p:cNvPr id="1267" name="Google Shape;1267;p70"/>
          <p:cNvGrpSpPr/>
          <p:nvPr/>
        </p:nvGrpSpPr>
        <p:grpSpPr>
          <a:xfrm>
            <a:off x="5290764" y="2758755"/>
            <a:ext cx="267000" cy="348943"/>
            <a:chOff x="5290764" y="2758755"/>
            <a:chExt cx="267000" cy="348943"/>
          </a:xfrm>
        </p:grpSpPr>
        <p:sp>
          <p:nvSpPr>
            <p:cNvPr id="1268" name="Google Shape;1268;p70"/>
            <p:cNvSpPr/>
            <p:nvPr/>
          </p:nvSpPr>
          <p:spPr>
            <a:xfrm>
              <a:off x="5484839" y="2859518"/>
              <a:ext cx="68024" cy="68024"/>
            </a:xfrm>
            <a:custGeom>
              <a:avLst/>
              <a:gdLst/>
              <a:ahLst/>
              <a:cxnLst/>
              <a:rect l="l" t="t" r="r" b="b"/>
              <a:pathLst>
                <a:path w="347" h="347" extrusionOk="0">
                  <a:moveTo>
                    <a:pt x="0" y="299"/>
                  </a:moveTo>
                  <a:cubicBezTo>
                    <a:pt x="8" y="306"/>
                    <a:pt x="17" y="312"/>
                    <a:pt x="26" y="317"/>
                  </a:cubicBezTo>
                  <a:cubicBezTo>
                    <a:pt x="59" y="336"/>
                    <a:pt x="96" y="346"/>
                    <a:pt x="133" y="346"/>
                  </a:cubicBezTo>
                  <a:cubicBezTo>
                    <a:pt x="171" y="346"/>
                    <a:pt x="207" y="336"/>
                    <a:pt x="239" y="317"/>
                  </a:cubicBezTo>
                  <a:cubicBezTo>
                    <a:pt x="271" y="298"/>
                    <a:pt x="298" y="271"/>
                    <a:pt x="317" y="239"/>
                  </a:cubicBezTo>
                  <a:cubicBezTo>
                    <a:pt x="336" y="207"/>
                    <a:pt x="346" y="170"/>
                    <a:pt x="346" y="133"/>
                  </a:cubicBezTo>
                  <a:cubicBezTo>
                    <a:pt x="346" y="95"/>
                    <a:pt x="336" y="59"/>
                    <a:pt x="317" y="26"/>
                  </a:cubicBezTo>
                  <a:cubicBezTo>
                    <a:pt x="312" y="17"/>
                    <a:pt x="306" y="8"/>
                    <a:pt x="299" y="0"/>
                  </a:cubicBezTo>
                  <a:lnTo>
                    <a:pt x="0" y="29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70"/>
            <p:cNvSpPr/>
            <p:nvPr/>
          </p:nvSpPr>
          <p:spPr>
            <a:xfrm>
              <a:off x="5311152" y="2758755"/>
              <a:ext cx="246612" cy="173687"/>
            </a:xfrm>
            <a:custGeom>
              <a:avLst/>
              <a:gdLst/>
              <a:ahLst/>
              <a:cxnLst/>
              <a:rect l="l" t="t" r="r" b="b"/>
              <a:pathLst>
                <a:path w="1258" h="886" extrusionOk="0">
                  <a:moveTo>
                    <a:pt x="105" y="638"/>
                  </a:moveTo>
                  <a:lnTo>
                    <a:pt x="105" y="314"/>
                  </a:lnTo>
                  <a:cubicBezTo>
                    <a:pt x="105" y="277"/>
                    <a:pt x="114" y="241"/>
                    <a:pt x="133" y="209"/>
                  </a:cubicBezTo>
                  <a:cubicBezTo>
                    <a:pt x="151" y="177"/>
                    <a:pt x="178" y="151"/>
                    <a:pt x="210" y="132"/>
                  </a:cubicBezTo>
                  <a:cubicBezTo>
                    <a:pt x="242" y="114"/>
                    <a:pt x="278" y="104"/>
                    <a:pt x="315" y="104"/>
                  </a:cubicBezTo>
                  <a:lnTo>
                    <a:pt x="316" y="104"/>
                  </a:lnTo>
                  <a:cubicBezTo>
                    <a:pt x="353" y="104"/>
                    <a:pt x="389" y="113"/>
                    <a:pt x="420" y="132"/>
                  </a:cubicBezTo>
                  <a:cubicBezTo>
                    <a:pt x="424" y="134"/>
                    <a:pt x="428" y="136"/>
                    <a:pt x="432" y="139"/>
                  </a:cubicBezTo>
                  <a:cubicBezTo>
                    <a:pt x="426" y="147"/>
                    <a:pt x="421" y="155"/>
                    <a:pt x="416" y="164"/>
                  </a:cubicBezTo>
                  <a:cubicBezTo>
                    <a:pt x="387" y="214"/>
                    <a:pt x="372" y="271"/>
                    <a:pt x="372" y="329"/>
                  </a:cubicBezTo>
                  <a:cubicBezTo>
                    <a:pt x="372" y="387"/>
                    <a:pt x="387" y="444"/>
                    <a:pt x="416" y="495"/>
                  </a:cubicBezTo>
                  <a:cubicBezTo>
                    <a:pt x="427" y="514"/>
                    <a:pt x="440" y="532"/>
                    <a:pt x="455" y="549"/>
                  </a:cubicBezTo>
                  <a:lnTo>
                    <a:pt x="643" y="760"/>
                  </a:lnTo>
                  <a:lnTo>
                    <a:pt x="593" y="811"/>
                  </a:lnTo>
                  <a:lnTo>
                    <a:pt x="666" y="885"/>
                  </a:lnTo>
                  <a:lnTo>
                    <a:pt x="1257" y="294"/>
                  </a:lnTo>
                  <a:lnTo>
                    <a:pt x="1183" y="221"/>
                  </a:lnTo>
                  <a:lnTo>
                    <a:pt x="1132" y="271"/>
                  </a:lnTo>
                  <a:lnTo>
                    <a:pt x="921" y="83"/>
                  </a:lnTo>
                  <a:cubicBezTo>
                    <a:pt x="904" y="68"/>
                    <a:pt x="886" y="55"/>
                    <a:pt x="867" y="44"/>
                  </a:cubicBezTo>
                  <a:cubicBezTo>
                    <a:pt x="816" y="15"/>
                    <a:pt x="759" y="0"/>
                    <a:pt x="701" y="0"/>
                  </a:cubicBezTo>
                  <a:cubicBezTo>
                    <a:pt x="643" y="0"/>
                    <a:pt x="586" y="15"/>
                    <a:pt x="536" y="44"/>
                  </a:cubicBezTo>
                  <a:cubicBezTo>
                    <a:pt x="526" y="50"/>
                    <a:pt x="516" y="57"/>
                    <a:pt x="506" y="64"/>
                  </a:cubicBezTo>
                  <a:cubicBezTo>
                    <a:pt x="495" y="56"/>
                    <a:pt x="484" y="48"/>
                    <a:pt x="472" y="41"/>
                  </a:cubicBezTo>
                  <a:cubicBezTo>
                    <a:pt x="425" y="14"/>
                    <a:pt x="371" y="0"/>
                    <a:pt x="316" y="0"/>
                  </a:cubicBezTo>
                  <a:lnTo>
                    <a:pt x="315" y="0"/>
                  </a:lnTo>
                  <a:cubicBezTo>
                    <a:pt x="260" y="0"/>
                    <a:pt x="206" y="14"/>
                    <a:pt x="158" y="42"/>
                  </a:cubicBezTo>
                  <a:cubicBezTo>
                    <a:pt x="110" y="70"/>
                    <a:pt x="70" y="109"/>
                    <a:pt x="43" y="157"/>
                  </a:cubicBezTo>
                  <a:cubicBezTo>
                    <a:pt x="15" y="205"/>
                    <a:pt x="0" y="259"/>
                    <a:pt x="0" y="315"/>
                  </a:cubicBezTo>
                  <a:lnTo>
                    <a:pt x="0" y="638"/>
                  </a:lnTo>
                  <a:cubicBezTo>
                    <a:pt x="17" y="635"/>
                    <a:pt x="35" y="633"/>
                    <a:pt x="52" y="633"/>
                  </a:cubicBezTo>
                  <a:cubicBezTo>
                    <a:pt x="70" y="633"/>
                    <a:pt x="87" y="635"/>
                    <a:pt x="105" y="6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70"/>
            <p:cNvSpPr/>
            <p:nvPr/>
          </p:nvSpPr>
          <p:spPr>
            <a:xfrm>
              <a:off x="5313112" y="2977531"/>
              <a:ext cx="225244" cy="130167"/>
            </a:xfrm>
            <a:custGeom>
              <a:avLst/>
              <a:gdLst/>
              <a:ahLst/>
              <a:cxnLst/>
              <a:rect l="l" t="t" r="r" b="b"/>
              <a:pathLst>
                <a:path w="1149" h="664" extrusionOk="0">
                  <a:moveTo>
                    <a:pt x="1056" y="350"/>
                  </a:moveTo>
                  <a:lnTo>
                    <a:pt x="882" y="350"/>
                  </a:lnTo>
                  <a:lnTo>
                    <a:pt x="882" y="248"/>
                  </a:lnTo>
                  <a:lnTo>
                    <a:pt x="778" y="248"/>
                  </a:lnTo>
                  <a:lnTo>
                    <a:pt x="778" y="350"/>
                  </a:lnTo>
                  <a:lnTo>
                    <a:pt x="394" y="350"/>
                  </a:lnTo>
                  <a:lnTo>
                    <a:pt x="177" y="0"/>
                  </a:lnTo>
                  <a:cubicBezTo>
                    <a:pt x="176" y="1"/>
                    <a:pt x="174" y="2"/>
                    <a:pt x="172" y="3"/>
                  </a:cubicBezTo>
                  <a:cubicBezTo>
                    <a:pt x="143" y="20"/>
                    <a:pt x="110" y="31"/>
                    <a:pt x="76" y="35"/>
                  </a:cubicBezTo>
                  <a:lnTo>
                    <a:pt x="271" y="350"/>
                  </a:lnTo>
                  <a:lnTo>
                    <a:pt x="91" y="350"/>
                  </a:lnTo>
                  <a:lnTo>
                    <a:pt x="91" y="559"/>
                  </a:lnTo>
                  <a:lnTo>
                    <a:pt x="0" y="559"/>
                  </a:lnTo>
                  <a:lnTo>
                    <a:pt x="0" y="663"/>
                  </a:lnTo>
                  <a:lnTo>
                    <a:pt x="1148" y="663"/>
                  </a:lnTo>
                  <a:lnTo>
                    <a:pt x="1148" y="559"/>
                  </a:lnTo>
                  <a:lnTo>
                    <a:pt x="1056" y="559"/>
                  </a:lnTo>
                  <a:lnTo>
                    <a:pt x="1056" y="35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70"/>
            <p:cNvSpPr/>
            <p:nvPr/>
          </p:nvSpPr>
          <p:spPr>
            <a:xfrm>
              <a:off x="5290764" y="2903234"/>
              <a:ext cx="61555" cy="61555"/>
            </a:xfrm>
            <a:custGeom>
              <a:avLst/>
              <a:gdLst/>
              <a:ahLst/>
              <a:cxnLst/>
              <a:rect l="l" t="t" r="r" b="b"/>
              <a:pathLst>
                <a:path w="314" h="314" extrusionOk="0">
                  <a:moveTo>
                    <a:pt x="313" y="157"/>
                  </a:moveTo>
                  <a:cubicBezTo>
                    <a:pt x="313" y="184"/>
                    <a:pt x="306" y="211"/>
                    <a:pt x="292" y="235"/>
                  </a:cubicBezTo>
                  <a:cubicBezTo>
                    <a:pt x="278" y="259"/>
                    <a:pt x="259" y="278"/>
                    <a:pt x="235" y="292"/>
                  </a:cubicBezTo>
                  <a:cubicBezTo>
                    <a:pt x="212" y="306"/>
                    <a:pt x="184" y="313"/>
                    <a:pt x="156" y="313"/>
                  </a:cubicBezTo>
                  <a:cubicBezTo>
                    <a:pt x="129" y="313"/>
                    <a:pt x="102" y="306"/>
                    <a:pt x="78" y="292"/>
                  </a:cubicBezTo>
                  <a:cubicBezTo>
                    <a:pt x="54" y="278"/>
                    <a:pt x="35" y="259"/>
                    <a:pt x="21" y="235"/>
                  </a:cubicBezTo>
                  <a:cubicBezTo>
                    <a:pt x="7" y="211"/>
                    <a:pt x="0" y="184"/>
                    <a:pt x="0" y="157"/>
                  </a:cubicBezTo>
                  <a:cubicBezTo>
                    <a:pt x="0" y="129"/>
                    <a:pt x="7" y="102"/>
                    <a:pt x="21" y="78"/>
                  </a:cubicBezTo>
                  <a:cubicBezTo>
                    <a:pt x="35" y="55"/>
                    <a:pt x="54" y="35"/>
                    <a:pt x="78" y="21"/>
                  </a:cubicBezTo>
                  <a:cubicBezTo>
                    <a:pt x="102" y="7"/>
                    <a:pt x="129" y="0"/>
                    <a:pt x="156" y="0"/>
                  </a:cubicBezTo>
                  <a:cubicBezTo>
                    <a:pt x="184" y="0"/>
                    <a:pt x="212" y="7"/>
                    <a:pt x="235" y="21"/>
                  </a:cubicBezTo>
                  <a:cubicBezTo>
                    <a:pt x="259" y="35"/>
                    <a:pt x="278" y="55"/>
                    <a:pt x="292" y="78"/>
                  </a:cubicBezTo>
                  <a:cubicBezTo>
                    <a:pt x="306" y="102"/>
                    <a:pt x="313" y="129"/>
                    <a:pt x="313" y="15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 name="Google Shape;1272;p70"/>
          <p:cNvGrpSpPr/>
          <p:nvPr/>
        </p:nvGrpSpPr>
        <p:grpSpPr>
          <a:xfrm>
            <a:off x="4710695" y="2758559"/>
            <a:ext cx="301698" cy="349140"/>
            <a:chOff x="4710695" y="2758559"/>
            <a:chExt cx="301698" cy="349140"/>
          </a:xfrm>
        </p:grpSpPr>
        <p:sp>
          <p:nvSpPr>
            <p:cNvPr id="1273" name="Google Shape;1273;p70"/>
            <p:cNvSpPr/>
            <p:nvPr/>
          </p:nvSpPr>
          <p:spPr>
            <a:xfrm>
              <a:off x="4883794" y="2758559"/>
              <a:ext cx="128599" cy="128795"/>
            </a:xfrm>
            <a:custGeom>
              <a:avLst/>
              <a:gdLst/>
              <a:ahLst/>
              <a:cxnLst/>
              <a:rect l="l" t="t" r="r" b="b"/>
              <a:pathLst>
                <a:path w="656" h="657" extrusionOk="0">
                  <a:moveTo>
                    <a:pt x="518" y="37"/>
                  </a:moveTo>
                  <a:cubicBezTo>
                    <a:pt x="476" y="13"/>
                    <a:pt x="429" y="0"/>
                    <a:pt x="381" y="0"/>
                  </a:cubicBezTo>
                  <a:cubicBezTo>
                    <a:pt x="333" y="0"/>
                    <a:pt x="286" y="13"/>
                    <a:pt x="244" y="37"/>
                  </a:cubicBezTo>
                  <a:cubicBezTo>
                    <a:pt x="203" y="61"/>
                    <a:pt x="167" y="96"/>
                    <a:pt x="143" y="138"/>
                  </a:cubicBezTo>
                  <a:cubicBezTo>
                    <a:pt x="119" y="179"/>
                    <a:pt x="106" y="227"/>
                    <a:pt x="106" y="275"/>
                  </a:cubicBezTo>
                  <a:cubicBezTo>
                    <a:pt x="106" y="275"/>
                    <a:pt x="107" y="275"/>
                    <a:pt x="107" y="276"/>
                  </a:cubicBezTo>
                  <a:lnTo>
                    <a:pt x="0" y="382"/>
                  </a:lnTo>
                  <a:lnTo>
                    <a:pt x="273" y="656"/>
                  </a:lnTo>
                  <a:lnTo>
                    <a:pt x="380" y="549"/>
                  </a:lnTo>
                  <a:lnTo>
                    <a:pt x="381" y="549"/>
                  </a:lnTo>
                  <a:cubicBezTo>
                    <a:pt x="429" y="549"/>
                    <a:pt x="476" y="536"/>
                    <a:pt x="518" y="512"/>
                  </a:cubicBezTo>
                  <a:cubicBezTo>
                    <a:pt x="559" y="488"/>
                    <a:pt x="594" y="453"/>
                    <a:pt x="618" y="412"/>
                  </a:cubicBezTo>
                  <a:cubicBezTo>
                    <a:pt x="642" y="370"/>
                    <a:pt x="655" y="323"/>
                    <a:pt x="655" y="275"/>
                  </a:cubicBezTo>
                  <a:cubicBezTo>
                    <a:pt x="655" y="226"/>
                    <a:pt x="642" y="179"/>
                    <a:pt x="618" y="138"/>
                  </a:cubicBezTo>
                  <a:cubicBezTo>
                    <a:pt x="606" y="117"/>
                    <a:pt x="592" y="98"/>
                    <a:pt x="575" y="81"/>
                  </a:cubicBezTo>
                  <a:lnTo>
                    <a:pt x="575" y="81"/>
                  </a:lnTo>
                  <a:cubicBezTo>
                    <a:pt x="558" y="64"/>
                    <a:pt x="539" y="49"/>
                    <a:pt x="518" y="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70"/>
            <p:cNvSpPr/>
            <p:nvPr/>
          </p:nvSpPr>
          <p:spPr>
            <a:xfrm>
              <a:off x="4792834" y="2838542"/>
              <a:ext cx="139577" cy="96253"/>
            </a:xfrm>
            <a:custGeom>
              <a:avLst/>
              <a:gdLst/>
              <a:ahLst/>
              <a:cxnLst/>
              <a:rect l="l" t="t" r="r" b="b"/>
              <a:pathLst>
                <a:path w="712" h="491" extrusionOk="0">
                  <a:moveTo>
                    <a:pt x="268" y="74"/>
                  </a:moveTo>
                  <a:lnTo>
                    <a:pt x="342" y="148"/>
                  </a:lnTo>
                  <a:lnTo>
                    <a:pt x="0" y="490"/>
                  </a:lnTo>
                  <a:lnTo>
                    <a:pt x="442" y="490"/>
                  </a:lnTo>
                  <a:lnTo>
                    <a:pt x="563" y="369"/>
                  </a:lnTo>
                  <a:lnTo>
                    <a:pt x="637" y="443"/>
                  </a:lnTo>
                  <a:lnTo>
                    <a:pt x="711" y="369"/>
                  </a:lnTo>
                  <a:lnTo>
                    <a:pt x="342" y="0"/>
                  </a:lnTo>
                  <a:lnTo>
                    <a:pt x="268" y="74"/>
                  </a:lnTo>
                  <a:close/>
                </a:path>
              </a:pathLst>
            </a:custGeom>
            <a:solidFill>
              <a:schemeClr val="dk1"/>
            </a:solidFill>
            <a:ln>
              <a:noFill/>
            </a:ln>
          </p:spPr>
        </p:sp>
        <p:sp>
          <p:nvSpPr>
            <p:cNvPr id="1275" name="Google Shape;1275;p70"/>
            <p:cNvSpPr/>
            <p:nvPr/>
          </p:nvSpPr>
          <p:spPr>
            <a:xfrm>
              <a:off x="4758332" y="2955183"/>
              <a:ext cx="100958" cy="57242"/>
            </a:xfrm>
            <a:custGeom>
              <a:avLst/>
              <a:gdLst/>
              <a:ahLst/>
              <a:cxnLst/>
              <a:rect l="l" t="t" r="r" b="b"/>
              <a:pathLst>
                <a:path w="515" h="292" extrusionOk="0">
                  <a:moveTo>
                    <a:pt x="0" y="70"/>
                  </a:moveTo>
                  <a:lnTo>
                    <a:pt x="0" y="291"/>
                  </a:lnTo>
                  <a:lnTo>
                    <a:pt x="221" y="291"/>
                  </a:lnTo>
                  <a:lnTo>
                    <a:pt x="514" y="0"/>
                  </a:lnTo>
                  <a:lnTo>
                    <a:pt x="71" y="0"/>
                  </a:lnTo>
                  <a:lnTo>
                    <a:pt x="0" y="70"/>
                  </a:lnTo>
                  <a:close/>
                </a:path>
              </a:pathLst>
            </a:custGeom>
            <a:solidFill>
              <a:schemeClr val="dk1"/>
            </a:solidFill>
            <a:ln>
              <a:noFill/>
            </a:ln>
          </p:spPr>
        </p:sp>
        <p:sp>
          <p:nvSpPr>
            <p:cNvPr id="1276" name="Google Shape;1276;p70"/>
            <p:cNvSpPr/>
            <p:nvPr/>
          </p:nvSpPr>
          <p:spPr>
            <a:xfrm>
              <a:off x="4710695" y="3027128"/>
              <a:ext cx="62927" cy="80570"/>
            </a:xfrm>
            <a:custGeom>
              <a:avLst/>
              <a:gdLst/>
              <a:ahLst/>
              <a:cxnLst/>
              <a:rect l="l" t="t" r="r" b="b"/>
              <a:pathLst>
                <a:path w="321" h="411" extrusionOk="0">
                  <a:moveTo>
                    <a:pt x="160" y="0"/>
                  </a:moveTo>
                  <a:lnTo>
                    <a:pt x="127" y="26"/>
                  </a:lnTo>
                  <a:cubicBezTo>
                    <a:pt x="114" y="36"/>
                    <a:pt x="0" y="131"/>
                    <a:pt x="0" y="254"/>
                  </a:cubicBezTo>
                  <a:cubicBezTo>
                    <a:pt x="0" y="281"/>
                    <a:pt x="7" y="307"/>
                    <a:pt x="20" y="330"/>
                  </a:cubicBezTo>
                  <a:cubicBezTo>
                    <a:pt x="28" y="343"/>
                    <a:pt x="37" y="355"/>
                    <a:pt x="48" y="365"/>
                  </a:cubicBezTo>
                  <a:cubicBezTo>
                    <a:pt x="58" y="374"/>
                    <a:pt x="68" y="382"/>
                    <a:pt x="80" y="389"/>
                  </a:cubicBezTo>
                  <a:cubicBezTo>
                    <a:pt x="104" y="403"/>
                    <a:pt x="132" y="410"/>
                    <a:pt x="160" y="410"/>
                  </a:cubicBezTo>
                  <a:cubicBezTo>
                    <a:pt x="188" y="410"/>
                    <a:pt x="216" y="403"/>
                    <a:pt x="240" y="389"/>
                  </a:cubicBezTo>
                  <a:cubicBezTo>
                    <a:pt x="252" y="382"/>
                    <a:pt x="262" y="374"/>
                    <a:pt x="272" y="365"/>
                  </a:cubicBezTo>
                  <a:cubicBezTo>
                    <a:pt x="282" y="355"/>
                    <a:pt x="292" y="343"/>
                    <a:pt x="299" y="330"/>
                  </a:cubicBezTo>
                  <a:cubicBezTo>
                    <a:pt x="313" y="307"/>
                    <a:pt x="320" y="281"/>
                    <a:pt x="320" y="254"/>
                  </a:cubicBezTo>
                  <a:cubicBezTo>
                    <a:pt x="320" y="131"/>
                    <a:pt x="205" y="36"/>
                    <a:pt x="192" y="26"/>
                  </a:cubicBezTo>
                  <a:lnTo>
                    <a:pt x="1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 name="Google Shape;1277;p70"/>
          <p:cNvGrpSpPr/>
          <p:nvPr/>
        </p:nvGrpSpPr>
        <p:grpSpPr>
          <a:xfrm>
            <a:off x="1836225" y="2758559"/>
            <a:ext cx="349335" cy="312481"/>
            <a:chOff x="1836225" y="2758559"/>
            <a:chExt cx="349335" cy="312481"/>
          </a:xfrm>
        </p:grpSpPr>
        <p:sp>
          <p:nvSpPr>
            <p:cNvPr id="1278" name="Google Shape;1278;p70"/>
            <p:cNvSpPr/>
            <p:nvPr/>
          </p:nvSpPr>
          <p:spPr>
            <a:xfrm>
              <a:off x="1836225" y="2866379"/>
              <a:ext cx="241319" cy="204661"/>
            </a:xfrm>
            <a:custGeom>
              <a:avLst/>
              <a:gdLst/>
              <a:ahLst/>
              <a:cxnLst/>
              <a:rect l="l" t="t" r="r" b="b"/>
              <a:pathLst>
                <a:path w="1231" h="1044" extrusionOk="0">
                  <a:moveTo>
                    <a:pt x="0" y="475"/>
                  </a:moveTo>
                  <a:lnTo>
                    <a:pt x="569" y="1043"/>
                  </a:lnTo>
                  <a:lnTo>
                    <a:pt x="939" y="1043"/>
                  </a:lnTo>
                  <a:lnTo>
                    <a:pt x="1230" y="752"/>
                  </a:lnTo>
                  <a:lnTo>
                    <a:pt x="476" y="0"/>
                  </a:lnTo>
                  <a:lnTo>
                    <a:pt x="0" y="475"/>
                  </a:lnTo>
                  <a:close/>
                </a:path>
              </a:pathLst>
            </a:custGeom>
            <a:solidFill>
              <a:schemeClr val="dk1"/>
            </a:solidFill>
            <a:ln>
              <a:noFill/>
            </a:ln>
          </p:spPr>
        </p:sp>
        <p:sp>
          <p:nvSpPr>
            <p:cNvPr id="1279" name="Google Shape;1279;p70"/>
            <p:cNvSpPr/>
            <p:nvPr/>
          </p:nvSpPr>
          <p:spPr>
            <a:xfrm>
              <a:off x="1944045" y="2758559"/>
              <a:ext cx="241515" cy="240927"/>
            </a:xfrm>
            <a:custGeom>
              <a:avLst/>
              <a:gdLst/>
              <a:ahLst/>
              <a:cxnLst/>
              <a:rect l="l" t="t" r="r" b="b"/>
              <a:pathLst>
                <a:path w="1232" h="1229" extrusionOk="0">
                  <a:moveTo>
                    <a:pt x="1231" y="754"/>
                  </a:moveTo>
                  <a:lnTo>
                    <a:pt x="476" y="0"/>
                  </a:lnTo>
                  <a:lnTo>
                    <a:pt x="0" y="476"/>
                  </a:lnTo>
                  <a:lnTo>
                    <a:pt x="754" y="1228"/>
                  </a:lnTo>
                  <a:lnTo>
                    <a:pt x="1231" y="754"/>
                  </a:lnTo>
                  <a:moveTo>
                    <a:pt x="509" y="365"/>
                  </a:moveTo>
                  <a:lnTo>
                    <a:pt x="865" y="721"/>
                  </a:lnTo>
                  <a:lnTo>
                    <a:pt x="791" y="795"/>
                  </a:lnTo>
                  <a:lnTo>
                    <a:pt x="435" y="439"/>
                  </a:lnTo>
                  <a:lnTo>
                    <a:pt x="509" y="365"/>
                  </a:lnTo>
                  <a:moveTo>
                    <a:pt x="555" y="854"/>
                  </a:moveTo>
                  <a:lnTo>
                    <a:pt x="376" y="675"/>
                  </a:lnTo>
                  <a:lnTo>
                    <a:pt x="450" y="601"/>
                  </a:lnTo>
                  <a:lnTo>
                    <a:pt x="629" y="780"/>
                  </a:lnTo>
                  <a:lnTo>
                    <a:pt x="555" y="854"/>
                  </a:lnTo>
                  <a:close/>
                </a:path>
              </a:pathLst>
            </a:custGeom>
            <a:solidFill>
              <a:schemeClr val="dk1"/>
            </a:solidFill>
            <a:ln>
              <a:noFill/>
            </a:ln>
          </p:spPr>
        </p:sp>
        <p:sp>
          <p:nvSpPr>
            <p:cNvPr id="1280" name="Google Shape;1280;p70"/>
            <p:cNvSpPr/>
            <p:nvPr/>
          </p:nvSpPr>
          <p:spPr>
            <a:xfrm>
              <a:off x="2086367" y="3050457"/>
              <a:ext cx="20780" cy="20584"/>
            </a:xfrm>
            <a:custGeom>
              <a:avLst/>
              <a:gdLst/>
              <a:ahLst/>
              <a:cxnLst/>
              <a:rect l="l" t="t" r="r" b="b"/>
              <a:pathLst>
                <a:path w="106" h="105" extrusionOk="0">
                  <a:moveTo>
                    <a:pt x="0" y="0"/>
                  </a:moveTo>
                  <a:lnTo>
                    <a:pt x="105" y="0"/>
                  </a:lnTo>
                  <a:lnTo>
                    <a:pt x="105" y="104"/>
                  </a:lnTo>
                  <a:lnTo>
                    <a:pt x="0" y="104"/>
                  </a:lnTo>
                  <a:lnTo>
                    <a:pt x="0" y="0"/>
                  </a:lnTo>
                  <a:close/>
                </a:path>
              </a:pathLst>
            </a:custGeom>
            <a:solidFill>
              <a:schemeClr val="dk1"/>
            </a:solidFill>
            <a:ln>
              <a:noFill/>
            </a:ln>
          </p:spPr>
        </p:sp>
        <p:sp>
          <p:nvSpPr>
            <p:cNvPr id="1281" name="Google Shape;1281;p70"/>
            <p:cNvSpPr/>
            <p:nvPr/>
          </p:nvSpPr>
          <p:spPr>
            <a:xfrm>
              <a:off x="2110675" y="3009485"/>
              <a:ext cx="20584" cy="20780"/>
            </a:xfrm>
            <a:custGeom>
              <a:avLst/>
              <a:gdLst/>
              <a:ahLst/>
              <a:cxnLst/>
              <a:rect l="l" t="t" r="r" b="b"/>
              <a:pathLst>
                <a:path w="105" h="106" extrusionOk="0">
                  <a:moveTo>
                    <a:pt x="0" y="0"/>
                  </a:moveTo>
                  <a:lnTo>
                    <a:pt x="104" y="0"/>
                  </a:lnTo>
                  <a:lnTo>
                    <a:pt x="104" y="105"/>
                  </a:lnTo>
                  <a:lnTo>
                    <a:pt x="0" y="105"/>
                  </a:lnTo>
                  <a:lnTo>
                    <a:pt x="0" y="0"/>
                  </a:lnTo>
                  <a:close/>
                </a:path>
              </a:pathLst>
            </a:custGeom>
            <a:solidFill>
              <a:schemeClr val="dk1"/>
            </a:solidFill>
            <a:ln>
              <a:noFill/>
            </a:ln>
          </p:spPr>
        </p:sp>
        <p:sp>
          <p:nvSpPr>
            <p:cNvPr id="1282" name="Google Shape;1282;p70"/>
            <p:cNvSpPr/>
            <p:nvPr/>
          </p:nvSpPr>
          <p:spPr>
            <a:xfrm>
              <a:off x="2134200" y="3050457"/>
              <a:ext cx="20584" cy="20584"/>
            </a:xfrm>
            <a:custGeom>
              <a:avLst/>
              <a:gdLst/>
              <a:ahLst/>
              <a:cxnLst/>
              <a:rect l="l" t="t" r="r" b="b"/>
              <a:pathLst>
                <a:path w="105" h="105" extrusionOk="0">
                  <a:moveTo>
                    <a:pt x="0" y="0"/>
                  </a:moveTo>
                  <a:lnTo>
                    <a:pt x="104" y="0"/>
                  </a:lnTo>
                  <a:lnTo>
                    <a:pt x="104" y="104"/>
                  </a:lnTo>
                  <a:lnTo>
                    <a:pt x="0" y="104"/>
                  </a:lnTo>
                  <a:lnTo>
                    <a:pt x="0" y="0"/>
                  </a:lnTo>
                  <a:close/>
                </a:path>
              </a:pathLst>
            </a:custGeom>
            <a:solidFill>
              <a:schemeClr val="dk1"/>
            </a:solidFill>
            <a:ln>
              <a:noFill/>
            </a:ln>
          </p:spPr>
        </p:sp>
      </p:grpSp>
      <p:grpSp>
        <p:nvGrpSpPr>
          <p:cNvPr id="1283" name="Google Shape;1283;p70"/>
          <p:cNvGrpSpPr/>
          <p:nvPr/>
        </p:nvGrpSpPr>
        <p:grpSpPr>
          <a:xfrm>
            <a:off x="2450384" y="2758534"/>
            <a:ext cx="258176" cy="349136"/>
            <a:chOff x="2228496" y="2736721"/>
            <a:chExt cx="285183" cy="385658"/>
          </a:xfrm>
        </p:grpSpPr>
        <p:sp>
          <p:nvSpPr>
            <p:cNvPr id="1284" name="Google Shape;1284;p70"/>
            <p:cNvSpPr/>
            <p:nvPr/>
          </p:nvSpPr>
          <p:spPr>
            <a:xfrm>
              <a:off x="2233260" y="2912335"/>
              <a:ext cx="280419" cy="210044"/>
            </a:xfrm>
            <a:custGeom>
              <a:avLst/>
              <a:gdLst/>
              <a:ahLst/>
              <a:cxnLst/>
              <a:rect l="l" t="t" r="r" b="b"/>
              <a:pathLst>
                <a:path w="1295" h="970" extrusionOk="0">
                  <a:moveTo>
                    <a:pt x="1175" y="399"/>
                  </a:moveTo>
                  <a:lnTo>
                    <a:pt x="1294" y="340"/>
                  </a:lnTo>
                  <a:lnTo>
                    <a:pt x="1175" y="115"/>
                  </a:lnTo>
                  <a:lnTo>
                    <a:pt x="1175" y="0"/>
                  </a:lnTo>
                  <a:lnTo>
                    <a:pt x="22" y="0"/>
                  </a:lnTo>
                  <a:cubicBezTo>
                    <a:pt x="22" y="0"/>
                    <a:pt x="0" y="279"/>
                    <a:pt x="215" y="458"/>
                  </a:cubicBezTo>
                  <a:lnTo>
                    <a:pt x="244" y="969"/>
                  </a:lnTo>
                  <a:lnTo>
                    <a:pt x="872" y="969"/>
                  </a:lnTo>
                  <a:lnTo>
                    <a:pt x="888" y="853"/>
                  </a:lnTo>
                  <a:lnTo>
                    <a:pt x="786" y="853"/>
                  </a:lnTo>
                  <a:lnTo>
                    <a:pt x="685" y="721"/>
                  </a:lnTo>
                  <a:lnTo>
                    <a:pt x="768" y="658"/>
                  </a:lnTo>
                  <a:lnTo>
                    <a:pt x="838" y="749"/>
                  </a:lnTo>
                  <a:lnTo>
                    <a:pt x="1175" y="749"/>
                  </a:lnTo>
                  <a:lnTo>
                    <a:pt x="1234" y="616"/>
                  </a:lnTo>
                  <a:lnTo>
                    <a:pt x="1175" y="561"/>
                  </a:lnTo>
                  <a:lnTo>
                    <a:pt x="1175" y="39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70"/>
            <p:cNvSpPr/>
            <p:nvPr/>
          </p:nvSpPr>
          <p:spPr>
            <a:xfrm>
              <a:off x="2417319" y="2736721"/>
              <a:ext cx="65828" cy="61714"/>
            </a:xfrm>
            <a:custGeom>
              <a:avLst/>
              <a:gdLst/>
              <a:ahLst/>
              <a:cxnLst/>
              <a:rect l="l" t="t" r="r" b="b"/>
              <a:pathLst>
                <a:path w="304" h="285" extrusionOk="0">
                  <a:moveTo>
                    <a:pt x="235" y="0"/>
                  </a:moveTo>
                  <a:lnTo>
                    <a:pt x="0" y="173"/>
                  </a:lnTo>
                  <a:lnTo>
                    <a:pt x="303" y="284"/>
                  </a:lnTo>
                  <a:lnTo>
                    <a:pt x="235" y="0"/>
                  </a:lnTo>
                  <a:close/>
                </a:path>
              </a:pathLst>
            </a:custGeom>
            <a:solidFill>
              <a:schemeClr val="dk1"/>
            </a:solidFill>
            <a:ln>
              <a:noFill/>
            </a:ln>
          </p:spPr>
        </p:sp>
        <p:sp>
          <p:nvSpPr>
            <p:cNvPr id="1286" name="Google Shape;1286;p70"/>
            <p:cNvSpPr/>
            <p:nvPr/>
          </p:nvSpPr>
          <p:spPr>
            <a:xfrm>
              <a:off x="2424681" y="2811211"/>
              <a:ext cx="58466" cy="78604"/>
            </a:xfrm>
            <a:custGeom>
              <a:avLst/>
              <a:gdLst/>
              <a:ahLst/>
              <a:cxnLst/>
              <a:rect l="l" t="t" r="r" b="b"/>
              <a:pathLst>
                <a:path w="270" h="363" extrusionOk="0">
                  <a:moveTo>
                    <a:pt x="156" y="362"/>
                  </a:moveTo>
                  <a:lnTo>
                    <a:pt x="269" y="51"/>
                  </a:lnTo>
                  <a:lnTo>
                    <a:pt x="131" y="0"/>
                  </a:lnTo>
                  <a:lnTo>
                    <a:pt x="0" y="362"/>
                  </a:lnTo>
                  <a:lnTo>
                    <a:pt x="156" y="362"/>
                  </a:lnTo>
                  <a:close/>
                </a:path>
              </a:pathLst>
            </a:custGeom>
            <a:solidFill>
              <a:schemeClr val="dk1"/>
            </a:solidFill>
            <a:ln>
              <a:noFill/>
            </a:ln>
          </p:spPr>
        </p:sp>
        <p:sp>
          <p:nvSpPr>
            <p:cNvPr id="1287" name="Google Shape;1287;p70"/>
            <p:cNvSpPr/>
            <p:nvPr/>
          </p:nvSpPr>
          <p:spPr>
            <a:xfrm>
              <a:off x="2366865" y="2792589"/>
              <a:ext cx="65179" cy="97226"/>
            </a:xfrm>
            <a:custGeom>
              <a:avLst/>
              <a:gdLst/>
              <a:ahLst/>
              <a:cxnLst/>
              <a:rect l="l" t="t" r="r" b="b"/>
              <a:pathLst>
                <a:path w="301" h="449" extrusionOk="0">
                  <a:moveTo>
                    <a:pt x="300" y="51"/>
                  </a:moveTo>
                  <a:lnTo>
                    <a:pt x="162" y="0"/>
                  </a:lnTo>
                  <a:lnTo>
                    <a:pt x="0" y="448"/>
                  </a:lnTo>
                  <a:lnTo>
                    <a:pt x="156" y="448"/>
                  </a:lnTo>
                  <a:lnTo>
                    <a:pt x="300" y="51"/>
                  </a:lnTo>
                  <a:close/>
                </a:path>
              </a:pathLst>
            </a:custGeom>
            <a:solidFill>
              <a:schemeClr val="dk1"/>
            </a:solidFill>
            <a:ln>
              <a:noFill/>
            </a:ln>
          </p:spPr>
        </p:sp>
        <p:sp>
          <p:nvSpPr>
            <p:cNvPr id="1288" name="Google Shape;1288;p70"/>
            <p:cNvSpPr/>
            <p:nvPr/>
          </p:nvSpPr>
          <p:spPr>
            <a:xfrm>
              <a:off x="2228496" y="2736721"/>
              <a:ext cx="120613" cy="153094"/>
            </a:xfrm>
            <a:custGeom>
              <a:avLst/>
              <a:gdLst/>
              <a:ahLst/>
              <a:cxnLst/>
              <a:rect l="l" t="t" r="r" b="b"/>
              <a:pathLst>
                <a:path w="557" h="707" extrusionOk="0">
                  <a:moveTo>
                    <a:pt x="528" y="706"/>
                  </a:moveTo>
                  <a:lnTo>
                    <a:pt x="556" y="630"/>
                  </a:lnTo>
                  <a:lnTo>
                    <a:pt x="499" y="475"/>
                  </a:lnTo>
                  <a:lnTo>
                    <a:pt x="344" y="532"/>
                  </a:lnTo>
                  <a:lnTo>
                    <a:pt x="308" y="434"/>
                  </a:lnTo>
                  <a:lnTo>
                    <a:pt x="464" y="377"/>
                  </a:lnTo>
                  <a:lnTo>
                    <a:pt x="422" y="263"/>
                  </a:lnTo>
                  <a:lnTo>
                    <a:pt x="267" y="320"/>
                  </a:lnTo>
                  <a:lnTo>
                    <a:pt x="231" y="222"/>
                  </a:lnTo>
                  <a:lnTo>
                    <a:pt x="387" y="165"/>
                  </a:lnTo>
                  <a:lnTo>
                    <a:pt x="327" y="0"/>
                  </a:lnTo>
                  <a:lnTo>
                    <a:pt x="0" y="119"/>
                  </a:lnTo>
                  <a:lnTo>
                    <a:pt x="213" y="706"/>
                  </a:lnTo>
                  <a:lnTo>
                    <a:pt x="528" y="706"/>
                  </a:lnTo>
                  <a:close/>
                </a:path>
              </a:pathLst>
            </a:custGeom>
            <a:solidFill>
              <a:schemeClr val="dk1"/>
            </a:solidFill>
            <a:ln>
              <a:noFill/>
            </a:ln>
          </p:spPr>
        </p:sp>
      </p:grpSp>
      <p:grpSp>
        <p:nvGrpSpPr>
          <p:cNvPr id="1289" name="Google Shape;1289;p70"/>
          <p:cNvGrpSpPr/>
          <p:nvPr/>
        </p:nvGrpSpPr>
        <p:grpSpPr>
          <a:xfrm>
            <a:off x="3542095" y="2758534"/>
            <a:ext cx="349528" cy="349136"/>
            <a:chOff x="3434407" y="2736721"/>
            <a:chExt cx="386091" cy="385658"/>
          </a:xfrm>
        </p:grpSpPr>
        <p:sp>
          <p:nvSpPr>
            <p:cNvPr id="1290" name="Google Shape;1290;p70"/>
            <p:cNvSpPr/>
            <p:nvPr/>
          </p:nvSpPr>
          <p:spPr>
            <a:xfrm>
              <a:off x="3434407" y="2944816"/>
              <a:ext cx="386091" cy="177563"/>
            </a:xfrm>
            <a:custGeom>
              <a:avLst/>
              <a:gdLst/>
              <a:ahLst/>
              <a:cxnLst/>
              <a:rect l="l" t="t" r="r" b="b"/>
              <a:pathLst>
                <a:path w="1783" h="820" extrusionOk="0">
                  <a:moveTo>
                    <a:pt x="0" y="0"/>
                  </a:moveTo>
                  <a:lnTo>
                    <a:pt x="0" y="104"/>
                  </a:lnTo>
                  <a:lnTo>
                    <a:pt x="87" y="104"/>
                  </a:lnTo>
                  <a:lnTo>
                    <a:pt x="87" y="312"/>
                  </a:lnTo>
                  <a:lnTo>
                    <a:pt x="192" y="312"/>
                  </a:lnTo>
                  <a:lnTo>
                    <a:pt x="192" y="819"/>
                  </a:lnTo>
                  <a:lnTo>
                    <a:pt x="296" y="819"/>
                  </a:lnTo>
                  <a:lnTo>
                    <a:pt x="296" y="312"/>
                  </a:lnTo>
                  <a:lnTo>
                    <a:pt x="400" y="312"/>
                  </a:lnTo>
                  <a:lnTo>
                    <a:pt x="400" y="819"/>
                  </a:lnTo>
                  <a:lnTo>
                    <a:pt x="505" y="819"/>
                  </a:lnTo>
                  <a:lnTo>
                    <a:pt x="505" y="312"/>
                  </a:lnTo>
                  <a:lnTo>
                    <a:pt x="1277" y="312"/>
                  </a:lnTo>
                  <a:lnTo>
                    <a:pt x="1277" y="819"/>
                  </a:lnTo>
                  <a:lnTo>
                    <a:pt x="1381" y="819"/>
                  </a:lnTo>
                  <a:lnTo>
                    <a:pt x="1381" y="312"/>
                  </a:lnTo>
                  <a:lnTo>
                    <a:pt x="1486" y="312"/>
                  </a:lnTo>
                  <a:lnTo>
                    <a:pt x="1486" y="819"/>
                  </a:lnTo>
                  <a:lnTo>
                    <a:pt x="1590" y="819"/>
                  </a:lnTo>
                  <a:lnTo>
                    <a:pt x="1590" y="312"/>
                  </a:lnTo>
                  <a:lnTo>
                    <a:pt x="1695" y="312"/>
                  </a:lnTo>
                  <a:lnTo>
                    <a:pt x="1695" y="104"/>
                  </a:lnTo>
                  <a:lnTo>
                    <a:pt x="1782" y="104"/>
                  </a:lnTo>
                  <a:lnTo>
                    <a:pt x="1782" y="0"/>
                  </a:lnTo>
                  <a:lnTo>
                    <a:pt x="0" y="0"/>
                  </a:lnTo>
                  <a:close/>
                </a:path>
              </a:pathLst>
            </a:custGeom>
            <a:solidFill>
              <a:schemeClr val="dk1"/>
            </a:solidFill>
            <a:ln>
              <a:noFill/>
            </a:ln>
          </p:spPr>
        </p:sp>
        <p:sp>
          <p:nvSpPr>
            <p:cNvPr id="1291" name="Google Shape;1291;p70"/>
            <p:cNvSpPr/>
            <p:nvPr/>
          </p:nvSpPr>
          <p:spPr>
            <a:xfrm>
              <a:off x="3490923" y="2736938"/>
              <a:ext cx="173449" cy="121262"/>
            </a:xfrm>
            <a:custGeom>
              <a:avLst/>
              <a:gdLst/>
              <a:ahLst/>
              <a:cxnLst/>
              <a:rect l="l" t="t" r="r" b="b"/>
              <a:pathLst>
                <a:path w="801" h="560" extrusionOk="0">
                  <a:moveTo>
                    <a:pt x="347" y="488"/>
                  </a:moveTo>
                  <a:lnTo>
                    <a:pt x="525" y="376"/>
                  </a:lnTo>
                  <a:lnTo>
                    <a:pt x="799" y="554"/>
                  </a:lnTo>
                  <a:lnTo>
                    <a:pt x="800" y="0"/>
                  </a:lnTo>
                  <a:lnTo>
                    <a:pt x="1" y="0"/>
                  </a:lnTo>
                  <a:lnTo>
                    <a:pt x="0" y="559"/>
                  </a:lnTo>
                  <a:lnTo>
                    <a:pt x="247" y="421"/>
                  </a:lnTo>
                  <a:lnTo>
                    <a:pt x="347" y="488"/>
                  </a:lnTo>
                  <a:moveTo>
                    <a:pt x="210" y="186"/>
                  </a:moveTo>
                  <a:lnTo>
                    <a:pt x="314" y="186"/>
                  </a:lnTo>
                  <a:lnTo>
                    <a:pt x="314" y="290"/>
                  </a:lnTo>
                  <a:lnTo>
                    <a:pt x="210" y="290"/>
                  </a:lnTo>
                  <a:lnTo>
                    <a:pt x="210" y="186"/>
                  </a:lnTo>
                  <a:close/>
                </a:path>
              </a:pathLst>
            </a:custGeom>
            <a:solidFill>
              <a:schemeClr val="dk1"/>
            </a:solidFill>
            <a:ln>
              <a:noFill/>
            </a:ln>
          </p:spPr>
        </p:sp>
        <p:sp>
          <p:nvSpPr>
            <p:cNvPr id="1292" name="Google Shape;1292;p70"/>
            <p:cNvSpPr/>
            <p:nvPr/>
          </p:nvSpPr>
          <p:spPr>
            <a:xfrm>
              <a:off x="3490707" y="2845208"/>
              <a:ext cx="173449" cy="69293"/>
            </a:xfrm>
            <a:custGeom>
              <a:avLst/>
              <a:gdLst/>
              <a:ahLst/>
              <a:cxnLst/>
              <a:rect l="l" t="t" r="r" b="b"/>
              <a:pathLst>
                <a:path w="801" h="320" extrusionOk="0">
                  <a:moveTo>
                    <a:pt x="800" y="179"/>
                  </a:moveTo>
                  <a:lnTo>
                    <a:pt x="525" y="0"/>
                  </a:lnTo>
                  <a:lnTo>
                    <a:pt x="346" y="113"/>
                  </a:lnTo>
                  <a:lnTo>
                    <a:pt x="243" y="44"/>
                  </a:lnTo>
                  <a:lnTo>
                    <a:pt x="1" y="179"/>
                  </a:lnTo>
                  <a:lnTo>
                    <a:pt x="0" y="319"/>
                  </a:lnTo>
                  <a:lnTo>
                    <a:pt x="799" y="319"/>
                  </a:lnTo>
                  <a:lnTo>
                    <a:pt x="800" y="179"/>
                  </a:lnTo>
                  <a:close/>
                </a:path>
              </a:pathLst>
            </a:custGeom>
            <a:solidFill>
              <a:schemeClr val="dk1"/>
            </a:solidFill>
            <a:ln>
              <a:noFill/>
            </a:ln>
          </p:spPr>
        </p:sp>
        <p:sp>
          <p:nvSpPr>
            <p:cNvPr id="1293" name="Google Shape;1293;p70"/>
            <p:cNvSpPr/>
            <p:nvPr/>
          </p:nvSpPr>
          <p:spPr>
            <a:xfrm>
              <a:off x="3686675" y="2736721"/>
              <a:ext cx="77305" cy="77521"/>
            </a:xfrm>
            <a:custGeom>
              <a:avLst/>
              <a:gdLst/>
              <a:ahLst/>
              <a:cxnLst/>
              <a:rect l="l" t="t" r="r" b="b"/>
              <a:pathLst>
                <a:path w="357" h="358" extrusionOk="0">
                  <a:moveTo>
                    <a:pt x="0" y="0"/>
                  </a:moveTo>
                  <a:lnTo>
                    <a:pt x="356" y="0"/>
                  </a:lnTo>
                  <a:lnTo>
                    <a:pt x="356" y="357"/>
                  </a:lnTo>
                  <a:lnTo>
                    <a:pt x="0" y="357"/>
                  </a:lnTo>
                  <a:lnTo>
                    <a:pt x="0" y="0"/>
                  </a:lnTo>
                  <a:close/>
                </a:path>
              </a:pathLst>
            </a:custGeom>
            <a:solidFill>
              <a:schemeClr val="dk1"/>
            </a:solidFill>
            <a:ln>
              <a:noFill/>
            </a:ln>
          </p:spPr>
        </p:sp>
        <p:sp>
          <p:nvSpPr>
            <p:cNvPr id="1294" name="Google Shape;1294;p70"/>
            <p:cNvSpPr/>
            <p:nvPr/>
          </p:nvSpPr>
          <p:spPr>
            <a:xfrm>
              <a:off x="3686675" y="2837196"/>
              <a:ext cx="77305" cy="77305"/>
            </a:xfrm>
            <a:custGeom>
              <a:avLst/>
              <a:gdLst/>
              <a:ahLst/>
              <a:cxnLst/>
              <a:rect l="l" t="t" r="r" b="b"/>
              <a:pathLst>
                <a:path w="357" h="357" extrusionOk="0">
                  <a:moveTo>
                    <a:pt x="0" y="0"/>
                  </a:moveTo>
                  <a:lnTo>
                    <a:pt x="356" y="0"/>
                  </a:lnTo>
                  <a:lnTo>
                    <a:pt x="356" y="356"/>
                  </a:lnTo>
                  <a:lnTo>
                    <a:pt x="0" y="356"/>
                  </a:lnTo>
                  <a:lnTo>
                    <a:pt x="0" y="0"/>
                  </a:lnTo>
                  <a:close/>
                </a:path>
              </a:pathLst>
            </a:custGeom>
            <a:solidFill>
              <a:schemeClr val="dk1"/>
            </a:solidFill>
            <a:ln>
              <a:noFill/>
            </a:ln>
          </p:spPr>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298"/>
        <p:cNvGrpSpPr/>
        <p:nvPr/>
      </p:nvGrpSpPr>
      <p:grpSpPr>
        <a:xfrm>
          <a:off x="0" y="0"/>
          <a:ext cx="0" cy="0"/>
          <a:chOff x="0" y="0"/>
          <a:chExt cx="0" cy="0"/>
        </a:xfrm>
      </p:grpSpPr>
      <p:pic>
        <p:nvPicPr>
          <p:cNvPr id="1299" name="Google Shape;1299;p71"/>
          <p:cNvPicPr preferRelativeResize="0"/>
          <p:nvPr/>
        </p:nvPicPr>
        <p:blipFill rotWithShape="1">
          <a:blip r:embed="rId3">
            <a:alphaModFix/>
          </a:blip>
          <a:srcRect b="7227"/>
          <a:stretch/>
        </p:blipFill>
        <p:spPr>
          <a:xfrm flipH="1">
            <a:off x="5718688" y="1533410"/>
            <a:ext cx="793674" cy="1494508"/>
          </a:xfrm>
          <a:prstGeom prst="rect">
            <a:avLst/>
          </a:prstGeom>
          <a:noFill/>
          <a:ln>
            <a:noFill/>
          </a:ln>
        </p:spPr>
      </p:pic>
      <p:pic>
        <p:nvPicPr>
          <p:cNvPr id="1300" name="Google Shape;1300;p71"/>
          <p:cNvPicPr preferRelativeResize="0"/>
          <p:nvPr/>
        </p:nvPicPr>
        <p:blipFill rotWithShape="1">
          <a:blip r:embed="rId4">
            <a:alphaModFix/>
          </a:blip>
          <a:srcRect b="9820"/>
          <a:stretch/>
        </p:blipFill>
        <p:spPr>
          <a:xfrm>
            <a:off x="5718700" y="3636575"/>
            <a:ext cx="2337624" cy="1506925"/>
          </a:xfrm>
          <a:prstGeom prst="rect">
            <a:avLst/>
          </a:prstGeom>
          <a:noFill/>
          <a:ln>
            <a:noFill/>
          </a:ln>
        </p:spPr>
      </p:pic>
      <p:pic>
        <p:nvPicPr>
          <p:cNvPr id="1301" name="Google Shape;1301;p71"/>
          <p:cNvPicPr preferRelativeResize="0"/>
          <p:nvPr/>
        </p:nvPicPr>
        <p:blipFill rotWithShape="1">
          <a:blip r:embed="rId5">
            <a:alphaModFix/>
          </a:blip>
          <a:srcRect b="11964"/>
          <a:stretch/>
        </p:blipFill>
        <p:spPr>
          <a:xfrm>
            <a:off x="3099075" y="3364275"/>
            <a:ext cx="3315249" cy="1771500"/>
          </a:xfrm>
          <a:prstGeom prst="rect">
            <a:avLst/>
          </a:prstGeom>
          <a:noFill/>
          <a:ln>
            <a:noFill/>
          </a:ln>
        </p:spPr>
      </p:pic>
      <p:pic>
        <p:nvPicPr>
          <p:cNvPr id="1302" name="Google Shape;1302;p71"/>
          <p:cNvPicPr preferRelativeResize="0"/>
          <p:nvPr/>
        </p:nvPicPr>
        <p:blipFill rotWithShape="1">
          <a:blip r:embed="rId6">
            <a:alphaModFix/>
          </a:blip>
          <a:srcRect b="11777"/>
          <a:stretch/>
        </p:blipFill>
        <p:spPr>
          <a:xfrm>
            <a:off x="1087675" y="3445575"/>
            <a:ext cx="3577350" cy="1697925"/>
          </a:xfrm>
          <a:prstGeom prst="rect">
            <a:avLst/>
          </a:prstGeom>
          <a:noFill/>
          <a:ln>
            <a:noFill/>
          </a:ln>
        </p:spPr>
      </p:pic>
      <p:pic>
        <p:nvPicPr>
          <p:cNvPr id="1303" name="Google Shape;1303;p71"/>
          <p:cNvPicPr preferRelativeResize="0"/>
          <p:nvPr/>
        </p:nvPicPr>
        <p:blipFill rotWithShape="1">
          <a:blip r:embed="rId7">
            <a:alphaModFix/>
          </a:blip>
          <a:srcRect b="3595"/>
          <a:stretch/>
        </p:blipFill>
        <p:spPr>
          <a:xfrm>
            <a:off x="6948000" y="2218725"/>
            <a:ext cx="1956350" cy="2924775"/>
          </a:xfrm>
          <a:prstGeom prst="rect">
            <a:avLst/>
          </a:prstGeom>
          <a:noFill/>
          <a:ln>
            <a:noFill/>
          </a:ln>
        </p:spPr>
      </p:pic>
      <p:sp>
        <p:nvSpPr>
          <p:cNvPr id="1304" name="Google Shape;1304;p7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sp>
        <p:nvSpPr>
          <p:cNvPr id="1305" name="Google Shape;1305;p71"/>
          <p:cNvSpPr txBox="1">
            <a:spLocks noGrp="1"/>
          </p:cNvSpPr>
          <p:nvPr>
            <p:ph type="body" idx="1"/>
          </p:nvPr>
        </p:nvSpPr>
        <p:spPr>
          <a:xfrm>
            <a:off x="735725" y="1391650"/>
            <a:ext cx="4274100" cy="1598700"/>
          </a:xfrm>
          <a:prstGeom prst="rect">
            <a:avLst/>
          </a:prstGeom>
        </p:spPr>
        <p:txBody>
          <a:bodyPr spcFirstLastPara="1" wrap="square" lIns="91425" tIns="91425" rIns="91425" bIns="91425" anchor="t" anchorCtr="0">
            <a:noAutofit/>
          </a:bodyPr>
          <a:lstStyle/>
          <a:p>
            <a:pPr marL="0" lvl="0" indent="0" algn="l" rtl="0">
              <a:spcBef>
                <a:spcPts val="1000"/>
              </a:spcBef>
              <a:spcAft>
                <a:spcPts val="0"/>
              </a:spcAft>
              <a:buNone/>
            </a:pPr>
            <a:r>
              <a:rPr lang="en" dirty="0"/>
              <a:t>Here’s an assortment of alternative resources whose style fits that of this template:</a:t>
            </a:r>
            <a:endParaRPr dirty="0"/>
          </a:p>
          <a:p>
            <a:pPr marL="0" lvl="0" indent="0" algn="l" rtl="0">
              <a:spcBef>
                <a:spcPts val="1000"/>
              </a:spcBef>
              <a:spcAft>
                <a:spcPts val="0"/>
              </a:spcAft>
              <a:buNone/>
            </a:pPr>
            <a:r>
              <a:rPr lang="en" b="1" dirty="0"/>
              <a:t>Vectors</a:t>
            </a:r>
            <a:endParaRPr b="1" dirty="0"/>
          </a:p>
          <a:p>
            <a:pPr marL="457200" lvl="0" indent="-317500" algn="l" rtl="0">
              <a:spcBef>
                <a:spcPts val="1000"/>
              </a:spcBef>
              <a:spcAft>
                <a:spcPts val="0"/>
              </a:spcAft>
              <a:buSzPts val="1400"/>
              <a:buChar char="●"/>
            </a:pPr>
            <a:r>
              <a:rPr lang="en" u="sng" dirty="0">
                <a:solidFill>
                  <a:schemeClr val="hlink"/>
                </a:solidFill>
                <a:hlinkClick r:id="rId8"/>
              </a:rPr>
              <a:t>Summer background with parrot and toucan</a:t>
            </a:r>
            <a:endParaRPr dirty="0"/>
          </a:p>
        </p:txBody>
      </p:sp>
      <p:pic>
        <p:nvPicPr>
          <p:cNvPr id="1306" name="Google Shape;1306;p71"/>
          <p:cNvPicPr preferRelativeResize="0"/>
          <p:nvPr/>
        </p:nvPicPr>
        <p:blipFill>
          <a:blip r:embed="rId9">
            <a:alphaModFix/>
          </a:blip>
          <a:stretch>
            <a:fillRect/>
          </a:stretch>
        </p:blipFill>
        <p:spPr>
          <a:xfrm>
            <a:off x="4553862" y="2846255"/>
            <a:ext cx="855801" cy="817739"/>
          </a:xfrm>
          <a:prstGeom prst="rect">
            <a:avLst/>
          </a:prstGeom>
          <a:noFill/>
          <a:ln>
            <a:noFill/>
          </a:ln>
        </p:spPr>
      </p:pic>
      <p:pic>
        <p:nvPicPr>
          <p:cNvPr id="1307" name="Google Shape;1307;p71"/>
          <p:cNvPicPr preferRelativeResize="0"/>
          <p:nvPr/>
        </p:nvPicPr>
        <p:blipFill>
          <a:blip r:embed="rId10">
            <a:alphaModFix/>
          </a:blip>
          <a:stretch>
            <a:fillRect/>
          </a:stretch>
        </p:blipFill>
        <p:spPr>
          <a:xfrm flipH="1">
            <a:off x="6886625" y="1274548"/>
            <a:ext cx="1956351" cy="1759068"/>
          </a:xfrm>
          <a:prstGeom prst="rect">
            <a:avLst/>
          </a:prstGeom>
          <a:noFill/>
          <a:ln>
            <a:noFill/>
          </a:ln>
        </p:spPr>
      </p:pic>
      <p:pic>
        <p:nvPicPr>
          <p:cNvPr id="1308" name="Google Shape;1308;p71"/>
          <p:cNvPicPr preferRelativeResize="0"/>
          <p:nvPr/>
        </p:nvPicPr>
        <p:blipFill>
          <a:blip r:embed="rId11">
            <a:alphaModFix/>
          </a:blip>
          <a:stretch>
            <a:fillRect/>
          </a:stretch>
        </p:blipFill>
        <p:spPr>
          <a:xfrm>
            <a:off x="5345900" y="3225625"/>
            <a:ext cx="793676" cy="1544800"/>
          </a:xfrm>
          <a:prstGeom prst="rect">
            <a:avLst/>
          </a:prstGeom>
          <a:noFill/>
          <a:ln>
            <a:noFill/>
          </a:ln>
        </p:spPr>
      </p:pic>
      <p:pic>
        <p:nvPicPr>
          <p:cNvPr id="1309" name="Google Shape;1309;p71"/>
          <p:cNvPicPr preferRelativeResize="0"/>
          <p:nvPr/>
        </p:nvPicPr>
        <p:blipFill>
          <a:blip r:embed="rId12">
            <a:alphaModFix/>
          </a:blip>
          <a:stretch>
            <a:fillRect/>
          </a:stretch>
        </p:blipFill>
        <p:spPr>
          <a:xfrm>
            <a:off x="6459621" y="2846251"/>
            <a:ext cx="715332" cy="2012251"/>
          </a:xfrm>
          <a:prstGeom prst="rect">
            <a:avLst/>
          </a:prstGeom>
          <a:noFill/>
          <a:ln>
            <a:noFill/>
          </a:ln>
        </p:spPr>
      </p:pic>
      <p:pic>
        <p:nvPicPr>
          <p:cNvPr id="1310" name="Google Shape;1310;p71"/>
          <p:cNvPicPr preferRelativeResize="0"/>
          <p:nvPr/>
        </p:nvPicPr>
        <p:blipFill rotWithShape="1">
          <a:blip r:embed="rId13">
            <a:alphaModFix/>
          </a:blip>
          <a:srcRect b="9657"/>
          <a:stretch/>
        </p:blipFill>
        <p:spPr>
          <a:xfrm>
            <a:off x="3638250" y="3225625"/>
            <a:ext cx="899225" cy="1910149"/>
          </a:xfrm>
          <a:prstGeom prst="rect">
            <a:avLst/>
          </a:prstGeom>
          <a:noFill/>
          <a:ln>
            <a:noFill/>
          </a:ln>
        </p:spPr>
      </p:pic>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314"/>
        <p:cNvGrpSpPr/>
        <p:nvPr/>
      </p:nvGrpSpPr>
      <p:grpSpPr>
        <a:xfrm>
          <a:off x="0" y="0"/>
          <a:ext cx="0" cy="0"/>
          <a:chOff x="0" y="0"/>
          <a:chExt cx="0" cy="0"/>
        </a:xfrm>
      </p:grpSpPr>
      <p:sp>
        <p:nvSpPr>
          <p:cNvPr id="1315" name="Google Shape;1315;p72"/>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Resources</a:t>
            </a:r>
            <a:endParaRPr/>
          </a:p>
        </p:txBody>
      </p:sp>
      <p:sp>
        <p:nvSpPr>
          <p:cNvPr id="1316" name="Google Shape;1316;p72"/>
          <p:cNvSpPr txBox="1"/>
          <p:nvPr/>
        </p:nvSpPr>
        <p:spPr>
          <a:xfrm>
            <a:off x="2218950" y="1391650"/>
            <a:ext cx="4706100" cy="3109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dirty="0">
                <a:solidFill>
                  <a:schemeClr val="dk1"/>
                </a:solidFill>
                <a:latin typeface="Montserrat"/>
                <a:ea typeface="Montserrat"/>
                <a:cs typeface="Montserrat"/>
                <a:sym typeface="Montserrat"/>
              </a:rPr>
              <a:t>Did you like the resources in this template? Get them on these websites:</a:t>
            </a:r>
            <a:endParaRPr dirty="0">
              <a:solidFill>
                <a:schemeClr val="dk1"/>
              </a:solidFill>
              <a:latin typeface="Montserrat"/>
              <a:ea typeface="Montserrat"/>
              <a:cs typeface="Montserrat"/>
              <a:sym typeface="Montserrat"/>
            </a:endParaRPr>
          </a:p>
          <a:p>
            <a:pPr marL="0" lvl="0" indent="0" algn="l" rtl="0">
              <a:spcBef>
                <a:spcPts val="1000"/>
              </a:spcBef>
              <a:spcAft>
                <a:spcPts val="0"/>
              </a:spcAft>
              <a:buNone/>
            </a:pPr>
            <a:r>
              <a:rPr lang="en" b="1" dirty="0">
                <a:solidFill>
                  <a:schemeClr val="dk1"/>
                </a:solidFill>
                <a:latin typeface="Montserrat"/>
                <a:ea typeface="Montserrat"/>
                <a:cs typeface="Montserrat"/>
                <a:sym typeface="Montserrat"/>
              </a:rPr>
              <a:t>Vectors</a:t>
            </a:r>
            <a:endParaRPr b="1" dirty="0">
              <a:solidFill>
                <a:schemeClr val="dk1"/>
              </a:solidFill>
              <a:latin typeface="Montserrat"/>
              <a:ea typeface="Montserrat"/>
              <a:cs typeface="Montserrat"/>
              <a:sym typeface="Montserrat"/>
            </a:endParaRPr>
          </a:p>
          <a:p>
            <a:pPr marL="457200" lvl="0" indent="-317500" algn="l" rtl="0">
              <a:spcBef>
                <a:spcPts val="1000"/>
              </a:spcBef>
              <a:spcAft>
                <a:spcPts val="0"/>
              </a:spcAft>
              <a:buClr>
                <a:schemeClr val="dk1"/>
              </a:buClr>
              <a:buSzPts val="1400"/>
              <a:buFont typeface="Montserrat"/>
              <a:buChar char="●"/>
            </a:pPr>
            <a:r>
              <a:rPr lang="en" u="sng" dirty="0">
                <a:solidFill>
                  <a:schemeClr val="dk1"/>
                </a:solidFill>
                <a:latin typeface="Montserrat"/>
                <a:ea typeface="Montserrat"/>
                <a:cs typeface="Montserrat"/>
                <a:sym typeface="Montserrat"/>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Colorful exotic floral background</a:t>
            </a:r>
            <a:endParaRPr dirty="0">
              <a:solidFill>
                <a:schemeClr val="dk1"/>
              </a:solidFill>
              <a:latin typeface="Montserrat"/>
              <a:ea typeface="Montserrat"/>
              <a:cs typeface="Montserrat"/>
              <a:sym typeface="Montserrat"/>
            </a:endParaRPr>
          </a:p>
          <a:p>
            <a:pPr marL="457200" lvl="0" indent="-317500" algn="l" rtl="0">
              <a:spcBef>
                <a:spcPts val="0"/>
              </a:spcBef>
              <a:spcAft>
                <a:spcPts val="0"/>
              </a:spcAft>
              <a:buClr>
                <a:schemeClr val="dk1"/>
              </a:buClr>
              <a:buSzPts val="1400"/>
              <a:buFont typeface="Montserrat"/>
              <a:buChar char="●"/>
            </a:pPr>
            <a:r>
              <a:rPr lang="en" u="sng" dirty="0">
                <a:solidFill>
                  <a:schemeClr val="dk1"/>
                </a:solidFill>
                <a:latin typeface="Montserrat"/>
                <a:ea typeface="Montserrat"/>
                <a:cs typeface="Montserrat"/>
                <a:sym typeface="Montserrat"/>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Mexican culture hand drawn flat woman illustration</a:t>
            </a:r>
            <a:endParaRPr dirty="0">
              <a:solidFill>
                <a:schemeClr val="dk1"/>
              </a:solidFill>
              <a:latin typeface="Montserrat"/>
              <a:ea typeface="Montserrat"/>
              <a:cs typeface="Montserrat"/>
              <a:sym typeface="Montserrat"/>
            </a:endParaRPr>
          </a:p>
          <a:p>
            <a:pPr marL="0" lvl="0" indent="0" algn="l" rtl="0">
              <a:spcBef>
                <a:spcPts val="1000"/>
              </a:spcBef>
              <a:spcAft>
                <a:spcPts val="0"/>
              </a:spcAft>
              <a:buNone/>
            </a:pPr>
            <a:r>
              <a:rPr lang="en" b="1" dirty="0">
                <a:solidFill>
                  <a:schemeClr val="dk1"/>
                </a:solidFill>
                <a:latin typeface="Montserrat"/>
                <a:ea typeface="Montserrat"/>
                <a:cs typeface="Montserrat"/>
                <a:sym typeface="Montserrat"/>
              </a:rPr>
              <a:t>Icons</a:t>
            </a:r>
            <a:endParaRPr b="1" dirty="0">
              <a:solidFill>
                <a:schemeClr val="dk1"/>
              </a:solidFill>
              <a:latin typeface="Montserrat"/>
              <a:ea typeface="Montserrat"/>
              <a:cs typeface="Montserrat"/>
              <a:sym typeface="Montserrat"/>
            </a:endParaRPr>
          </a:p>
          <a:p>
            <a:pPr marL="457200" lvl="0" indent="-317500" algn="l" rtl="0">
              <a:spcBef>
                <a:spcPts val="1000"/>
              </a:spcBef>
              <a:spcAft>
                <a:spcPts val="0"/>
              </a:spcAft>
              <a:buClr>
                <a:schemeClr val="dk1"/>
              </a:buClr>
              <a:buSzPts val="1400"/>
              <a:buFont typeface="Montserrat"/>
              <a:buChar char="●"/>
            </a:pPr>
            <a:r>
              <a:rPr lang="en" u="sng" dirty="0">
                <a:solidFill>
                  <a:schemeClr val="dk1"/>
                </a:solidFill>
                <a:latin typeface="Montserrat"/>
                <a:ea typeface="Montserrat"/>
                <a:cs typeface="Montserrat"/>
                <a:sym typeface="Montserrat"/>
                <a:hlinkClick r:id="rId5">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Artist studio</a:t>
            </a:r>
            <a:endParaRPr dirty="0">
              <a:solidFill>
                <a:schemeClr val="dk1"/>
              </a:solidFill>
              <a:latin typeface="Montserrat"/>
              <a:ea typeface="Montserrat"/>
              <a:cs typeface="Montserrat"/>
              <a:sym typeface="Montserrat"/>
            </a:endParaRPr>
          </a:p>
          <a:p>
            <a:pPr marL="0" lvl="0" indent="0" algn="l" rtl="0">
              <a:spcBef>
                <a:spcPts val="1000"/>
              </a:spcBef>
              <a:spcAft>
                <a:spcPts val="0"/>
              </a:spcAft>
              <a:buNone/>
            </a:pPr>
            <a:r>
              <a:rPr lang="en" b="1" dirty="0">
                <a:solidFill>
                  <a:schemeClr val="dk1"/>
                </a:solidFill>
                <a:latin typeface="Montserrat"/>
                <a:ea typeface="Montserrat"/>
                <a:cs typeface="Montserrat"/>
                <a:sym typeface="Montserrat"/>
              </a:rPr>
              <a:t>Photos</a:t>
            </a:r>
            <a:endParaRPr b="1" dirty="0">
              <a:solidFill>
                <a:schemeClr val="dk1"/>
              </a:solidFill>
              <a:latin typeface="Montserrat"/>
              <a:ea typeface="Montserrat"/>
              <a:cs typeface="Montserrat"/>
              <a:sym typeface="Montserrat"/>
            </a:endParaRPr>
          </a:p>
          <a:p>
            <a:pPr marL="457200" lvl="0" indent="-317500" algn="l" rtl="0">
              <a:spcBef>
                <a:spcPts val="1000"/>
              </a:spcBef>
              <a:spcAft>
                <a:spcPts val="0"/>
              </a:spcAft>
              <a:buClr>
                <a:schemeClr val="dk1"/>
              </a:buClr>
              <a:buSzPts val="1400"/>
              <a:buFont typeface="Montserrat"/>
              <a:buChar char="●"/>
            </a:pPr>
            <a:r>
              <a:rPr lang="en" u="sng" dirty="0">
                <a:solidFill>
                  <a:schemeClr val="dk1"/>
                </a:solidFill>
                <a:latin typeface="Montserrat"/>
                <a:ea typeface="Montserrat"/>
                <a:cs typeface="Montserrat"/>
                <a:sym typeface="Montserrat"/>
                <a:hlinkClick r:id="rId6">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AI-generated images by Freepik AI Generator</a:t>
            </a:r>
            <a:endParaRPr dirty="0">
              <a:solidFill>
                <a:schemeClr val="dk1"/>
              </a:solidFill>
              <a:latin typeface="Montserrat"/>
              <a:ea typeface="Montserrat"/>
              <a:cs typeface="Montserrat"/>
              <a:sym typeface="Montserrat"/>
            </a:endParaRPr>
          </a:p>
        </p:txBody>
      </p:sp>
      <p:pic>
        <p:nvPicPr>
          <p:cNvPr id="1317" name="Google Shape;1317;p72"/>
          <p:cNvPicPr preferRelativeResize="0"/>
          <p:nvPr/>
        </p:nvPicPr>
        <p:blipFill rotWithShape="1">
          <a:blip r:embed="rId7">
            <a:alphaModFix/>
          </a:blip>
          <a:srcRect b="3147"/>
          <a:stretch/>
        </p:blipFill>
        <p:spPr>
          <a:xfrm flipH="1">
            <a:off x="145425" y="2063575"/>
            <a:ext cx="1624876" cy="3079924"/>
          </a:xfrm>
          <a:prstGeom prst="rect">
            <a:avLst/>
          </a:prstGeom>
          <a:noFill/>
          <a:ln>
            <a:noFill/>
          </a:ln>
        </p:spPr>
      </p:pic>
      <p:pic>
        <p:nvPicPr>
          <p:cNvPr id="1318" name="Google Shape;1318;p72"/>
          <p:cNvPicPr preferRelativeResize="0"/>
          <p:nvPr/>
        </p:nvPicPr>
        <p:blipFill rotWithShape="1">
          <a:blip r:embed="rId8">
            <a:alphaModFix/>
          </a:blip>
          <a:srcRect b="5249"/>
          <a:stretch/>
        </p:blipFill>
        <p:spPr>
          <a:xfrm>
            <a:off x="7412050" y="1412650"/>
            <a:ext cx="1018675" cy="3730851"/>
          </a:xfrm>
          <a:prstGeom prst="rect">
            <a:avLst/>
          </a:prstGeom>
          <a:noFill/>
          <a:ln>
            <a:noFill/>
          </a:ln>
        </p:spPr>
      </p:pic>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22"/>
        <p:cNvGrpSpPr/>
        <p:nvPr/>
      </p:nvGrpSpPr>
      <p:grpSpPr>
        <a:xfrm>
          <a:off x="0" y="0"/>
          <a:ext cx="0" cy="0"/>
          <a:chOff x="0" y="0"/>
          <a:chExt cx="0" cy="0"/>
        </a:xfrm>
      </p:grpSpPr>
      <p:sp>
        <p:nvSpPr>
          <p:cNvPr id="1323" name="Google Shape;1323;p73"/>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Instructions for use</a:t>
            </a:r>
            <a:endParaRPr/>
          </a:p>
        </p:txBody>
      </p:sp>
      <p:sp>
        <p:nvSpPr>
          <p:cNvPr id="1324" name="Google Shape;1324;p73"/>
          <p:cNvSpPr txBox="1"/>
          <p:nvPr/>
        </p:nvSpPr>
        <p:spPr>
          <a:xfrm>
            <a:off x="723400" y="1187975"/>
            <a:ext cx="7697100" cy="34446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rgbClr val="000000"/>
              </a:buClr>
              <a:buSzPts val="1100"/>
              <a:buFont typeface="Arial"/>
              <a:buNone/>
            </a:pPr>
            <a:r>
              <a:rPr lang="en" sz="1100" dirty="0">
                <a:solidFill>
                  <a:schemeClr val="lt1"/>
                </a:solidFill>
              </a:rPr>
              <a:t>If you have a free account, in order to use this template, you must credit </a:t>
            </a:r>
            <a:r>
              <a:rPr lang="en" sz="1100" dirty="0" smtClean="0">
                <a:solidFill>
                  <a:schemeClr val="lt1"/>
                </a:solidFill>
              </a:rPr>
              <a:t>by </a:t>
            </a:r>
            <a:r>
              <a:rPr lang="en" sz="1100" dirty="0">
                <a:solidFill>
                  <a:schemeClr val="lt1"/>
                </a:solidFill>
              </a:rPr>
              <a:t>keeping the </a:t>
            </a:r>
            <a:r>
              <a:rPr lang="en" sz="1100" b="1" u="sng" dirty="0">
                <a:solidFill>
                  <a:schemeClr val="hlink"/>
                </a:solidFill>
                <a:hlinkClick r:id="rId3" action="ppaction://hlinksldjump"/>
              </a:rPr>
              <a:t>Thanks</a:t>
            </a:r>
            <a:r>
              <a:rPr lang="en" sz="1100" b="1" dirty="0">
                <a:solidFill>
                  <a:schemeClr val="dk2"/>
                </a:solidFill>
              </a:rPr>
              <a:t> </a:t>
            </a:r>
            <a:r>
              <a:rPr lang="en" sz="1100" dirty="0">
                <a:solidFill>
                  <a:schemeClr val="lt1"/>
                </a:solidFill>
              </a:rPr>
              <a:t>slide. Please refer to the next slide to read the instructions for premium users.</a:t>
            </a:r>
            <a:endParaRPr sz="1100" dirty="0">
              <a:solidFill>
                <a:schemeClr val="lt1"/>
              </a:solidFill>
            </a:endParaRPr>
          </a:p>
          <a:p>
            <a:pPr marL="0" lvl="0" indent="0" algn="l" rtl="0">
              <a:lnSpc>
                <a:spcPct val="100000"/>
              </a:lnSpc>
              <a:spcBef>
                <a:spcPts val="1000"/>
              </a:spcBef>
              <a:spcAft>
                <a:spcPts val="0"/>
              </a:spcAft>
              <a:buClr>
                <a:srgbClr val="000000"/>
              </a:buClr>
              <a:buSzPts val="1100"/>
              <a:buFont typeface="Arial"/>
              <a:buNone/>
            </a:pPr>
            <a:r>
              <a:rPr lang="en" sz="1100" b="1" dirty="0">
                <a:solidFill>
                  <a:schemeClr val="dk2"/>
                </a:solidFill>
              </a:rPr>
              <a:t>As a Free user, you are allowed to:</a:t>
            </a:r>
            <a:endParaRPr sz="1100" b="1" dirty="0">
              <a:solidFill>
                <a:schemeClr val="dk2"/>
              </a:solidFill>
            </a:endParaRPr>
          </a:p>
          <a:p>
            <a:pPr marL="457200" lvl="0" indent="-298450" algn="l" rtl="0">
              <a:lnSpc>
                <a:spcPct val="100000"/>
              </a:lnSpc>
              <a:spcBef>
                <a:spcPts val="400"/>
              </a:spcBef>
              <a:spcAft>
                <a:spcPts val="0"/>
              </a:spcAft>
              <a:buClr>
                <a:schemeClr val="lt1"/>
              </a:buClr>
              <a:buSzPts val="1100"/>
              <a:buChar char="●"/>
            </a:pPr>
            <a:r>
              <a:rPr lang="en" sz="1100" dirty="0">
                <a:solidFill>
                  <a:schemeClr val="lt1"/>
                </a:solidFill>
              </a:rPr>
              <a:t>Modify this template.</a:t>
            </a:r>
            <a:endParaRPr sz="1100" dirty="0">
              <a:solidFill>
                <a:schemeClr val="lt1"/>
              </a:solidFill>
            </a:endParaRPr>
          </a:p>
          <a:p>
            <a:pPr marL="457200" lvl="0" indent="-298450" algn="l" rtl="0">
              <a:lnSpc>
                <a:spcPct val="100000"/>
              </a:lnSpc>
              <a:spcBef>
                <a:spcPts val="0"/>
              </a:spcBef>
              <a:spcAft>
                <a:spcPts val="0"/>
              </a:spcAft>
              <a:buClr>
                <a:schemeClr val="lt1"/>
              </a:buClr>
              <a:buSzPts val="1100"/>
              <a:buChar char="●"/>
            </a:pPr>
            <a:r>
              <a:rPr lang="en" sz="1100" dirty="0">
                <a:solidFill>
                  <a:schemeClr val="lt1"/>
                </a:solidFill>
              </a:rPr>
              <a:t>Use it for both personal and commercial projects.</a:t>
            </a:r>
            <a:endParaRPr sz="1100" dirty="0">
              <a:solidFill>
                <a:schemeClr val="lt1"/>
              </a:solidFill>
            </a:endParaRPr>
          </a:p>
          <a:p>
            <a:pPr marL="0" lvl="0" indent="0" algn="l" rtl="0">
              <a:lnSpc>
                <a:spcPct val="100000"/>
              </a:lnSpc>
              <a:spcBef>
                <a:spcPts val="1400"/>
              </a:spcBef>
              <a:spcAft>
                <a:spcPts val="0"/>
              </a:spcAft>
              <a:buClr>
                <a:srgbClr val="000000"/>
              </a:buClr>
              <a:buSzPts val="1100"/>
              <a:buFont typeface="Arial"/>
              <a:buNone/>
            </a:pPr>
            <a:r>
              <a:rPr lang="en" sz="1100" b="1" dirty="0">
                <a:solidFill>
                  <a:schemeClr val="dk2"/>
                </a:solidFill>
              </a:rPr>
              <a:t>You are not allowed to:</a:t>
            </a:r>
            <a:endParaRPr sz="1100" b="1" dirty="0">
              <a:solidFill>
                <a:schemeClr val="dk2"/>
              </a:solidFill>
            </a:endParaRPr>
          </a:p>
          <a:p>
            <a:pPr marL="457200" lvl="0" indent="-298450" algn="l" rtl="0">
              <a:lnSpc>
                <a:spcPct val="100000"/>
              </a:lnSpc>
              <a:spcBef>
                <a:spcPts val="0"/>
              </a:spcBef>
              <a:spcAft>
                <a:spcPts val="0"/>
              </a:spcAft>
              <a:buClr>
                <a:schemeClr val="lt1"/>
              </a:buClr>
              <a:buSzPts val="1100"/>
              <a:buChar char="●"/>
            </a:pPr>
            <a:r>
              <a:rPr lang="en" sz="1100" dirty="0">
                <a:solidFill>
                  <a:schemeClr val="lt1"/>
                </a:solidFill>
              </a:rPr>
              <a:t>Sublicense, sell or rent any of </a:t>
            </a:r>
            <a:r>
              <a:rPr lang="en" sz="1100" dirty="0" smtClean="0">
                <a:solidFill>
                  <a:schemeClr val="lt1"/>
                </a:solidFill>
              </a:rPr>
              <a:t>Content </a:t>
            </a:r>
            <a:r>
              <a:rPr lang="en" sz="1100" dirty="0">
                <a:solidFill>
                  <a:schemeClr val="lt1"/>
                </a:solidFill>
              </a:rPr>
              <a:t>(or a modified version of </a:t>
            </a:r>
            <a:r>
              <a:rPr lang="en" sz="1100" dirty="0" smtClean="0">
                <a:solidFill>
                  <a:schemeClr val="lt1"/>
                </a:solidFill>
              </a:rPr>
              <a:t>Content</a:t>
            </a:r>
            <a:r>
              <a:rPr lang="en" sz="1100" dirty="0">
                <a:solidFill>
                  <a:schemeClr val="lt1"/>
                </a:solidFill>
              </a:rPr>
              <a:t>).</a:t>
            </a:r>
            <a:endParaRPr sz="1100" dirty="0">
              <a:solidFill>
                <a:schemeClr val="lt1"/>
              </a:solidFill>
            </a:endParaRPr>
          </a:p>
          <a:p>
            <a:pPr marL="457200" lvl="0" indent="-298450" algn="l" rtl="0">
              <a:lnSpc>
                <a:spcPct val="100000"/>
              </a:lnSpc>
              <a:spcBef>
                <a:spcPts val="0"/>
              </a:spcBef>
              <a:spcAft>
                <a:spcPts val="0"/>
              </a:spcAft>
              <a:buClr>
                <a:schemeClr val="lt1"/>
              </a:buClr>
              <a:buSzPts val="1100"/>
              <a:buChar char="●"/>
            </a:pPr>
            <a:r>
              <a:rPr lang="en" sz="1100" dirty="0">
                <a:solidFill>
                  <a:schemeClr val="lt1"/>
                </a:solidFill>
              </a:rPr>
              <a:t>Distribute </a:t>
            </a:r>
            <a:r>
              <a:rPr lang="en" sz="1100" dirty="0" smtClean="0">
                <a:solidFill>
                  <a:schemeClr val="lt1"/>
                </a:solidFill>
              </a:rPr>
              <a:t>Content </a:t>
            </a:r>
            <a:r>
              <a:rPr lang="en" sz="1100" dirty="0">
                <a:solidFill>
                  <a:schemeClr val="lt1"/>
                </a:solidFill>
              </a:rPr>
              <a:t>unless it has been expressly </a:t>
            </a:r>
            <a:r>
              <a:rPr lang="en" sz="1100" dirty="0" smtClean="0">
                <a:solidFill>
                  <a:schemeClr val="lt1"/>
                </a:solidFill>
              </a:rPr>
              <a:t>authorized.</a:t>
            </a:r>
            <a:endParaRPr sz="1100" dirty="0">
              <a:solidFill>
                <a:schemeClr val="lt1"/>
              </a:solidFill>
            </a:endParaRPr>
          </a:p>
          <a:p>
            <a:pPr marL="457200" lvl="0" indent="-298450" algn="l" rtl="0">
              <a:lnSpc>
                <a:spcPct val="100000"/>
              </a:lnSpc>
              <a:spcBef>
                <a:spcPts val="0"/>
              </a:spcBef>
              <a:spcAft>
                <a:spcPts val="0"/>
              </a:spcAft>
              <a:buClr>
                <a:schemeClr val="lt1"/>
              </a:buClr>
              <a:buSzPts val="1100"/>
              <a:buChar char="●"/>
            </a:pPr>
            <a:r>
              <a:rPr lang="en" sz="1100" dirty="0">
                <a:solidFill>
                  <a:schemeClr val="lt1"/>
                </a:solidFill>
              </a:rPr>
              <a:t>Include </a:t>
            </a:r>
            <a:r>
              <a:rPr lang="en" sz="1100" dirty="0" smtClean="0">
                <a:solidFill>
                  <a:schemeClr val="lt1"/>
                </a:solidFill>
              </a:rPr>
              <a:t>Content </a:t>
            </a:r>
            <a:r>
              <a:rPr lang="en" sz="1100" dirty="0">
                <a:solidFill>
                  <a:schemeClr val="lt1"/>
                </a:solidFill>
              </a:rPr>
              <a:t>in an online or offline database or file.</a:t>
            </a:r>
            <a:endParaRPr sz="1100" dirty="0">
              <a:solidFill>
                <a:schemeClr val="lt1"/>
              </a:solidFill>
            </a:endParaRPr>
          </a:p>
          <a:p>
            <a:pPr marL="457200" lvl="0" indent="-298450" algn="l" rtl="0">
              <a:lnSpc>
                <a:spcPct val="100000"/>
              </a:lnSpc>
              <a:spcBef>
                <a:spcPts val="0"/>
              </a:spcBef>
              <a:spcAft>
                <a:spcPts val="0"/>
              </a:spcAft>
              <a:buClr>
                <a:schemeClr val="lt1"/>
              </a:buClr>
              <a:buSzPts val="1100"/>
              <a:buChar char="●"/>
            </a:pPr>
            <a:r>
              <a:rPr lang="en" sz="1100" dirty="0">
                <a:solidFill>
                  <a:schemeClr val="lt1"/>
                </a:solidFill>
              </a:rPr>
              <a:t>Offer </a:t>
            </a:r>
            <a:r>
              <a:rPr lang="en" sz="1100" dirty="0" smtClean="0">
                <a:solidFill>
                  <a:schemeClr val="lt1"/>
                </a:solidFill>
              </a:rPr>
              <a:t>templates </a:t>
            </a:r>
            <a:r>
              <a:rPr lang="en" sz="1100" dirty="0">
                <a:solidFill>
                  <a:schemeClr val="lt1"/>
                </a:solidFill>
              </a:rPr>
              <a:t>(or modified versions of </a:t>
            </a:r>
            <a:r>
              <a:rPr lang="en" sz="1100" dirty="0" smtClean="0">
                <a:solidFill>
                  <a:schemeClr val="lt1"/>
                </a:solidFill>
              </a:rPr>
              <a:t>templates</a:t>
            </a:r>
            <a:r>
              <a:rPr lang="en" sz="1100" dirty="0">
                <a:solidFill>
                  <a:schemeClr val="lt1"/>
                </a:solidFill>
              </a:rPr>
              <a:t>) for download.</a:t>
            </a:r>
            <a:endParaRPr sz="1100" dirty="0">
              <a:solidFill>
                <a:schemeClr val="lt1"/>
              </a:solidFill>
            </a:endParaRPr>
          </a:p>
          <a:p>
            <a:pPr marL="457200" lvl="0" indent="-298450" algn="l" rtl="0">
              <a:lnSpc>
                <a:spcPct val="100000"/>
              </a:lnSpc>
              <a:spcBef>
                <a:spcPts val="0"/>
              </a:spcBef>
              <a:spcAft>
                <a:spcPts val="0"/>
              </a:spcAft>
              <a:buClr>
                <a:schemeClr val="lt1"/>
              </a:buClr>
              <a:buSzPts val="1100"/>
              <a:buChar char="●"/>
            </a:pPr>
            <a:r>
              <a:rPr lang="en" sz="1100" dirty="0">
                <a:solidFill>
                  <a:schemeClr val="lt1"/>
                </a:solidFill>
              </a:rPr>
              <a:t>Acquire </a:t>
            </a:r>
            <a:r>
              <a:rPr lang="en" sz="1100" dirty="0" smtClean="0">
                <a:solidFill>
                  <a:schemeClr val="lt1"/>
                </a:solidFill>
              </a:rPr>
              <a:t>the </a:t>
            </a:r>
            <a:r>
              <a:rPr lang="en" sz="1100" dirty="0">
                <a:solidFill>
                  <a:schemeClr val="lt1"/>
                </a:solidFill>
              </a:rPr>
              <a:t>copyright of </a:t>
            </a:r>
            <a:r>
              <a:rPr lang="en" sz="1100" dirty="0" smtClean="0">
                <a:solidFill>
                  <a:schemeClr val="lt1"/>
                </a:solidFill>
              </a:rPr>
              <a:t>Content.</a:t>
            </a:r>
            <a:endParaRPr sz="1100" dirty="0">
              <a:solidFill>
                <a:schemeClr val="lt1"/>
              </a:solidFill>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348"/>
        <p:cNvGrpSpPr/>
        <p:nvPr/>
      </p:nvGrpSpPr>
      <p:grpSpPr>
        <a:xfrm>
          <a:off x="0" y="0"/>
          <a:ext cx="0" cy="0"/>
          <a:chOff x="0" y="0"/>
          <a:chExt cx="0" cy="0"/>
        </a:xfrm>
      </p:grpSpPr>
      <p:sp>
        <p:nvSpPr>
          <p:cNvPr id="349" name="Google Shape;349;p38"/>
          <p:cNvSpPr txBox="1">
            <a:spLocks noGrp="1"/>
          </p:cNvSpPr>
          <p:nvPr>
            <p:ph type="title"/>
          </p:nvPr>
        </p:nvSpPr>
        <p:spPr>
          <a:xfrm>
            <a:off x="2629925" y="618550"/>
            <a:ext cx="4975500" cy="1125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Whoa!</a:t>
            </a:r>
            <a:endParaRPr/>
          </a:p>
        </p:txBody>
      </p:sp>
      <p:sp>
        <p:nvSpPr>
          <p:cNvPr id="350" name="Google Shape;350;p38"/>
          <p:cNvSpPr txBox="1">
            <a:spLocks noGrp="1"/>
          </p:cNvSpPr>
          <p:nvPr>
            <p:ph type="subTitle" idx="1"/>
          </p:nvPr>
        </p:nvSpPr>
        <p:spPr>
          <a:xfrm>
            <a:off x="2629925" y="1896250"/>
            <a:ext cx="4975500" cy="671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This can be the part of the presentation where you introduce yourself, write your email…</a:t>
            </a:r>
            <a:endParaRPr/>
          </a:p>
        </p:txBody>
      </p:sp>
      <p:grpSp>
        <p:nvGrpSpPr>
          <p:cNvPr id="351" name="Google Shape;351;p38"/>
          <p:cNvGrpSpPr/>
          <p:nvPr/>
        </p:nvGrpSpPr>
        <p:grpSpPr>
          <a:xfrm>
            <a:off x="374625" y="618550"/>
            <a:ext cx="7863500" cy="4524953"/>
            <a:chOff x="374625" y="618550"/>
            <a:chExt cx="7863500" cy="4524953"/>
          </a:xfrm>
        </p:grpSpPr>
        <p:pic>
          <p:nvPicPr>
            <p:cNvPr id="352" name="Google Shape;352;p38"/>
            <p:cNvPicPr preferRelativeResize="0"/>
            <p:nvPr/>
          </p:nvPicPr>
          <p:blipFill rotWithShape="1">
            <a:blip r:embed="rId3">
              <a:alphaModFix/>
            </a:blip>
            <a:srcRect b="2959"/>
            <a:stretch/>
          </p:blipFill>
          <p:spPr>
            <a:xfrm>
              <a:off x="3511125" y="2975350"/>
              <a:ext cx="1540125" cy="2168151"/>
            </a:xfrm>
            <a:prstGeom prst="rect">
              <a:avLst/>
            </a:prstGeom>
            <a:noFill/>
            <a:ln>
              <a:noFill/>
            </a:ln>
          </p:spPr>
        </p:pic>
        <p:pic>
          <p:nvPicPr>
            <p:cNvPr id="353" name="Google Shape;353;p38"/>
            <p:cNvPicPr preferRelativeResize="0"/>
            <p:nvPr/>
          </p:nvPicPr>
          <p:blipFill rotWithShape="1">
            <a:blip r:embed="rId4">
              <a:alphaModFix/>
            </a:blip>
            <a:srcRect b="1661"/>
            <a:stretch/>
          </p:blipFill>
          <p:spPr>
            <a:xfrm>
              <a:off x="374625" y="618550"/>
              <a:ext cx="1920275" cy="4524949"/>
            </a:xfrm>
            <a:prstGeom prst="rect">
              <a:avLst/>
            </a:prstGeom>
            <a:noFill/>
            <a:ln>
              <a:noFill/>
            </a:ln>
          </p:spPr>
        </p:pic>
        <p:pic>
          <p:nvPicPr>
            <p:cNvPr id="354" name="Google Shape;354;p38"/>
            <p:cNvPicPr preferRelativeResize="0"/>
            <p:nvPr/>
          </p:nvPicPr>
          <p:blipFill rotWithShape="1">
            <a:blip r:embed="rId5">
              <a:alphaModFix/>
            </a:blip>
            <a:srcRect b="26583"/>
            <a:stretch/>
          </p:blipFill>
          <p:spPr>
            <a:xfrm>
              <a:off x="6894025" y="3212303"/>
              <a:ext cx="1344100" cy="1931200"/>
            </a:xfrm>
            <a:prstGeom prst="rect">
              <a:avLst/>
            </a:prstGeom>
            <a:noFill/>
            <a:ln>
              <a:noFill/>
            </a:ln>
          </p:spPr>
        </p:pic>
      </p:gr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28"/>
        <p:cNvGrpSpPr/>
        <p:nvPr/>
      </p:nvGrpSpPr>
      <p:grpSpPr>
        <a:xfrm>
          <a:off x="0" y="0"/>
          <a:ext cx="0" cy="0"/>
          <a:chOff x="0" y="0"/>
          <a:chExt cx="0" cy="0"/>
        </a:xfrm>
      </p:grpSpPr>
      <p:sp>
        <p:nvSpPr>
          <p:cNvPr id="1329" name="Google Shape;1329;p74"/>
          <p:cNvSpPr txBox="1"/>
          <p:nvPr/>
        </p:nvSpPr>
        <p:spPr>
          <a:xfrm>
            <a:off x="723450" y="1187975"/>
            <a:ext cx="7697100" cy="34446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Font typeface="Arial"/>
              <a:buNone/>
            </a:pPr>
            <a:r>
              <a:rPr lang="en" sz="1100" dirty="0">
                <a:solidFill>
                  <a:schemeClr val="lt1"/>
                </a:solidFill>
              </a:rPr>
              <a:t>As a Premium user, you can use this template without attributing </a:t>
            </a:r>
            <a:r>
              <a:rPr lang="en" sz="1100" dirty="0" smtClean="0">
                <a:solidFill>
                  <a:schemeClr val="lt1"/>
                </a:solidFill>
              </a:rPr>
              <a:t>or </a:t>
            </a:r>
            <a:r>
              <a:rPr lang="en" sz="1100" dirty="0">
                <a:solidFill>
                  <a:schemeClr val="lt1"/>
                </a:solidFill>
              </a:rPr>
              <a:t>keeping the "</a:t>
            </a:r>
            <a:r>
              <a:rPr lang="en" sz="1100" b="1" u="sng" dirty="0">
                <a:solidFill>
                  <a:schemeClr val="hlink"/>
                </a:solidFill>
                <a:hlinkClick r:id="rId3" action="ppaction://hlinksldjump"/>
              </a:rPr>
              <a:t>Thanks</a:t>
            </a:r>
            <a:r>
              <a:rPr lang="en" sz="1100" dirty="0">
                <a:solidFill>
                  <a:schemeClr val="lt1"/>
                </a:solidFill>
              </a:rPr>
              <a:t>" slide.</a:t>
            </a:r>
            <a:endParaRPr sz="1100" dirty="0">
              <a:solidFill>
                <a:schemeClr val="lt1"/>
              </a:solidFill>
            </a:endParaRPr>
          </a:p>
          <a:p>
            <a:pPr marL="0" lvl="0" indent="0" algn="l" rtl="0">
              <a:lnSpc>
                <a:spcPct val="100000"/>
              </a:lnSpc>
              <a:spcBef>
                <a:spcPts val="1000"/>
              </a:spcBef>
              <a:spcAft>
                <a:spcPts val="0"/>
              </a:spcAft>
              <a:buNone/>
            </a:pPr>
            <a:r>
              <a:rPr lang="en" sz="1100" b="1" dirty="0">
                <a:solidFill>
                  <a:schemeClr val="dk2"/>
                </a:solidFill>
              </a:rPr>
              <a:t>You are allowed to:</a:t>
            </a:r>
            <a:endParaRPr sz="1100" b="1" dirty="0">
              <a:solidFill>
                <a:schemeClr val="dk2"/>
              </a:solidFill>
            </a:endParaRPr>
          </a:p>
          <a:p>
            <a:pPr marL="457200" lvl="0" indent="-298450" algn="l" rtl="0">
              <a:lnSpc>
                <a:spcPct val="100000"/>
              </a:lnSpc>
              <a:spcBef>
                <a:spcPts val="0"/>
              </a:spcBef>
              <a:spcAft>
                <a:spcPts val="0"/>
              </a:spcAft>
              <a:buClr>
                <a:schemeClr val="lt1"/>
              </a:buClr>
              <a:buSzPts val="1100"/>
              <a:buFont typeface="Arial"/>
              <a:buChar char="●"/>
            </a:pPr>
            <a:r>
              <a:rPr lang="en" sz="1100" dirty="0">
                <a:solidFill>
                  <a:schemeClr val="lt1"/>
                </a:solidFill>
              </a:rPr>
              <a:t>Modify this template.</a:t>
            </a:r>
            <a:endParaRPr sz="1100" dirty="0">
              <a:solidFill>
                <a:schemeClr val="lt1"/>
              </a:solidFill>
            </a:endParaRPr>
          </a:p>
          <a:p>
            <a:pPr marL="457200" lvl="0" indent="-298450" algn="l" rtl="0">
              <a:lnSpc>
                <a:spcPct val="100000"/>
              </a:lnSpc>
              <a:spcBef>
                <a:spcPts val="0"/>
              </a:spcBef>
              <a:spcAft>
                <a:spcPts val="0"/>
              </a:spcAft>
              <a:buClr>
                <a:schemeClr val="lt1"/>
              </a:buClr>
              <a:buSzPts val="1100"/>
              <a:buFont typeface="Arial"/>
              <a:buChar char="●"/>
            </a:pPr>
            <a:r>
              <a:rPr lang="en" sz="1100" dirty="0">
                <a:solidFill>
                  <a:schemeClr val="lt1"/>
                </a:solidFill>
              </a:rPr>
              <a:t>Use it for both personal and commercial purposes.</a:t>
            </a:r>
            <a:endParaRPr sz="1100" dirty="0">
              <a:solidFill>
                <a:schemeClr val="lt1"/>
              </a:solidFill>
            </a:endParaRPr>
          </a:p>
          <a:p>
            <a:pPr marL="457200" lvl="0" indent="-298450" algn="l" rtl="0">
              <a:lnSpc>
                <a:spcPct val="100000"/>
              </a:lnSpc>
              <a:spcBef>
                <a:spcPts val="0"/>
              </a:spcBef>
              <a:spcAft>
                <a:spcPts val="0"/>
              </a:spcAft>
              <a:buClr>
                <a:schemeClr val="lt1"/>
              </a:buClr>
              <a:buSzPts val="1100"/>
              <a:buFont typeface="Arial"/>
              <a:buChar char="●"/>
            </a:pPr>
            <a:r>
              <a:rPr lang="en" sz="1100" dirty="0">
                <a:solidFill>
                  <a:schemeClr val="lt1"/>
                </a:solidFill>
              </a:rPr>
              <a:t>Hide or delete the “Thanks” slide and the mention to </a:t>
            </a:r>
            <a:r>
              <a:rPr lang="en" sz="1100" dirty="0" smtClean="0">
                <a:solidFill>
                  <a:schemeClr val="lt1"/>
                </a:solidFill>
              </a:rPr>
              <a:t>in </a:t>
            </a:r>
            <a:r>
              <a:rPr lang="en" sz="1100" dirty="0">
                <a:solidFill>
                  <a:schemeClr val="lt1"/>
                </a:solidFill>
              </a:rPr>
              <a:t>the credits.</a:t>
            </a:r>
            <a:endParaRPr sz="1100" dirty="0">
              <a:solidFill>
                <a:schemeClr val="lt1"/>
              </a:solidFill>
            </a:endParaRPr>
          </a:p>
          <a:p>
            <a:pPr marL="457200" lvl="0" indent="-298450" algn="l" rtl="0">
              <a:lnSpc>
                <a:spcPct val="100000"/>
              </a:lnSpc>
              <a:spcBef>
                <a:spcPts val="0"/>
              </a:spcBef>
              <a:spcAft>
                <a:spcPts val="0"/>
              </a:spcAft>
              <a:buClr>
                <a:schemeClr val="lt1"/>
              </a:buClr>
              <a:buSzPts val="1100"/>
              <a:buFont typeface="Arial"/>
              <a:buChar char="●"/>
            </a:pPr>
            <a:r>
              <a:rPr lang="en" sz="1100" dirty="0">
                <a:solidFill>
                  <a:schemeClr val="lt1"/>
                </a:solidFill>
              </a:rPr>
              <a:t>Share this template in an editable format with people who are not part of your team.</a:t>
            </a:r>
            <a:endParaRPr sz="1100" dirty="0">
              <a:solidFill>
                <a:schemeClr val="lt1"/>
              </a:solidFill>
            </a:endParaRPr>
          </a:p>
          <a:p>
            <a:pPr marL="0" lvl="0" indent="0" algn="l" rtl="0">
              <a:lnSpc>
                <a:spcPct val="100000"/>
              </a:lnSpc>
              <a:spcBef>
                <a:spcPts val="1000"/>
              </a:spcBef>
              <a:spcAft>
                <a:spcPts val="0"/>
              </a:spcAft>
              <a:buNone/>
            </a:pPr>
            <a:r>
              <a:rPr lang="en" sz="1100" b="1" dirty="0">
                <a:solidFill>
                  <a:schemeClr val="dk2"/>
                </a:solidFill>
              </a:rPr>
              <a:t>You are not allowed to:</a:t>
            </a:r>
            <a:endParaRPr sz="1100" b="1" dirty="0">
              <a:solidFill>
                <a:schemeClr val="dk2"/>
              </a:solidFill>
            </a:endParaRPr>
          </a:p>
          <a:p>
            <a:pPr marL="457200" lvl="0" indent="-298450" algn="l" rtl="0">
              <a:lnSpc>
                <a:spcPct val="100000"/>
              </a:lnSpc>
              <a:spcBef>
                <a:spcPts val="0"/>
              </a:spcBef>
              <a:spcAft>
                <a:spcPts val="0"/>
              </a:spcAft>
              <a:buClr>
                <a:schemeClr val="lt1"/>
              </a:buClr>
              <a:buSzPts val="1100"/>
              <a:buFont typeface="Arial"/>
              <a:buChar char="●"/>
            </a:pPr>
            <a:r>
              <a:rPr lang="en" sz="1100" dirty="0">
                <a:solidFill>
                  <a:schemeClr val="lt1"/>
                </a:solidFill>
              </a:rPr>
              <a:t>Sublicense, sell or rent </a:t>
            </a:r>
            <a:r>
              <a:rPr lang="en" sz="1100" dirty="0" smtClean="0">
                <a:solidFill>
                  <a:schemeClr val="lt1"/>
                </a:solidFill>
              </a:rPr>
              <a:t>this Template </a:t>
            </a:r>
            <a:r>
              <a:rPr lang="en" sz="1100" dirty="0">
                <a:solidFill>
                  <a:schemeClr val="lt1"/>
                </a:solidFill>
              </a:rPr>
              <a:t>(or a modified version of </a:t>
            </a:r>
            <a:r>
              <a:rPr lang="en" sz="1100" dirty="0" smtClean="0">
                <a:solidFill>
                  <a:schemeClr val="lt1"/>
                </a:solidFill>
              </a:rPr>
              <a:t>this Template</a:t>
            </a:r>
            <a:r>
              <a:rPr lang="en" sz="1100" dirty="0">
                <a:solidFill>
                  <a:schemeClr val="lt1"/>
                </a:solidFill>
              </a:rPr>
              <a:t>).</a:t>
            </a:r>
            <a:endParaRPr sz="1100" dirty="0">
              <a:solidFill>
                <a:schemeClr val="lt1"/>
              </a:solidFill>
            </a:endParaRPr>
          </a:p>
          <a:p>
            <a:pPr marL="457200" lvl="0" indent="-298450" algn="l" rtl="0">
              <a:lnSpc>
                <a:spcPct val="100000"/>
              </a:lnSpc>
              <a:spcBef>
                <a:spcPts val="0"/>
              </a:spcBef>
              <a:spcAft>
                <a:spcPts val="0"/>
              </a:spcAft>
              <a:buClr>
                <a:schemeClr val="lt1"/>
              </a:buClr>
              <a:buSzPts val="1100"/>
              <a:buFont typeface="Arial"/>
              <a:buChar char="●"/>
            </a:pPr>
            <a:r>
              <a:rPr lang="en" sz="1100" dirty="0">
                <a:solidFill>
                  <a:schemeClr val="lt1"/>
                </a:solidFill>
              </a:rPr>
              <a:t>Distribute this </a:t>
            </a:r>
            <a:r>
              <a:rPr lang="en" sz="1100" dirty="0" smtClean="0">
                <a:solidFill>
                  <a:schemeClr val="lt1"/>
                </a:solidFill>
              </a:rPr>
              <a:t>Template </a:t>
            </a:r>
            <a:r>
              <a:rPr lang="en" sz="1100" dirty="0">
                <a:solidFill>
                  <a:schemeClr val="lt1"/>
                </a:solidFill>
              </a:rPr>
              <a:t>(or a modified version of this </a:t>
            </a:r>
            <a:r>
              <a:rPr lang="en" sz="1100" dirty="0" smtClean="0">
                <a:solidFill>
                  <a:schemeClr val="lt1"/>
                </a:solidFill>
              </a:rPr>
              <a:t>Template</a:t>
            </a:r>
            <a:r>
              <a:rPr lang="en" sz="1100" dirty="0">
                <a:solidFill>
                  <a:schemeClr val="lt1"/>
                </a:solidFill>
              </a:rPr>
              <a:t>) or include it in a database or in any other product or service that offers downloadable images, icons or presentations that may be subject to distribution or resale.</a:t>
            </a:r>
            <a:endParaRPr sz="1100" dirty="0">
              <a:solidFill>
                <a:schemeClr val="lt1"/>
              </a:solidFill>
            </a:endParaRPr>
          </a:p>
          <a:p>
            <a:pPr marL="457200" lvl="0" indent="-298450" algn="l" rtl="0">
              <a:lnSpc>
                <a:spcPct val="100000"/>
              </a:lnSpc>
              <a:spcBef>
                <a:spcPts val="0"/>
              </a:spcBef>
              <a:spcAft>
                <a:spcPts val="0"/>
              </a:spcAft>
              <a:buClr>
                <a:schemeClr val="lt1"/>
              </a:buClr>
              <a:buSzPts val="1100"/>
              <a:buFont typeface="Arial"/>
              <a:buChar char="●"/>
            </a:pPr>
            <a:r>
              <a:rPr lang="en" sz="1100" dirty="0">
                <a:solidFill>
                  <a:schemeClr val="lt1"/>
                </a:solidFill>
              </a:rPr>
              <a:t>Use any of the elements that are part of this </a:t>
            </a:r>
            <a:r>
              <a:rPr lang="en" sz="1100" dirty="0" smtClean="0">
                <a:solidFill>
                  <a:schemeClr val="lt1"/>
                </a:solidFill>
              </a:rPr>
              <a:t>Template </a:t>
            </a:r>
            <a:r>
              <a:rPr lang="en" sz="1100" dirty="0">
                <a:solidFill>
                  <a:schemeClr val="lt1"/>
                </a:solidFill>
              </a:rPr>
              <a:t>in an isolated and separated way from this Template.</a:t>
            </a:r>
            <a:endParaRPr sz="1100" dirty="0">
              <a:solidFill>
                <a:schemeClr val="lt1"/>
              </a:solidFill>
            </a:endParaRPr>
          </a:p>
          <a:p>
            <a:pPr marL="457200" lvl="0" indent="-298450" algn="l" rtl="0">
              <a:lnSpc>
                <a:spcPct val="100000"/>
              </a:lnSpc>
              <a:spcBef>
                <a:spcPts val="0"/>
              </a:spcBef>
              <a:spcAft>
                <a:spcPts val="0"/>
              </a:spcAft>
              <a:buClr>
                <a:schemeClr val="lt1"/>
              </a:buClr>
              <a:buSzPts val="1100"/>
              <a:buFont typeface="Arial"/>
              <a:buChar char="●"/>
            </a:pPr>
            <a:r>
              <a:rPr lang="en" sz="1100" dirty="0">
                <a:solidFill>
                  <a:schemeClr val="lt1"/>
                </a:solidFill>
              </a:rPr>
              <a:t>Register any of the elements that are part of this template as a trademark or logo, or register it as a work in an intellectual property registry or similar</a:t>
            </a:r>
            <a:r>
              <a:rPr lang="en" sz="1100" dirty="0" smtClean="0">
                <a:solidFill>
                  <a:schemeClr val="lt1"/>
                </a:solidFill>
              </a:rPr>
              <a:t>.</a:t>
            </a:r>
            <a:endParaRPr sz="1100" dirty="0">
              <a:solidFill>
                <a:schemeClr val="lt1"/>
              </a:solidFill>
            </a:endParaRPr>
          </a:p>
        </p:txBody>
      </p:sp>
      <p:sp>
        <p:nvSpPr>
          <p:cNvPr id="1330" name="Google Shape;1330;p74"/>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Instructions for use (premium users)</a:t>
            </a:r>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34"/>
        <p:cNvGrpSpPr/>
        <p:nvPr/>
      </p:nvGrpSpPr>
      <p:grpSpPr>
        <a:xfrm>
          <a:off x="0" y="0"/>
          <a:ext cx="0" cy="0"/>
          <a:chOff x="0" y="0"/>
          <a:chExt cx="0" cy="0"/>
        </a:xfrm>
      </p:grpSpPr>
      <p:sp>
        <p:nvSpPr>
          <p:cNvPr id="1335" name="Google Shape;1335;p75"/>
          <p:cNvSpPr txBox="1"/>
          <p:nvPr/>
        </p:nvSpPr>
        <p:spPr>
          <a:xfrm>
            <a:off x="723400" y="1187975"/>
            <a:ext cx="7697100" cy="1466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a:solidFill>
                  <a:schemeClr val="lt1"/>
                </a:solidFill>
              </a:rPr>
              <a:t>This presentation has been made using the following fonts:</a:t>
            </a:r>
            <a:endParaRPr sz="1100">
              <a:solidFill>
                <a:schemeClr val="lt1"/>
              </a:solidFill>
            </a:endParaRPr>
          </a:p>
          <a:p>
            <a:pPr marL="0" lvl="0" indent="0" algn="ctr" rtl="0">
              <a:lnSpc>
                <a:spcPct val="100000"/>
              </a:lnSpc>
              <a:spcBef>
                <a:spcPts val="1000"/>
              </a:spcBef>
              <a:spcAft>
                <a:spcPts val="0"/>
              </a:spcAft>
              <a:buNone/>
            </a:pPr>
            <a:r>
              <a:rPr lang="en" sz="1100" b="1">
                <a:solidFill>
                  <a:schemeClr val="lt1"/>
                </a:solidFill>
              </a:rPr>
              <a:t>Amaranth</a:t>
            </a:r>
            <a:endParaRPr sz="1100" b="1">
              <a:solidFill>
                <a:schemeClr val="lt1"/>
              </a:solidFill>
            </a:endParaRPr>
          </a:p>
          <a:p>
            <a:pPr marL="0" lvl="0" indent="0" algn="ctr" rtl="0">
              <a:lnSpc>
                <a:spcPct val="100000"/>
              </a:lnSpc>
              <a:spcBef>
                <a:spcPts val="0"/>
              </a:spcBef>
              <a:spcAft>
                <a:spcPts val="0"/>
              </a:spcAft>
              <a:buNone/>
            </a:pPr>
            <a:r>
              <a:rPr lang="en" sz="1100">
                <a:solidFill>
                  <a:schemeClr val="lt1"/>
                </a:solidFill>
              </a:rPr>
              <a:t>(</a:t>
            </a:r>
            <a:r>
              <a:rPr lang="en" sz="1100" u="sng">
                <a:solidFill>
                  <a:schemeClr val="lt1"/>
                </a:solid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https://fonts.google.com/specimen/Amaranth</a:t>
            </a:r>
            <a:r>
              <a:rPr lang="en" sz="1100">
                <a:solidFill>
                  <a:schemeClr val="lt1"/>
                </a:solidFill>
              </a:rPr>
              <a:t>)</a:t>
            </a:r>
            <a:endParaRPr sz="1100">
              <a:solidFill>
                <a:schemeClr val="lt1"/>
              </a:solidFill>
            </a:endParaRPr>
          </a:p>
          <a:p>
            <a:pPr marL="0" lvl="0" indent="0" algn="ctr" rtl="0">
              <a:lnSpc>
                <a:spcPct val="100000"/>
              </a:lnSpc>
              <a:spcBef>
                <a:spcPts val="0"/>
              </a:spcBef>
              <a:spcAft>
                <a:spcPts val="0"/>
              </a:spcAft>
              <a:buNone/>
            </a:pPr>
            <a:endParaRPr sz="1100">
              <a:solidFill>
                <a:schemeClr val="lt1"/>
              </a:solidFill>
            </a:endParaRPr>
          </a:p>
          <a:p>
            <a:pPr marL="0" lvl="0" indent="0" algn="ctr" rtl="0">
              <a:lnSpc>
                <a:spcPct val="100000"/>
              </a:lnSpc>
              <a:spcBef>
                <a:spcPts val="0"/>
              </a:spcBef>
              <a:spcAft>
                <a:spcPts val="0"/>
              </a:spcAft>
              <a:buNone/>
            </a:pPr>
            <a:r>
              <a:rPr lang="en" sz="1100" b="1">
                <a:solidFill>
                  <a:schemeClr val="lt1"/>
                </a:solidFill>
              </a:rPr>
              <a:t>Montserrat</a:t>
            </a:r>
            <a:endParaRPr sz="1100" b="1">
              <a:solidFill>
                <a:schemeClr val="lt1"/>
              </a:solidFill>
            </a:endParaRPr>
          </a:p>
          <a:p>
            <a:pPr marL="0" lvl="0" indent="0" algn="ctr" rtl="0">
              <a:lnSpc>
                <a:spcPct val="100000"/>
              </a:lnSpc>
              <a:spcBef>
                <a:spcPts val="0"/>
              </a:spcBef>
              <a:spcAft>
                <a:spcPts val="0"/>
              </a:spcAft>
              <a:buNone/>
            </a:pPr>
            <a:r>
              <a:rPr lang="en" sz="1100">
                <a:solidFill>
                  <a:schemeClr val="lt1"/>
                </a:solidFill>
              </a:rPr>
              <a:t>(</a:t>
            </a:r>
            <a:r>
              <a:rPr lang="en" sz="1100" u="sng">
                <a:solidFill>
                  <a:schemeClr val="lt1"/>
                </a:solidFill>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https://fonts.google.com/specimen/Montserrat</a:t>
            </a:r>
            <a:r>
              <a:rPr lang="en" sz="1100">
                <a:solidFill>
                  <a:schemeClr val="lt1"/>
                </a:solidFill>
              </a:rPr>
              <a:t>)</a:t>
            </a:r>
            <a:endParaRPr sz="1100">
              <a:solidFill>
                <a:schemeClr val="lt1"/>
              </a:solidFill>
            </a:endParaRPr>
          </a:p>
          <a:p>
            <a:pPr marL="0" lvl="0" indent="0" algn="l" rtl="0">
              <a:lnSpc>
                <a:spcPct val="100000"/>
              </a:lnSpc>
              <a:spcBef>
                <a:spcPts val="0"/>
              </a:spcBef>
              <a:spcAft>
                <a:spcPts val="0"/>
              </a:spcAft>
              <a:buNone/>
            </a:pPr>
            <a:endParaRPr sz="1100">
              <a:solidFill>
                <a:schemeClr val="lt1"/>
              </a:solidFill>
            </a:endParaRPr>
          </a:p>
        </p:txBody>
      </p:sp>
      <p:sp>
        <p:nvSpPr>
          <p:cNvPr id="1336" name="Google Shape;1336;p75"/>
          <p:cNvSpPr/>
          <p:nvPr/>
        </p:nvSpPr>
        <p:spPr>
          <a:xfrm>
            <a:off x="2052650" y="2947175"/>
            <a:ext cx="791400" cy="754200"/>
          </a:xfrm>
          <a:prstGeom prst="roundRect">
            <a:avLst>
              <a:gd name="adj" fmla="val 16667"/>
            </a:avLst>
          </a:prstGeom>
          <a:solidFill>
            <a:srgbClr val="FFF6E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75"/>
          <p:cNvSpPr/>
          <p:nvPr/>
        </p:nvSpPr>
        <p:spPr>
          <a:xfrm>
            <a:off x="3114470" y="2947175"/>
            <a:ext cx="791400" cy="754200"/>
          </a:xfrm>
          <a:prstGeom prst="roundRect">
            <a:avLst>
              <a:gd name="adj" fmla="val 16667"/>
            </a:avLst>
          </a:prstGeom>
          <a:solidFill>
            <a:srgbClr val="30124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75"/>
          <p:cNvSpPr/>
          <p:nvPr/>
        </p:nvSpPr>
        <p:spPr>
          <a:xfrm>
            <a:off x="4176289" y="2947175"/>
            <a:ext cx="791400" cy="754200"/>
          </a:xfrm>
          <a:prstGeom prst="roundRect">
            <a:avLst>
              <a:gd name="adj" fmla="val 16667"/>
            </a:avLst>
          </a:prstGeom>
          <a:solidFill>
            <a:srgbClr val="00578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75"/>
          <p:cNvSpPr txBox="1"/>
          <p:nvPr/>
        </p:nvSpPr>
        <p:spPr>
          <a:xfrm>
            <a:off x="2052650"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#fff6ed</a:t>
            </a:r>
            <a:endParaRPr sz="1000">
              <a:solidFill>
                <a:schemeClr val="dk1"/>
              </a:solidFill>
            </a:endParaRPr>
          </a:p>
        </p:txBody>
      </p:sp>
      <p:sp>
        <p:nvSpPr>
          <p:cNvPr id="1340" name="Google Shape;1340;p75"/>
          <p:cNvSpPr txBox="1"/>
          <p:nvPr/>
        </p:nvSpPr>
        <p:spPr>
          <a:xfrm>
            <a:off x="3114475"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#30124e</a:t>
            </a:r>
            <a:endParaRPr sz="1000">
              <a:solidFill>
                <a:srgbClr val="FFFFFF"/>
              </a:solidFill>
            </a:endParaRPr>
          </a:p>
        </p:txBody>
      </p:sp>
      <p:sp>
        <p:nvSpPr>
          <p:cNvPr id="1341" name="Google Shape;1341;p75"/>
          <p:cNvSpPr txBox="1"/>
          <p:nvPr/>
        </p:nvSpPr>
        <p:spPr>
          <a:xfrm>
            <a:off x="4176300"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#005786</a:t>
            </a:r>
            <a:endParaRPr sz="1000">
              <a:solidFill>
                <a:srgbClr val="FFFFFF"/>
              </a:solidFill>
            </a:endParaRPr>
          </a:p>
        </p:txBody>
      </p:sp>
      <p:sp>
        <p:nvSpPr>
          <p:cNvPr id="1342" name="Google Shape;1342;p75"/>
          <p:cNvSpPr/>
          <p:nvPr/>
        </p:nvSpPr>
        <p:spPr>
          <a:xfrm>
            <a:off x="5238125" y="2947175"/>
            <a:ext cx="791400" cy="754200"/>
          </a:xfrm>
          <a:prstGeom prst="roundRect">
            <a:avLst>
              <a:gd name="adj" fmla="val 16667"/>
            </a:avLst>
          </a:prstGeom>
          <a:solidFill>
            <a:srgbClr val="00B89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75"/>
          <p:cNvSpPr txBox="1"/>
          <p:nvPr/>
        </p:nvSpPr>
        <p:spPr>
          <a:xfrm>
            <a:off x="5238125"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#00b894</a:t>
            </a:r>
            <a:endParaRPr sz="1000">
              <a:solidFill>
                <a:srgbClr val="FFFFFF"/>
              </a:solidFill>
            </a:endParaRPr>
          </a:p>
        </p:txBody>
      </p:sp>
      <p:sp>
        <p:nvSpPr>
          <p:cNvPr id="1344" name="Google Shape;1344;p75"/>
          <p:cNvSpPr/>
          <p:nvPr/>
        </p:nvSpPr>
        <p:spPr>
          <a:xfrm>
            <a:off x="2052650" y="3878275"/>
            <a:ext cx="791400" cy="754200"/>
          </a:xfrm>
          <a:prstGeom prst="roundRect">
            <a:avLst>
              <a:gd name="adj" fmla="val 16667"/>
            </a:avLst>
          </a:prstGeom>
          <a:solidFill>
            <a:srgbClr val="3E602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75"/>
          <p:cNvSpPr/>
          <p:nvPr/>
        </p:nvSpPr>
        <p:spPr>
          <a:xfrm>
            <a:off x="3114470" y="3878275"/>
            <a:ext cx="791400" cy="754200"/>
          </a:xfrm>
          <a:prstGeom prst="roundRect">
            <a:avLst>
              <a:gd name="adj" fmla="val 16667"/>
            </a:avLst>
          </a:prstGeom>
          <a:solidFill>
            <a:srgbClr val="E72A0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75"/>
          <p:cNvSpPr/>
          <p:nvPr/>
        </p:nvSpPr>
        <p:spPr>
          <a:xfrm>
            <a:off x="4176289" y="3878275"/>
            <a:ext cx="791400" cy="754200"/>
          </a:xfrm>
          <a:prstGeom prst="roundRect">
            <a:avLst>
              <a:gd name="adj" fmla="val 16667"/>
            </a:avLst>
          </a:prstGeom>
          <a:solidFill>
            <a:srgbClr val="F75E0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75"/>
          <p:cNvSpPr txBox="1"/>
          <p:nvPr/>
        </p:nvSpPr>
        <p:spPr>
          <a:xfrm>
            <a:off x="2052650"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#3e6027</a:t>
            </a:r>
            <a:endParaRPr sz="1000">
              <a:solidFill>
                <a:srgbClr val="FFFFFF"/>
              </a:solidFill>
            </a:endParaRPr>
          </a:p>
        </p:txBody>
      </p:sp>
      <p:sp>
        <p:nvSpPr>
          <p:cNvPr id="1348" name="Google Shape;1348;p75"/>
          <p:cNvSpPr txBox="1"/>
          <p:nvPr/>
        </p:nvSpPr>
        <p:spPr>
          <a:xfrm>
            <a:off x="3114475"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#e72a01</a:t>
            </a:r>
            <a:endParaRPr sz="1000">
              <a:solidFill>
                <a:srgbClr val="FFFFFF"/>
              </a:solidFill>
            </a:endParaRPr>
          </a:p>
        </p:txBody>
      </p:sp>
      <p:sp>
        <p:nvSpPr>
          <p:cNvPr id="1349" name="Google Shape;1349;p75"/>
          <p:cNvSpPr txBox="1"/>
          <p:nvPr/>
        </p:nvSpPr>
        <p:spPr>
          <a:xfrm>
            <a:off x="4176300"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#f75e07</a:t>
            </a:r>
            <a:endParaRPr sz="1000">
              <a:solidFill>
                <a:srgbClr val="FFFFFF"/>
              </a:solidFill>
            </a:endParaRPr>
          </a:p>
        </p:txBody>
      </p:sp>
      <p:sp>
        <p:nvSpPr>
          <p:cNvPr id="1350" name="Google Shape;1350;p75"/>
          <p:cNvSpPr/>
          <p:nvPr/>
        </p:nvSpPr>
        <p:spPr>
          <a:xfrm>
            <a:off x="5238125" y="3878275"/>
            <a:ext cx="791400" cy="754200"/>
          </a:xfrm>
          <a:prstGeom prst="roundRect">
            <a:avLst>
              <a:gd name="adj" fmla="val 16667"/>
            </a:avLst>
          </a:prstGeom>
          <a:solidFill>
            <a:srgbClr val="F8DC3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75"/>
          <p:cNvSpPr txBox="1"/>
          <p:nvPr/>
        </p:nvSpPr>
        <p:spPr>
          <a:xfrm>
            <a:off x="5238125"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#f8dc39</a:t>
            </a:r>
            <a:endParaRPr sz="1000">
              <a:solidFill>
                <a:schemeClr val="dk1"/>
              </a:solidFill>
            </a:endParaRPr>
          </a:p>
        </p:txBody>
      </p:sp>
      <p:sp>
        <p:nvSpPr>
          <p:cNvPr id="1352" name="Google Shape;1352;p75"/>
          <p:cNvSpPr/>
          <p:nvPr/>
        </p:nvSpPr>
        <p:spPr>
          <a:xfrm>
            <a:off x="6299950" y="2947175"/>
            <a:ext cx="791400" cy="754200"/>
          </a:xfrm>
          <a:prstGeom prst="roundRect">
            <a:avLst>
              <a:gd name="adj" fmla="val 16667"/>
            </a:avLst>
          </a:prstGeom>
          <a:solidFill>
            <a:srgbClr val="43A13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75"/>
          <p:cNvSpPr txBox="1"/>
          <p:nvPr/>
        </p:nvSpPr>
        <p:spPr>
          <a:xfrm>
            <a:off x="6299950"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#43a13c</a:t>
            </a:r>
            <a:endParaRPr sz="1000">
              <a:solidFill>
                <a:srgbClr val="FFFFFF"/>
              </a:solidFill>
            </a:endParaRPr>
          </a:p>
        </p:txBody>
      </p:sp>
      <p:sp>
        <p:nvSpPr>
          <p:cNvPr id="1354" name="Google Shape;1354;p75"/>
          <p:cNvSpPr/>
          <p:nvPr/>
        </p:nvSpPr>
        <p:spPr>
          <a:xfrm>
            <a:off x="6299950" y="3878275"/>
            <a:ext cx="791400" cy="754200"/>
          </a:xfrm>
          <a:prstGeom prst="roundRect">
            <a:avLst>
              <a:gd name="adj" fmla="val 16667"/>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75"/>
          <p:cNvSpPr txBox="1"/>
          <p:nvPr/>
        </p:nvSpPr>
        <p:spPr>
          <a:xfrm>
            <a:off x="6299950"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#ffffff</a:t>
            </a:r>
            <a:endParaRPr sz="1000">
              <a:solidFill>
                <a:schemeClr val="dk1"/>
              </a:solidFill>
            </a:endParaRPr>
          </a:p>
        </p:txBody>
      </p:sp>
      <p:sp>
        <p:nvSpPr>
          <p:cNvPr id="1356" name="Google Shape;1356;p75"/>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Fonts &amp; colors used</a:t>
            </a:r>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60"/>
        <p:cNvGrpSpPr/>
        <p:nvPr/>
      </p:nvGrpSpPr>
      <p:grpSpPr>
        <a:xfrm>
          <a:off x="0" y="0"/>
          <a:ext cx="0" cy="0"/>
          <a:chOff x="0" y="0"/>
          <a:chExt cx="0" cy="0"/>
        </a:xfrm>
      </p:grpSpPr>
      <p:sp>
        <p:nvSpPr>
          <p:cNvPr id="1361" name="Google Shape;1361;p76"/>
          <p:cNvSpPr txBox="1"/>
          <p:nvPr/>
        </p:nvSpPr>
        <p:spPr>
          <a:xfrm>
            <a:off x="1307550" y="1187975"/>
            <a:ext cx="6520500" cy="852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dirty="0">
                <a:solidFill>
                  <a:schemeClr val="lt1"/>
                </a:solidFill>
              </a:rPr>
              <a:t>Create your Story with our illustrated concepts. Choose the style you like the most, edit its colors, pick the background and layers you want to show and bring them to life with the animator panel! It will boost your presentation. Check out </a:t>
            </a:r>
            <a:r>
              <a:rPr lang="en" sz="1100" b="1" dirty="0">
                <a:solidFill>
                  <a:schemeClr val="dk2"/>
                </a:solidFill>
              </a:rPr>
              <a:t>h</a:t>
            </a:r>
            <a:r>
              <a:rPr lang="en" sz="1100" b="1" dirty="0">
                <a:solidFill>
                  <a:schemeClr val="dk2"/>
                </a:solidFill>
                <a:uFill>
                  <a:noFill/>
                </a:u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ow it works</a:t>
            </a:r>
            <a:r>
              <a:rPr lang="en" sz="1100" dirty="0">
                <a:solidFill>
                  <a:schemeClr val="lt1"/>
                </a:solidFill>
                <a:uFill>
                  <a:noFill/>
                </a:u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a:t>
            </a:r>
            <a:endParaRPr sz="1100" dirty="0">
              <a:solidFill>
                <a:schemeClr val="lt1"/>
              </a:solidFill>
            </a:endParaRPr>
          </a:p>
        </p:txBody>
      </p:sp>
      <p:sp>
        <p:nvSpPr>
          <p:cNvPr id="1362" name="Google Shape;1362;p76"/>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Storyset</a:t>
            </a:r>
            <a:endParaRPr/>
          </a:p>
        </p:txBody>
      </p:sp>
      <p:pic>
        <p:nvPicPr>
          <p:cNvPr id="1363" name="Google Shape;1363;p76"/>
          <p:cNvPicPr preferRelativeResize="0"/>
          <p:nvPr/>
        </p:nvPicPr>
        <p:blipFill rotWithShape="1">
          <a:blip r:embed="rId4">
            <a:alphaModFix/>
          </a:blip>
          <a:srcRect t="16547" b="16540"/>
          <a:stretch/>
        </p:blipFill>
        <p:spPr>
          <a:xfrm>
            <a:off x="723400" y="2607125"/>
            <a:ext cx="1522615" cy="1018800"/>
          </a:xfrm>
          <a:prstGeom prst="rect">
            <a:avLst/>
          </a:prstGeom>
          <a:noFill/>
          <a:ln>
            <a:noFill/>
          </a:ln>
        </p:spPr>
      </p:pic>
      <p:sp>
        <p:nvSpPr>
          <p:cNvPr id="1364" name="Google Shape;1364;p76">
            <a:hlinkClick r:id="rId5"/>
          </p:cNvPr>
          <p:cNvSpPr txBox="1"/>
          <p:nvPr/>
        </p:nvSpPr>
        <p:spPr>
          <a:xfrm>
            <a:off x="881858"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2"/>
                </a:solidFill>
                <a:uFill>
                  <a:noFill/>
                </a:uFill>
                <a:hlinkClick r:id="rId5">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Pana</a:t>
            </a:r>
            <a:endParaRPr b="1">
              <a:solidFill>
                <a:schemeClr val="dk2"/>
              </a:solidFill>
            </a:endParaRPr>
          </a:p>
        </p:txBody>
      </p:sp>
      <p:sp>
        <p:nvSpPr>
          <p:cNvPr id="1365" name="Google Shape;1365;p76">
            <a:hlinkClick r:id="rId6"/>
          </p:cNvPr>
          <p:cNvSpPr txBox="1"/>
          <p:nvPr/>
        </p:nvSpPr>
        <p:spPr>
          <a:xfrm>
            <a:off x="240297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2"/>
                </a:solidFill>
                <a:uFill>
                  <a:noFill/>
                </a:uFill>
                <a:hlinkClick r:id="rId6">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Amico</a:t>
            </a:r>
            <a:endParaRPr b="1">
              <a:solidFill>
                <a:schemeClr val="dk2"/>
              </a:solidFill>
            </a:endParaRPr>
          </a:p>
        </p:txBody>
      </p:sp>
      <p:sp>
        <p:nvSpPr>
          <p:cNvPr id="1366" name="Google Shape;1366;p76">
            <a:hlinkClick r:id="rId7"/>
          </p:cNvPr>
          <p:cNvSpPr txBox="1"/>
          <p:nvPr/>
        </p:nvSpPr>
        <p:spPr>
          <a:xfrm>
            <a:off x="392408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2"/>
                </a:solidFill>
                <a:uFill>
                  <a:noFill/>
                </a:uFill>
                <a:hlinkClick r:id="rId7">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Bro</a:t>
            </a:r>
            <a:endParaRPr b="1">
              <a:solidFill>
                <a:schemeClr val="dk2"/>
              </a:solidFill>
            </a:endParaRPr>
          </a:p>
        </p:txBody>
      </p:sp>
      <p:sp>
        <p:nvSpPr>
          <p:cNvPr id="1367" name="Google Shape;1367;p76">
            <a:hlinkClick r:id="rId8"/>
          </p:cNvPr>
          <p:cNvSpPr txBox="1"/>
          <p:nvPr/>
        </p:nvSpPr>
        <p:spPr>
          <a:xfrm>
            <a:off x="544520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2"/>
                </a:solidFill>
                <a:uFill>
                  <a:noFill/>
                </a:uFill>
                <a:hlinkClick r:id="rId8">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Rafiki</a:t>
            </a:r>
            <a:endParaRPr b="1">
              <a:solidFill>
                <a:schemeClr val="dk2"/>
              </a:solidFill>
            </a:endParaRPr>
          </a:p>
        </p:txBody>
      </p:sp>
      <p:pic>
        <p:nvPicPr>
          <p:cNvPr id="1368" name="Google Shape;1368;p76"/>
          <p:cNvPicPr preferRelativeResize="0"/>
          <p:nvPr/>
        </p:nvPicPr>
        <p:blipFill rotWithShape="1">
          <a:blip r:embed="rId9">
            <a:alphaModFix/>
          </a:blip>
          <a:srcRect/>
          <a:stretch/>
        </p:blipFill>
        <p:spPr>
          <a:xfrm>
            <a:off x="2376355" y="2481308"/>
            <a:ext cx="1270420" cy="1270435"/>
          </a:xfrm>
          <a:prstGeom prst="rect">
            <a:avLst/>
          </a:prstGeom>
          <a:noFill/>
          <a:ln>
            <a:noFill/>
          </a:ln>
        </p:spPr>
      </p:pic>
      <p:pic>
        <p:nvPicPr>
          <p:cNvPr id="1369" name="Google Shape;1369;p76"/>
          <p:cNvPicPr preferRelativeResize="0"/>
          <p:nvPr/>
        </p:nvPicPr>
        <p:blipFill rotWithShape="1">
          <a:blip r:embed="rId10">
            <a:alphaModFix/>
          </a:blip>
          <a:srcRect t="6377" b="6377"/>
          <a:stretch/>
        </p:blipFill>
        <p:spPr>
          <a:xfrm>
            <a:off x="3816030" y="2517800"/>
            <a:ext cx="1372495" cy="1197450"/>
          </a:xfrm>
          <a:prstGeom prst="rect">
            <a:avLst/>
          </a:prstGeom>
          <a:noFill/>
          <a:ln>
            <a:noFill/>
          </a:ln>
        </p:spPr>
      </p:pic>
      <p:pic>
        <p:nvPicPr>
          <p:cNvPr id="1370" name="Google Shape;1370;p76"/>
          <p:cNvPicPr preferRelativeResize="0"/>
          <p:nvPr/>
        </p:nvPicPr>
        <p:blipFill rotWithShape="1">
          <a:blip r:embed="rId11">
            <a:alphaModFix/>
          </a:blip>
          <a:srcRect t="9256" b="9256"/>
          <a:stretch/>
        </p:blipFill>
        <p:spPr>
          <a:xfrm>
            <a:off x="5306751" y="2557330"/>
            <a:ext cx="1372475" cy="1118390"/>
          </a:xfrm>
          <a:prstGeom prst="rect">
            <a:avLst/>
          </a:prstGeom>
          <a:noFill/>
          <a:ln>
            <a:noFill/>
          </a:ln>
        </p:spPr>
      </p:pic>
      <p:pic>
        <p:nvPicPr>
          <p:cNvPr id="1371" name="Google Shape;1371;p76"/>
          <p:cNvPicPr preferRelativeResize="0"/>
          <p:nvPr/>
        </p:nvPicPr>
        <p:blipFill rotWithShape="1">
          <a:blip r:embed="rId12">
            <a:alphaModFix/>
          </a:blip>
          <a:srcRect t="14837" b="14844"/>
          <a:stretch/>
        </p:blipFill>
        <p:spPr>
          <a:xfrm>
            <a:off x="6717734" y="2517795"/>
            <a:ext cx="1702865" cy="1197460"/>
          </a:xfrm>
          <a:prstGeom prst="rect">
            <a:avLst/>
          </a:prstGeom>
          <a:noFill/>
          <a:ln>
            <a:noFill/>
          </a:ln>
        </p:spPr>
      </p:pic>
      <p:sp>
        <p:nvSpPr>
          <p:cNvPr id="1372" name="Google Shape;1372;p76">
            <a:hlinkClick r:id="rId13"/>
          </p:cNvPr>
          <p:cNvSpPr txBox="1"/>
          <p:nvPr/>
        </p:nvSpPr>
        <p:spPr>
          <a:xfrm>
            <a:off x="696631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2"/>
                </a:solidFill>
                <a:uFill>
                  <a:noFill/>
                </a:uFill>
                <a:hlinkClick r:id="rId1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Cuate</a:t>
            </a:r>
            <a:endParaRPr b="1">
              <a:solidFill>
                <a:schemeClr val="dk2"/>
              </a:solidFill>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76"/>
        <p:cNvGrpSpPr/>
        <p:nvPr/>
      </p:nvGrpSpPr>
      <p:grpSpPr>
        <a:xfrm>
          <a:off x="0" y="0"/>
          <a:ext cx="0" cy="0"/>
          <a:chOff x="0" y="0"/>
          <a:chExt cx="0" cy="0"/>
        </a:xfrm>
      </p:grpSpPr>
      <p:grpSp>
        <p:nvGrpSpPr>
          <p:cNvPr id="1377" name="Google Shape;1377;p77"/>
          <p:cNvGrpSpPr/>
          <p:nvPr/>
        </p:nvGrpSpPr>
        <p:grpSpPr>
          <a:xfrm>
            <a:off x="5048544" y="3019584"/>
            <a:ext cx="442841" cy="514271"/>
            <a:chOff x="4727025" y="1332775"/>
            <a:chExt cx="59900" cy="69625"/>
          </a:xfrm>
        </p:grpSpPr>
        <p:sp>
          <p:nvSpPr>
            <p:cNvPr id="1378" name="Google Shape;1378;p77"/>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77"/>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 name="Google Shape;1380;p77"/>
          <p:cNvGrpSpPr/>
          <p:nvPr/>
        </p:nvGrpSpPr>
        <p:grpSpPr>
          <a:xfrm>
            <a:off x="5723860" y="2267072"/>
            <a:ext cx="500909" cy="500899"/>
            <a:chOff x="4820425" y="1329900"/>
            <a:chExt cx="70175" cy="70350"/>
          </a:xfrm>
        </p:grpSpPr>
        <p:sp>
          <p:nvSpPr>
            <p:cNvPr id="1381" name="Google Shape;1381;p77"/>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77"/>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77"/>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77"/>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 name="Google Shape;1385;p77"/>
          <p:cNvGrpSpPr/>
          <p:nvPr/>
        </p:nvGrpSpPr>
        <p:grpSpPr>
          <a:xfrm>
            <a:off x="6376484" y="2278862"/>
            <a:ext cx="538135" cy="493119"/>
            <a:chOff x="4903200" y="1331525"/>
            <a:chExt cx="73575" cy="67425"/>
          </a:xfrm>
        </p:grpSpPr>
        <p:sp>
          <p:nvSpPr>
            <p:cNvPr id="1386" name="Google Shape;1386;p77"/>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387" name="Google Shape;1387;p77"/>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 name="Google Shape;1388;p77"/>
          <p:cNvGrpSpPr/>
          <p:nvPr/>
        </p:nvGrpSpPr>
        <p:grpSpPr>
          <a:xfrm>
            <a:off x="5636435" y="3020840"/>
            <a:ext cx="544563" cy="511895"/>
            <a:chOff x="4815575" y="1416800"/>
            <a:chExt cx="73750" cy="71400"/>
          </a:xfrm>
        </p:grpSpPr>
        <p:sp>
          <p:nvSpPr>
            <p:cNvPr id="1389" name="Google Shape;1389;p77"/>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77"/>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77"/>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 name="Google Shape;1392;p77"/>
          <p:cNvGrpSpPr/>
          <p:nvPr/>
        </p:nvGrpSpPr>
        <p:grpSpPr>
          <a:xfrm>
            <a:off x="6333060" y="3020546"/>
            <a:ext cx="602914" cy="512477"/>
            <a:chOff x="4902475" y="1418875"/>
            <a:chExt cx="74500" cy="63775"/>
          </a:xfrm>
        </p:grpSpPr>
        <p:sp>
          <p:nvSpPr>
            <p:cNvPr id="1393" name="Google Shape;1393;p77"/>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77"/>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 name="Google Shape;1395;p77"/>
          <p:cNvGrpSpPr/>
          <p:nvPr/>
        </p:nvGrpSpPr>
        <p:grpSpPr>
          <a:xfrm>
            <a:off x="5748932" y="3759785"/>
            <a:ext cx="515391" cy="525699"/>
            <a:chOff x="4818100" y="1507675"/>
            <a:chExt cx="71225" cy="71625"/>
          </a:xfrm>
        </p:grpSpPr>
        <p:sp>
          <p:nvSpPr>
            <p:cNvPr id="1396" name="Google Shape;1396;p77"/>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77"/>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77"/>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77"/>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 name="Google Shape;1400;p77"/>
          <p:cNvGrpSpPr/>
          <p:nvPr/>
        </p:nvGrpSpPr>
        <p:grpSpPr>
          <a:xfrm>
            <a:off x="5087034" y="3781317"/>
            <a:ext cx="522956" cy="489869"/>
            <a:chOff x="4721450" y="1509475"/>
            <a:chExt cx="79350" cy="74325"/>
          </a:xfrm>
        </p:grpSpPr>
        <p:sp>
          <p:nvSpPr>
            <p:cNvPr id="1401" name="Google Shape;1401;p77"/>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77"/>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77"/>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77"/>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 name="Google Shape;1405;p77"/>
          <p:cNvGrpSpPr/>
          <p:nvPr/>
        </p:nvGrpSpPr>
        <p:grpSpPr>
          <a:xfrm>
            <a:off x="6410277" y="3761069"/>
            <a:ext cx="525704" cy="535436"/>
            <a:chOff x="4906800" y="1507500"/>
            <a:chExt cx="70350" cy="71075"/>
          </a:xfrm>
        </p:grpSpPr>
        <p:sp>
          <p:nvSpPr>
            <p:cNvPr id="1406" name="Google Shape;1406;p77"/>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77"/>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77"/>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77"/>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77"/>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 name="Google Shape;1411;p77"/>
          <p:cNvGrpSpPr/>
          <p:nvPr/>
        </p:nvGrpSpPr>
        <p:grpSpPr>
          <a:xfrm>
            <a:off x="4443099" y="2267050"/>
            <a:ext cx="508054" cy="508095"/>
            <a:chOff x="3736598" y="2170606"/>
            <a:chExt cx="404889" cy="404889"/>
          </a:xfrm>
        </p:grpSpPr>
        <p:sp>
          <p:nvSpPr>
            <p:cNvPr id="1412" name="Google Shape;1412;p77"/>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77"/>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77"/>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77"/>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 name="Google Shape;1416;p77"/>
          <p:cNvGrpSpPr/>
          <p:nvPr/>
        </p:nvGrpSpPr>
        <p:grpSpPr>
          <a:xfrm>
            <a:off x="3731139" y="2267145"/>
            <a:ext cx="575790" cy="507904"/>
            <a:chOff x="3161917" y="2170682"/>
            <a:chExt cx="458870" cy="404737"/>
          </a:xfrm>
        </p:grpSpPr>
        <p:sp>
          <p:nvSpPr>
            <p:cNvPr id="1417" name="Google Shape;1417;p77"/>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418" name="Google Shape;1418;p77"/>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77"/>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 name="Google Shape;1420;p77"/>
          <p:cNvGrpSpPr/>
          <p:nvPr/>
        </p:nvGrpSpPr>
        <p:grpSpPr>
          <a:xfrm>
            <a:off x="3758669" y="3027517"/>
            <a:ext cx="520730" cy="498567"/>
            <a:chOff x="3179914" y="2889488"/>
            <a:chExt cx="422876" cy="404911"/>
          </a:xfrm>
        </p:grpSpPr>
        <p:sp>
          <p:nvSpPr>
            <p:cNvPr id="1421" name="Google Shape;1421;p77"/>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77"/>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77"/>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77"/>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77"/>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77"/>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 name="Google Shape;1427;p77"/>
          <p:cNvGrpSpPr/>
          <p:nvPr/>
        </p:nvGrpSpPr>
        <p:grpSpPr>
          <a:xfrm>
            <a:off x="4387349" y="3027477"/>
            <a:ext cx="516145" cy="498648"/>
            <a:chOff x="3729467" y="2889422"/>
            <a:chExt cx="419153" cy="404977"/>
          </a:xfrm>
        </p:grpSpPr>
        <p:sp>
          <p:nvSpPr>
            <p:cNvPr id="1428" name="Google Shape;1428;p77"/>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77"/>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77"/>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77"/>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77"/>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77"/>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77"/>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5" name="Google Shape;1435;p77"/>
          <p:cNvSpPr/>
          <p:nvPr/>
        </p:nvSpPr>
        <p:spPr>
          <a:xfrm>
            <a:off x="7405574" y="22744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77"/>
          <p:cNvSpPr/>
          <p:nvPr/>
        </p:nvSpPr>
        <p:spPr>
          <a:xfrm>
            <a:off x="7105028" y="22568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77"/>
          <p:cNvSpPr/>
          <p:nvPr/>
        </p:nvSpPr>
        <p:spPr>
          <a:xfrm>
            <a:off x="7727317" y="22633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77"/>
          <p:cNvSpPr/>
          <p:nvPr/>
        </p:nvSpPr>
        <p:spPr>
          <a:xfrm>
            <a:off x="8022022" y="22568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9" name="Google Shape;1439;p77"/>
          <p:cNvGrpSpPr/>
          <p:nvPr/>
        </p:nvGrpSpPr>
        <p:grpSpPr>
          <a:xfrm>
            <a:off x="7107677" y="2474362"/>
            <a:ext cx="166473" cy="141497"/>
            <a:chOff x="4660325" y="1866850"/>
            <a:chExt cx="68350" cy="58100"/>
          </a:xfrm>
        </p:grpSpPr>
        <p:sp>
          <p:nvSpPr>
            <p:cNvPr id="1440" name="Google Shape;1440;p77"/>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77"/>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 name="Google Shape;1442;p77"/>
          <p:cNvGrpSpPr/>
          <p:nvPr/>
        </p:nvGrpSpPr>
        <p:grpSpPr>
          <a:xfrm>
            <a:off x="7417022" y="2500086"/>
            <a:ext cx="162515" cy="90049"/>
            <a:chOff x="4791775" y="1877500"/>
            <a:chExt cx="66725" cy="36975"/>
          </a:xfrm>
        </p:grpSpPr>
        <p:sp>
          <p:nvSpPr>
            <p:cNvPr id="1443" name="Google Shape;1443;p77"/>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77"/>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 name="Google Shape;1445;p77"/>
          <p:cNvGrpSpPr/>
          <p:nvPr/>
        </p:nvGrpSpPr>
        <p:grpSpPr>
          <a:xfrm>
            <a:off x="7738734" y="2500086"/>
            <a:ext cx="144979" cy="90049"/>
            <a:chOff x="4923925" y="1877500"/>
            <a:chExt cx="59525" cy="36975"/>
          </a:xfrm>
        </p:grpSpPr>
        <p:sp>
          <p:nvSpPr>
            <p:cNvPr id="1446" name="Google Shape;1446;p77"/>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77"/>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 name="Google Shape;1448;p77"/>
          <p:cNvGrpSpPr/>
          <p:nvPr/>
        </p:nvGrpSpPr>
        <p:grpSpPr>
          <a:xfrm>
            <a:off x="8033226" y="2482277"/>
            <a:ext cx="141447" cy="125667"/>
            <a:chOff x="5058450" y="1870100"/>
            <a:chExt cx="58075" cy="51600"/>
          </a:xfrm>
        </p:grpSpPr>
        <p:sp>
          <p:nvSpPr>
            <p:cNvPr id="1449" name="Google Shape;1449;p77"/>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77"/>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 name="Google Shape;1451;p77"/>
          <p:cNvGrpSpPr/>
          <p:nvPr/>
        </p:nvGrpSpPr>
        <p:grpSpPr>
          <a:xfrm>
            <a:off x="7447741" y="2904685"/>
            <a:ext cx="101077" cy="107645"/>
            <a:chOff x="4811425" y="2065025"/>
            <a:chExt cx="41500" cy="44200"/>
          </a:xfrm>
        </p:grpSpPr>
        <p:sp>
          <p:nvSpPr>
            <p:cNvPr id="1452" name="Google Shape;1452;p77"/>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77"/>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 name="Google Shape;1454;p77"/>
          <p:cNvGrpSpPr/>
          <p:nvPr/>
        </p:nvGrpSpPr>
        <p:grpSpPr>
          <a:xfrm>
            <a:off x="7740178" y="2904898"/>
            <a:ext cx="120867" cy="107218"/>
            <a:chOff x="4929875" y="2065025"/>
            <a:chExt cx="49625" cy="44025"/>
          </a:xfrm>
        </p:grpSpPr>
        <p:sp>
          <p:nvSpPr>
            <p:cNvPr id="1455" name="Google Shape;1455;p77"/>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77"/>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 name="Google Shape;1457;p77"/>
          <p:cNvGrpSpPr/>
          <p:nvPr/>
        </p:nvGrpSpPr>
        <p:grpSpPr>
          <a:xfrm>
            <a:off x="8068847" y="2907912"/>
            <a:ext cx="70206" cy="101191"/>
            <a:chOff x="5083925" y="2066350"/>
            <a:chExt cx="28825" cy="41550"/>
          </a:xfrm>
        </p:grpSpPr>
        <p:sp>
          <p:nvSpPr>
            <p:cNvPr id="1458" name="Google Shape;1458;p77"/>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77"/>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 name="Google Shape;1460;p77"/>
          <p:cNvGrpSpPr/>
          <p:nvPr/>
        </p:nvGrpSpPr>
        <p:grpSpPr>
          <a:xfrm>
            <a:off x="7100401" y="2923559"/>
            <a:ext cx="181026" cy="69896"/>
            <a:chOff x="4659775" y="2072775"/>
            <a:chExt cx="74325" cy="28700"/>
          </a:xfrm>
        </p:grpSpPr>
        <p:sp>
          <p:nvSpPr>
            <p:cNvPr id="1461" name="Google Shape;1461;p77"/>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77"/>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77"/>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 name="Google Shape;1464;p77"/>
          <p:cNvGrpSpPr/>
          <p:nvPr/>
        </p:nvGrpSpPr>
        <p:grpSpPr>
          <a:xfrm>
            <a:off x="8020257" y="2714124"/>
            <a:ext cx="167387" cy="89197"/>
            <a:chOff x="4662475" y="1976500"/>
            <a:chExt cx="68725" cy="36625"/>
          </a:xfrm>
        </p:grpSpPr>
        <p:sp>
          <p:nvSpPr>
            <p:cNvPr id="1465" name="Google Shape;1465;p77"/>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77"/>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77"/>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 name="Google Shape;1468;p77"/>
          <p:cNvGrpSpPr/>
          <p:nvPr/>
        </p:nvGrpSpPr>
        <p:grpSpPr>
          <a:xfrm>
            <a:off x="7717162" y="2717564"/>
            <a:ext cx="166899" cy="82317"/>
            <a:chOff x="4920150" y="1977875"/>
            <a:chExt cx="68525" cy="33800"/>
          </a:xfrm>
        </p:grpSpPr>
        <p:sp>
          <p:nvSpPr>
            <p:cNvPr id="1469" name="Google Shape;1469;p77"/>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77"/>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77"/>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 name="Google Shape;1472;p77"/>
          <p:cNvGrpSpPr/>
          <p:nvPr/>
        </p:nvGrpSpPr>
        <p:grpSpPr>
          <a:xfrm>
            <a:off x="7128319" y="3121482"/>
            <a:ext cx="125190" cy="127858"/>
            <a:chOff x="4676550" y="2160575"/>
            <a:chExt cx="51400" cy="52500"/>
          </a:xfrm>
        </p:grpSpPr>
        <p:sp>
          <p:nvSpPr>
            <p:cNvPr id="1473" name="Google Shape;1473;p77"/>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77"/>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77"/>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 name="Google Shape;1476;p77"/>
          <p:cNvGrpSpPr/>
          <p:nvPr/>
        </p:nvGrpSpPr>
        <p:grpSpPr>
          <a:xfrm>
            <a:off x="7425577" y="3128514"/>
            <a:ext cx="145405" cy="113794"/>
            <a:chOff x="4768325" y="2163475"/>
            <a:chExt cx="59700" cy="46725"/>
          </a:xfrm>
        </p:grpSpPr>
        <p:sp>
          <p:nvSpPr>
            <p:cNvPr id="1477" name="Google Shape;1477;p77"/>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77"/>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9" name="Google Shape;1479;p77"/>
          <p:cNvSpPr/>
          <p:nvPr/>
        </p:nvSpPr>
        <p:spPr>
          <a:xfrm>
            <a:off x="7757532" y="31200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77"/>
          <p:cNvSpPr/>
          <p:nvPr/>
        </p:nvSpPr>
        <p:spPr>
          <a:xfrm>
            <a:off x="8029908" y="41271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77"/>
          <p:cNvSpPr/>
          <p:nvPr/>
        </p:nvSpPr>
        <p:spPr>
          <a:xfrm>
            <a:off x="7131363" y="33553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77"/>
          <p:cNvSpPr/>
          <p:nvPr/>
        </p:nvSpPr>
        <p:spPr>
          <a:xfrm>
            <a:off x="7099335" y="41429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77"/>
          <p:cNvSpPr/>
          <p:nvPr/>
        </p:nvSpPr>
        <p:spPr>
          <a:xfrm>
            <a:off x="7116658" y="36245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77"/>
          <p:cNvSpPr/>
          <p:nvPr/>
        </p:nvSpPr>
        <p:spPr>
          <a:xfrm>
            <a:off x="7750408" y="36064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5" name="Google Shape;1485;p77"/>
          <p:cNvGrpSpPr/>
          <p:nvPr/>
        </p:nvGrpSpPr>
        <p:grpSpPr>
          <a:xfrm>
            <a:off x="7441895" y="3383608"/>
            <a:ext cx="112768" cy="106853"/>
            <a:chOff x="4768575" y="2253950"/>
            <a:chExt cx="46300" cy="43875"/>
          </a:xfrm>
        </p:grpSpPr>
        <p:sp>
          <p:nvSpPr>
            <p:cNvPr id="1486" name="Google Shape;1486;p77"/>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77"/>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 name="Google Shape;1488;p77"/>
          <p:cNvGrpSpPr/>
          <p:nvPr/>
        </p:nvGrpSpPr>
        <p:grpSpPr>
          <a:xfrm>
            <a:off x="7741518" y="3872634"/>
            <a:ext cx="118187" cy="146246"/>
            <a:chOff x="4960900" y="2433225"/>
            <a:chExt cx="48525" cy="60050"/>
          </a:xfrm>
        </p:grpSpPr>
        <p:sp>
          <p:nvSpPr>
            <p:cNvPr id="1489" name="Google Shape;1489;p77"/>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77"/>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 name="Google Shape;1491;p77"/>
          <p:cNvGrpSpPr/>
          <p:nvPr/>
        </p:nvGrpSpPr>
        <p:grpSpPr>
          <a:xfrm>
            <a:off x="7430083" y="4136695"/>
            <a:ext cx="136394" cy="143810"/>
            <a:chOff x="4854075" y="2527625"/>
            <a:chExt cx="56000" cy="59050"/>
          </a:xfrm>
        </p:grpSpPr>
        <p:sp>
          <p:nvSpPr>
            <p:cNvPr id="1492" name="Google Shape;1492;p77"/>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77"/>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4" name="Google Shape;1494;p77"/>
          <p:cNvSpPr/>
          <p:nvPr/>
        </p:nvSpPr>
        <p:spPr>
          <a:xfrm>
            <a:off x="7445335" y="38794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77"/>
          <p:cNvSpPr/>
          <p:nvPr/>
        </p:nvSpPr>
        <p:spPr>
          <a:xfrm>
            <a:off x="8024001" y="31190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77"/>
          <p:cNvSpPr/>
          <p:nvPr/>
        </p:nvSpPr>
        <p:spPr>
          <a:xfrm>
            <a:off x="7123265" y="38794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7" name="Google Shape;1497;p77"/>
          <p:cNvGrpSpPr/>
          <p:nvPr/>
        </p:nvGrpSpPr>
        <p:grpSpPr>
          <a:xfrm>
            <a:off x="8054294" y="3600439"/>
            <a:ext cx="99312" cy="160797"/>
            <a:chOff x="5059700" y="2334775"/>
            <a:chExt cx="40775" cy="66025"/>
          </a:xfrm>
        </p:grpSpPr>
        <p:sp>
          <p:nvSpPr>
            <p:cNvPr id="1498" name="Google Shape;1498;p77"/>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77"/>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77"/>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77"/>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77"/>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77"/>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77"/>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77"/>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77"/>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 name="Google Shape;1507;p77"/>
          <p:cNvGrpSpPr/>
          <p:nvPr/>
        </p:nvGrpSpPr>
        <p:grpSpPr>
          <a:xfrm>
            <a:off x="8011458" y="3865571"/>
            <a:ext cx="184984" cy="160371"/>
            <a:chOff x="5037700" y="2430325"/>
            <a:chExt cx="75950" cy="65850"/>
          </a:xfrm>
        </p:grpSpPr>
        <p:sp>
          <p:nvSpPr>
            <p:cNvPr id="1508" name="Google Shape;1508;p77"/>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77"/>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 name="Google Shape;1510;p77"/>
          <p:cNvGrpSpPr/>
          <p:nvPr/>
        </p:nvGrpSpPr>
        <p:grpSpPr>
          <a:xfrm>
            <a:off x="7430964" y="3632023"/>
            <a:ext cx="173014" cy="97629"/>
            <a:chOff x="4756975" y="2341800"/>
            <a:chExt cx="91975" cy="51925"/>
          </a:xfrm>
        </p:grpSpPr>
        <p:sp>
          <p:nvSpPr>
            <p:cNvPr id="1511" name="Google Shape;1511;p77"/>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77"/>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77"/>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77"/>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77"/>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77"/>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77"/>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77"/>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77"/>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77"/>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77"/>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77"/>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77"/>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77"/>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77"/>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77"/>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77"/>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77"/>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77"/>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77"/>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1" name="Google Shape;1531;p77"/>
          <p:cNvGrpSpPr/>
          <p:nvPr/>
        </p:nvGrpSpPr>
        <p:grpSpPr>
          <a:xfrm>
            <a:off x="7697901" y="4120720"/>
            <a:ext cx="212497" cy="175761"/>
            <a:chOff x="4943575" y="2516350"/>
            <a:chExt cx="98675" cy="81700"/>
          </a:xfrm>
        </p:grpSpPr>
        <p:sp>
          <p:nvSpPr>
            <p:cNvPr id="1532" name="Google Shape;1532;p77"/>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77"/>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77"/>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77"/>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77"/>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77"/>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77"/>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77"/>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77"/>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77"/>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77"/>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77"/>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77"/>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77"/>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77"/>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77"/>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77"/>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77"/>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77"/>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77"/>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77"/>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77"/>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77"/>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77"/>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77"/>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77"/>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77"/>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77"/>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77"/>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77"/>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77"/>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77"/>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77"/>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77"/>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77"/>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77"/>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77"/>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77"/>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77"/>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77"/>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77"/>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77"/>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77"/>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77"/>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77"/>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77"/>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77"/>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77"/>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77"/>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77"/>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77"/>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77"/>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77"/>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77"/>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77"/>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77"/>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77"/>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77"/>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77"/>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77"/>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77"/>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77"/>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77"/>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77"/>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77"/>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77"/>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77"/>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77"/>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77"/>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77"/>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77"/>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77"/>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77"/>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77"/>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77"/>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77"/>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77"/>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77"/>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0" name="Google Shape;1610;p77"/>
          <p:cNvGrpSpPr/>
          <p:nvPr/>
        </p:nvGrpSpPr>
        <p:grpSpPr>
          <a:xfrm>
            <a:off x="1955962" y="3346963"/>
            <a:ext cx="965351" cy="134611"/>
            <a:chOff x="4411970" y="2962952"/>
            <a:chExt cx="706544" cy="104212"/>
          </a:xfrm>
        </p:grpSpPr>
        <p:sp>
          <p:nvSpPr>
            <p:cNvPr id="1611" name="Google Shape;1611;p77"/>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77"/>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77"/>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77"/>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 name="Google Shape;1615;p77"/>
          <p:cNvGrpSpPr/>
          <p:nvPr/>
        </p:nvGrpSpPr>
        <p:grpSpPr>
          <a:xfrm>
            <a:off x="1955962" y="2935877"/>
            <a:ext cx="960158" cy="289172"/>
            <a:chOff x="4411970" y="2726085"/>
            <a:chExt cx="643107" cy="193659"/>
          </a:xfrm>
        </p:grpSpPr>
        <p:sp>
          <p:nvSpPr>
            <p:cNvPr id="1616" name="Google Shape;1616;p77"/>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77"/>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77"/>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 name="Google Shape;1619;p77"/>
          <p:cNvGrpSpPr/>
          <p:nvPr/>
        </p:nvGrpSpPr>
        <p:grpSpPr>
          <a:xfrm>
            <a:off x="958854" y="3201987"/>
            <a:ext cx="833173" cy="259209"/>
            <a:chOff x="4411970" y="4340222"/>
            <a:chExt cx="779467" cy="242683"/>
          </a:xfrm>
        </p:grpSpPr>
        <p:sp>
          <p:nvSpPr>
            <p:cNvPr id="1620" name="Google Shape;1620;p77"/>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77"/>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77"/>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3" name="Google Shape;1623;p77"/>
          <p:cNvGrpSpPr/>
          <p:nvPr/>
        </p:nvGrpSpPr>
        <p:grpSpPr>
          <a:xfrm>
            <a:off x="1955962" y="2597733"/>
            <a:ext cx="965160" cy="216230"/>
            <a:chOff x="4411970" y="2468674"/>
            <a:chExt cx="747317" cy="167425"/>
          </a:xfrm>
        </p:grpSpPr>
        <p:sp>
          <p:nvSpPr>
            <p:cNvPr id="1624" name="Google Shape;1624;p77"/>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77"/>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 name="Google Shape;1626;p77"/>
          <p:cNvGrpSpPr/>
          <p:nvPr/>
        </p:nvGrpSpPr>
        <p:grpSpPr>
          <a:xfrm>
            <a:off x="954709" y="2502450"/>
            <a:ext cx="810451" cy="319148"/>
            <a:chOff x="4411970" y="3686602"/>
            <a:chExt cx="797845" cy="314215"/>
          </a:xfrm>
        </p:grpSpPr>
        <p:sp>
          <p:nvSpPr>
            <p:cNvPr id="1627" name="Google Shape;1627;p77"/>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77"/>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77"/>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77"/>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77"/>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32" name="Google Shape;1632;p77"/>
          <p:cNvSpPr/>
          <p:nvPr/>
        </p:nvSpPr>
        <p:spPr>
          <a:xfrm>
            <a:off x="947558" y="29110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33" name="Google Shape;1633;p77"/>
          <p:cNvGrpSpPr/>
          <p:nvPr/>
        </p:nvGrpSpPr>
        <p:grpSpPr>
          <a:xfrm>
            <a:off x="954806" y="2256974"/>
            <a:ext cx="1970333" cy="208784"/>
            <a:chOff x="6336019" y="3733725"/>
            <a:chExt cx="2566206" cy="351310"/>
          </a:xfrm>
        </p:grpSpPr>
        <p:sp>
          <p:nvSpPr>
            <p:cNvPr id="1634" name="Google Shape;1634;p77"/>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77"/>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77"/>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77"/>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 name="Google Shape;1638;p77"/>
          <p:cNvGrpSpPr/>
          <p:nvPr/>
        </p:nvGrpSpPr>
        <p:grpSpPr>
          <a:xfrm>
            <a:off x="1955962" y="3864529"/>
            <a:ext cx="946551" cy="153200"/>
            <a:chOff x="4404545" y="3301592"/>
            <a:chExt cx="782403" cy="129272"/>
          </a:xfrm>
        </p:grpSpPr>
        <p:sp>
          <p:nvSpPr>
            <p:cNvPr id="1639" name="Google Shape;1639;p77"/>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77"/>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1" name="Google Shape;1641;p77"/>
          <p:cNvGrpSpPr/>
          <p:nvPr/>
        </p:nvGrpSpPr>
        <p:grpSpPr>
          <a:xfrm>
            <a:off x="1955962" y="3603488"/>
            <a:ext cx="962257" cy="139127"/>
            <a:chOff x="4411970" y="3131459"/>
            <a:chExt cx="710520" cy="117397"/>
          </a:xfrm>
        </p:grpSpPr>
        <p:sp>
          <p:nvSpPr>
            <p:cNvPr id="1642" name="Google Shape;1642;p77"/>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77"/>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4" name="Google Shape;1644;p77" descr="Timeline background shape"/>
          <p:cNvSpPr/>
          <p:nvPr/>
        </p:nvSpPr>
        <p:spPr>
          <a:xfrm>
            <a:off x="1955962" y="41396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5" name="Google Shape;1645;p77"/>
          <p:cNvGrpSpPr/>
          <p:nvPr/>
        </p:nvGrpSpPr>
        <p:grpSpPr>
          <a:xfrm>
            <a:off x="956107" y="3538282"/>
            <a:ext cx="823838" cy="458988"/>
            <a:chOff x="4411970" y="1801825"/>
            <a:chExt cx="734586" cy="409262"/>
          </a:xfrm>
        </p:grpSpPr>
        <p:sp>
          <p:nvSpPr>
            <p:cNvPr id="1646" name="Google Shape;1646;p77"/>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77"/>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8" name="Google Shape;1648;p77"/>
          <p:cNvGrpSpPr/>
          <p:nvPr/>
        </p:nvGrpSpPr>
        <p:grpSpPr>
          <a:xfrm>
            <a:off x="956107" y="4086708"/>
            <a:ext cx="856348" cy="212039"/>
            <a:chOff x="4411970" y="2233974"/>
            <a:chExt cx="763574" cy="189068"/>
          </a:xfrm>
        </p:grpSpPr>
        <p:sp>
          <p:nvSpPr>
            <p:cNvPr id="1649" name="Google Shape;1649;p77"/>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77"/>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1" name="Google Shape;1651;p77"/>
          <p:cNvGrpSpPr/>
          <p:nvPr/>
        </p:nvGrpSpPr>
        <p:grpSpPr>
          <a:xfrm>
            <a:off x="3066303" y="2262044"/>
            <a:ext cx="511602" cy="511602"/>
            <a:chOff x="5681300" y="2527788"/>
            <a:chExt cx="805800" cy="805800"/>
          </a:xfrm>
        </p:grpSpPr>
        <p:sp>
          <p:nvSpPr>
            <p:cNvPr id="1652" name="Google Shape;1652;p77"/>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77"/>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4" name="Google Shape;1654;p77"/>
          <p:cNvGrpSpPr/>
          <p:nvPr/>
        </p:nvGrpSpPr>
        <p:grpSpPr>
          <a:xfrm>
            <a:off x="3063497" y="3028627"/>
            <a:ext cx="513021" cy="512935"/>
            <a:chOff x="4049800" y="640400"/>
            <a:chExt cx="858900" cy="858900"/>
          </a:xfrm>
        </p:grpSpPr>
        <p:sp>
          <p:nvSpPr>
            <p:cNvPr id="1655" name="Google Shape;1655;p77"/>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77"/>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7" name="Google Shape;1657;p77"/>
          <p:cNvGrpSpPr/>
          <p:nvPr/>
        </p:nvGrpSpPr>
        <p:grpSpPr>
          <a:xfrm>
            <a:off x="2980696" y="3680519"/>
            <a:ext cx="686489" cy="686585"/>
            <a:chOff x="5080188" y="927900"/>
            <a:chExt cx="961200" cy="961200"/>
          </a:xfrm>
        </p:grpSpPr>
        <p:sp>
          <p:nvSpPr>
            <p:cNvPr id="1658" name="Google Shape;1658;p77"/>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77"/>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77"/>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77"/>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77"/>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77"/>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77"/>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77"/>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6" name="Google Shape;1666;p77"/>
          <p:cNvGrpSpPr/>
          <p:nvPr/>
        </p:nvGrpSpPr>
        <p:grpSpPr>
          <a:xfrm>
            <a:off x="3763848" y="3773248"/>
            <a:ext cx="510373" cy="510937"/>
            <a:chOff x="7508249" y="1522825"/>
            <a:chExt cx="1326332" cy="1322987"/>
          </a:xfrm>
        </p:grpSpPr>
        <p:sp>
          <p:nvSpPr>
            <p:cNvPr id="1667" name="Google Shape;1667;p77"/>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77"/>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77"/>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77"/>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77"/>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77"/>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77"/>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77"/>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77"/>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77"/>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7" name="Google Shape;1677;p77"/>
          <p:cNvGrpSpPr/>
          <p:nvPr/>
        </p:nvGrpSpPr>
        <p:grpSpPr>
          <a:xfrm>
            <a:off x="4455441" y="3774653"/>
            <a:ext cx="492652" cy="503348"/>
            <a:chOff x="6039282" y="1042577"/>
            <a:chExt cx="734315" cy="731929"/>
          </a:xfrm>
        </p:grpSpPr>
        <p:sp>
          <p:nvSpPr>
            <p:cNvPr id="1678" name="Google Shape;1678;p77"/>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77"/>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77"/>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7"/>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77"/>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77"/>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77"/>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77"/>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77"/>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77"/>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77"/>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77"/>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77"/>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77"/>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77"/>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77"/>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77"/>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77"/>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77"/>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77"/>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77"/>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9" name="Google Shape;1699;p77"/>
          <p:cNvGrpSpPr/>
          <p:nvPr/>
        </p:nvGrpSpPr>
        <p:grpSpPr>
          <a:xfrm>
            <a:off x="5095855" y="2270694"/>
            <a:ext cx="483304" cy="504902"/>
            <a:chOff x="1825800" y="1651625"/>
            <a:chExt cx="568125" cy="591775"/>
          </a:xfrm>
        </p:grpSpPr>
        <p:sp>
          <p:nvSpPr>
            <p:cNvPr id="1700" name="Google Shape;1700;p77"/>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77"/>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77"/>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77"/>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77"/>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77"/>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06" name="Google Shape;1706;p77"/>
          <p:cNvSpPr/>
          <p:nvPr/>
        </p:nvSpPr>
        <p:spPr>
          <a:xfrm>
            <a:off x="7713443" y="33498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77"/>
          <p:cNvSpPr/>
          <p:nvPr/>
        </p:nvSpPr>
        <p:spPr>
          <a:xfrm>
            <a:off x="8029700" y="33786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77"/>
          <p:cNvSpPr/>
          <p:nvPr/>
        </p:nvSpPr>
        <p:spPr>
          <a:xfrm>
            <a:off x="7131814" y="26996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77"/>
          <p:cNvSpPr/>
          <p:nvPr/>
        </p:nvSpPr>
        <p:spPr>
          <a:xfrm flipH="1">
            <a:off x="7439179" y="26996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77"/>
          <p:cNvSpPr txBox="1"/>
          <p:nvPr/>
        </p:nvSpPr>
        <p:spPr>
          <a:xfrm>
            <a:off x="723350" y="1187975"/>
            <a:ext cx="7697100" cy="814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dirty="0">
                <a:solidFill>
                  <a:schemeClr val="lt1"/>
                </a:solidFill>
              </a:rPr>
              <a:t>You can easily </a:t>
            </a:r>
            <a:r>
              <a:rPr lang="en" sz="1100" b="1" dirty="0">
                <a:solidFill>
                  <a:schemeClr val="dk2"/>
                </a:solidFill>
              </a:rPr>
              <a:t>resize </a:t>
            </a:r>
            <a:r>
              <a:rPr lang="en" sz="1100" dirty="0">
                <a:solidFill>
                  <a:schemeClr val="lt1"/>
                </a:solidFill>
              </a:rPr>
              <a:t>these resources without losing quality. To </a:t>
            </a:r>
            <a:r>
              <a:rPr lang="en" sz="1100" b="1" dirty="0">
                <a:solidFill>
                  <a:schemeClr val="dk2"/>
                </a:solidFill>
              </a:rPr>
              <a:t>change the color</a:t>
            </a:r>
            <a:r>
              <a:rPr lang="en" sz="1100" dirty="0">
                <a:solidFill>
                  <a:schemeClr val="lt1"/>
                </a:solidFill>
              </a:rPr>
              <a:t>, just ungroup the resource and click on the object you want to change. Then, click on the paint bucket and select the color you want. Group the resource again when you’re done. You can also look for more </a:t>
            </a:r>
            <a:r>
              <a:rPr lang="en" sz="1100" b="1" dirty="0" smtClean="0">
                <a:solidFill>
                  <a:schemeClr val="dk2"/>
                </a:solidFill>
                <a:uFill>
                  <a:noFill/>
                </a:uFill>
              </a:rPr>
              <a:t>infographics</a:t>
            </a:r>
            <a:r>
              <a:rPr lang="en" sz="1100" dirty="0" smtClean="0">
                <a:solidFill>
                  <a:schemeClr val="lt1"/>
                </a:solidFill>
              </a:rPr>
              <a:t>.</a:t>
            </a:r>
            <a:endParaRPr sz="1100" dirty="0">
              <a:solidFill>
                <a:schemeClr val="lt1"/>
              </a:solidFill>
            </a:endParaRPr>
          </a:p>
        </p:txBody>
      </p:sp>
      <p:sp>
        <p:nvSpPr>
          <p:cNvPr id="1711" name="Google Shape;1711;p77"/>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Use our editable graphic resources...</a:t>
            </a:r>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1715"/>
        <p:cNvGrpSpPr/>
        <p:nvPr/>
      </p:nvGrpSpPr>
      <p:grpSpPr>
        <a:xfrm>
          <a:off x="0" y="0"/>
          <a:ext cx="0" cy="0"/>
          <a:chOff x="0" y="0"/>
          <a:chExt cx="0" cy="0"/>
        </a:xfrm>
      </p:grpSpPr>
      <p:grpSp>
        <p:nvGrpSpPr>
          <p:cNvPr id="1716" name="Google Shape;1716;p78"/>
          <p:cNvGrpSpPr/>
          <p:nvPr/>
        </p:nvGrpSpPr>
        <p:grpSpPr>
          <a:xfrm>
            <a:off x="722059" y="955168"/>
            <a:ext cx="2492868" cy="1379876"/>
            <a:chOff x="2654821" y="2311071"/>
            <a:chExt cx="2279715" cy="1262120"/>
          </a:xfrm>
        </p:grpSpPr>
        <p:grpSp>
          <p:nvGrpSpPr>
            <p:cNvPr id="1717" name="Google Shape;1717;p78"/>
            <p:cNvGrpSpPr/>
            <p:nvPr/>
          </p:nvGrpSpPr>
          <p:grpSpPr>
            <a:xfrm>
              <a:off x="4034269" y="2840745"/>
              <a:ext cx="40212" cy="36437"/>
              <a:chOff x="4293400" y="2574725"/>
              <a:chExt cx="84425" cy="80100"/>
            </a:xfrm>
          </p:grpSpPr>
          <p:sp>
            <p:nvSpPr>
              <p:cNvPr id="1718" name="Google Shape;1718;p78"/>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1719" name="Google Shape;1719;p78"/>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0" name="Google Shape;1720;p78"/>
            <p:cNvGrpSpPr/>
            <p:nvPr/>
          </p:nvGrpSpPr>
          <p:grpSpPr>
            <a:xfrm>
              <a:off x="3894606" y="2334874"/>
              <a:ext cx="913198" cy="518984"/>
              <a:chOff x="4000175" y="1462675"/>
              <a:chExt cx="1917275" cy="1140875"/>
            </a:xfrm>
          </p:grpSpPr>
          <p:sp>
            <p:nvSpPr>
              <p:cNvPr id="1721" name="Google Shape;1721;p78"/>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1722" name="Google Shape;1722;p78"/>
              <p:cNvGrpSpPr/>
              <p:nvPr/>
            </p:nvGrpSpPr>
            <p:grpSpPr>
              <a:xfrm>
                <a:off x="4000175" y="1462675"/>
                <a:ext cx="1917275" cy="1140875"/>
                <a:chOff x="4000175" y="1462675"/>
                <a:chExt cx="1917275" cy="1140875"/>
              </a:xfrm>
            </p:grpSpPr>
            <p:sp>
              <p:nvSpPr>
                <p:cNvPr id="1723" name="Google Shape;1723;p78"/>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1724" name="Google Shape;1724;p78"/>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78"/>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78"/>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78"/>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728" name="Google Shape;1728;p78"/>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29" name="Google Shape;1729;p78"/>
            <p:cNvGrpSpPr/>
            <p:nvPr/>
          </p:nvGrpSpPr>
          <p:grpSpPr>
            <a:xfrm>
              <a:off x="3875768" y="2846704"/>
              <a:ext cx="44796" cy="47366"/>
              <a:chOff x="3960625" y="2587825"/>
              <a:chExt cx="94050" cy="104125"/>
            </a:xfrm>
          </p:grpSpPr>
          <p:sp>
            <p:nvSpPr>
              <p:cNvPr id="1730" name="Google Shape;1730;p78"/>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1731" name="Google Shape;1731;p78"/>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2" name="Google Shape;1732;p78"/>
            <p:cNvGrpSpPr/>
            <p:nvPr/>
          </p:nvGrpSpPr>
          <p:grpSpPr>
            <a:xfrm>
              <a:off x="3782759" y="2807162"/>
              <a:ext cx="82686" cy="85487"/>
              <a:chOff x="3765350" y="2500900"/>
              <a:chExt cx="173600" cy="187925"/>
            </a:xfrm>
          </p:grpSpPr>
          <p:sp>
            <p:nvSpPr>
              <p:cNvPr id="1733" name="Google Shape;1733;p78"/>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1734" name="Google Shape;1734;p78"/>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78"/>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78"/>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78"/>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78"/>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9" name="Google Shape;1739;p78"/>
            <p:cNvGrpSpPr/>
            <p:nvPr/>
          </p:nvGrpSpPr>
          <p:grpSpPr>
            <a:xfrm>
              <a:off x="3775674" y="2798496"/>
              <a:ext cx="40545" cy="23564"/>
              <a:chOff x="3750475" y="2481850"/>
              <a:chExt cx="85125" cy="51800"/>
            </a:xfrm>
          </p:grpSpPr>
          <p:sp>
            <p:nvSpPr>
              <p:cNvPr id="1740" name="Google Shape;1740;p78"/>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78"/>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1742" name="Google Shape;1742;p78"/>
            <p:cNvGrpSpPr/>
            <p:nvPr/>
          </p:nvGrpSpPr>
          <p:grpSpPr>
            <a:xfrm>
              <a:off x="3716946" y="2776024"/>
              <a:ext cx="81971" cy="76912"/>
              <a:chOff x="3627175" y="2432450"/>
              <a:chExt cx="172100" cy="169075"/>
            </a:xfrm>
          </p:grpSpPr>
          <p:sp>
            <p:nvSpPr>
              <p:cNvPr id="1743" name="Google Shape;1743;p78"/>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78"/>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1745" name="Google Shape;1745;p78"/>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1746" name="Google Shape;1746;p78"/>
            <p:cNvGrpSpPr/>
            <p:nvPr/>
          </p:nvGrpSpPr>
          <p:grpSpPr>
            <a:xfrm>
              <a:off x="3685682" y="2845624"/>
              <a:ext cx="29311" cy="45055"/>
              <a:chOff x="3561536" y="2585450"/>
              <a:chExt cx="61539" cy="99045"/>
            </a:xfrm>
          </p:grpSpPr>
          <p:sp>
            <p:nvSpPr>
              <p:cNvPr id="1747" name="Google Shape;1747;p78"/>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78"/>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1749" name="Google Shape;1749;p78"/>
            <p:cNvGrpSpPr/>
            <p:nvPr/>
          </p:nvGrpSpPr>
          <p:grpSpPr>
            <a:xfrm>
              <a:off x="3849905" y="2572252"/>
              <a:ext cx="74339" cy="119559"/>
              <a:chOff x="3906325" y="1984500"/>
              <a:chExt cx="156075" cy="262825"/>
            </a:xfrm>
          </p:grpSpPr>
          <p:sp>
            <p:nvSpPr>
              <p:cNvPr id="1750" name="Google Shape;1750;p78"/>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1751" name="Google Shape;1751;p78"/>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2" name="Google Shape;1752;p78"/>
            <p:cNvGrpSpPr/>
            <p:nvPr/>
          </p:nvGrpSpPr>
          <p:grpSpPr>
            <a:xfrm>
              <a:off x="2654821" y="2414345"/>
              <a:ext cx="667570" cy="558731"/>
              <a:chOff x="1397225" y="1637375"/>
              <a:chExt cx="1401575" cy="1228250"/>
            </a:xfrm>
          </p:grpSpPr>
          <p:sp>
            <p:nvSpPr>
              <p:cNvPr id="1753" name="Google Shape;1753;p78"/>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1754" name="Google Shape;1754;p78"/>
              <p:cNvGrpSpPr/>
              <p:nvPr/>
            </p:nvGrpSpPr>
            <p:grpSpPr>
              <a:xfrm>
                <a:off x="1397225" y="1637375"/>
                <a:ext cx="1398775" cy="1228250"/>
                <a:chOff x="1397225" y="1637375"/>
                <a:chExt cx="1398775" cy="1228250"/>
              </a:xfrm>
            </p:grpSpPr>
            <p:sp>
              <p:nvSpPr>
                <p:cNvPr id="1755" name="Google Shape;1755;p78"/>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78"/>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57" name="Google Shape;1757;p78"/>
            <p:cNvGrpSpPr/>
            <p:nvPr/>
          </p:nvGrpSpPr>
          <p:grpSpPr>
            <a:xfrm>
              <a:off x="3230417" y="3103734"/>
              <a:ext cx="282982" cy="280332"/>
              <a:chOff x="2605700" y="3152850"/>
              <a:chExt cx="594125" cy="616250"/>
            </a:xfrm>
          </p:grpSpPr>
          <p:sp>
            <p:nvSpPr>
              <p:cNvPr id="1758" name="Google Shape;1758;p78"/>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1759" name="Google Shape;1759;p78"/>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1760" name="Google Shape;1760;p78"/>
            <p:cNvGrpSpPr/>
            <p:nvPr/>
          </p:nvGrpSpPr>
          <p:grpSpPr>
            <a:xfrm>
              <a:off x="3265985" y="3226989"/>
              <a:ext cx="87151" cy="346202"/>
              <a:chOff x="2680375" y="3423800"/>
              <a:chExt cx="182975" cy="761050"/>
            </a:xfrm>
          </p:grpSpPr>
          <p:sp>
            <p:nvSpPr>
              <p:cNvPr id="1761" name="Google Shape;1761;p78"/>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1762" name="Google Shape;1762;p78"/>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3" name="Google Shape;1763;p78"/>
            <p:cNvGrpSpPr/>
            <p:nvPr/>
          </p:nvGrpSpPr>
          <p:grpSpPr>
            <a:xfrm>
              <a:off x="3855466" y="3289811"/>
              <a:ext cx="112514" cy="94210"/>
              <a:chOff x="3918000" y="3561900"/>
              <a:chExt cx="236225" cy="207100"/>
            </a:xfrm>
          </p:grpSpPr>
          <p:sp>
            <p:nvSpPr>
              <p:cNvPr id="1764" name="Google Shape;1764;p78"/>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1765" name="Google Shape;1765;p78"/>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66" name="Google Shape;1766;p78"/>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78"/>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78"/>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1769" name="Google Shape;1769;p78"/>
            <p:cNvGrpSpPr/>
            <p:nvPr/>
          </p:nvGrpSpPr>
          <p:grpSpPr>
            <a:xfrm>
              <a:off x="2905224" y="2311071"/>
              <a:ext cx="596721" cy="528992"/>
              <a:chOff x="1922950" y="1410350"/>
              <a:chExt cx="1252825" cy="1162875"/>
            </a:xfrm>
          </p:grpSpPr>
          <p:sp>
            <p:nvSpPr>
              <p:cNvPr id="1770" name="Google Shape;1770;p78"/>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78"/>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78"/>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78"/>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78"/>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78"/>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78"/>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78"/>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78"/>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78"/>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78"/>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78"/>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78"/>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78"/>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78"/>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78"/>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1786" name="Google Shape;1786;p78"/>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78"/>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78"/>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78"/>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78"/>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78"/>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78"/>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78"/>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78"/>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78"/>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78"/>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78"/>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78"/>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78"/>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78"/>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78"/>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78"/>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78"/>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78"/>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78"/>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806" name="Google Shape;1806;p78"/>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807" name="Google Shape;1807;p78"/>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08" name="Google Shape;1808;p78"/>
            <p:cNvGrpSpPr/>
            <p:nvPr/>
          </p:nvGrpSpPr>
          <p:grpSpPr>
            <a:xfrm>
              <a:off x="3280929" y="3294542"/>
              <a:ext cx="109894" cy="272224"/>
              <a:chOff x="2711750" y="3572300"/>
              <a:chExt cx="230725" cy="598425"/>
            </a:xfrm>
          </p:grpSpPr>
          <p:sp>
            <p:nvSpPr>
              <p:cNvPr id="1809" name="Google Shape;1809;p78"/>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78"/>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1" name="Google Shape;1811;p78"/>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12" name="Google Shape;1812;p78"/>
            <p:cNvGrpSpPr/>
            <p:nvPr/>
          </p:nvGrpSpPr>
          <p:grpSpPr>
            <a:xfrm>
              <a:off x="3790439" y="2408636"/>
              <a:ext cx="73017" cy="75684"/>
              <a:chOff x="3781475" y="1624825"/>
              <a:chExt cx="153300" cy="166375"/>
            </a:xfrm>
          </p:grpSpPr>
          <p:sp>
            <p:nvSpPr>
              <p:cNvPr id="1813" name="Google Shape;1813;p78"/>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78"/>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78"/>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78"/>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7" name="Google Shape;1817;p78"/>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78"/>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78"/>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78"/>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78"/>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78"/>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78"/>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24" name="Google Shape;1824;p78"/>
            <p:cNvGrpSpPr/>
            <p:nvPr/>
          </p:nvGrpSpPr>
          <p:grpSpPr>
            <a:xfrm>
              <a:off x="4403342" y="3107749"/>
              <a:ext cx="316680" cy="101374"/>
              <a:chOff x="5068275" y="3161675"/>
              <a:chExt cx="664875" cy="222850"/>
            </a:xfrm>
          </p:grpSpPr>
          <p:sp>
            <p:nvSpPr>
              <p:cNvPr id="1825" name="Google Shape;1825;p78"/>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78"/>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78"/>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78"/>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29" name="Google Shape;1829;p78"/>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78"/>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78"/>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78"/>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78"/>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78"/>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78"/>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78"/>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78"/>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78"/>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78"/>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78"/>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78"/>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78"/>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78"/>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78"/>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78"/>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78"/>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78"/>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78"/>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78"/>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78"/>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78"/>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78"/>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78"/>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78"/>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78"/>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78"/>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78"/>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58" name="Google Shape;1858;p78"/>
            <p:cNvGrpSpPr/>
            <p:nvPr/>
          </p:nvGrpSpPr>
          <p:grpSpPr>
            <a:xfrm>
              <a:off x="3697513" y="2707266"/>
              <a:ext cx="59549" cy="79733"/>
              <a:chOff x="3586375" y="2281300"/>
              <a:chExt cx="125025" cy="175275"/>
            </a:xfrm>
          </p:grpSpPr>
          <p:sp>
            <p:nvSpPr>
              <p:cNvPr id="1859" name="Google Shape;1859;p78"/>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78"/>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1" name="Google Shape;1861;p78"/>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62" name="Google Shape;1862;p78"/>
            <p:cNvGrpSpPr/>
            <p:nvPr/>
          </p:nvGrpSpPr>
          <p:grpSpPr>
            <a:xfrm>
              <a:off x="4513224" y="3221724"/>
              <a:ext cx="274563" cy="280321"/>
              <a:chOff x="5298975" y="3412225"/>
              <a:chExt cx="576450" cy="616225"/>
            </a:xfrm>
          </p:grpSpPr>
          <p:sp>
            <p:nvSpPr>
              <p:cNvPr id="1863" name="Google Shape;1863;p78"/>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864" name="Google Shape;1864;p78"/>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5" name="Google Shape;1865;p78"/>
            <p:cNvGrpSpPr/>
            <p:nvPr/>
          </p:nvGrpSpPr>
          <p:grpSpPr>
            <a:xfrm>
              <a:off x="4824403" y="3421846"/>
              <a:ext cx="110132" cy="130647"/>
              <a:chOff x="5952300" y="3852150"/>
              <a:chExt cx="231225" cy="287200"/>
            </a:xfrm>
          </p:grpSpPr>
          <p:sp>
            <p:nvSpPr>
              <p:cNvPr id="1866" name="Google Shape;1866;p78"/>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78"/>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8" name="Google Shape;1868;p78"/>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78"/>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78"/>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78"/>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78"/>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78"/>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78"/>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78"/>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76" name="Google Shape;1876;p78"/>
            <p:cNvGrpSpPr/>
            <p:nvPr/>
          </p:nvGrpSpPr>
          <p:grpSpPr>
            <a:xfrm>
              <a:off x="4295710" y="3079670"/>
              <a:ext cx="14968" cy="27135"/>
              <a:chOff x="4842300" y="3099950"/>
              <a:chExt cx="31425" cy="59650"/>
            </a:xfrm>
          </p:grpSpPr>
          <p:sp>
            <p:nvSpPr>
              <p:cNvPr id="1877" name="Google Shape;1877;p78"/>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78"/>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78"/>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78"/>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81" name="Google Shape;1881;p78"/>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78"/>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78"/>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78"/>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78"/>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78"/>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78"/>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78"/>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9" name="Google Shape;1889;p78"/>
            <p:cNvGrpSpPr/>
            <p:nvPr/>
          </p:nvGrpSpPr>
          <p:grpSpPr>
            <a:xfrm>
              <a:off x="3831056" y="2816010"/>
              <a:ext cx="37378" cy="27612"/>
              <a:chOff x="3866750" y="2520350"/>
              <a:chExt cx="78475" cy="60700"/>
            </a:xfrm>
          </p:grpSpPr>
          <p:sp>
            <p:nvSpPr>
              <p:cNvPr id="1890" name="Google Shape;1890;p78"/>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78"/>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78"/>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78"/>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94" name="Google Shape;1894;p78"/>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78"/>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78"/>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78"/>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78"/>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78"/>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78"/>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78"/>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78"/>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78"/>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78"/>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78"/>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78"/>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78"/>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78"/>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78"/>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78"/>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911" name="Google Shape;1911;p78"/>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78"/>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78"/>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78"/>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78"/>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78"/>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78"/>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78"/>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78"/>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78"/>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78"/>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78"/>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923" name="Google Shape;1923;p78"/>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78"/>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78"/>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78"/>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78"/>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78"/>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78"/>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78"/>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78"/>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78"/>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78"/>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78"/>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78"/>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36" name="Google Shape;1936;p78"/>
            <p:cNvGrpSpPr/>
            <p:nvPr/>
          </p:nvGrpSpPr>
          <p:grpSpPr>
            <a:xfrm>
              <a:off x="3632736" y="3051591"/>
              <a:ext cx="63288" cy="45217"/>
              <a:chOff x="3450375" y="3038225"/>
              <a:chExt cx="132875" cy="99400"/>
            </a:xfrm>
          </p:grpSpPr>
          <p:sp>
            <p:nvSpPr>
              <p:cNvPr id="1937" name="Google Shape;1937;p78"/>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78"/>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39" name="Google Shape;1939;p78"/>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78"/>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78"/>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78"/>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78"/>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78"/>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78"/>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78"/>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78"/>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948" name="Google Shape;1948;p78"/>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78"/>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78"/>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78"/>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78"/>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78"/>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78"/>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78"/>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78"/>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78"/>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958" name="Google Shape;1958;p78"/>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78"/>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78"/>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78"/>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78"/>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78"/>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964" name="Google Shape;1964;p78"/>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78"/>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78"/>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78"/>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78"/>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78"/>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78"/>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78"/>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78"/>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78"/>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4" name="Google Shape;1974;p78"/>
          <p:cNvGrpSpPr/>
          <p:nvPr/>
        </p:nvGrpSpPr>
        <p:grpSpPr>
          <a:xfrm>
            <a:off x="719116" y="2850945"/>
            <a:ext cx="2622876" cy="1333540"/>
            <a:chOff x="238125" y="1038125"/>
            <a:chExt cx="7146800" cy="3633625"/>
          </a:xfrm>
        </p:grpSpPr>
        <p:sp>
          <p:nvSpPr>
            <p:cNvPr id="1975" name="Google Shape;1975;p78"/>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78"/>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78"/>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78"/>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78"/>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78"/>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78"/>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78"/>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78"/>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78"/>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78"/>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78"/>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78"/>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78"/>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78"/>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78"/>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78"/>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78"/>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78"/>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78"/>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78"/>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78"/>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78"/>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78"/>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78"/>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78"/>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78"/>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78"/>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78"/>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78"/>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78"/>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78"/>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78"/>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78"/>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78"/>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78"/>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78"/>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78"/>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78"/>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78"/>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78"/>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78"/>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78"/>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78"/>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78"/>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78"/>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78"/>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78"/>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78"/>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78"/>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78"/>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78"/>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78"/>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78"/>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78"/>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78"/>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78"/>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78"/>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78"/>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78"/>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78"/>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78"/>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78"/>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78"/>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78"/>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78"/>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78"/>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78"/>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78"/>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78"/>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78"/>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78"/>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78"/>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78"/>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78"/>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78"/>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78"/>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78"/>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78"/>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78"/>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78"/>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78"/>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78"/>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78"/>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78"/>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78"/>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78"/>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78"/>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78"/>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78"/>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78"/>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78"/>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78"/>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78"/>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78"/>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78"/>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78"/>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78"/>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78"/>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78"/>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78"/>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78"/>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78"/>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78"/>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78"/>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78"/>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78"/>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78"/>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78"/>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78"/>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78"/>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78"/>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78"/>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78"/>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78"/>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78"/>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78"/>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78"/>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78"/>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78"/>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78"/>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78"/>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78"/>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78"/>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78"/>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78"/>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78"/>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78"/>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78"/>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78"/>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78"/>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78"/>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78"/>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78"/>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78"/>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78"/>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78"/>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78"/>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78"/>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78"/>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78"/>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78"/>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78"/>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78"/>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78"/>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78"/>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78"/>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78"/>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78"/>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78"/>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78"/>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78"/>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78"/>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78"/>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78"/>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78"/>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78"/>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78"/>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78"/>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78"/>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78"/>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78"/>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78"/>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78"/>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78"/>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78"/>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78"/>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78"/>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78"/>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78"/>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78"/>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78"/>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78"/>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78"/>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78"/>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78"/>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78"/>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78"/>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78"/>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78"/>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78"/>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78"/>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78"/>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78"/>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78"/>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78"/>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78"/>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78"/>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78"/>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78"/>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78"/>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78"/>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78"/>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78"/>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78"/>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78"/>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78"/>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78"/>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78"/>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78"/>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78"/>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78"/>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78"/>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78"/>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78"/>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78"/>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78"/>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78"/>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78"/>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78"/>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78"/>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78"/>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78"/>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78"/>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78"/>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78"/>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78"/>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78"/>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78"/>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78"/>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78"/>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78"/>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78"/>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78"/>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78"/>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78"/>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78"/>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78"/>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78"/>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78"/>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78"/>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78"/>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78"/>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78"/>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78"/>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78"/>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78"/>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78"/>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78"/>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78"/>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78"/>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78"/>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78"/>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78"/>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78"/>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78"/>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78"/>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78"/>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78"/>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78"/>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78"/>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78"/>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78"/>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78"/>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78"/>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78"/>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78"/>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78"/>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78"/>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78"/>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78"/>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78"/>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78"/>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78"/>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78"/>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78"/>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78"/>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78"/>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78"/>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78"/>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78"/>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78"/>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78"/>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78"/>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78"/>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78"/>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78"/>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78"/>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78"/>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78"/>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78"/>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78"/>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78"/>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78"/>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78"/>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78"/>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78"/>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78"/>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78"/>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78"/>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78"/>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78"/>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78"/>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78"/>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78"/>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78"/>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78"/>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78"/>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78"/>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78"/>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78"/>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78"/>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78"/>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78"/>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78"/>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78"/>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78"/>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78"/>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78"/>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78"/>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78"/>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78"/>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78"/>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78"/>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78"/>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78"/>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78"/>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78"/>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78"/>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78"/>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78"/>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78"/>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78"/>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78"/>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78"/>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78"/>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78"/>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78"/>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78"/>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78"/>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78"/>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78"/>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78"/>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78"/>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78"/>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78"/>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78"/>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78"/>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78"/>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78"/>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78"/>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78"/>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78"/>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78"/>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78"/>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78"/>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78"/>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78"/>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78"/>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78"/>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78"/>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78"/>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78"/>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78"/>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78"/>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78"/>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78"/>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78"/>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78"/>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78"/>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78"/>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78"/>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78"/>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78"/>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78"/>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78"/>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78"/>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78"/>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78"/>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78"/>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78"/>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78"/>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78"/>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78"/>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78"/>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78"/>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78"/>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78"/>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78"/>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78"/>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78"/>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78"/>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78"/>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78"/>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78"/>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78"/>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78"/>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78"/>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8"/>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78"/>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78"/>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78"/>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78"/>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78"/>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78"/>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78"/>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78"/>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78"/>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78"/>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78"/>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78"/>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78"/>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78"/>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78"/>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78"/>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78"/>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78"/>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78"/>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78"/>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78"/>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78"/>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78"/>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78"/>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78"/>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78"/>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78"/>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78"/>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78"/>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78"/>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78"/>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78"/>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78"/>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78"/>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78"/>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78"/>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78"/>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78"/>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78"/>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78"/>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78"/>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78"/>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78"/>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78"/>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78"/>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78"/>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78"/>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78"/>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78"/>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78"/>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78"/>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78"/>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78"/>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78"/>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78"/>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78"/>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78"/>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78"/>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78"/>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78"/>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78"/>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78"/>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78"/>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78"/>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78"/>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78"/>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78"/>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78"/>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78"/>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78"/>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78"/>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78"/>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78"/>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78"/>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78"/>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78"/>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78"/>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78"/>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78"/>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78"/>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78"/>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78"/>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78"/>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78"/>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78"/>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78"/>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78"/>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78"/>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78"/>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78"/>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78"/>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78"/>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78"/>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78"/>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78"/>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78"/>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78"/>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78"/>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78"/>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78"/>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78"/>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78"/>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78"/>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78"/>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78"/>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78"/>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78"/>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78"/>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78"/>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78"/>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78"/>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78"/>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78"/>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78"/>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78"/>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78"/>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78"/>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78"/>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78"/>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78"/>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78"/>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78"/>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78"/>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78"/>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78"/>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78"/>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78"/>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78"/>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78"/>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78"/>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78"/>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78"/>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78"/>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78"/>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78"/>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78"/>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78"/>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78"/>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78"/>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78"/>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78"/>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78"/>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78"/>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78"/>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78"/>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78"/>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78"/>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78"/>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78"/>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78"/>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78"/>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78"/>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78"/>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78"/>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78"/>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78"/>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78"/>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78"/>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78"/>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78"/>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78"/>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78"/>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78"/>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78"/>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78"/>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78"/>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78"/>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78"/>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78"/>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78"/>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78"/>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78"/>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78"/>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78"/>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78"/>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78"/>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78"/>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78"/>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78"/>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78"/>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78"/>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78"/>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78"/>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78"/>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78"/>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78"/>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78"/>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78"/>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78"/>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78"/>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78"/>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78"/>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78"/>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78"/>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78"/>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78"/>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78"/>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78"/>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78"/>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78"/>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78"/>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78"/>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78"/>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78"/>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78"/>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78"/>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78"/>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78"/>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78"/>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78"/>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78"/>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78"/>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78"/>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78"/>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78"/>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78"/>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78"/>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78"/>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78"/>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78"/>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78"/>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78"/>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78"/>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78"/>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78"/>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78"/>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78"/>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78"/>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78"/>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78"/>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78"/>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78"/>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78"/>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78"/>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78"/>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78"/>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78"/>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78"/>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78"/>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78"/>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78"/>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78"/>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78"/>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78"/>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78"/>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78"/>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78"/>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78"/>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78"/>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78"/>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78"/>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78"/>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78"/>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78"/>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78"/>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78"/>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78"/>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78"/>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78"/>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78"/>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78"/>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78"/>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78"/>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78"/>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78"/>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78"/>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78"/>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78"/>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78"/>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78"/>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78"/>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78"/>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78"/>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78"/>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78"/>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78"/>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78"/>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78"/>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78"/>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78"/>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78"/>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78"/>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78"/>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78"/>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78"/>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78"/>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78"/>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78"/>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78"/>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78"/>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78"/>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78"/>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78"/>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78"/>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78"/>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78"/>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78"/>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78"/>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78"/>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78"/>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78"/>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78"/>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78"/>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78"/>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78"/>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78"/>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78"/>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78"/>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78"/>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78"/>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78"/>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78"/>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78"/>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78"/>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78"/>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78"/>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78"/>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78"/>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78"/>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78"/>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78"/>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78"/>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78"/>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78"/>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78"/>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78"/>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78"/>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78"/>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78"/>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78"/>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78"/>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78"/>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78"/>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78"/>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78"/>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78"/>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78"/>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78"/>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78"/>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78"/>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78"/>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78"/>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78"/>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78"/>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78"/>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78"/>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78"/>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78"/>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78"/>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78"/>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78"/>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78"/>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78"/>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78"/>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78"/>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78"/>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78"/>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78"/>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78"/>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78"/>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78"/>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78"/>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78"/>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78"/>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78"/>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78"/>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78"/>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78"/>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78"/>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78"/>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78"/>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78"/>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78"/>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78"/>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78"/>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78"/>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78"/>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78"/>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78"/>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78"/>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78"/>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78"/>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78"/>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78"/>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78"/>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78"/>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78"/>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78"/>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78"/>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78"/>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78"/>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78"/>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78"/>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78"/>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78"/>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78"/>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78"/>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78"/>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78"/>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78"/>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78"/>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78"/>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78"/>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78"/>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78"/>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78"/>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78"/>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78"/>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78"/>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78"/>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78"/>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78"/>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78"/>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78"/>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78"/>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78"/>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8"/>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78"/>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78"/>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78"/>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78"/>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78"/>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78"/>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78"/>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78"/>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78"/>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78"/>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78"/>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78"/>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78"/>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8"/>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8"/>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78"/>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78"/>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78"/>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78"/>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8"/>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78"/>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78"/>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78"/>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78"/>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78"/>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78"/>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78"/>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78"/>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78"/>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78"/>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78"/>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78"/>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78"/>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78"/>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8"/>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8"/>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78"/>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78"/>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8"/>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8"/>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78"/>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78"/>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8"/>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8"/>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78"/>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8"/>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8"/>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8"/>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8"/>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8"/>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8"/>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8"/>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8"/>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8"/>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8"/>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8"/>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8"/>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8"/>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8"/>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8"/>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8"/>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8"/>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8"/>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8"/>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8"/>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8"/>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8"/>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8"/>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78"/>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8"/>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8"/>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8"/>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8"/>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8"/>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8"/>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8"/>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8"/>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8"/>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8"/>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8"/>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8"/>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8"/>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8"/>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8"/>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8"/>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8"/>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8"/>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8"/>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8"/>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8"/>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8"/>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8"/>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8"/>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8"/>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8"/>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8"/>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8"/>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8"/>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8"/>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8"/>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8"/>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8"/>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8"/>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8"/>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8"/>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8"/>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8"/>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8"/>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8"/>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8"/>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8"/>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8"/>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8"/>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8"/>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8"/>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8"/>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8"/>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8"/>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8"/>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8"/>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8"/>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8"/>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8"/>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8"/>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8"/>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8"/>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8"/>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8"/>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8"/>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8"/>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8"/>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8"/>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8"/>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8"/>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8"/>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8"/>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8"/>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8"/>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8"/>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8"/>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8"/>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8"/>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8"/>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8"/>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8"/>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8"/>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8"/>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8"/>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8"/>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8"/>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8"/>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8"/>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8"/>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8"/>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8"/>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8"/>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8"/>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8"/>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8"/>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8"/>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8"/>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8"/>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8"/>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8"/>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8"/>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8"/>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8"/>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8"/>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8"/>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8"/>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8"/>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78"/>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8"/>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8"/>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8"/>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8"/>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8"/>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8"/>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8"/>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8"/>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8"/>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8"/>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8"/>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8"/>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8"/>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8"/>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8"/>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8"/>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8"/>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8"/>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8"/>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8"/>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8"/>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8"/>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8"/>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8"/>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8"/>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8"/>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8"/>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8"/>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8"/>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8"/>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8"/>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8"/>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8"/>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8"/>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8"/>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8"/>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8"/>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8"/>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8"/>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8"/>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8"/>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8"/>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8"/>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8"/>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8"/>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8"/>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8"/>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8"/>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8"/>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8"/>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8"/>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8"/>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8"/>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8"/>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8"/>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8"/>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8"/>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8"/>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8"/>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8"/>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8"/>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8"/>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8"/>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8"/>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8"/>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8"/>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8"/>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8"/>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8"/>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8"/>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8"/>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8"/>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8"/>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8"/>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8"/>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8"/>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8"/>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8"/>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78"/>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8"/>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8"/>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8"/>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8"/>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8"/>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78"/>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8"/>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8"/>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8"/>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8"/>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78"/>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8"/>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8"/>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8"/>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8"/>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8"/>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8"/>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8"/>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8"/>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8"/>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8"/>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8"/>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8"/>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8"/>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8"/>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8"/>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8"/>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78"/>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8"/>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8"/>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78"/>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8"/>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8"/>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78"/>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78"/>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8"/>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8"/>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78"/>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8"/>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8"/>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8"/>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8"/>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8"/>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78"/>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78"/>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78"/>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8"/>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78"/>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8"/>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78"/>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78"/>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8"/>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8"/>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8"/>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8"/>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78"/>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8"/>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8"/>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8"/>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8"/>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8"/>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8"/>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8"/>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8"/>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8"/>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8"/>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8"/>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8"/>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78"/>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78"/>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8"/>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8"/>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8"/>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8"/>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8"/>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8"/>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8"/>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8"/>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8"/>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8"/>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8"/>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8"/>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8"/>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8"/>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8"/>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78"/>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8"/>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8"/>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8"/>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8"/>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8"/>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8"/>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8"/>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78"/>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8"/>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8"/>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78"/>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78"/>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8"/>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8"/>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78"/>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78"/>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78"/>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8"/>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8"/>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78"/>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78"/>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78"/>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78"/>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78"/>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78"/>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78"/>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78"/>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78"/>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8"/>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78"/>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78"/>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78"/>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78"/>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78"/>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78"/>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78"/>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78"/>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78"/>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78"/>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78"/>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78"/>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78"/>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78"/>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78"/>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78"/>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78"/>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78"/>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78"/>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8"/>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78"/>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78"/>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78"/>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78"/>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78"/>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78"/>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78"/>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78"/>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78"/>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78"/>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78"/>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8"/>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78"/>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78"/>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78"/>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78"/>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8"/>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8"/>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8"/>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8"/>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8"/>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8"/>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8"/>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78"/>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78"/>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78"/>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8"/>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8"/>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78"/>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78"/>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8"/>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8"/>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8"/>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8"/>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8"/>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78"/>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8"/>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8"/>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8"/>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8"/>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78"/>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78"/>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8"/>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78"/>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78"/>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8"/>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8"/>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78"/>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8"/>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78"/>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78"/>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78"/>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78"/>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78"/>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78"/>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8"/>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8"/>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8"/>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8"/>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8"/>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78"/>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8"/>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8"/>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8"/>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8"/>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78"/>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8"/>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78"/>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8"/>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8"/>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8"/>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8"/>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8"/>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8"/>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8"/>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8"/>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78"/>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78"/>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8"/>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8"/>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8"/>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8"/>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8"/>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8"/>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8"/>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8"/>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8"/>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8"/>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8"/>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8"/>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78"/>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8"/>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8"/>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78"/>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8"/>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8"/>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78"/>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8"/>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8"/>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78"/>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8"/>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8"/>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8"/>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78"/>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78"/>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78"/>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78"/>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78"/>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78"/>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78"/>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78"/>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78"/>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8"/>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8"/>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8"/>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78"/>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78"/>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78"/>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8"/>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78"/>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78"/>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78"/>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78"/>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8"/>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78"/>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78"/>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78"/>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78"/>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78"/>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8"/>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8"/>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8"/>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8"/>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8"/>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8"/>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8"/>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78"/>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78"/>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78"/>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8"/>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8"/>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78"/>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8"/>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8"/>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8"/>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78"/>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8"/>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8"/>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8"/>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8"/>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8"/>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8"/>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78"/>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8"/>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8"/>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8"/>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8"/>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8"/>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8"/>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8"/>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8"/>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8"/>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8"/>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8"/>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8"/>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8"/>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8"/>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8"/>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78"/>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78"/>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8"/>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8"/>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78"/>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8"/>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8"/>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8"/>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8"/>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8"/>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8"/>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8"/>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8"/>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8"/>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8"/>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8"/>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8"/>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78"/>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8"/>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8"/>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8"/>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8"/>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8"/>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8"/>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8"/>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8"/>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8"/>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8"/>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8"/>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8"/>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8"/>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8"/>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8"/>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8"/>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8"/>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8"/>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8"/>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8"/>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8"/>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8"/>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8"/>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8"/>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8"/>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8"/>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8"/>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8"/>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8"/>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8"/>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8"/>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78"/>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8"/>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8"/>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8"/>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8"/>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8"/>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8"/>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8"/>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8"/>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8"/>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8"/>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8"/>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8"/>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8"/>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8"/>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78"/>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8"/>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78"/>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78"/>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78"/>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8"/>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8"/>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78"/>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8"/>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78"/>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78"/>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78"/>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78"/>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8"/>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8"/>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8"/>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8"/>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78"/>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78"/>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8"/>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8"/>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8"/>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8"/>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8"/>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8"/>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8"/>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8"/>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78"/>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78"/>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8"/>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8"/>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8"/>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78"/>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78"/>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78"/>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78"/>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78"/>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8"/>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8"/>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8"/>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8"/>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8"/>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8"/>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8"/>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8"/>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8"/>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8"/>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8"/>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8"/>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8"/>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8"/>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8"/>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8"/>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8"/>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8"/>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8"/>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78"/>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8"/>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8"/>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8"/>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8"/>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8"/>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8"/>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78"/>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78"/>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8"/>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8"/>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8"/>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8"/>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8"/>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8"/>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8"/>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8"/>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8"/>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8"/>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8"/>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78"/>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8"/>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8"/>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8"/>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8"/>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8"/>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8"/>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8"/>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8"/>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8"/>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8"/>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8"/>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8"/>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8"/>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8"/>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8"/>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8"/>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8"/>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8"/>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8"/>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8"/>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8"/>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8"/>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8"/>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8"/>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8"/>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8"/>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8"/>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8"/>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8"/>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8"/>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8"/>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8"/>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8"/>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8"/>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8"/>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8"/>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8"/>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78"/>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8"/>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8"/>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78"/>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8"/>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8"/>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8"/>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8"/>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8"/>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78"/>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78"/>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8"/>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78"/>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78"/>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78"/>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78"/>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8"/>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78"/>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78"/>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78"/>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8"/>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8"/>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78"/>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78"/>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78"/>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78"/>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78"/>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78"/>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8"/>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8"/>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8"/>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78"/>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78"/>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8"/>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7" name="Google Shape;3547;p78"/>
          <p:cNvGrpSpPr/>
          <p:nvPr/>
        </p:nvGrpSpPr>
        <p:grpSpPr>
          <a:xfrm>
            <a:off x="5834044" y="993055"/>
            <a:ext cx="2590840" cy="1380235"/>
            <a:chOff x="233350" y="949250"/>
            <a:chExt cx="7137300" cy="3802300"/>
          </a:xfrm>
        </p:grpSpPr>
        <p:sp>
          <p:nvSpPr>
            <p:cNvPr id="3548" name="Google Shape;3548;p78"/>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8"/>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8"/>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8"/>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8"/>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8"/>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8"/>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78"/>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78"/>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8"/>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8"/>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8"/>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8"/>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8"/>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8"/>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8"/>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8"/>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8"/>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8"/>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78"/>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78"/>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8"/>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8"/>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78"/>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78"/>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78"/>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8"/>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78"/>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8"/>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8"/>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8"/>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78"/>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78"/>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8"/>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8"/>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78"/>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78"/>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8"/>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8"/>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78"/>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8"/>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78"/>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78"/>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78"/>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78"/>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78"/>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8"/>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78"/>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8"/>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78"/>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78"/>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9" name="Google Shape;3599;p78"/>
          <p:cNvGrpSpPr/>
          <p:nvPr/>
        </p:nvGrpSpPr>
        <p:grpSpPr>
          <a:xfrm>
            <a:off x="7648473" y="3037828"/>
            <a:ext cx="104231" cy="320340"/>
            <a:chOff x="7564426" y="3224343"/>
            <a:chExt cx="119985" cy="368801"/>
          </a:xfrm>
        </p:grpSpPr>
        <p:sp>
          <p:nvSpPr>
            <p:cNvPr id="3600" name="Google Shape;3600;p78"/>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78"/>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2" name="Google Shape;3602;p78"/>
          <p:cNvGrpSpPr/>
          <p:nvPr/>
        </p:nvGrpSpPr>
        <p:grpSpPr>
          <a:xfrm>
            <a:off x="7347962" y="3031929"/>
            <a:ext cx="189489" cy="332132"/>
            <a:chOff x="8370831" y="3202002"/>
            <a:chExt cx="218129" cy="382376"/>
          </a:xfrm>
        </p:grpSpPr>
        <p:sp>
          <p:nvSpPr>
            <p:cNvPr id="3603" name="Google Shape;3603;p78"/>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78"/>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5" name="Google Shape;3605;p78"/>
          <p:cNvGrpSpPr/>
          <p:nvPr/>
        </p:nvGrpSpPr>
        <p:grpSpPr>
          <a:xfrm>
            <a:off x="8071351" y="3443061"/>
            <a:ext cx="309429" cy="267000"/>
            <a:chOff x="6742064" y="3750480"/>
            <a:chExt cx="399315" cy="344560"/>
          </a:xfrm>
        </p:grpSpPr>
        <p:sp>
          <p:nvSpPr>
            <p:cNvPr id="3606" name="Google Shape;3606;p78"/>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8"/>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8" name="Google Shape;3608;p78"/>
          <p:cNvGrpSpPr/>
          <p:nvPr/>
        </p:nvGrpSpPr>
        <p:grpSpPr>
          <a:xfrm>
            <a:off x="7610370" y="3794109"/>
            <a:ext cx="180437" cy="281608"/>
            <a:chOff x="7248525" y="3739696"/>
            <a:chExt cx="230531" cy="359790"/>
          </a:xfrm>
        </p:grpSpPr>
        <p:sp>
          <p:nvSpPr>
            <p:cNvPr id="3609" name="Google Shape;3609;p78"/>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8"/>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1" name="Google Shape;3611;p78"/>
          <p:cNvGrpSpPr/>
          <p:nvPr/>
        </p:nvGrpSpPr>
        <p:grpSpPr>
          <a:xfrm>
            <a:off x="7856289" y="3437333"/>
            <a:ext cx="162896" cy="278710"/>
            <a:chOff x="7601242" y="3729267"/>
            <a:chExt cx="222566" cy="380803"/>
          </a:xfrm>
        </p:grpSpPr>
        <p:sp>
          <p:nvSpPr>
            <p:cNvPr id="3612" name="Google Shape;3612;p78"/>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78"/>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4" name="Google Shape;3614;p78"/>
          <p:cNvSpPr/>
          <p:nvPr/>
        </p:nvSpPr>
        <p:spPr>
          <a:xfrm>
            <a:off x="7822315" y="304969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15" name="Google Shape;3615;p78"/>
          <p:cNvGrpSpPr/>
          <p:nvPr/>
        </p:nvGrpSpPr>
        <p:grpSpPr>
          <a:xfrm>
            <a:off x="7345935" y="3438473"/>
            <a:ext cx="193543" cy="275990"/>
            <a:chOff x="8304647" y="3738687"/>
            <a:chExt cx="225076" cy="320956"/>
          </a:xfrm>
        </p:grpSpPr>
        <p:sp>
          <p:nvSpPr>
            <p:cNvPr id="3616" name="Google Shape;3616;p78"/>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78"/>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8"/>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9" name="Google Shape;3619;p78"/>
          <p:cNvGrpSpPr/>
          <p:nvPr/>
        </p:nvGrpSpPr>
        <p:grpSpPr>
          <a:xfrm>
            <a:off x="7618427" y="3438473"/>
            <a:ext cx="178492" cy="275990"/>
            <a:chOff x="8615101" y="3738687"/>
            <a:chExt cx="207573" cy="320956"/>
          </a:xfrm>
        </p:grpSpPr>
        <p:sp>
          <p:nvSpPr>
            <p:cNvPr id="3620" name="Google Shape;3620;p78"/>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8"/>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8"/>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23" name="Google Shape;3623;p78"/>
          <p:cNvSpPr/>
          <p:nvPr/>
        </p:nvSpPr>
        <p:spPr>
          <a:xfrm>
            <a:off x="8114867" y="3028356"/>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24" name="Google Shape;3624;p78"/>
          <p:cNvGrpSpPr/>
          <p:nvPr/>
        </p:nvGrpSpPr>
        <p:grpSpPr>
          <a:xfrm>
            <a:off x="6013132" y="3559961"/>
            <a:ext cx="557671" cy="511283"/>
            <a:chOff x="6015419" y="3716859"/>
            <a:chExt cx="557671" cy="511283"/>
          </a:xfrm>
        </p:grpSpPr>
        <p:sp>
          <p:nvSpPr>
            <p:cNvPr id="3625" name="Google Shape;3625;p78"/>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26" name="Google Shape;3626;p78"/>
            <p:cNvGrpSpPr/>
            <p:nvPr/>
          </p:nvGrpSpPr>
          <p:grpSpPr>
            <a:xfrm>
              <a:off x="6036094" y="3716980"/>
              <a:ext cx="529860" cy="510468"/>
              <a:chOff x="6036094" y="3716980"/>
              <a:chExt cx="529860" cy="510468"/>
            </a:xfrm>
          </p:grpSpPr>
          <p:sp>
            <p:nvSpPr>
              <p:cNvPr id="3627" name="Google Shape;3627;p78"/>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8"/>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78"/>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8"/>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8"/>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78"/>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8"/>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8"/>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8"/>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8"/>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37" name="Google Shape;3637;p78"/>
          <p:cNvGrpSpPr/>
          <p:nvPr/>
        </p:nvGrpSpPr>
        <p:grpSpPr>
          <a:xfrm>
            <a:off x="6642017" y="2916730"/>
            <a:ext cx="576302" cy="511871"/>
            <a:chOff x="6644304" y="3073628"/>
            <a:chExt cx="576302" cy="511871"/>
          </a:xfrm>
        </p:grpSpPr>
        <p:sp>
          <p:nvSpPr>
            <p:cNvPr id="3638" name="Google Shape;3638;p78"/>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39" name="Google Shape;3639;p78"/>
            <p:cNvGrpSpPr/>
            <p:nvPr/>
          </p:nvGrpSpPr>
          <p:grpSpPr>
            <a:xfrm>
              <a:off x="6712169" y="3085440"/>
              <a:ext cx="481622" cy="494913"/>
              <a:chOff x="6712169" y="3085440"/>
              <a:chExt cx="481622" cy="494913"/>
            </a:xfrm>
          </p:grpSpPr>
          <p:sp>
            <p:nvSpPr>
              <p:cNvPr id="3640" name="Google Shape;3640;p78"/>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8"/>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8"/>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8"/>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8"/>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45" name="Google Shape;3645;p78"/>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8"/>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8"/>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48" name="Google Shape;3648;p78"/>
          <p:cNvSpPr/>
          <p:nvPr/>
        </p:nvSpPr>
        <p:spPr>
          <a:xfrm>
            <a:off x="6986052" y="2933359"/>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49" name="Google Shape;3649;p78"/>
          <p:cNvGrpSpPr/>
          <p:nvPr/>
        </p:nvGrpSpPr>
        <p:grpSpPr>
          <a:xfrm>
            <a:off x="6649868" y="3559725"/>
            <a:ext cx="560631" cy="511352"/>
            <a:chOff x="6652154" y="3716623"/>
            <a:chExt cx="560631" cy="511352"/>
          </a:xfrm>
        </p:grpSpPr>
        <p:sp>
          <p:nvSpPr>
            <p:cNvPr id="3650" name="Google Shape;3650;p78"/>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51" name="Google Shape;3651;p78"/>
            <p:cNvGrpSpPr/>
            <p:nvPr/>
          </p:nvGrpSpPr>
          <p:grpSpPr>
            <a:xfrm>
              <a:off x="6669657" y="3716715"/>
              <a:ext cx="466779" cy="464290"/>
              <a:chOff x="6669657" y="3716715"/>
              <a:chExt cx="466779" cy="464290"/>
            </a:xfrm>
          </p:grpSpPr>
          <p:sp>
            <p:nvSpPr>
              <p:cNvPr id="3652" name="Google Shape;3652;p78"/>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8"/>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8"/>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8"/>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8"/>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78"/>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8"/>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8"/>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8"/>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8"/>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78"/>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8"/>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78"/>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65" name="Google Shape;3665;p78"/>
          <p:cNvGrpSpPr/>
          <p:nvPr/>
        </p:nvGrpSpPr>
        <p:grpSpPr>
          <a:xfrm>
            <a:off x="7843959" y="3841134"/>
            <a:ext cx="187557" cy="187557"/>
            <a:chOff x="8565775" y="671075"/>
            <a:chExt cx="441000" cy="441000"/>
          </a:xfrm>
        </p:grpSpPr>
        <p:sp>
          <p:nvSpPr>
            <p:cNvPr id="3666" name="Google Shape;3666;p78"/>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8"/>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68" name="Google Shape;3668;p78"/>
          <p:cNvSpPr/>
          <p:nvPr/>
        </p:nvSpPr>
        <p:spPr>
          <a:xfrm>
            <a:off x="8145173" y="3837054"/>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78"/>
          <p:cNvSpPr/>
          <p:nvPr/>
        </p:nvSpPr>
        <p:spPr>
          <a:xfrm flipH="1">
            <a:off x="7353412" y="3803510"/>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70" name="Google Shape;3670;p78"/>
          <p:cNvGrpSpPr/>
          <p:nvPr/>
        </p:nvGrpSpPr>
        <p:grpSpPr>
          <a:xfrm>
            <a:off x="5997814" y="2919352"/>
            <a:ext cx="587871" cy="512373"/>
            <a:chOff x="6000100" y="3076250"/>
            <a:chExt cx="587871" cy="512373"/>
          </a:xfrm>
        </p:grpSpPr>
        <p:sp>
          <p:nvSpPr>
            <p:cNvPr id="3671" name="Google Shape;3671;p78"/>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72" name="Google Shape;3672;p78"/>
            <p:cNvGrpSpPr/>
            <p:nvPr/>
          </p:nvGrpSpPr>
          <p:grpSpPr>
            <a:xfrm>
              <a:off x="6031360" y="3076713"/>
              <a:ext cx="539107" cy="480965"/>
              <a:chOff x="6031360" y="3076713"/>
              <a:chExt cx="539107" cy="480965"/>
            </a:xfrm>
          </p:grpSpPr>
          <p:sp>
            <p:nvSpPr>
              <p:cNvPr id="3673" name="Google Shape;3673;p78"/>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8"/>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78"/>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8"/>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8"/>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8"/>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78"/>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80" name="Google Shape;3680;p78"/>
          <p:cNvGrpSpPr/>
          <p:nvPr/>
        </p:nvGrpSpPr>
        <p:grpSpPr>
          <a:xfrm>
            <a:off x="3369305" y="938716"/>
            <a:ext cx="2310381" cy="1488888"/>
            <a:chOff x="229225" y="549050"/>
            <a:chExt cx="7161750" cy="4615275"/>
          </a:xfrm>
        </p:grpSpPr>
        <p:sp>
          <p:nvSpPr>
            <p:cNvPr id="3681" name="Google Shape;3681;p78"/>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78"/>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78"/>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8"/>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8"/>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8"/>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78"/>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78"/>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8"/>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8"/>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78"/>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78"/>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8"/>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78"/>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8"/>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78"/>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78"/>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8"/>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8"/>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78"/>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78"/>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78"/>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78"/>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78"/>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78"/>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78"/>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8"/>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78"/>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78"/>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78"/>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78"/>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78"/>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78"/>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8"/>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8"/>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8"/>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78"/>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78"/>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8"/>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78"/>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78"/>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8"/>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8"/>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78"/>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8"/>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8"/>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8"/>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8"/>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78"/>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8"/>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8"/>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8"/>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8"/>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8"/>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8"/>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78"/>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78"/>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8"/>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8"/>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8"/>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8"/>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8"/>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8"/>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8"/>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8"/>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78"/>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8"/>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8"/>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78"/>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78"/>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8"/>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8"/>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8"/>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78"/>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78"/>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8"/>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8"/>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78"/>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78"/>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8"/>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78"/>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78"/>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78"/>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78"/>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78"/>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78"/>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78"/>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8"/>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8"/>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8"/>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8"/>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78"/>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78"/>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78"/>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78"/>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78"/>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78"/>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78"/>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78"/>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78"/>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78"/>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8"/>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78"/>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78"/>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78"/>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78"/>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78"/>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78"/>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78"/>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78"/>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78"/>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78"/>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78"/>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78"/>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78"/>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78"/>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78"/>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8" name="Google Shape;3798;p78"/>
          <p:cNvGrpSpPr/>
          <p:nvPr/>
        </p:nvGrpSpPr>
        <p:grpSpPr>
          <a:xfrm>
            <a:off x="3514723" y="2830563"/>
            <a:ext cx="2310282" cy="1374222"/>
            <a:chOff x="238125" y="732525"/>
            <a:chExt cx="7130500" cy="4241425"/>
          </a:xfrm>
        </p:grpSpPr>
        <p:sp>
          <p:nvSpPr>
            <p:cNvPr id="3799" name="Google Shape;3799;p78"/>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8"/>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8"/>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78"/>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8"/>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78"/>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78"/>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78"/>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78"/>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78"/>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78"/>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8"/>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8"/>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78"/>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8"/>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8"/>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78"/>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78"/>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78"/>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78"/>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78"/>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78"/>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78"/>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78"/>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8"/>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8"/>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78"/>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78"/>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78"/>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78"/>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78"/>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78"/>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78"/>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78"/>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78"/>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78"/>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78"/>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78"/>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8"/>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8"/>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8"/>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78"/>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78"/>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8"/>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8"/>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78"/>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8"/>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78"/>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78"/>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78"/>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8"/>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78"/>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78"/>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8"/>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78"/>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78"/>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8"/>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78"/>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8"/>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78"/>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78"/>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78"/>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8"/>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78"/>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78"/>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78"/>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78"/>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78"/>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78"/>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78"/>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78"/>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78"/>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78"/>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78"/>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78"/>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78"/>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78"/>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8"/>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8"/>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78"/>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78"/>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78"/>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78"/>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78"/>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78"/>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78"/>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78"/>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78"/>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78"/>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78"/>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78"/>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78"/>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78"/>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78"/>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78"/>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78"/>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78"/>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78"/>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78"/>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78"/>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78"/>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78"/>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78"/>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8"/>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78"/>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78"/>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78"/>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78"/>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78"/>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78"/>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78"/>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78"/>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8"/>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78"/>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3916"/>
        <p:cNvGrpSpPr/>
        <p:nvPr/>
      </p:nvGrpSpPr>
      <p:grpSpPr>
        <a:xfrm>
          <a:off x="0" y="0"/>
          <a:ext cx="0" cy="0"/>
          <a:chOff x="0" y="0"/>
          <a:chExt cx="0" cy="0"/>
        </a:xfrm>
      </p:grpSpPr>
      <p:grpSp>
        <p:nvGrpSpPr>
          <p:cNvPr id="3917" name="Google Shape;3917;p79"/>
          <p:cNvGrpSpPr/>
          <p:nvPr/>
        </p:nvGrpSpPr>
        <p:grpSpPr>
          <a:xfrm>
            <a:off x="725414" y="969763"/>
            <a:ext cx="2507799" cy="206239"/>
            <a:chOff x="106648" y="895722"/>
            <a:chExt cx="4481413" cy="374300"/>
          </a:xfrm>
        </p:grpSpPr>
        <p:grpSp>
          <p:nvGrpSpPr>
            <p:cNvPr id="3918" name="Google Shape;3918;p79"/>
            <p:cNvGrpSpPr/>
            <p:nvPr/>
          </p:nvGrpSpPr>
          <p:grpSpPr>
            <a:xfrm>
              <a:off x="2233276" y="895722"/>
              <a:ext cx="1082667" cy="223591"/>
              <a:chOff x="4808316" y="2800065"/>
              <a:chExt cx="1999386" cy="412910"/>
            </a:xfrm>
          </p:grpSpPr>
          <p:sp>
            <p:nvSpPr>
              <p:cNvPr id="3919" name="Google Shape;3919;p79"/>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20" name="Google Shape;3920;p79"/>
              <p:cNvGrpSpPr/>
              <p:nvPr/>
            </p:nvGrpSpPr>
            <p:grpSpPr>
              <a:xfrm>
                <a:off x="4808316" y="2800065"/>
                <a:ext cx="92400" cy="411825"/>
                <a:chOff x="845575" y="2563700"/>
                <a:chExt cx="92400" cy="411825"/>
              </a:xfrm>
            </p:grpSpPr>
            <p:cxnSp>
              <p:nvCxnSpPr>
                <p:cNvPr id="3921" name="Google Shape;3921;p79"/>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3922" name="Google Shape;3922;p79"/>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23" name="Google Shape;3923;p79"/>
            <p:cNvGrpSpPr/>
            <p:nvPr/>
          </p:nvGrpSpPr>
          <p:grpSpPr>
            <a:xfrm>
              <a:off x="106648" y="895722"/>
              <a:ext cx="1088401" cy="223591"/>
              <a:chOff x="881025" y="2800065"/>
              <a:chExt cx="2009975" cy="412910"/>
            </a:xfrm>
          </p:grpSpPr>
          <p:sp>
            <p:nvSpPr>
              <p:cNvPr id="3924" name="Google Shape;3924;p79"/>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25" name="Google Shape;3925;p79"/>
              <p:cNvGrpSpPr/>
              <p:nvPr/>
            </p:nvGrpSpPr>
            <p:grpSpPr>
              <a:xfrm>
                <a:off x="881025" y="2800065"/>
                <a:ext cx="92400" cy="411825"/>
                <a:chOff x="845575" y="2563700"/>
                <a:chExt cx="92400" cy="411825"/>
              </a:xfrm>
            </p:grpSpPr>
            <p:cxnSp>
              <p:nvCxnSpPr>
                <p:cNvPr id="3926" name="Google Shape;3926;p79"/>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3927" name="Google Shape;3927;p79"/>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28" name="Google Shape;3928;p79"/>
            <p:cNvGrpSpPr/>
            <p:nvPr/>
          </p:nvGrpSpPr>
          <p:grpSpPr>
            <a:xfrm>
              <a:off x="1172346" y="1047018"/>
              <a:ext cx="1083151" cy="223003"/>
              <a:chOff x="2849073" y="3079467"/>
              <a:chExt cx="2000279" cy="411825"/>
            </a:xfrm>
          </p:grpSpPr>
          <p:sp>
            <p:nvSpPr>
              <p:cNvPr id="3929" name="Google Shape;3929;p79"/>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30" name="Google Shape;3930;p79"/>
              <p:cNvGrpSpPr/>
              <p:nvPr/>
            </p:nvGrpSpPr>
            <p:grpSpPr>
              <a:xfrm rot="10800000">
                <a:off x="2849073" y="3079467"/>
                <a:ext cx="92400" cy="411825"/>
                <a:chOff x="2070100" y="2563700"/>
                <a:chExt cx="92400" cy="411825"/>
              </a:xfrm>
            </p:grpSpPr>
            <p:cxnSp>
              <p:nvCxnSpPr>
                <p:cNvPr id="3931" name="Google Shape;3931;p79"/>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3932" name="Google Shape;3932;p79"/>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33" name="Google Shape;3933;p79"/>
            <p:cNvGrpSpPr/>
            <p:nvPr/>
          </p:nvGrpSpPr>
          <p:grpSpPr>
            <a:xfrm>
              <a:off x="3290132" y="1047018"/>
              <a:ext cx="1297929" cy="223003"/>
              <a:chOff x="6760035" y="3079467"/>
              <a:chExt cx="2396914" cy="411825"/>
            </a:xfrm>
          </p:grpSpPr>
          <p:sp>
            <p:nvSpPr>
              <p:cNvPr id="3934" name="Google Shape;3934;p79"/>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35" name="Google Shape;3935;p79"/>
              <p:cNvGrpSpPr/>
              <p:nvPr/>
            </p:nvGrpSpPr>
            <p:grpSpPr>
              <a:xfrm rot="10800000">
                <a:off x="6760035" y="3079467"/>
                <a:ext cx="92400" cy="411825"/>
                <a:chOff x="2070100" y="2563700"/>
                <a:chExt cx="92400" cy="411825"/>
              </a:xfrm>
            </p:grpSpPr>
            <p:cxnSp>
              <p:nvCxnSpPr>
                <p:cNvPr id="3936" name="Google Shape;3936;p79"/>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3937" name="Google Shape;3937;p79"/>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938" name="Google Shape;3938;p79"/>
          <p:cNvGrpSpPr/>
          <p:nvPr/>
        </p:nvGrpSpPr>
        <p:grpSpPr>
          <a:xfrm>
            <a:off x="2143176" y="3369134"/>
            <a:ext cx="1086701" cy="799429"/>
            <a:chOff x="2183288" y="3555572"/>
            <a:chExt cx="1136241" cy="835873"/>
          </a:xfrm>
        </p:grpSpPr>
        <p:sp>
          <p:nvSpPr>
            <p:cNvPr id="3939" name="Google Shape;3939;p79"/>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40" name="Google Shape;3940;p79"/>
            <p:cNvGrpSpPr/>
            <p:nvPr/>
          </p:nvGrpSpPr>
          <p:grpSpPr>
            <a:xfrm>
              <a:off x="2205895" y="3637269"/>
              <a:ext cx="1089848" cy="724993"/>
              <a:chOff x="2205895" y="3637269"/>
              <a:chExt cx="1089848" cy="724993"/>
            </a:xfrm>
          </p:grpSpPr>
          <p:sp>
            <p:nvSpPr>
              <p:cNvPr id="3941" name="Google Shape;3941;p79"/>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79"/>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79"/>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79"/>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9"/>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79"/>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47" name="Google Shape;3947;p79"/>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948" name="Google Shape;3948;p79"/>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3949" name="Google Shape;3949;p79"/>
            <p:cNvGrpSpPr/>
            <p:nvPr/>
          </p:nvGrpSpPr>
          <p:grpSpPr>
            <a:xfrm>
              <a:off x="3173850" y="3779426"/>
              <a:ext cx="145679" cy="70048"/>
              <a:chOff x="3173850" y="3779426"/>
              <a:chExt cx="145679" cy="70048"/>
            </a:xfrm>
          </p:grpSpPr>
          <p:cxnSp>
            <p:nvCxnSpPr>
              <p:cNvPr id="3950" name="Google Shape;3950;p79"/>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3951" name="Google Shape;3951;p79"/>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2" name="Google Shape;3952;p79"/>
            <p:cNvGrpSpPr/>
            <p:nvPr/>
          </p:nvGrpSpPr>
          <p:grpSpPr>
            <a:xfrm>
              <a:off x="2183288" y="4139483"/>
              <a:ext cx="145133" cy="70048"/>
              <a:chOff x="2183288" y="4139483"/>
              <a:chExt cx="145133" cy="70048"/>
            </a:xfrm>
          </p:grpSpPr>
          <p:cxnSp>
            <p:nvCxnSpPr>
              <p:cNvPr id="3953" name="Google Shape;3953;p79"/>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3954" name="Google Shape;3954;p79"/>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55" name="Google Shape;3955;p79"/>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956" name="Google Shape;3956;p79"/>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3957" name="Google Shape;3957;p79"/>
            <p:cNvGrpSpPr/>
            <p:nvPr/>
          </p:nvGrpSpPr>
          <p:grpSpPr>
            <a:xfrm>
              <a:off x="2943836" y="4268886"/>
              <a:ext cx="60717" cy="122559"/>
              <a:chOff x="2943836" y="4268886"/>
              <a:chExt cx="60717" cy="122559"/>
            </a:xfrm>
          </p:grpSpPr>
          <p:sp>
            <p:nvSpPr>
              <p:cNvPr id="3958" name="Google Shape;3958;p79"/>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959" name="Google Shape;3959;p79"/>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3960" name="Google Shape;3960;p79"/>
          <p:cNvGrpSpPr/>
          <p:nvPr/>
        </p:nvGrpSpPr>
        <p:grpSpPr>
          <a:xfrm>
            <a:off x="3406121" y="1290134"/>
            <a:ext cx="1675870" cy="758251"/>
            <a:chOff x="3530532" y="1496185"/>
            <a:chExt cx="1562000" cy="706730"/>
          </a:xfrm>
        </p:grpSpPr>
        <p:cxnSp>
          <p:nvCxnSpPr>
            <p:cNvPr id="3961" name="Google Shape;3961;p79"/>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3962" name="Google Shape;3962;p79"/>
            <p:cNvGrpSpPr/>
            <p:nvPr/>
          </p:nvGrpSpPr>
          <p:grpSpPr>
            <a:xfrm>
              <a:off x="3530532" y="1496185"/>
              <a:ext cx="323430" cy="463587"/>
              <a:chOff x="3530532" y="1496185"/>
              <a:chExt cx="323430" cy="463587"/>
            </a:xfrm>
          </p:grpSpPr>
          <p:grpSp>
            <p:nvGrpSpPr>
              <p:cNvPr id="3963" name="Google Shape;3963;p79"/>
              <p:cNvGrpSpPr/>
              <p:nvPr/>
            </p:nvGrpSpPr>
            <p:grpSpPr>
              <a:xfrm>
                <a:off x="3567462" y="1496185"/>
                <a:ext cx="286500" cy="361376"/>
                <a:chOff x="3567462" y="1496185"/>
                <a:chExt cx="286500" cy="361376"/>
              </a:xfrm>
            </p:grpSpPr>
            <p:cxnSp>
              <p:nvCxnSpPr>
                <p:cNvPr id="3964" name="Google Shape;3964;p79"/>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3965" name="Google Shape;3965;p79"/>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66" name="Google Shape;3966;p79"/>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7" name="Google Shape;3967;p79"/>
            <p:cNvGrpSpPr/>
            <p:nvPr/>
          </p:nvGrpSpPr>
          <p:grpSpPr>
            <a:xfrm>
              <a:off x="3891569" y="1779209"/>
              <a:ext cx="323945" cy="423706"/>
              <a:chOff x="3891569" y="1779209"/>
              <a:chExt cx="323945" cy="423706"/>
            </a:xfrm>
          </p:grpSpPr>
          <p:grpSp>
            <p:nvGrpSpPr>
              <p:cNvPr id="3968" name="Google Shape;3968;p79"/>
              <p:cNvGrpSpPr/>
              <p:nvPr/>
            </p:nvGrpSpPr>
            <p:grpSpPr>
              <a:xfrm>
                <a:off x="3929014" y="1881638"/>
                <a:ext cx="286500" cy="321278"/>
                <a:chOff x="3929014" y="1881638"/>
                <a:chExt cx="286500" cy="321278"/>
              </a:xfrm>
            </p:grpSpPr>
            <p:cxnSp>
              <p:nvCxnSpPr>
                <p:cNvPr id="3969" name="Google Shape;3969;p79"/>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3970" name="Google Shape;3970;p79"/>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71" name="Google Shape;3971;p79"/>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2" name="Google Shape;3972;p79"/>
            <p:cNvGrpSpPr/>
            <p:nvPr/>
          </p:nvGrpSpPr>
          <p:grpSpPr>
            <a:xfrm>
              <a:off x="4252606" y="1496185"/>
              <a:ext cx="324721" cy="463587"/>
              <a:chOff x="4252606" y="1496185"/>
              <a:chExt cx="324721" cy="463587"/>
            </a:xfrm>
          </p:grpSpPr>
          <p:grpSp>
            <p:nvGrpSpPr>
              <p:cNvPr id="3973" name="Google Shape;3973;p79"/>
              <p:cNvGrpSpPr/>
              <p:nvPr/>
            </p:nvGrpSpPr>
            <p:grpSpPr>
              <a:xfrm>
                <a:off x="4290828" y="1496185"/>
                <a:ext cx="286500" cy="361376"/>
                <a:chOff x="4290828" y="1496185"/>
                <a:chExt cx="286500" cy="361376"/>
              </a:xfrm>
            </p:grpSpPr>
            <p:cxnSp>
              <p:nvCxnSpPr>
                <p:cNvPr id="3974" name="Google Shape;3974;p79"/>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3975" name="Google Shape;3975;p79"/>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76" name="Google Shape;3976;p79"/>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7" name="Google Shape;3977;p79"/>
            <p:cNvGrpSpPr/>
            <p:nvPr/>
          </p:nvGrpSpPr>
          <p:grpSpPr>
            <a:xfrm>
              <a:off x="4613643" y="1763716"/>
              <a:ext cx="325308" cy="439200"/>
              <a:chOff x="4613643" y="1763716"/>
              <a:chExt cx="325308" cy="439200"/>
            </a:xfrm>
          </p:grpSpPr>
          <p:grpSp>
            <p:nvGrpSpPr>
              <p:cNvPr id="3978" name="Google Shape;3978;p79"/>
              <p:cNvGrpSpPr/>
              <p:nvPr/>
            </p:nvGrpSpPr>
            <p:grpSpPr>
              <a:xfrm>
                <a:off x="4652451" y="1879538"/>
                <a:ext cx="286500" cy="323378"/>
                <a:chOff x="4652451" y="1879538"/>
                <a:chExt cx="286500" cy="323378"/>
              </a:xfrm>
            </p:grpSpPr>
            <p:cxnSp>
              <p:nvCxnSpPr>
                <p:cNvPr id="3979" name="Google Shape;3979;p79"/>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3980" name="Google Shape;3980;p79"/>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81" name="Google Shape;3981;p79"/>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82" name="Google Shape;3982;p79"/>
          <p:cNvGrpSpPr/>
          <p:nvPr/>
        </p:nvGrpSpPr>
        <p:grpSpPr>
          <a:xfrm>
            <a:off x="3417981" y="2143759"/>
            <a:ext cx="1652173" cy="391517"/>
            <a:chOff x="3512551" y="2358270"/>
            <a:chExt cx="1597383" cy="378533"/>
          </a:xfrm>
        </p:grpSpPr>
        <p:cxnSp>
          <p:nvCxnSpPr>
            <p:cNvPr id="3983" name="Google Shape;3983;p79"/>
            <p:cNvCxnSpPr>
              <a:stCxn id="3984" idx="6"/>
              <a:endCxn id="3985"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3986" name="Google Shape;3986;p79"/>
            <p:cNvGrpSpPr/>
            <p:nvPr/>
          </p:nvGrpSpPr>
          <p:grpSpPr>
            <a:xfrm>
              <a:off x="3512551" y="2358270"/>
              <a:ext cx="225647" cy="307714"/>
              <a:chOff x="2182679" y="2004714"/>
              <a:chExt cx="792300" cy="1080458"/>
            </a:xfrm>
          </p:grpSpPr>
          <p:cxnSp>
            <p:nvCxnSpPr>
              <p:cNvPr id="3987" name="Google Shape;3987;p79"/>
              <p:cNvCxnSpPr>
                <a:stCxn id="3988"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3984" name="Google Shape;3984;p79"/>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79"/>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89" name="Google Shape;3989;p79"/>
            <p:cNvGrpSpPr/>
            <p:nvPr/>
          </p:nvGrpSpPr>
          <p:grpSpPr>
            <a:xfrm>
              <a:off x="3969644" y="2440153"/>
              <a:ext cx="225853" cy="296651"/>
              <a:chOff x="3775710" y="1729289"/>
              <a:chExt cx="136500" cy="179289"/>
            </a:xfrm>
          </p:grpSpPr>
          <p:cxnSp>
            <p:nvCxnSpPr>
              <p:cNvPr id="3990" name="Google Shape;3990;p79"/>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3991" name="Google Shape;3991;p79"/>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9"/>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3" name="Google Shape;3993;p79"/>
            <p:cNvGrpSpPr/>
            <p:nvPr/>
          </p:nvGrpSpPr>
          <p:grpSpPr>
            <a:xfrm>
              <a:off x="4427051" y="2358270"/>
              <a:ext cx="225647" cy="307714"/>
              <a:chOff x="5393704" y="2004714"/>
              <a:chExt cx="792300" cy="1080458"/>
            </a:xfrm>
          </p:grpSpPr>
          <p:cxnSp>
            <p:nvCxnSpPr>
              <p:cNvPr id="3994" name="Google Shape;3994;p79"/>
              <p:cNvCxnSpPr>
                <a:stCxn id="3995"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3996" name="Google Shape;3996;p79"/>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79"/>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7" name="Google Shape;3997;p79"/>
            <p:cNvGrpSpPr/>
            <p:nvPr/>
          </p:nvGrpSpPr>
          <p:grpSpPr>
            <a:xfrm>
              <a:off x="4884287" y="2440252"/>
              <a:ext cx="225647" cy="296532"/>
              <a:chOff x="6999166" y="2292572"/>
              <a:chExt cx="792300" cy="1041192"/>
            </a:xfrm>
          </p:grpSpPr>
          <p:cxnSp>
            <p:nvCxnSpPr>
              <p:cNvPr id="3998" name="Google Shape;3998;p79"/>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3985" name="Google Shape;3985;p79"/>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79"/>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00" name="Google Shape;4000;p79"/>
          <p:cNvGrpSpPr/>
          <p:nvPr/>
        </p:nvGrpSpPr>
        <p:grpSpPr>
          <a:xfrm>
            <a:off x="6838789" y="979959"/>
            <a:ext cx="1581844" cy="732818"/>
            <a:chOff x="634175" y="2986275"/>
            <a:chExt cx="3147949" cy="1458344"/>
          </a:xfrm>
        </p:grpSpPr>
        <p:cxnSp>
          <p:nvCxnSpPr>
            <p:cNvPr id="4001" name="Google Shape;4001;p79"/>
            <p:cNvCxnSpPr>
              <a:stCxn id="4002" idx="4"/>
              <a:endCxn id="4003"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4004" name="Google Shape;4004;p79"/>
            <p:cNvCxnSpPr>
              <a:stCxn id="4003" idx="0"/>
              <a:endCxn id="4005"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4006" name="Google Shape;4006;p79"/>
            <p:cNvCxnSpPr>
              <a:stCxn id="4005" idx="4"/>
              <a:endCxn id="4007"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4008" name="Google Shape;4008;p79"/>
            <p:cNvCxnSpPr>
              <a:stCxn id="4007" idx="0"/>
              <a:endCxn id="4009"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4009" name="Google Shape;4009;p79"/>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005" name="Google Shape;4005;p79"/>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002" name="Google Shape;4002;p79"/>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007" name="Google Shape;4007;p79"/>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003" name="Google Shape;4003;p79"/>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4010" name="Google Shape;4010;p79"/>
          <p:cNvGrpSpPr/>
          <p:nvPr/>
        </p:nvGrpSpPr>
        <p:grpSpPr>
          <a:xfrm>
            <a:off x="3406504" y="2674269"/>
            <a:ext cx="1675128" cy="313674"/>
            <a:chOff x="998425" y="1182125"/>
            <a:chExt cx="1065400" cy="199500"/>
          </a:xfrm>
        </p:grpSpPr>
        <p:sp>
          <p:nvSpPr>
            <p:cNvPr id="4011" name="Google Shape;4011;p79"/>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9"/>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79"/>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79"/>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79"/>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6" name="Google Shape;4016;p79"/>
          <p:cNvGrpSpPr/>
          <p:nvPr/>
        </p:nvGrpSpPr>
        <p:grpSpPr>
          <a:xfrm>
            <a:off x="3406503" y="3630235"/>
            <a:ext cx="1675129" cy="525345"/>
            <a:chOff x="5194708" y="3484366"/>
            <a:chExt cx="3148148" cy="987304"/>
          </a:xfrm>
        </p:grpSpPr>
        <p:grpSp>
          <p:nvGrpSpPr>
            <p:cNvPr id="4017" name="Google Shape;4017;p79"/>
            <p:cNvGrpSpPr/>
            <p:nvPr/>
          </p:nvGrpSpPr>
          <p:grpSpPr>
            <a:xfrm>
              <a:off x="7531521" y="3484366"/>
              <a:ext cx="811335" cy="987304"/>
              <a:chOff x="3379425" y="1617275"/>
              <a:chExt cx="1090650" cy="1327200"/>
            </a:xfrm>
          </p:grpSpPr>
          <p:sp>
            <p:nvSpPr>
              <p:cNvPr id="4018" name="Google Shape;4018;p79"/>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9"/>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79"/>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1" name="Google Shape;4021;p79"/>
            <p:cNvGrpSpPr/>
            <p:nvPr/>
          </p:nvGrpSpPr>
          <p:grpSpPr>
            <a:xfrm>
              <a:off x="6752546" y="3484366"/>
              <a:ext cx="811428" cy="987304"/>
              <a:chOff x="2332275" y="1617275"/>
              <a:chExt cx="1090775" cy="1327200"/>
            </a:xfrm>
          </p:grpSpPr>
          <p:sp>
            <p:nvSpPr>
              <p:cNvPr id="4022" name="Google Shape;4022;p79"/>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79"/>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79"/>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5" name="Google Shape;4025;p79"/>
            <p:cNvGrpSpPr/>
            <p:nvPr/>
          </p:nvGrpSpPr>
          <p:grpSpPr>
            <a:xfrm>
              <a:off x="5973664" y="3484366"/>
              <a:ext cx="811335" cy="987304"/>
              <a:chOff x="1285250" y="1617275"/>
              <a:chExt cx="1090650" cy="1327200"/>
            </a:xfrm>
          </p:grpSpPr>
          <p:sp>
            <p:nvSpPr>
              <p:cNvPr id="4026" name="Google Shape;4026;p79"/>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79"/>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79"/>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9" name="Google Shape;4029;p79"/>
            <p:cNvGrpSpPr/>
            <p:nvPr/>
          </p:nvGrpSpPr>
          <p:grpSpPr>
            <a:xfrm>
              <a:off x="5194708" y="3484366"/>
              <a:ext cx="811409" cy="987304"/>
              <a:chOff x="238125" y="1617275"/>
              <a:chExt cx="1090750" cy="1327200"/>
            </a:xfrm>
          </p:grpSpPr>
          <p:sp>
            <p:nvSpPr>
              <p:cNvPr id="4030" name="Google Shape;4030;p79"/>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79"/>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79"/>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33" name="Google Shape;4033;p79"/>
          <p:cNvGrpSpPr/>
          <p:nvPr/>
        </p:nvGrpSpPr>
        <p:grpSpPr>
          <a:xfrm>
            <a:off x="6840188" y="2276124"/>
            <a:ext cx="1579046" cy="522230"/>
            <a:chOff x="6853641" y="2534077"/>
            <a:chExt cx="1515545" cy="501229"/>
          </a:xfrm>
        </p:grpSpPr>
        <p:grpSp>
          <p:nvGrpSpPr>
            <p:cNvPr id="4034" name="Google Shape;4034;p79"/>
            <p:cNvGrpSpPr/>
            <p:nvPr/>
          </p:nvGrpSpPr>
          <p:grpSpPr>
            <a:xfrm>
              <a:off x="6853641" y="2618923"/>
              <a:ext cx="1515545" cy="324556"/>
              <a:chOff x="6853641" y="2618923"/>
              <a:chExt cx="1515545" cy="324556"/>
            </a:xfrm>
          </p:grpSpPr>
          <p:sp>
            <p:nvSpPr>
              <p:cNvPr id="4035" name="Google Shape;4035;p79"/>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79"/>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79"/>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79"/>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79"/>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40" name="Google Shape;4040;p79"/>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9"/>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79"/>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79"/>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79"/>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5" name="Google Shape;4045;p79"/>
          <p:cNvGrpSpPr/>
          <p:nvPr/>
        </p:nvGrpSpPr>
        <p:grpSpPr>
          <a:xfrm>
            <a:off x="3435080" y="3151165"/>
            <a:ext cx="1617976" cy="346616"/>
            <a:chOff x="1808063" y="4294338"/>
            <a:chExt cx="3370782" cy="721817"/>
          </a:xfrm>
        </p:grpSpPr>
        <p:sp>
          <p:nvSpPr>
            <p:cNvPr id="4046" name="Google Shape;4046;p79"/>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79"/>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79"/>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79"/>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79"/>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79"/>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79"/>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79"/>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79"/>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79"/>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6" name="Google Shape;4056;p79"/>
          <p:cNvGrpSpPr/>
          <p:nvPr/>
        </p:nvGrpSpPr>
        <p:grpSpPr>
          <a:xfrm>
            <a:off x="5261076" y="3817915"/>
            <a:ext cx="1417067" cy="350605"/>
            <a:chOff x="4234950" y="2101012"/>
            <a:chExt cx="4219974" cy="1044090"/>
          </a:xfrm>
        </p:grpSpPr>
        <p:sp>
          <p:nvSpPr>
            <p:cNvPr id="4057" name="Google Shape;4057;p79"/>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79"/>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9"/>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79"/>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79"/>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9"/>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9"/>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79"/>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79"/>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9"/>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79"/>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79"/>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9"/>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9"/>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79"/>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79"/>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3" name="Google Shape;4073;p79"/>
          <p:cNvGrpSpPr/>
          <p:nvPr/>
        </p:nvGrpSpPr>
        <p:grpSpPr>
          <a:xfrm>
            <a:off x="6836548" y="1808672"/>
            <a:ext cx="1586327" cy="371557"/>
            <a:chOff x="1247650" y="2075423"/>
            <a:chExt cx="6648477" cy="1557238"/>
          </a:xfrm>
        </p:grpSpPr>
        <p:sp>
          <p:nvSpPr>
            <p:cNvPr id="4074" name="Google Shape;4074;p79"/>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9"/>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79"/>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79"/>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79"/>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79"/>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0" name="Google Shape;4080;p79"/>
          <p:cNvGrpSpPr/>
          <p:nvPr/>
        </p:nvGrpSpPr>
        <p:grpSpPr>
          <a:xfrm>
            <a:off x="5267818" y="961862"/>
            <a:ext cx="1415601" cy="1648533"/>
            <a:chOff x="1839112" y="2209163"/>
            <a:chExt cx="1918159" cy="2233784"/>
          </a:xfrm>
        </p:grpSpPr>
        <p:sp>
          <p:nvSpPr>
            <p:cNvPr id="4081" name="Google Shape;4081;p79"/>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79"/>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79"/>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084" name="Google Shape;4084;p79"/>
            <p:cNvCxnSpPr>
              <a:stCxn id="4081" idx="6"/>
              <a:endCxn id="4082"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4085" name="Google Shape;4085;p79"/>
            <p:cNvCxnSpPr>
              <a:stCxn id="4082" idx="4"/>
              <a:endCxn id="4086"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4087" name="Google Shape;4087;p79"/>
            <p:cNvCxnSpPr>
              <a:stCxn id="4086" idx="6"/>
              <a:endCxn id="4083"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4088" name="Google Shape;4088;p79"/>
            <p:cNvCxnSpPr>
              <a:stCxn id="4083" idx="4"/>
              <a:endCxn id="4089"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4086" name="Google Shape;4086;p79"/>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9"/>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9"/>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091" name="Google Shape;4091;p79"/>
            <p:cNvCxnSpPr>
              <a:endCxn id="4090"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4092" name="Google Shape;4092;p79"/>
          <p:cNvGrpSpPr/>
          <p:nvPr/>
        </p:nvGrpSpPr>
        <p:grpSpPr>
          <a:xfrm>
            <a:off x="3425084" y="979946"/>
            <a:ext cx="1637968" cy="154942"/>
            <a:chOff x="238125" y="2506075"/>
            <a:chExt cx="7115411" cy="673075"/>
          </a:xfrm>
        </p:grpSpPr>
        <p:sp>
          <p:nvSpPr>
            <p:cNvPr id="4093" name="Google Shape;4093;p79"/>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9"/>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79"/>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79"/>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79"/>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8" name="Google Shape;4098;p79"/>
          <p:cNvGrpSpPr/>
          <p:nvPr/>
        </p:nvGrpSpPr>
        <p:grpSpPr>
          <a:xfrm>
            <a:off x="1965820" y="1294664"/>
            <a:ext cx="1262932" cy="785408"/>
            <a:chOff x="548861" y="389676"/>
            <a:chExt cx="3843371" cy="2390163"/>
          </a:xfrm>
        </p:grpSpPr>
        <p:cxnSp>
          <p:nvCxnSpPr>
            <p:cNvPr id="4099" name="Google Shape;4099;p79"/>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100" name="Google Shape;4100;p79"/>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101" name="Google Shape;4101;p79"/>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102" name="Google Shape;4102;p79"/>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4103" name="Google Shape;4103;p79"/>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4104" name="Google Shape;4104;p79"/>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105" name="Google Shape;4105;p79"/>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4106" name="Google Shape;4106;p79"/>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79"/>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79"/>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79"/>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79"/>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79"/>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2" name="Google Shape;4112;p79"/>
          <p:cNvGrpSpPr/>
          <p:nvPr/>
        </p:nvGrpSpPr>
        <p:grpSpPr>
          <a:xfrm>
            <a:off x="753952" y="2401541"/>
            <a:ext cx="1412054" cy="633562"/>
            <a:chOff x="1187400" y="2529299"/>
            <a:chExt cx="6769193" cy="2241903"/>
          </a:xfrm>
        </p:grpSpPr>
        <p:sp>
          <p:nvSpPr>
            <p:cNvPr id="4113" name="Google Shape;4113;p79"/>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4114" name="Google Shape;4114;p79"/>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115" name="Google Shape;4115;p79"/>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116" name="Google Shape;4116;p79"/>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117" name="Google Shape;4117;p79"/>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118" name="Google Shape;4118;p79"/>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119" name="Google Shape;4119;p79"/>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4120" name="Google Shape;4120;p79"/>
            <p:cNvCxnSpPr>
              <a:stCxn id="4113" idx="2"/>
              <a:endCxn id="4114"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121" name="Google Shape;4121;p79"/>
            <p:cNvCxnSpPr>
              <a:stCxn id="4115" idx="0"/>
              <a:endCxn id="4113"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122" name="Google Shape;4122;p79"/>
            <p:cNvCxnSpPr>
              <a:stCxn id="4115" idx="2"/>
              <a:endCxn id="4117"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123" name="Google Shape;4123;p79"/>
            <p:cNvCxnSpPr>
              <a:stCxn id="4116" idx="0"/>
              <a:endCxn id="4115"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124" name="Google Shape;4124;p79"/>
            <p:cNvCxnSpPr>
              <a:stCxn id="4114" idx="2"/>
              <a:endCxn id="4119"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125" name="Google Shape;4125;p79"/>
            <p:cNvCxnSpPr>
              <a:stCxn id="4118" idx="0"/>
              <a:endCxn id="4114"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4126" name="Google Shape;4126;p79"/>
          <p:cNvGrpSpPr/>
          <p:nvPr/>
        </p:nvGrpSpPr>
        <p:grpSpPr>
          <a:xfrm>
            <a:off x="6840198" y="2894250"/>
            <a:ext cx="1579035" cy="540873"/>
            <a:chOff x="6895650" y="3126697"/>
            <a:chExt cx="1436662" cy="492105"/>
          </a:xfrm>
        </p:grpSpPr>
        <p:sp>
          <p:nvSpPr>
            <p:cNvPr id="4127" name="Google Shape;4127;p79"/>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79"/>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79"/>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79"/>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79"/>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32" name="Google Shape;4132;p79"/>
            <p:cNvGrpSpPr/>
            <p:nvPr/>
          </p:nvGrpSpPr>
          <p:grpSpPr>
            <a:xfrm>
              <a:off x="6995957" y="3335810"/>
              <a:ext cx="1230393" cy="71754"/>
              <a:chOff x="6995957" y="3287964"/>
              <a:chExt cx="1230393" cy="71754"/>
            </a:xfrm>
          </p:grpSpPr>
          <p:sp>
            <p:nvSpPr>
              <p:cNvPr id="4133" name="Google Shape;4133;p79"/>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9"/>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9"/>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9"/>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79"/>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38" name="Google Shape;4138;p79"/>
          <p:cNvGrpSpPr/>
          <p:nvPr/>
        </p:nvGrpSpPr>
        <p:grpSpPr>
          <a:xfrm>
            <a:off x="6838780" y="3531013"/>
            <a:ext cx="1581862" cy="650625"/>
            <a:chOff x="6777990" y="3710194"/>
            <a:chExt cx="1646915" cy="677382"/>
          </a:xfrm>
        </p:grpSpPr>
        <p:grpSp>
          <p:nvGrpSpPr>
            <p:cNvPr id="4139" name="Google Shape;4139;p79"/>
            <p:cNvGrpSpPr/>
            <p:nvPr/>
          </p:nvGrpSpPr>
          <p:grpSpPr>
            <a:xfrm>
              <a:off x="6777990" y="3874492"/>
              <a:ext cx="411129" cy="513083"/>
              <a:chOff x="6777990" y="3874492"/>
              <a:chExt cx="411129" cy="513083"/>
            </a:xfrm>
          </p:grpSpPr>
          <p:cxnSp>
            <p:nvCxnSpPr>
              <p:cNvPr id="4140" name="Google Shape;4140;p79"/>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4141" name="Google Shape;4141;p79"/>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2" name="Google Shape;4142;p79"/>
            <p:cNvGrpSpPr/>
            <p:nvPr/>
          </p:nvGrpSpPr>
          <p:grpSpPr>
            <a:xfrm>
              <a:off x="7188425" y="3710194"/>
              <a:ext cx="411123" cy="520535"/>
              <a:chOff x="7188425" y="3710194"/>
              <a:chExt cx="411123" cy="520535"/>
            </a:xfrm>
          </p:grpSpPr>
          <p:cxnSp>
            <p:nvCxnSpPr>
              <p:cNvPr id="4143" name="Google Shape;4143;p79"/>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4144" name="Google Shape;4144;p79"/>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5" name="Google Shape;4145;p79"/>
            <p:cNvGrpSpPr/>
            <p:nvPr/>
          </p:nvGrpSpPr>
          <p:grpSpPr>
            <a:xfrm>
              <a:off x="7603341" y="3874492"/>
              <a:ext cx="411474" cy="513083"/>
              <a:chOff x="7603341" y="3874492"/>
              <a:chExt cx="411474" cy="513083"/>
            </a:xfrm>
          </p:grpSpPr>
          <p:cxnSp>
            <p:nvCxnSpPr>
              <p:cNvPr id="4146" name="Google Shape;4146;p79"/>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4147" name="Google Shape;4147;p79"/>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8" name="Google Shape;4148;p79"/>
            <p:cNvGrpSpPr/>
            <p:nvPr/>
          </p:nvGrpSpPr>
          <p:grpSpPr>
            <a:xfrm>
              <a:off x="8013776" y="3722847"/>
              <a:ext cx="411129" cy="507881"/>
              <a:chOff x="8013776" y="3722847"/>
              <a:chExt cx="411129" cy="507881"/>
            </a:xfrm>
          </p:grpSpPr>
          <p:cxnSp>
            <p:nvCxnSpPr>
              <p:cNvPr id="4149" name="Google Shape;4149;p79"/>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4150" name="Google Shape;4150;p79"/>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51" name="Google Shape;4151;p79"/>
          <p:cNvGrpSpPr/>
          <p:nvPr/>
        </p:nvGrpSpPr>
        <p:grpSpPr>
          <a:xfrm>
            <a:off x="5258295" y="2703853"/>
            <a:ext cx="1421889" cy="1020603"/>
            <a:chOff x="5190863" y="2824811"/>
            <a:chExt cx="1544860" cy="1108869"/>
          </a:xfrm>
        </p:grpSpPr>
        <p:grpSp>
          <p:nvGrpSpPr>
            <p:cNvPr id="4152" name="Google Shape;4152;p79"/>
            <p:cNvGrpSpPr/>
            <p:nvPr/>
          </p:nvGrpSpPr>
          <p:grpSpPr>
            <a:xfrm>
              <a:off x="5938695" y="3176919"/>
              <a:ext cx="685761" cy="404739"/>
              <a:chOff x="5938695" y="3176919"/>
              <a:chExt cx="685761" cy="404739"/>
            </a:xfrm>
          </p:grpSpPr>
          <p:grpSp>
            <p:nvGrpSpPr>
              <p:cNvPr id="4153" name="Google Shape;4153;p79"/>
              <p:cNvGrpSpPr/>
              <p:nvPr/>
            </p:nvGrpSpPr>
            <p:grpSpPr>
              <a:xfrm>
                <a:off x="5938695" y="3176919"/>
                <a:ext cx="685761" cy="404739"/>
                <a:chOff x="5938695" y="3176919"/>
                <a:chExt cx="685761" cy="404739"/>
              </a:xfrm>
            </p:grpSpPr>
            <p:sp>
              <p:nvSpPr>
                <p:cNvPr id="4154" name="Google Shape;4154;p79"/>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9"/>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56" name="Google Shape;4156;p79"/>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7" name="Google Shape;4157;p79"/>
            <p:cNvGrpSpPr/>
            <p:nvPr/>
          </p:nvGrpSpPr>
          <p:grpSpPr>
            <a:xfrm>
              <a:off x="5305233" y="3176835"/>
              <a:ext cx="685971" cy="404655"/>
              <a:chOff x="5305233" y="3176835"/>
              <a:chExt cx="685971" cy="404655"/>
            </a:xfrm>
          </p:grpSpPr>
          <p:grpSp>
            <p:nvGrpSpPr>
              <p:cNvPr id="4158" name="Google Shape;4158;p79"/>
              <p:cNvGrpSpPr/>
              <p:nvPr/>
            </p:nvGrpSpPr>
            <p:grpSpPr>
              <a:xfrm>
                <a:off x="5305233" y="3176835"/>
                <a:ext cx="685971" cy="404655"/>
                <a:chOff x="5305233" y="3176835"/>
                <a:chExt cx="685971" cy="404655"/>
              </a:xfrm>
            </p:grpSpPr>
            <p:sp>
              <p:nvSpPr>
                <p:cNvPr id="4159" name="Google Shape;4159;p79"/>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9"/>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61" name="Google Shape;4161;p79"/>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62" name="Google Shape;4162;p79"/>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63" name="Google Shape;4163;p79"/>
            <p:cNvGrpSpPr/>
            <p:nvPr/>
          </p:nvGrpSpPr>
          <p:grpSpPr>
            <a:xfrm>
              <a:off x="5657361" y="2824811"/>
              <a:ext cx="1078361" cy="404655"/>
              <a:chOff x="5657361" y="2824811"/>
              <a:chExt cx="1078361" cy="404655"/>
            </a:xfrm>
          </p:grpSpPr>
          <p:grpSp>
            <p:nvGrpSpPr>
              <p:cNvPr id="4164" name="Google Shape;4164;p79"/>
              <p:cNvGrpSpPr/>
              <p:nvPr/>
            </p:nvGrpSpPr>
            <p:grpSpPr>
              <a:xfrm>
                <a:off x="5657361" y="2824811"/>
                <a:ext cx="1078361" cy="404655"/>
                <a:chOff x="5657361" y="2824811"/>
                <a:chExt cx="1078361" cy="404655"/>
              </a:xfrm>
            </p:grpSpPr>
            <p:grpSp>
              <p:nvGrpSpPr>
                <p:cNvPr id="4165" name="Google Shape;4165;p79"/>
                <p:cNvGrpSpPr/>
                <p:nvPr/>
              </p:nvGrpSpPr>
              <p:grpSpPr>
                <a:xfrm>
                  <a:off x="5938485" y="2824811"/>
                  <a:ext cx="797237" cy="404655"/>
                  <a:chOff x="5938485" y="2824811"/>
                  <a:chExt cx="797237" cy="404655"/>
                </a:xfrm>
              </p:grpSpPr>
              <p:sp>
                <p:nvSpPr>
                  <p:cNvPr id="4166" name="Google Shape;4166;p79"/>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9"/>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68" name="Google Shape;4168;p79"/>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69" name="Google Shape;4169;p79"/>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0" name="Google Shape;4170;p79"/>
            <p:cNvGrpSpPr/>
            <p:nvPr/>
          </p:nvGrpSpPr>
          <p:grpSpPr>
            <a:xfrm>
              <a:off x="5190863" y="3528942"/>
              <a:ext cx="1078026" cy="404739"/>
              <a:chOff x="5190863" y="3528942"/>
              <a:chExt cx="1078026" cy="404739"/>
            </a:xfrm>
          </p:grpSpPr>
          <p:sp>
            <p:nvSpPr>
              <p:cNvPr id="4171" name="Google Shape;4171;p79"/>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72" name="Google Shape;4172;p79"/>
              <p:cNvGrpSpPr/>
              <p:nvPr/>
            </p:nvGrpSpPr>
            <p:grpSpPr>
              <a:xfrm>
                <a:off x="5190863" y="3528942"/>
                <a:ext cx="1078026" cy="404739"/>
                <a:chOff x="5190863" y="3528942"/>
                <a:chExt cx="1078026" cy="404739"/>
              </a:xfrm>
            </p:grpSpPr>
            <p:sp>
              <p:nvSpPr>
                <p:cNvPr id="4173" name="Google Shape;4173;p79"/>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79"/>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175" name="Google Shape;4175;p79"/>
          <p:cNvGrpSpPr/>
          <p:nvPr/>
        </p:nvGrpSpPr>
        <p:grpSpPr>
          <a:xfrm>
            <a:off x="724302" y="1268321"/>
            <a:ext cx="1086719" cy="879487"/>
            <a:chOff x="803162" y="1474292"/>
            <a:chExt cx="1086719" cy="879487"/>
          </a:xfrm>
        </p:grpSpPr>
        <p:grpSp>
          <p:nvGrpSpPr>
            <p:cNvPr id="4176" name="Google Shape;4176;p79"/>
            <p:cNvGrpSpPr/>
            <p:nvPr/>
          </p:nvGrpSpPr>
          <p:grpSpPr>
            <a:xfrm>
              <a:off x="803162" y="1625948"/>
              <a:ext cx="445856" cy="576579"/>
              <a:chOff x="803162" y="1625948"/>
              <a:chExt cx="445856" cy="576579"/>
            </a:xfrm>
          </p:grpSpPr>
          <p:sp>
            <p:nvSpPr>
              <p:cNvPr id="4177" name="Google Shape;4177;p79"/>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78" name="Google Shape;4178;p79"/>
              <p:cNvGrpSpPr/>
              <p:nvPr/>
            </p:nvGrpSpPr>
            <p:grpSpPr>
              <a:xfrm>
                <a:off x="1056023" y="1625948"/>
                <a:ext cx="192995" cy="576579"/>
                <a:chOff x="1056023" y="1625948"/>
                <a:chExt cx="192995" cy="576579"/>
              </a:xfrm>
            </p:grpSpPr>
            <p:sp>
              <p:nvSpPr>
                <p:cNvPr id="4179" name="Google Shape;4179;p79"/>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79"/>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79"/>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9"/>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79"/>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84" name="Google Shape;4184;p79"/>
            <p:cNvGrpSpPr/>
            <p:nvPr/>
          </p:nvGrpSpPr>
          <p:grpSpPr>
            <a:xfrm>
              <a:off x="1371406" y="1474292"/>
              <a:ext cx="518475" cy="879487"/>
              <a:chOff x="1398231" y="1474292"/>
              <a:chExt cx="518475" cy="879487"/>
            </a:xfrm>
          </p:grpSpPr>
          <p:grpSp>
            <p:nvGrpSpPr>
              <p:cNvPr id="4185" name="Google Shape;4185;p79"/>
              <p:cNvGrpSpPr/>
              <p:nvPr/>
            </p:nvGrpSpPr>
            <p:grpSpPr>
              <a:xfrm>
                <a:off x="1398231" y="1474292"/>
                <a:ext cx="518475" cy="341643"/>
                <a:chOff x="1398231" y="1474292"/>
                <a:chExt cx="518475" cy="341643"/>
              </a:xfrm>
            </p:grpSpPr>
            <p:sp>
              <p:nvSpPr>
                <p:cNvPr id="4186" name="Google Shape;4186;p79"/>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87" name="Google Shape;4187;p79"/>
                <p:cNvGrpSpPr/>
                <p:nvPr/>
              </p:nvGrpSpPr>
              <p:grpSpPr>
                <a:xfrm>
                  <a:off x="1616453" y="1474292"/>
                  <a:ext cx="300253" cy="341643"/>
                  <a:chOff x="1616453" y="1475379"/>
                  <a:chExt cx="300253" cy="341643"/>
                </a:xfrm>
              </p:grpSpPr>
              <p:sp>
                <p:nvSpPr>
                  <p:cNvPr id="4188" name="Google Shape;4188;p79"/>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9"/>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79"/>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79"/>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9"/>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79"/>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79"/>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95" name="Google Shape;4195;p79"/>
                  <p:cNvGrpSpPr/>
                  <p:nvPr/>
                </p:nvGrpSpPr>
                <p:grpSpPr>
                  <a:xfrm>
                    <a:off x="1839639" y="1475379"/>
                    <a:ext cx="77067" cy="341643"/>
                    <a:chOff x="1839639" y="1475379"/>
                    <a:chExt cx="77067" cy="341643"/>
                  </a:xfrm>
                </p:grpSpPr>
                <p:sp>
                  <p:nvSpPr>
                    <p:cNvPr id="4196" name="Google Shape;4196;p79"/>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9"/>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198" name="Google Shape;4198;p79"/>
              <p:cNvGrpSpPr/>
              <p:nvPr/>
            </p:nvGrpSpPr>
            <p:grpSpPr>
              <a:xfrm>
                <a:off x="1398451" y="2012951"/>
                <a:ext cx="518255" cy="340828"/>
                <a:chOff x="1398451" y="2012951"/>
                <a:chExt cx="518255" cy="340828"/>
              </a:xfrm>
            </p:grpSpPr>
            <p:sp>
              <p:nvSpPr>
                <p:cNvPr id="4199" name="Google Shape;4199;p79"/>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00" name="Google Shape;4200;p79"/>
                <p:cNvGrpSpPr/>
                <p:nvPr/>
              </p:nvGrpSpPr>
              <p:grpSpPr>
                <a:xfrm>
                  <a:off x="1616453" y="2012951"/>
                  <a:ext cx="300253" cy="340828"/>
                  <a:chOff x="1616453" y="2013538"/>
                  <a:chExt cx="300253" cy="340828"/>
                </a:xfrm>
              </p:grpSpPr>
              <p:sp>
                <p:nvSpPr>
                  <p:cNvPr id="4201" name="Google Shape;4201;p79"/>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9"/>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9"/>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9"/>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79"/>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79"/>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79"/>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08" name="Google Shape;4208;p79"/>
                  <p:cNvGrpSpPr/>
                  <p:nvPr/>
                </p:nvGrpSpPr>
                <p:grpSpPr>
                  <a:xfrm>
                    <a:off x="1839639" y="2013538"/>
                    <a:ext cx="77067" cy="340828"/>
                    <a:chOff x="1839639" y="2013538"/>
                    <a:chExt cx="77067" cy="340828"/>
                  </a:xfrm>
                </p:grpSpPr>
                <p:sp>
                  <p:nvSpPr>
                    <p:cNvPr id="4209" name="Google Shape;4209;p79"/>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79"/>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4211" name="Google Shape;4211;p79"/>
          <p:cNvGrpSpPr/>
          <p:nvPr/>
        </p:nvGrpSpPr>
        <p:grpSpPr>
          <a:xfrm>
            <a:off x="721126" y="3399508"/>
            <a:ext cx="1368681" cy="682918"/>
            <a:chOff x="724986" y="3605478"/>
            <a:chExt cx="1368681" cy="682918"/>
          </a:xfrm>
        </p:grpSpPr>
        <p:grpSp>
          <p:nvGrpSpPr>
            <p:cNvPr id="4212" name="Google Shape;4212;p79"/>
            <p:cNvGrpSpPr/>
            <p:nvPr/>
          </p:nvGrpSpPr>
          <p:grpSpPr>
            <a:xfrm>
              <a:off x="1289102" y="3823629"/>
              <a:ext cx="240442" cy="250435"/>
              <a:chOff x="-165066" y="3843615"/>
              <a:chExt cx="221259" cy="230455"/>
            </a:xfrm>
          </p:grpSpPr>
          <p:sp>
            <p:nvSpPr>
              <p:cNvPr id="4213" name="Google Shape;4213;p79"/>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79"/>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79"/>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9"/>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9"/>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79"/>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79"/>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79"/>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79"/>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79"/>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9"/>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79"/>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79"/>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79"/>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79"/>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79"/>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79"/>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79"/>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79"/>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9"/>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3" name="Google Shape;4233;p79"/>
            <p:cNvGrpSpPr/>
            <p:nvPr/>
          </p:nvGrpSpPr>
          <p:grpSpPr>
            <a:xfrm>
              <a:off x="724986" y="3605478"/>
              <a:ext cx="1368681" cy="682918"/>
              <a:chOff x="724986" y="3605478"/>
              <a:chExt cx="1368681" cy="682918"/>
            </a:xfrm>
          </p:grpSpPr>
          <p:grpSp>
            <p:nvGrpSpPr>
              <p:cNvPr id="4234" name="Google Shape;4234;p79"/>
              <p:cNvGrpSpPr/>
              <p:nvPr/>
            </p:nvGrpSpPr>
            <p:grpSpPr>
              <a:xfrm>
                <a:off x="1498221" y="4047614"/>
                <a:ext cx="529172" cy="240783"/>
                <a:chOff x="1498221" y="4047614"/>
                <a:chExt cx="529172" cy="240783"/>
              </a:xfrm>
            </p:grpSpPr>
            <p:grpSp>
              <p:nvGrpSpPr>
                <p:cNvPr id="4235" name="Google Shape;4235;p79"/>
                <p:cNvGrpSpPr/>
                <p:nvPr/>
              </p:nvGrpSpPr>
              <p:grpSpPr>
                <a:xfrm>
                  <a:off x="1826655" y="4224370"/>
                  <a:ext cx="200738" cy="25631"/>
                  <a:chOff x="1826655" y="4224370"/>
                  <a:chExt cx="200738" cy="25631"/>
                </a:xfrm>
              </p:grpSpPr>
              <p:sp>
                <p:nvSpPr>
                  <p:cNvPr id="4236" name="Google Shape;4236;p79"/>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79"/>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8" name="Google Shape;4238;p79"/>
                <p:cNvGrpSpPr/>
                <p:nvPr/>
              </p:nvGrpSpPr>
              <p:grpSpPr>
                <a:xfrm>
                  <a:off x="1498221" y="4047614"/>
                  <a:ext cx="328444" cy="240783"/>
                  <a:chOff x="1498221" y="4047614"/>
                  <a:chExt cx="328444" cy="240783"/>
                </a:xfrm>
              </p:grpSpPr>
              <p:sp>
                <p:nvSpPr>
                  <p:cNvPr id="4239" name="Google Shape;4239;p79"/>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40" name="Google Shape;4240;p79"/>
                  <p:cNvGrpSpPr/>
                  <p:nvPr/>
                </p:nvGrpSpPr>
                <p:grpSpPr>
                  <a:xfrm>
                    <a:off x="1498221" y="4047614"/>
                    <a:ext cx="150566" cy="190416"/>
                    <a:chOff x="1498221" y="4047614"/>
                    <a:chExt cx="150566" cy="190416"/>
                  </a:xfrm>
                </p:grpSpPr>
                <p:sp>
                  <p:nvSpPr>
                    <p:cNvPr id="4241" name="Google Shape;4241;p79"/>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79"/>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243" name="Google Shape;4243;p79"/>
              <p:cNvGrpSpPr/>
              <p:nvPr/>
            </p:nvGrpSpPr>
            <p:grpSpPr>
              <a:xfrm>
                <a:off x="1560718" y="3800594"/>
                <a:ext cx="532948" cy="302090"/>
                <a:chOff x="1560718" y="3800594"/>
                <a:chExt cx="532948" cy="302090"/>
              </a:xfrm>
            </p:grpSpPr>
            <p:grpSp>
              <p:nvGrpSpPr>
                <p:cNvPr id="4244" name="Google Shape;4244;p79"/>
                <p:cNvGrpSpPr/>
                <p:nvPr/>
              </p:nvGrpSpPr>
              <p:grpSpPr>
                <a:xfrm>
                  <a:off x="1912179" y="3827344"/>
                  <a:ext cx="181487" cy="25631"/>
                  <a:chOff x="1912179" y="3827344"/>
                  <a:chExt cx="181487" cy="25631"/>
                </a:xfrm>
              </p:grpSpPr>
              <p:sp>
                <p:nvSpPr>
                  <p:cNvPr id="4245" name="Google Shape;4245;p79"/>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79"/>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7" name="Google Shape;4247;p79"/>
                <p:cNvGrpSpPr/>
                <p:nvPr/>
              </p:nvGrpSpPr>
              <p:grpSpPr>
                <a:xfrm>
                  <a:off x="1912179" y="4044505"/>
                  <a:ext cx="181487" cy="25622"/>
                  <a:chOff x="1912179" y="4044506"/>
                  <a:chExt cx="181487" cy="25622"/>
                </a:xfrm>
              </p:grpSpPr>
              <p:sp>
                <p:nvSpPr>
                  <p:cNvPr id="4248" name="Google Shape;4248;p79"/>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79"/>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0" name="Google Shape;4250;p79"/>
                <p:cNvGrpSpPr/>
                <p:nvPr/>
              </p:nvGrpSpPr>
              <p:grpSpPr>
                <a:xfrm>
                  <a:off x="1560718" y="3800594"/>
                  <a:ext cx="351472" cy="302090"/>
                  <a:chOff x="1560718" y="3800594"/>
                  <a:chExt cx="351472" cy="302090"/>
                </a:xfrm>
              </p:grpSpPr>
              <p:grpSp>
                <p:nvGrpSpPr>
                  <p:cNvPr id="4251" name="Google Shape;4251;p79"/>
                  <p:cNvGrpSpPr/>
                  <p:nvPr/>
                </p:nvGrpSpPr>
                <p:grpSpPr>
                  <a:xfrm>
                    <a:off x="1560718" y="3842857"/>
                    <a:ext cx="173586" cy="217131"/>
                    <a:chOff x="1560718" y="3842857"/>
                    <a:chExt cx="173586" cy="217131"/>
                  </a:xfrm>
                </p:grpSpPr>
                <p:sp>
                  <p:nvSpPr>
                    <p:cNvPr id="4252" name="Google Shape;4252;p79"/>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79"/>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79"/>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55" name="Google Shape;4255;p79"/>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9"/>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257" name="Google Shape;4257;p79"/>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58" name="Google Shape;4258;p79"/>
              <p:cNvGrpSpPr/>
              <p:nvPr/>
            </p:nvGrpSpPr>
            <p:grpSpPr>
              <a:xfrm>
                <a:off x="785350" y="3605478"/>
                <a:ext cx="535311" cy="249245"/>
                <a:chOff x="785350" y="3605478"/>
                <a:chExt cx="535311" cy="249245"/>
              </a:xfrm>
            </p:grpSpPr>
            <p:grpSp>
              <p:nvGrpSpPr>
                <p:cNvPr id="4259" name="Google Shape;4259;p79"/>
                <p:cNvGrpSpPr/>
                <p:nvPr/>
              </p:nvGrpSpPr>
              <p:grpSpPr>
                <a:xfrm>
                  <a:off x="785350" y="3605478"/>
                  <a:ext cx="376191" cy="102736"/>
                  <a:chOff x="785350" y="3605478"/>
                  <a:chExt cx="376191" cy="102736"/>
                </a:xfrm>
              </p:grpSpPr>
              <p:sp>
                <p:nvSpPr>
                  <p:cNvPr id="4260" name="Google Shape;4260;p79"/>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79"/>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79"/>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3" name="Google Shape;4263;p79"/>
                <p:cNvGrpSpPr/>
                <p:nvPr/>
              </p:nvGrpSpPr>
              <p:grpSpPr>
                <a:xfrm>
                  <a:off x="1161530" y="3655851"/>
                  <a:ext cx="159131" cy="198872"/>
                  <a:chOff x="1161530" y="3655851"/>
                  <a:chExt cx="159131" cy="198872"/>
                </a:xfrm>
              </p:grpSpPr>
              <p:sp>
                <p:nvSpPr>
                  <p:cNvPr id="4264" name="Google Shape;4264;p79"/>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79"/>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66" name="Google Shape;4266;p79"/>
              <p:cNvGrpSpPr/>
              <p:nvPr/>
            </p:nvGrpSpPr>
            <p:grpSpPr>
              <a:xfrm>
                <a:off x="785350" y="4047614"/>
                <a:ext cx="535311" cy="240783"/>
                <a:chOff x="785350" y="4047614"/>
                <a:chExt cx="535311" cy="240783"/>
              </a:xfrm>
            </p:grpSpPr>
            <p:grpSp>
              <p:nvGrpSpPr>
                <p:cNvPr id="4267" name="Google Shape;4267;p79"/>
                <p:cNvGrpSpPr/>
                <p:nvPr/>
              </p:nvGrpSpPr>
              <p:grpSpPr>
                <a:xfrm>
                  <a:off x="1161636" y="4047614"/>
                  <a:ext cx="159025" cy="190415"/>
                  <a:chOff x="1161636" y="4047614"/>
                  <a:chExt cx="159025" cy="190415"/>
                </a:xfrm>
              </p:grpSpPr>
              <p:sp>
                <p:nvSpPr>
                  <p:cNvPr id="4268" name="Google Shape;4268;p79"/>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79"/>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0" name="Google Shape;4270;p79"/>
                <p:cNvGrpSpPr/>
                <p:nvPr/>
              </p:nvGrpSpPr>
              <p:grpSpPr>
                <a:xfrm>
                  <a:off x="785350" y="4185661"/>
                  <a:ext cx="376191" cy="102736"/>
                  <a:chOff x="785350" y="4185661"/>
                  <a:chExt cx="376191" cy="102736"/>
                </a:xfrm>
              </p:grpSpPr>
              <p:sp>
                <p:nvSpPr>
                  <p:cNvPr id="4271" name="Google Shape;4271;p79"/>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79"/>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79"/>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74" name="Google Shape;4274;p79"/>
              <p:cNvGrpSpPr/>
              <p:nvPr/>
            </p:nvGrpSpPr>
            <p:grpSpPr>
              <a:xfrm>
                <a:off x="1501054" y="3605478"/>
                <a:ext cx="526340" cy="249240"/>
                <a:chOff x="1501054" y="3605478"/>
                <a:chExt cx="526340" cy="249240"/>
              </a:xfrm>
            </p:grpSpPr>
            <p:grpSp>
              <p:nvGrpSpPr>
                <p:cNvPr id="4275" name="Google Shape;4275;p79"/>
                <p:cNvGrpSpPr/>
                <p:nvPr/>
              </p:nvGrpSpPr>
              <p:grpSpPr>
                <a:xfrm>
                  <a:off x="1834208" y="3643867"/>
                  <a:ext cx="193185" cy="25622"/>
                  <a:chOff x="1834208" y="3643867"/>
                  <a:chExt cx="193185" cy="25622"/>
                </a:xfrm>
              </p:grpSpPr>
              <p:sp>
                <p:nvSpPr>
                  <p:cNvPr id="4276" name="Google Shape;4276;p79"/>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79"/>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8" name="Google Shape;4278;p79"/>
                <p:cNvGrpSpPr/>
                <p:nvPr/>
              </p:nvGrpSpPr>
              <p:grpSpPr>
                <a:xfrm>
                  <a:off x="1501054" y="3605478"/>
                  <a:ext cx="333165" cy="249240"/>
                  <a:chOff x="1501054" y="3605478"/>
                  <a:chExt cx="333165" cy="249240"/>
                </a:xfrm>
              </p:grpSpPr>
              <p:sp>
                <p:nvSpPr>
                  <p:cNvPr id="4279" name="Google Shape;4279;p79"/>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80" name="Google Shape;4280;p79"/>
                  <p:cNvGrpSpPr/>
                  <p:nvPr/>
                </p:nvGrpSpPr>
                <p:grpSpPr>
                  <a:xfrm>
                    <a:off x="1501054" y="3655851"/>
                    <a:ext cx="155286" cy="198867"/>
                    <a:chOff x="1501054" y="3655851"/>
                    <a:chExt cx="155286" cy="198867"/>
                  </a:xfrm>
                </p:grpSpPr>
                <p:sp>
                  <p:nvSpPr>
                    <p:cNvPr id="4281" name="Google Shape;4281;p79"/>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79"/>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283" name="Google Shape;4283;p79"/>
              <p:cNvGrpSpPr/>
              <p:nvPr/>
            </p:nvGrpSpPr>
            <p:grpSpPr>
              <a:xfrm>
                <a:off x="724986" y="3800594"/>
                <a:ext cx="532950" cy="302090"/>
                <a:chOff x="724986" y="3800594"/>
                <a:chExt cx="532950" cy="302090"/>
              </a:xfrm>
            </p:grpSpPr>
            <p:grpSp>
              <p:nvGrpSpPr>
                <p:cNvPr id="4284" name="Google Shape;4284;p79"/>
                <p:cNvGrpSpPr/>
                <p:nvPr/>
              </p:nvGrpSpPr>
              <p:grpSpPr>
                <a:xfrm>
                  <a:off x="724986" y="4044367"/>
                  <a:ext cx="181314" cy="25626"/>
                  <a:chOff x="724986" y="4044367"/>
                  <a:chExt cx="181314" cy="25626"/>
                </a:xfrm>
              </p:grpSpPr>
              <p:sp>
                <p:nvSpPr>
                  <p:cNvPr id="4285" name="Google Shape;4285;p79"/>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79"/>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7" name="Google Shape;4287;p79"/>
                <p:cNvGrpSpPr/>
                <p:nvPr/>
              </p:nvGrpSpPr>
              <p:grpSpPr>
                <a:xfrm>
                  <a:off x="906290" y="3800594"/>
                  <a:ext cx="351646" cy="302090"/>
                  <a:chOff x="906290" y="3800594"/>
                  <a:chExt cx="351646" cy="302090"/>
                </a:xfrm>
              </p:grpSpPr>
              <p:grpSp>
                <p:nvGrpSpPr>
                  <p:cNvPr id="4288" name="Google Shape;4288;p79"/>
                  <p:cNvGrpSpPr/>
                  <p:nvPr/>
                </p:nvGrpSpPr>
                <p:grpSpPr>
                  <a:xfrm>
                    <a:off x="1084172" y="3842857"/>
                    <a:ext cx="173764" cy="217131"/>
                    <a:chOff x="1084172" y="3842857"/>
                    <a:chExt cx="173764" cy="217131"/>
                  </a:xfrm>
                </p:grpSpPr>
                <p:grpSp>
                  <p:nvGrpSpPr>
                    <p:cNvPr id="4289" name="Google Shape;4289;p79"/>
                    <p:cNvGrpSpPr/>
                    <p:nvPr/>
                  </p:nvGrpSpPr>
                  <p:grpSpPr>
                    <a:xfrm>
                      <a:off x="1156862" y="3936509"/>
                      <a:ext cx="101073" cy="25622"/>
                      <a:chOff x="1156862" y="3936509"/>
                      <a:chExt cx="101073" cy="25622"/>
                    </a:xfrm>
                  </p:grpSpPr>
                  <p:sp>
                    <p:nvSpPr>
                      <p:cNvPr id="4290" name="Google Shape;4290;p79"/>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79"/>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92" name="Google Shape;4292;p79"/>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93" name="Google Shape;4293;p79"/>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79"/>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5" name="Google Shape;4295;p79"/>
                <p:cNvGrpSpPr/>
                <p:nvPr/>
              </p:nvGrpSpPr>
              <p:grpSpPr>
                <a:xfrm>
                  <a:off x="724986" y="3830189"/>
                  <a:ext cx="189533" cy="25626"/>
                  <a:chOff x="724986" y="3830189"/>
                  <a:chExt cx="189533" cy="25626"/>
                </a:xfrm>
              </p:grpSpPr>
              <p:sp>
                <p:nvSpPr>
                  <p:cNvPr id="4296" name="Google Shape;4296;p79"/>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79"/>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4298" name="Google Shape;4298;p79"/>
          <p:cNvGrpSpPr/>
          <p:nvPr/>
        </p:nvGrpSpPr>
        <p:grpSpPr>
          <a:xfrm>
            <a:off x="2249438" y="2249669"/>
            <a:ext cx="948701" cy="935378"/>
            <a:chOff x="2253298" y="2428317"/>
            <a:chExt cx="948701" cy="935378"/>
          </a:xfrm>
        </p:grpSpPr>
        <p:sp>
          <p:nvSpPr>
            <p:cNvPr id="4299" name="Google Shape;4299;p79"/>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9"/>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79"/>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79"/>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79"/>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9"/>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9"/>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9"/>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9"/>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9"/>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79"/>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79"/>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79"/>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9"/>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79"/>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9"/>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79"/>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79"/>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79"/>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79"/>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9"/>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9"/>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79"/>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79"/>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79"/>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79"/>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79"/>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79"/>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79"/>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79"/>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79"/>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79"/>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79"/>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4335"/>
        <p:cNvGrpSpPr/>
        <p:nvPr/>
      </p:nvGrpSpPr>
      <p:grpSpPr>
        <a:xfrm>
          <a:off x="0" y="0"/>
          <a:ext cx="0" cy="0"/>
          <a:chOff x="0" y="0"/>
          <a:chExt cx="0" cy="0"/>
        </a:xfrm>
      </p:grpSpPr>
      <p:grpSp>
        <p:nvGrpSpPr>
          <p:cNvPr id="4336" name="Google Shape;4336;p80"/>
          <p:cNvGrpSpPr/>
          <p:nvPr/>
        </p:nvGrpSpPr>
        <p:grpSpPr>
          <a:xfrm>
            <a:off x="3339745" y="952988"/>
            <a:ext cx="2363393" cy="1017867"/>
            <a:chOff x="3292400" y="1219146"/>
            <a:chExt cx="2615240" cy="1110239"/>
          </a:xfrm>
        </p:grpSpPr>
        <p:sp>
          <p:nvSpPr>
            <p:cNvPr id="4337" name="Google Shape;4337;p80"/>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400">
                <a:solidFill>
                  <a:srgbClr val="FFFFFF"/>
                </a:solidFill>
              </a:endParaRPr>
            </a:p>
          </p:txBody>
        </p:sp>
        <p:sp>
          <p:nvSpPr>
            <p:cNvPr id="4338" name="Google Shape;4338;p80"/>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339" name="Google Shape;4339;p80"/>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4340" name="Google Shape;4340;p80"/>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4341" name="Google Shape;4341;p80"/>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4342" name="Google Shape;4342;p80"/>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4343" name="Google Shape;4343;p80"/>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4344" name="Google Shape;4344;p80"/>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4345" name="Google Shape;4345;p80"/>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4346" name="Google Shape;4346;p80"/>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4347" name="Google Shape;4347;p80"/>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4348" name="Google Shape;4348;p80"/>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4349" name="Google Shape;4349;p80"/>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4350" name="Google Shape;4350;p80"/>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4351" name="Google Shape;4351;p80"/>
            <p:cNvGrpSpPr/>
            <p:nvPr/>
          </p:nvGrpSpPr>
          <p:grpSpPr>
            <a:xfrm>
              <a:off x="3748438" y="1378608"/>
              <a:ext cx="2159202" cy="903971"/>
              <a:chOff x="1683525" y="2179850"/>
              <a:chExt cx="4519050" cy="2134525"/>
            </a:xfrm>
          </p:grpSpPr>
          <p:sp>
            <p:nvSpPr>
              <p:cNvPr id="4352" name="Google Shape;4352;p80"/>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353" name="Google Shape;4353;p80"/>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354" name="Google Shape;4354;p80"/>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355" name="Google Shape;4355;p80"/>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356" name="Google Shape;4356;p80"/>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357" name="Google Shape;4357;p80"/>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358" name="Google Shape;4358;p80"/>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359" name="Google Shape;4359;p80"/>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360" name="Google Shape;4360;p80"/>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361" name="Google Shape;4361;p80"/>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362" name="Google Shape;4362;p80"/>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363" name="Google Shape;4363;p80"/>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graphicFrame>
        <p:nvGraphicFramePr>
          <p:cNvPr id="4364" name="Google Shape;4364;p80"/>
          <p:cNvGraphicFramePr/>
          <p:nvPr/>
        </p:nvGraphicFramePr>
        <p:xfrm>
          <a:off x="5935838" y="2130461"/>
          <a:ext cx="2491300" cy="868600"/>
        </p:xfrm>
        <a:graphic>
          <a:graphicData uri="http://schemas.openxmlformats.org/drawingml/2006/table">
            <a:tbl>
              <a:tblPr>
                <a:noFill/>
                <a:tableStyleId>{0B8EE6A5-BAFA-42B6-92AC-542FB3FBBD2A}</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4365" name="Google Shape;4365;p80"/>
          <p:cNvGrpSpPr/>
          <p:nvPr/>
        </p:nvGrpSpPr>
        <p:grpSpPr>
          <a:xfrm>
            <a:off x="5935948" y="3189058"/>
            <a:ext cx="2496964" cy="1001454"/>
            <a:chOff x="1919611" y="789980"/>
            <a:chExt cx="1474179" cy="606868"/>
          </a:xfrm>
        </p:grpSpPr>
        <p:cxnSp>
          <p:nvCxnSpPr>
            <p:cNvPr id="4366" name="Google Shape;4366;p80"/>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4367" name="Google Shape;4367;p80"/>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4368" name="Google Shape;4368;p80"/>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4369" name="Google Shape;4369;p80"/>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4370" name="Google Shape;4370;p80"/>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4371" name="Google Shape;4371;p80"/>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4372" name="Google Shape;4372;p80"/>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4373" name="Google Shape;4373;p80"/>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80"/>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80"/>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80"/>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80"/>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80"/>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80"/>
            <p:cNvSpPr txBox="1"/>
            <p:nvPr/>
          </p:nvSpPr>
          <p:spPr>
            <a:xfrm flipH="1">
              <a:off x="1921107" y="918157"/>
              <a:ext cx="188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4380" name="Google Shape;4380;p80"/>
            <p:cNvSpPr txBox="1"/>
            <p:nvPr/>
          </p:nvSpPr>
          <p:spPr>
            <a:xfrm flipH="1">
              <a:off x="1919611" y="1113383"/>
              <a:ext cx="1899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4381" name="Google Shape;4381;p80"/>
            <p:cNvSpPr txBox="1"/>
            <p:nvPr/>
          </p:nvSpPr>
          <p:spPr>
            <a:xfrm flipH="1">
              <a:off x="1921111" y="1304520"/>
              <a:ext cx="188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4382" name="Google Shape;4382;p80"/>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3" name="Google Shape;4383;p80"/>
          <p:cNvGrpSpPr/>
          <p:nvPr/>
        </p:nvGrpSpPr>
        <p:grpSpPr>
          <a:xfrm>
            <a:off x="712562" y="998017"/>
            <a:ext cx="2394370" cy="976502"/>
            <a:chOff x="749309" y="1112739"/>
            <a:chExt cx="2371603" cy="976502"/>
          </a:xfrm>
        </p:grpSpPr>
        <p:sp>
          <p:nvSpPr>
            <p:cNvPr id="4384" name="Google Shape;4384;p80"/>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80"/>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80"/>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80"/>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80"/>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80"/>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80"/>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80"/>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80"/>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80"/>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80"/>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80"/>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80"/>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80"/>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80"/>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80"/>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80"/>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80"/>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80"/>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80"/>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80"/>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80"/>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80"/>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80"/>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80"/>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80"/>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80"/>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80"/>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80"/>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80"/>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80"/>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80"/>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4416" name="Google Shape;4416;p80"/>
          <p:cNvGraphicFramePr/>
          <p:nvPr/>
        </p:nvGraphicFramePr>
        <p:xfrm>
          <a:off x="5935863" y="996311"/>
          <a:ext cx="2491300" cy="976425"/>
        </p:xfrm>
        <a:graphic>
          <a:graphicData uri="http://schemas.openxmlformats.org/drawingml/2006/table">
            <a:tbl>
              <a:tblPr>
                <a:noFill/>
                <a:tableStyleId>{0B8EE6A5-BAFA-42B6-92AC-542FB3FBBD2A}</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4417" name="Google Shape;4417;p80"/>
          <p:cNvGraphicFramePr/>
          <p:nvPr/>
        </p:nvGraphicFramePr>
        <p:xfrm>
          <a:off x="3342575" y="2130461"/>
          <a:ext cx="2363400" cy="868575"/>
        </p:xfrm>
        <a:graphic>
          <a:graphicData uri="http://schemas.openxmlformats.org/drawingml/2006/table">
            <a:tbl>
              <a:tblPr>
                <a:noFill/>
                <a:tableStyleId>{0B8EE6A5-BAFA-42B6-92AC-542FB3FBBD2A}</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4418" name="Google Shape;4418;p80"/>
          <p:cNvGrpSpPr/>
          <p:nvPr/>
        </p:nvGrpSpPr>
        <p:grpSpPr>
          <a:xfrm>
            <a:off x="4086505" y="2517104"/>
            <a:ext cx="1517436" cy="74460"/>
            <a:chOff x="3980086" y="2804397"/>
            <a:chExt cx="1227600" cy="66900"/>
          </a:xfrm>
        </p:grpSpPr>
        <p:sp>
          <p:nvSpPr>
            <p:cNvPr id="4419" name="Google Shape;4419;p80"/>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80"/>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1" name="Google Shape;4421;p80"/>
          <p:cNvGrpSpPr/>
          <p:nvPr/>
        </p:nvGrpSpPr>
        <p:grpSpPr>
          <a:xfrm>
            <a:off x="4711569" y="2809692"/>
            <a:ext cx="892956" cy="74460"/>
            <a:chOff x="3980086" y="2804397"/>
            <a:chExt cx="1227600" cy="66900"/>
          </a:xfrm>
        </p:grpSpPr>
        <p:sp>
          <p:nvSpPr>
            <p:cNvPr id="4422" name="Google Shape;4422;p80"/>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80"/>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4" name="Google Shape;4424;p80"/>
          <p:cNvGrpSpPr/>
          <p:nvPr/>
        </p:nvGrpSpPr>
        <p:grpSpPr>
          <a:xfrm>
            <a:off x="3344661" y="3168575"/>
            <a:ext cx="2363244" cy="1005943"/>
            <a:chOff x="3358415" y="3361302"/>
            <a:chExt cx="2363244" cy="1024695"/>
          </a:xfrm>
        </p:grpSpPr>
        <p:grpSp>
          <p:nvGrpSpPr>
            <p:cNvPr id="4425" name="Google Shape;4425;p80"/>
            <p:cNvGrpSpPr/>
            <p:nvPr/>
          </p:nvGrpSpPr>
          <p:grpSpPr>
            <a:xfrm>
              <a:off x="3358415" y="3361302"/>
              <a:ext cx="441300" cy="1024695"/>
              <a:chOff x="3358415" y="3361302"/>
              <a:chExt cx="441300" cy="1024695"/>
            </a:xfrm>
          </p:grpSpPr>
          <p:sp>
            <p:nvSpPr>
              <p:cNvPr id="4426" name="Google Shape;4426;p80"/>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80"/>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80"/>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80"/>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80"/>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80"/>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2" name="Google Shape;4432;p80"/>
            <p:cNvGrpSpPr/>
            <p:nvPr/>
          </p:nvGrpSpPr>
          <p:grpSpPr>
            <a:xfrm>
              <a:off x="3838901" y="3361302"/>
              <a:ext cx="441300" cy="1024695"/>
              <a:chOff x="3838901" y="3361302"/>
              <a:chExt cx="441300" cy="1024695"/>
            </a:xfrm>
          </p:grpSpPr>
          <p:sp>
            <p:nvSpPr>
              <p:cNvPr id="4433" name="Google Shape;4433;p80"/>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80"/>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80"/>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80"/>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80"/>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80"/>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9" name="Google Shape;4439;p80"/>
            <p:cNvGrpSpPr/>
            <p:nvPr/>
          </p:nvGrpSpPr>
          <p:grpSpPr>
            <a:xfrm>
              <a:off x="4319387" y="3361302"/>
              <a:ext cx="441300" cy="1024695"/>
              <a:chOff x="4319387" y="3361302"/>
              <a:chExt cx="441300" cy="1024695"/>
            </a:xfrm>
          </p:grpSpPr>
          <p:sp>
            <p:nvSpPr>
              <p:cNvPr id="4440" name="Google Shape;4440;p80"/>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80"/>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80"/>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80"/>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80"/>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80"/>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6" name="Google Shape;4446;p80"/>
            <p:cNvGrpSpPr/>
            <p:nvPr/>
          </p:nvGrpSpPr>
          <p:grpSpPr>
            <a:xfrm>
              <a:off x="4799873" y="3361302"/>
              <a:ext cx="441300" cy="1024695"/>
              <a:chOff x="4799873" y="3361302"/>
              <a:chExt cx="441300" cy="1024695"/>
            </a:xfrm>
          </p:grpSpPr>
          <p:sp>
            <p:nvSpPr>
              <p:cNvPr id="4447" name="Google Shape;4447;p80"/>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80"/>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80"/>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80"/>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80"/>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80"/>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3" name="Google Shape;4453;p80"/>
            <p:cNvGrpSpPr/>
            <p:nvPr/>
          </p:nvGrpSpPr>
          <p:grpSpPr>
            <a:xfrm>
              <a:off x="5280360" y="3361302"/>
              <a:ext cx="441300" cy="1024695"/>
              <a:chOff x="5280360" y="3361302"/>
              <a:chExt cx="441300" cy="1024695"/>
            </a:xfrm>
          </p:grpSpPr>
          <p:sp>
            <p:nvSpPr>
              <p:cNvPr id="4454" name="Google Shape;4454;p80"/>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80"/>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80"/>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80"/>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80"/>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80"/>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4460" name="Google Shape;4460;p80"/>
          <p:cNvGraphicFramePr/>
          <p:nvPr/>
        </p:nvGraphicFramePr>
        <p:xfrm>
          <a:off x="711088" y="2130461"/>
          <a:ext cx="2403600" cy="881400"/>
        </p:xfrm>
        <a:graphic>
          <a:graphicData uri="http://schemas.openxmlformats.org/drawingml/2006/table">
            <a:tbl>
              <a:tblPr>
                <a:noFill/>
                <a:tableStyleId>{0B8EE6A5-BAFA-42B6-92AC-542FB3FBBD2A}</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4461" name="Google Shape;4461;p80"/>
          <p:cNvGrpSpPr/>
          <p:nvPr/>
        </p:nvGrpSpPr>
        <p:grpSpPr>
          <a:xfrm>
            <a:off x="712613" y="3180186"/>
            <a:ext cx="2403614" cy="1005900"/>
            <a:chOff x="726450" y="3372825"/>
            <a:chExt cx="2403614" cy="1005900"/>
          </a:xfrm>
        </p:grpSpPr>
        <p:grpSp>
          <p:nvGrpSpPr>
            <p:cNvPr id="4462" name="Google Shape;4462;p80"/>
            <p:cNvGrpSpPr/>
            <p:nvPr/>
          </p:nvGrpSpPr>
          <p:grpSpPr>
            <a:xfrm>
              <a:off x="726450" y="3696000"/>
              <a:ext cx="2403614" cy="500898"/>
              <a:chOff x="726450" y="3696000"/>
              <a:chExt cx="2403614" cy="500898"/>
            </a:xfrm>
          </p:grpSpPr>
          <p:sp>
            <p:nvSpPr>
              <p:cNvPr id="4463" name="Google Shape;4463;p80"/>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4464" name="Google Shape;4464;p80"/>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4465" name="Google Shape;4465;p80"/>
            <p:cNvGrpSpPr/>
            <p:nvPr/>
          </p:nvGrpSpPr>
          <p:grpSpPr>
            <a:xfrm>
              <a:off x="1348050" y="3372825"/>
              <a:ext cx="1720425" cy="1005900"/>
              <a:chOff x="1348050" y="3372825"/>
              <a:chExt cx="1720425" cy="1005900"/>
            </a:xfrm>
          </p:grpSpPr>
          <p:sp>
            <p:nvSpPr>
              <p:cNvPr id="4466" name="Google Shape;4466;p80"/>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4467" name="Google Shape;4467;p80"/>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4468" name="Google Shape;4468;p80"/>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4469" name="Google Shape;4469;p80"/>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4470" name="Google Shape;4470;p80"/>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4471" name="Google Shape;4471;p80"/>
            <p:cNvGrpSpPr/>
            <p:nvPr/>
          </p:nvGrpSpPr>
          <p:grpSpPr>
            <a:xfrm>
              <a:off x="1455707" y="3731058"/>
              <a:ext cx="1491150" cy="417657"/>
              <a:chOff x="1455707" y="3731058"/>
              <a:chExt cx="1491150" cy="417657"/>
            </a:xfrm>
          </p:grpSpPr>
          <p:grpSp>
            <p:nvGrpSpPr>
              <p:cNvPr id="4472" name="Google Shape;4472;p80"/>
              <p:cNvGrpSpPr/>
              <p:nvPr/>
            </p:nvGrpSpPr>
            <p:grpSpPr>
              <a:xfrm>
                <a:off x="1472938" y="3745828"/>
                <a:ext cx="72126" cy="53788"/>
                <a:chOff x="1472938" y="3745828"/>
                <a:chExt cx="72126" cy="53788"/>
              </a:xfrm>
            </p:grpSpPr>
            <p:sp>
              <p:nvSpPr>
                <p:cNvPr id="4473" name="Google Shape;4473;p80"/>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80"/>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5" name="Google Shape;4475;p80"/>
              <p:cNvGrpSpPr/>
              <p:nvPr/>
            </p:nvGrpSpPr>
            <p:grpSpPr>
              <a:xfrm>
                <a:off x="1819181" y="4089633"/>
                <a:ext cx="72126" cy="53788"/>
                <a:chOff x="1819181" y="4089633"/>
                <a:chExt cx="72126" cy="53788"/>
              </a:xfrm>
            </p:grpSpPr>
            <p:sp>
              <p:nvSpPr>
                <p:cNvPr id="4476" name="Google Shape;4476;p80"/>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80"/>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8" name="Google Shape;4478;p80"/>
              <p:cNvGrpSpPr/>
              <p:nvPr/>
            </p:nvGrpSpPr>
            <p:grpSpPr>
              <a:xfrm>
                <a:off x="1455707" y="4084171"/>
                <a:ext cx="64321" cy="64544"/>
                <a:chOff x="1455707" y="4084171"/>
                <a:chExt cx="64321" cy="64544"/>
              </a:xfrm>
            </p:grpSpPr>
            <p:sp>
              <p:nvSpPr>
                <p:cNvPr id="4479" name="Google Shape;4479;p80"/>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80"/>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1" name="Google Shape;4481;p80"/>
              <p:cNvGrpSpPr/>
              <p:nvPr/>
            </p:nvGrpSpPr>
            <p:grpSpPr>
              <a:xfrm>
                <a:off x="1818610" y="3731058"/>
                <a:ext cx="64321" cy="64544"/>
                <a:chOff x="1818610" y="3731058"/>
                <a:chExt cx="64321" cy="64544"/>
              </a:xfrm>
            </p:grpSpPr>
            <p:sp>
              <p:nvSpPr>
                <p:cNvPr id="4482" name="Google Shape;4482;p80"/>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80"/>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4" name="Google Shape;4484;p80"/>
              <p:cNvGrpSpPr/>
              <p:nvPr/>
            </p:nvGrpSpPr>
            <p:grpSpPr>
              <a:xfrm>
                <a:off x="2172491" y="4089633"/>
                <a:ext cx="72126" cy="53788"/>
                <a:chOff x="2172491" y="4089633"/>
                <a:chExt cx="72126" cy="53788"/>
              </a:xfrm>
            </p:grpSpPr>
            <p:sp>
              <p:nvSpPr>
                <p:cNvPr id="4485" name="Google Shape;4485;p80"/>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80"/>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7" name="Google Shape;4487;p80"/>
              <p:cNvGrpSpPr/>
              <p:nvPr/>
            </p:nvGrpSpPr>
            <p:grpSpPr>
              <a:xfrm>
                <a:off x="2171920" y="3731058"/>
                <a:ext cx="64321" cy="64544"/>
                <a:chOff x="2171920" y="3731058"/>
                <a:chExt cx="64321" cy="64544"/>
              </a:xfrm>
            </p:grpSpPr>
            <p:sp>
              <p:nvSpPr>
                <p:cNvPr id="4488" name="Google Shape;4488;p80"/>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80"/>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0" name="Google Shape;4490;p80"/>
              <p:cNvGrpSpPr/>
              <p:nvPr/>
            </p:nvGrpSpPr>
            <p:grpSpPr>
              <a:xfrm>
                <a:off x="2874730" y="3745828"/>
                <a:ext cx="72126" cy="53788"/>
                <a:chOff x="2874730" y="3745828"/>
                <a:chExt cx="72126" cy="53788"/>
              </a:xfrm>
            </p:grpSpPr>
            <p:sp>
              <p:nvSpPr>
                <p:cNvPr id="4491" name="Google Shape;4491;p80"/>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80"/>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3" name="Google Shape;4493;p80"/>
              <p:cNvGrpSpPr/>
              <p:nvPr/>
            </p:nvGrpSpPr>
            <p:grpSpPr>
              <a:xfrm>
                <a:off x="2878589" y="4081481"/>
                <a:ext cx="64321" cy="64544"/>
                <a:chOff x="2878589" y="4081481"/>
                <a:chExt cx="64321" cy="64544"/>
              </a:xfrm>
            </p:grpSpPr>
            <p:sp>
              <p:nvSpPr>
                <p:cNvPr id="4494" name="Google Shape;4494;p80"/>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80"/>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6" name="Google Shape;4496;p80"/>
              <p:cNvGrpSpPr/>
              <p:nvPr/>
            </p:nvGrpSpPr>
            <p:grpSpPr>
              <a:xfrm>
                <a:off x="2525796" y="4089633"/>
                <a:ext cx="72126" cy="53788"/>
                <a:chOff x="2525796" y="4089633"/>
                <a:chExt cx="72126" cy="53788"/>
              </a:xfrm>
            </p:grpSpPr>
            <p:sp>
              <p:nvSpPr>
                <p:cNvPr id="4497" name="Google Shape;4497;p80"/>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80"/>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9" name="Google Shape;4499;p80"/>
              <p:cNvGrpSpPr/>
              <p:nvPr/>
            </p:nvGrpSpPr>
            <p:grpSpPr>
              <a:xfrm>
                <a:off x="2525225" y="3731058"/>
                <a:ext cx="64321" cy="64544"/>
                <a:chOff x="2525225" y="3731058"/>
                <a:chExt cx="64321" cy="64544"/>
              </a:xfrm>
            </p:grpSpPr>
            <p:sp>
              <p:nvSpPr>
                <p:cNvPr id="4500" name="Google Shape;4500;p80"/>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80"/>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4505"/>
        <p:cNvGrpSpPr/>
        <p:nvPr/>
      </p:nvGrpSpPr>
      <p:grpSpPr>
        <a:xfrm>
          <a:off x="0" y="0"/>
          <a:ext cx="0" cy="0"/>
          <a:chOff x="0" y="0"/>
          <a:chExt cx="0" cy="0"/>
        </a:xfrm>
      </p:grpSpPr>
      <p:grpSp>
        <p:nvGrpSpPr>
          <p:cNvPr id="4506" name="Google Shape;4506;p81"/>
          <p:cNvGrpSpPr/>
          <p:nvPr/>
        </p:nvGrpSpPr>
        <p:grpSpPr>
          <a:xfrm>
            <a:off x="5780153" y="1859606"/>
            <a:ext cx="671400" cy="674856"/>
            <a:chOff x="5780148" y="1859605"/>
            <a:chExt cx="671400" cy="674856"/>
          </a:xfrm>
        </p:grpSpPr>
        <p:sp>
          <p:nvSpPr>
            <p:cNvPr id="4507" name="Google Shape;4507;p81"/>
            <p:cNvSpPr/>
            <p:nvPr/>
          </p:nvSpPr>
          <p:spPr>
            <a:xfrm>
              <a:off x="5780148" y="1859605"/>
              <a:ext cx="671400" cy="6714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81"/>
            <p:cNvSpPr/>
            <p:nvPr/>
          </p:nvSpPr>
          <p:spPr>
            <a:xfrm>
              <a:off x="5851927" y="2006476"/>
              <a:ext cx="527700" cy="5277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81"/>
            <p:cNvSpPr/>
            <p:nvPr/>
          </p:nvSpPr>
          <p:spPr>
            <a:xfrm>
              <a:off x="5899320" y="2101262"/>
              <a:ext cx="433200" cy="4332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81"/>
            <p:cNvSpPr/>
            <p:nvPr/>
          </p:nvSpPr>
          <p:spPr>
            <a:xfrm>
              <a:off x="5944113" y="2190849"/>
              <a:ext cx="343500" cy="3435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1" name="Google Shape;4511;p81"/>
          <p:cNvGrpSpPr/>
          <p:nvPr/>
        </p:nvGrpSpPr>
        <p:grpSpPr>
          <a:xfrm>
            <a:off x="716996" y="971307"/>
            <a:ext cx="845921" cy="690752"/>
            <a:chOff x="732428" y="1198513"/>
            <a:chExt cx="845921" cy="690752"/>
          </a:xfrm>
        </p:grpSpPr>
        <p:grpSp>
          <p:nvGrpSpPr>
            <p:cNvPr id="4512" name="Google Shape;4512;p81"/>
            <p:cNvGrpSpPr/>
            <p:nvPr/>
          </p:nvGrpSpPr>
          <p:grpSpPr>
            <a:xfrm>
              <a:off x="823030" y="1198513"/>
              <a:ext cx="755319" cy="690752"/>
              <a:chOff x="823030" y="1198513"/>
              <a:chExt cx="755319" cy="690752"/>
            </a:xfrm>
          </p:grpSpPr>
          <p:sp>
            <p:nvSpPr>
              <p:cNvPr id="4513" name="Google Shape;4513;p81"/>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81"/>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5" name="Google Shape;4515;p81"/>
            <p:cNvGrpSpPr/>
            <p:nvPr/>
          </p:nvGrpSpPr>
          <p:grpSpPr>
            <a:xfrm>
              <a:off x="732428" y="1239937"/>
              <a:ext cx="739912" cy="607886"/>
              <a:chOff x="732428" y="1239937"/>
              <a:chExt cx="739912" cy="607886"/>
            </a:xfrm>
          </p:grpSpPr>
          <p:sp>
            <p:nvSpPr>
              <p:cNvPr id="4516" name="Google Shape;4516;p81"/>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81"/>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8" name="Google Shape;4518;p81"/>
            <p:cNvGrpSpPr/>
            <p:nvPr/>
          </p:nvGrpSpPr>
          <p:grpSpPr>
            <a:xfrm>
              <a:off x="732428" y="1277018"/>
              <a:ext cx="702832" cy="533758"/>
              <a:chOff x="732428" y="1277018"/>
              <a:chExt cx="702832" cy="533758"/>
            </a:xfrm>
          </p:grpSpPr>
          <p:sp>
            <p:nvSpPr>
              <p:cNvPr id="4519" name="Google Shape;4519;p81"/>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81"/>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1" name="Google Shape;4521;p81"/>
            <p:cNvGrpSpPr/>
            <p:nvPr/>
          </p:nvGrpSpPr>
          <p:grpSpPr>
            <a:xfrm>
              <a:off x="931170" y="1306653"/>
              <a:ext cx="647179" cy="474455"/>
              <a:chOff x="931170" y="1306653"/>
              <a:chExt cx="647179" cy="474455"/>
            </a:xfrm>
          </p:grpSpPr>
          <p:sp>
            <p:nvSpPr>
              <p:cNvPr id="4522" name="Google Shape;4522;p81"/>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81"/>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24" name="Google Shape;4524;p81"/>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5" name="Google Shape;4525;p81"/>
          <p:cNvGrpSpPr/>
          <p:nvPr/>
        </p:nvGrpSpPr>
        <p:grpSpPr>
          <a:xfrm>
            <a:off x="3948605" y="971313"/>
            <a:ext cx="634656" cy="699982"/>
            <a:chOff x="5985650" y="2860025"/>
            <a:chExt cx="1396075" cy="1539775"/>
          </a:xfrm>
        </p:grpSpPr>
        <p:sp>
          <p:nvSpPr>
            <p:cNvPr id="4526" name="Google Shape;4526;p81"/>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81"/>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81"/>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81"/>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81"/>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81"/>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81"/>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81"/>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81"/>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81"/>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81"/>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81"/>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81"/>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81"/>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81"/>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81"/>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81"/>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81"/>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81"/>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81"/>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81"/>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81"/>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81"/>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81"/>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81"/>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81"/>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81"/>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81"/>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81"/>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81"/>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81"/>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81"/>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8" name="Google Shape;4558;p81"/>
          <p:cNvGrpSpPr/>
          <p:nvPr/>
        </p:nvGrpSpPr>
        <p:grpSpPr>
          <a:xfrm>
            <a:off x="4704254" y="971307"/>
            <a:ext cx="725845" cy="699975"/>
            <a:chOff x="4249973" y="1201875"/>
            <a:chExt cx="1958568" cy="1888762"/>
          </a:xfrm>
        </p:grpSpPr>
        <p:sp>
          <p:nvSpPr>
            <p:cNvPr id="4559" name="Google Shape;4559;p81"/>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60" name="Google Shape;4560;p81"/>
            <p:cNvGrpSpPr/>
            <p:nvPr/>
          </p:nvGrpSpPr>
          <p:grpSpPr>
            <a:xfrm>
              <a:off x="5853086" y="1789142"/>
              <a:ext cx="355454" cy="1048099"/>
              <a:chOff x="5576108" y="2016725"/>
              <a:chExt cx="565200" cy="1666560"/>
            </a:xfrm>
          </p:grpSpPr>
          <p:sp>
            <p:nvSpPr>
              <p:cNvPr id="4561" name="Google Shape;4561;p81"/>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4562" name="Google Shape;4562;p81"/>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3" name="Google Shape;4563;p81"/>
            <p:cNvGrpSpPr/>
            <p:nvPr/>
          </p:nvGrpSpPr>
          <p:grpSpPr>
            <a:xfrm>
              <a:off x="4869455" y="2691676"/>
              <a:ext cx="1013897" cy="398961"/>
              <a:chOff x="4012057" y="3451825"/>
              <a:chExt cx="1612175" cy="634379"/>
            </a:xfrm>
          </p:grpSpPr>
          <p:sp>
            <p:nvSpPr>
              <p:cNvPr id="4564" name="Google Shape;4564;p81"/>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4565" name="Google Shape;4565;p81"/>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6" name="Google Shape;4566;p81"/>
            <p:cNvGrpSpPr/>
            <p:nvPr/>
          </p:nvGrpSpPr>
          <p:grpSpPr>
            <a:xfrm>
              <a:off x="4276937" y="2155961"/>
              <a:ext cx="651965" cy="891358"/>
              <a:chOff x="3069908" y="2599997"/>
              <a:chExt cx="1036675" cy="1417328"/>
            </a:xfrm>
          </p:grpSpPr>
          <p:sp>
            <p:nvSpPr>
              <p:cNvPr id="4567" name="Google Shape;4567;p81"/>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4568" name="Google Shape;4568;p81"/>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9" name="Google Shape;4569;p81"/>
            <p:cNvGrpSpPr/>
            <p:nvPr/>
          </p:nvGrpSpPr>
          <p:grpSpPr>
            <a:xfrm>
              <a:off x="5054918" y="1201875"/>
              <a:ext cx="999548" cy="602711"/>
              <a:chOff x="4306958" y="1082925"/>
              <a:chExt cx="1589359" cy="958358"/>
            </a:xfrm>
          </p:grpSpPr>
          <p:sp>
            <p:nvSpPr>
              <p:cNvPr id="4570" name="Google Shape;4570;p81"/>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4571" name="Google Shape;4571;p81"/>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2" name="Google Shape;4572;p81"/>
            <p:cNvGrpSpPr/>
            <p:nvPr/>
          </p:nvGrpSpPr>
          <p:grpSpPr>
            <a:xfrm>
              <a:off x="4249973" y="1303451"/>
              <a:ext cx="799317" cy="841334"/>
              <a:chOff x="3027033" y="1244439"/>
              <a:chExt cx="1270977" cy="1337786"/>
            </a:xfrm>
          </p:grpSpPr>
          <p:sp>
            <p:nvSpPr>
              <p:cNvPr id="4573" name="Google Shape;4573;p81"/>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4574" name="Google Shape;4574;p81"/>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75" name="Google Shape;4575;p81"/>
          <p:cNvGrpSpPr/>
          <p:nvPr/>
        </p:nvGrpSpPr>
        <p:grpSpPr>
          <a:xfrm>
            <a:off x="4057119" y="1858087"/>
            <a:ext cx="750769" cy="683784"/>
            <a:chOff x="4204684" y="2104422"/>
            <a:chExt cx="699822" cy="637382"/>
          </a:xfrm>
        </p:grpSpPr>
        <p:grpSp>
          <p:nvGrpSpPr>
            <p:cNvPr id="4576" name="Google Shape;4576;p81"/>
            <p:cNvGrpSpPr/>
            <p:nvPr/>
          </p:nvGrpSpPr>
          <p:grpSpPr>
            <a:xfrm>
              <a:off x="4204684" y="2430067"/>
              <a:ext cx="342957" cy="311738"/>
              <a:chOff x="4204684" y="2430067"/>
              <a:chExt cx="342957" cy="311738"/>
            </a:xfrm>
          </p:grpSpPr>
          <p:sp>
            <p:nvSpPr>
              <p:cNvPr id="4577" name="Google Shape;4577;p81"/>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81"/>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9" name="Google Shape;4579;p81"/>
            <p:cNvGrpSpPr/>
            <p:nvPr/>
          </p:nvGrpSpPr>
          <p:grpSpPr>
            <a:xfrm>
              <a:off x="4561586" y="2430067"/>
              <a:ext cx="342920" cy="311738"/>
              <a:chOff x="4561586" y="2430067"/>
              <a:chExt cx="342920" cy="311738"/>
            </a:xfrm>
          </p:grpSpPr>
          <p:sp>
            <p:nvSpPr>
              <p:cNvPr id="4580" name="Google Shape;4580;p81"/>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81"/>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2" name="Google Shape;4582;p81"/>
            <p:cNvGrpSpPr/>
            <p:nvPr/>
          </p:nvGrpSpPr>
          <p:grpSpPr>
            <a:xfrm>
              <a:off x="4561586" y="2104422"/>
              <a:ext cx="342920" cy="311738"/>
              <a:chOff x="4561586" y="2104422"/>
              <a:chExt cx="342920" cy="311738"/>
            </a:xfrm>
          </p:grpSpPr>
          <p:sp>
            <p:nvSpPr>
              <p:cNvPr id="4583" name="Google Shape;4583;p81"/>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81"/>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5" name="Google Shape;4585;p81"/>
            <p:cNvGrpSpPr/>
            <p:nvPr/>
          </p:nvGrpSpPr>
          <p:grpSpPr>
            <a:xfrm>
              <a:off x="4204684" y="2104422"/>
              <a:ext cx="342957" cy="311664"/>
              <a:chOff x="4204684" y="2104422"/>
              <a:chExt cx="342957" cy="311664"/>
            </a:xfrm>
          </p:grpSpPr>
          <p:sp>
            <p:nvSpPr>
              <p:cNvPr id="4586" name="Google Shape;4586;p81"/>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81"/>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88" name="Google Shape;4588;p81"/>
          <p:cNvGrpSpPr/>
          <p:nvPr/>
        </p:nvGrpSpPr>
        <p:grpSpPr>
          <a:xfrm>
            <a:off x="5521552" y="971301"/>
            <a:ext cx="660591" cy="688867"/>
            <a:chOff x="5830645" y="1267368"/>
            <a:chExt cx="530340" cy="553040"/>
          </a:xfrm>
        </p:grpSpPr>
        <p:sp>
          <p:nvSpPr>
            <p:cNvPr id="4589" name="Google Shape;4589;p81"/>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90" name="Google Shape;4590;p81"/>
            <p:cNvGrpSpPr/>
            <p:nvPr/>
          </p:nvGrpSpPr>
          <p:grpSpPr>
            <a:xfrm>
              <a:off x="5830645" y="1267368"/>
              <a:ext cx="259743" cy="269909"/>
              <a:chOff x="5830645" y="1267368"/>
              <a:chExt cx="259743" cy="269909"/>
            </a:xfrm>
          </p:grpSpPr>
          <p:sp>
            <p:nvSpPr>
              <p:cNvPr id="4591" name="Google Shape;4591;p81"/>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81"/>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3" name="Google Shape;4593;p81"/>
            <p:cNvGrpSpPr/>
            <p:nvPr/>
          </p:nvGrpSpPr>
          <p:grpSpPr>
            <a:xfrm>
              <a:off x="6101293" y="1267368"/>
              <a:ext cx="259692" cy="269909"/>
              <a:chOff x="6101293" y="1267368"/>
              <a:chExt cx="259692" cy="269909"/>
            </a:xfrm>
          </p:grpSpPr>
          <p:sp>
            <p:nvSpPr>
              <p:cNvPr id="4594" name="Google Shape;4594;p81"/>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81"/>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6" name="Google Shape;4596;p81"/>
            <p:cNvGrpSpPr/>
            <p:nvPr/>
          </p:nvGrpSpPr>
          <p:grpSpPr>
            <a:xfrm>
              <a:off x="5830645" y="1550500"/>
              <a:ext cx="259692" cy="269909"/>
              <a:chOff x="5830645" y="1550500"/>
              <a:chExt cx="259692" cy="269909"/>
            </a:xfrm>
          </p:grpSpPr>
          <p:sp>
            <p:nvSpPr>
              <p:cNvPr id="4597" name="Google Shape;4597;p81"/>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81"/>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9" name="Google Shape;4599;p81"/>
            <p:cNvGrpSpPr/>
            <p:nvPr/>
          </p:nvGrpSpPr>
          <p:grpSpPr>
            <a:xfrm>
              <a:off x="6101293" y="1550500"/>
              <a:ext cx="259692" cy="269909"/>
              <a:chOff x="6101293" y="1550500"/>
              <a:chExt cx="259692" cy="269909"/>
            </a:xfrm>
          </p:grpSpPr>
          <p:sp>
            <p:nvSpPr>
              <p:cNvPr id="4600" name="Google Shape;4600;p81"/>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81"/>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02" name="Google Shape;4602;p81"/>
          <p:cNvGrpSpPr/>
          <p:nvPr/>
        </p:nvGrpSpPr>
        <p:grpSpPr>
          <a:xfrm>
            <a:off x="723705" y="1861761"/>
            <a:ext cx="697154" cy="679574"/>
            <a:chOff x="2679875" y="2361475"/>
            <a:chExt cx="780425" cy="760575"/>
          </a:xfrm>
        </p:grpSpPr>
        <p:sp>
          <p:nvSpPr>
            <p:cNvPr id="4603" name="Google Shape;4603;p81"/>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81"/>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81"/>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81"/>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81"/>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81"/>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9" name="Google Shape;4609;p81"/>
          <p:cNvGrpSpPr/>
          <p:nvPr/>
        </p:nvGrpSpPr>
        <p:grpSpPr>
          <a:xfrm>
            <a:off x="3122864" y="971353"/>
            <a:ext cx="735829" cy="684547"/>
            <a:chOff x="3351965" y="1148808"/>
            <a:chExt cx="750770" cy="698375"/>
          </a:xfrm>
        </p:grpSpPr>
        <p:grpSp>
          <p:nvGrpSpPr>
            <p:cNvPr id="4610" name="Google Shape;4610;p81"/>
            <p:cNvGrpSpPr/>
            <p:nvPr/>
          </p:nvGrpSpPr>
          <p:grpSpPr>
            <a:xfrm>
              <a:off x="3586796" y="1148808"/>
              <a:ext cx="294857" cy="286830"/>
              <a:chOff x="3750225" y="1774000"/>
              <a:chExt cx="149575" cy="145525"/>
            </a:xfrm>
          </p:grpSpPr>
          <p:sp>
            <p:nvSpPr>
              <p:cNvPr id="4611" name="Google Shape;4611;p81"/>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81"/>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3" name="Google Shape;4613;p81"/>
            <p:cNvGrpSpPr/>
            <p:nvPr/>
          </p:nvGrpSpPr>
          <p:grpSpPr>
            <a:xfrm>
              <a:off x="3779245" y="1375768"/>
              <a:ext cx="323490" cy="286978"/>
              <a:chOff x="3847850" y="1889150"/>
              <a:chExt cx="164100" cy="145600"/>
            </a:xfrm>
          </p:grpSpPr>
          <p:sp>
            <p:nvSpPr>
              <p:cNvPr id="4614" name="Google Shape;4614;p81"/>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81"/>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6" name="Google Shape;4616;p81"/>
            <p:cNvGrpSpPr/>
            <p:nvPr/>
          </p:nvGrpSpPr>
          <p:grpSpPr>
            <a:xfrm>
              <a:off x="3351965" y="1330435"/>
              <a:ext cx="295449" cy="285401"/>
              <a:chOff x="3631100" y="1866150"/>
              <a:chExt cx="149875" cy="144800"/>
            </a:xfrm>
          </p:grpSpPr>
          <p:sp>
            <p:nvSpPr>
              <p:cNvPr id="4617" name="Google Shape;4617;p81"/>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81"/>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9" name="Google Shape;4619;p81"/>
            <p:cNvGrpSpPr/>
            <p:nvPr/>
          </p:nvGrpSpPr>
          <p:grpSpPr>
            <a:xfrm>
              <a:off x="3548208" y="1560352"/>
              <a:ext cx="294808" cy="286830"/>
              <a:chOff x="3730650" y="1982800"/>
              <a:chExt cx="149550" cy="145525"/>
            </a:xfrm>
          </p:grpSpPr>
          <p:sp>
            <p:nvSpPr>
              <p:cNvPr id="4620" name="Google Shape;4620;p81"/>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81"/>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22" name="Google Shape;4622;p81"/>
          <p:cNvGrpSpPr/>
          <p:nvPr/>
        </p:nvGrpSpPr>
        <p:grpSpPr>
          <a:xfrm>
            <a:off x="7624517" y="971307"/>
            <a:ext cx="804565" cy="677795"/>
            <a:chOff x="7636443" y="1204988"/>
            <a:chExt cx="804565" cy="677795"/>
          </a:xfrm>
        </p:grpSpPr>
        <p:grpSp>
          <p:nvGrpSpPr>
            <p:cNvPr id="4623" name="Google Shape;4623;p81"/>
            <p:cNvGrpSpPr/>
            <p:nvPr/>
          </p:nvGrpSpPr>
          <p:grpSpPr>
            <a:xfrm>
              <a:off x="7636443" y="1509705"/>
              <a:ext cx="804565" cy="373078"/>
              <a:chOff x="7636443" y="1509705"/>
              <a:chExt cx="804565" cy="373078"/>
            </a:xfrm>
          </p:grpSpPr>
          <p:sp>
            <p:nvSpPr>
              <p:cNvPr id="4624" name="Google Shape;4624;p81"/>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81"/>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6" name="Google Shape;4626;p81"/>
            <p:cNvGrpSpPr/>
            <p:nvPr/>
          </p:nvGrpSpPr>
          <p:grpSpPr>
            <a:xfrm>
              <a:off x="7636443" y="1408133"/>
              <a:ext cx="804565" cy="373078"/>
              <a:chOff x="7636443" y="1408133"/>
              <a:chExt cx="804565" cy="373078"/>
            </a:xfrm>
          </p:grpSpPr>
          <p:sp>
            <p:nvSpPr>
              <p:cNvPr id="4627" name="Google Shape;4627;p81"/>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81"/>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9" name="Google Shape;4629;p81"/>
            <p:cNvGrpSpPr/>
            <p:nvPr/>
          </p:nvGrpSpPr>
          <p:grpSpPr>
            <a:xfrm>
              <a:off x="7636443" y="1306560"/>
              <a:ext cx="804565" cy="373078"/>
              <a:chOff x="7636443" y="1306560"/>
              <a:chExt cx="804565" cy="373078"/>
            </a:xfrm>
          </p:grpSpPr>
          <p:sp>
            <p:nvSpPr>
              <p:cNvPr id="4630" name="Google Shape;4630;p81"/>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81"/>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2" name="Google Shape;4632;p81"/>
            <p:cNvGrpSpPr/>
            <p:nvPr/>
          </p:nvGrpSpPr>
          <p:grpSpPr>
            <a:xfrm>
              <a:off x="7636443" y="1204988"/>
              <a:ext cx="804565" cy="373078"/>
              <a:chOff x="7636443" y="1204988"/>
              <a:chExt cx="804565" cy="373078"/>
            </a:xfrm>
          </p:grpSpPr>
          <p:sp>
            <p:nvSpPr>
              <p:cNvPr id="4633" name="Google Shape;4633;p81"/>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81"/>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35" name="Google Shape;4635;p81"/>
          <p:cNvGrpSpPr/>
          <p:nvPr/>
        </p:nvGrpSpPr>
        <p:grpSpPr>
          <a:xfrm>
            <a:off x="4963363" y="1878721"/>
            <a:ext cx="661339" cy="661188"/>
            <a:chOff x="3990000" y="975400"/>
            <a:chExt cx="3934200" cy="3933300"/>
          </a:xfrm>
        </p:grpSpPr>
        <p:sp>
          <p:nvSpPr>
            <p:cNvPr id="4636" name="Google Shape;4636;p81"/>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81"/>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81"/>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81"/>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0" name="Google Shape;4640;p81"/>
          <p:cNvGrpSpPr/>
          <p:nvPr/>
        </p:nvGrpSpPr>
        <p:grpSpPr>
          <a:xfrm>
            <a:off x="6607011" y="1857359"/>
            <a:ext cx="868881" cy="684241"/>
            <a:chOff x="6598259" y="2078634"/>
            <a:chExt cx="868881" cy="684241"/>
          </a:xfrm>
        </p:grpSpPr>
        <p:sp>
          <p:nvSpPr>
            <p:cNvPr id="4641" name="Google Shape;4641;p81"/>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81"/>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81"/>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81"/>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81"/>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81"/>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47" name="Google Shape;4647;p81"/>
            <p:cNvGrpSpPr/>
            <p:nvPr/>
          </p:nvGrpSpPr>
          <p:grpSpPr>
            <a:xfrm>
              <a:off x="6808175" y="2078634"/>
              <a:ext cx="452229" cy="684241"/>
              <a:chOff x="6808175" y="2078634"/>
              <a:chExt cx="452229" cy="684241"/>
            </a:xfrm>
          </p:grpSpPr>
          <p:sp>
            <p:nvSpPr>
              <p:cNvPr id="4648" name="Google Shape;4648;p81"/>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81"/>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81"/>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81"/>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81"/>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81"/>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54" name="Google Shape;4654;p81"/>
              <p:cNvGrpSpPr/>
              <p:nvPr/>
            </p:nvGrpSpPr>
            <p:grpSpPr>
              <a:xfrm>
                <a:off x="6821586" y="2078634"/>
                <a:ext cx="426871" cy="684241"/>
                <a:chOff x="6821586" y="2078634"/>
                <a:chExt cx="426871" cy="684241"/>
              </a:xfrm>
            </p:grpSpPr>
            <p:grpSp>
              <p:nvGrpSpPr>
                <p:cNvPr id="4655" name="Google Shape;4655;p81"/>
                <p:cNvGrpSpPr/>
                <p:nvPr/>
              </p:nvGrpSpPr>
              <p:grpSpPr>
                <a:xfrm>
                  <a:off x="6821586" y="2078634"/>
                  <a:ext cx="426871" cy="684241"/>
                  <a:chOff x="6821586" y="2078634"/>
                  <a:chExt cx="426871" cy="684241"/>
                </a:xfrm>
              </p:grpSpPr>
              <p:sp>
                <p:nvSpPr>
                  <p:cNvPr id="4656" name="Google Shape;4656;p81"/>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81"/>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81"/>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81"/>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81"/>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81"/>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81"/>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81"/>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81"/>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81"/>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81"/>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81"/>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81"/>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81"/>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81"/>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81"/>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81"/>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81"/>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81"/>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75" name="Google Shape;4675;p81"/>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81"/>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81"/>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81"/>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81"/>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81"/>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681" name="Google Shape;4681;p81"/>
          <p:cNvGrpSpPr/>
          <p:nvPr/>
        </p:nvGrpSpPr>
        <p:grpSpPr>
          <a:xfrm>
            <a:off x="716994" y="3531369"/>
            <a:ext cx="1340789" cy="640830"/>
            <a:chOff x="238125" y="1151100"/>
            <a:chExt cx="7139450" cy="3412300"/>
          </a:xfrm>
        </p:grpSpPr>
        <p:sp>
          <p:nvSpPr>
            <p:cNvPr id="4682" name="Google Shape;4682;p81"/>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81"/>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81"/>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81"/>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81"/>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81"/>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81"/>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81"/>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81"/>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81"/>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81"/>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81"/>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4" name="Google Shape;4694;p81"/>
          <p:cNvGrpSpPr/>
          <p:nvPr/>
        </p:nvGrpSpPr>
        <p:grpSpPr>
          <a:xfrm>
            <a:off x="5584217" y="2734650"/>
            <a:ext cx="985357" cy="585764"/>
            <a:chOff x="5145061" y="2881789"/>
            <a:chExt cx="1107641" cy="658458"/>
          </a:xfrm>
        </p:grpSpPr>
        <p:grpSp>
          <p:nvGrpSpPr>
            <p:cNvPr id="4695" name="Google Shape;4695;p81"/>
            <p:cNvGrpSpPr/>
            <p:nvPr/>
          </p:nvGrpSpPr>
          <p:grpSpPr>
            <a:xfrm>
              <a:off x="5722989" y="3244587"/>
              <a:ext cx="529713" cy="295659"/>
              <a:chOff x="5722989" y="3244587"/>
              <a:chExt cx="529713" cy="295659"/>
            </a:xfrm>
          </p:grpSpPr>
          <p:sp>
            <p:nvSpPr>
              <p:cNvPr id="4696" name="Google Shape;4696;p81"/>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4697" name="Google Shape;4697;p81"/>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4698" name="Google Shape;4698;p81"/>
            <p:cNvGrpSpPr/>
            <p:nvPr/>
          </p:nvGrpSpPr>
          <p:grpSpPr>
            <a:xfrm>
              <a:off x="5145061" y="3244587"/>
              <a:ext cx="536807" cy="295659"/>
              <a:chOff x="5145061" y="3244587"/>
              <a:chExt cx="536807" cy="295659"/>
            </a:xfrm>
          </p:grpSpPr>
          <p:sp>
            <p:nvSpPr>
              <p:cNvPr id="4699" name="Google Shape;4699;p81"/>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4700" name="Google Shape;4700;p81"/>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4701" name="Google Shape;4701;p81"/>
            <p:cNvGrpSpPr/>
            <p:nvPr/>
          </p:nvGrpSpPr>
          <p:grpSpPr>
            <a:xfrm>
              <a:off x="5341327" y="2898245"/>
              <a:ext cx="532309" cy="614891"/>
              <a:chOff x="5341327" y="2898245"/>
              <a:chExt cx="532309" cy="614891"/>
            </a:xfrm>
          </p:grpSpPr>
          <p:sp>
            <p:nvSpPr>
              <p:cNvPr id="4702" name="Google Shape;4702;p81"/>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4703" name="Google Shape;4703;p81"/>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4704" name="Google Shape;4704;p81"/>
            <p:cNvGrpSpPr/>
            <p:nvPr/>
          </p:nvGrpSpPr>
          <p:grpSpPr>
            <a:xfrm>
              <a:off x="5532290" y="2881789"/>
              <a:ext cx="620516" cy="305456"/>
              <a:chOff x="5532290" y="2881789"/>
              <a:chExt cx="620516" cy="305456"/>
            </a:xfrm>
          </p:grpSpPr>
          <p:sp>
            <p:nvSpPr>
              <p:cNvPr id="4705" name="Google Shape;4705;p81"/>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4706" name="Google Shape;4706;p81"/>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4707" name="Google Shape;4707;p81"/>
          <p:cNvGrpSpPr/>
          <p:nvPr/>
        </p:nvGrpSpPr>
        <p:grpSpPr>
          <a:xfrm>
            <a:off x="8163140" y="3526708"/>
            <a:ext cx="269068" cy="645491"/>
            <a:chOff x="7026852" y="3311869"/>
            <a:chExt cx="434331" cy="1041954"/>
          </a:xfrm>
        </p:grpSpPr>
        <p:sp>
          <p:nvSpPr>
            <p:cNvPr id="4708" name="Google Shape;4708;p81"/>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81"/>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81"/>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1" name="Google Shape;4711;p81"/>
          <p:cNvGrpSpPr/>
          <p:nvPr/>
        </p:nvGrpSpPr>
        <p:grpSpPr>
          <a:xfrm>
            <a:off x="6179721" y="3565945"/>
            <a:ext cx="293882" cy="293836"/>
            <a:chOff x="4873519" y="3311869"/>
            <a:chExt cx="499374" cy="499296"/>
          </a:xfrm>
        </p:grpSpPr>
        <p:sp>
          <p:nvSpPr>
            <p:cNvPr id="4712" name="Google Shape;4712;p81"/>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81"/>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4" name="Google Shape;4714;p81"/>
          <p:cNvGrpSpPr/>
          <p:nvPr/>
        </p:nvGrpSpPr>
        <p:grpSpPr>
          <a:xfrm>
            <a:off x="6179721" y="3878317"/>
            <a:ext cx="293882" cy="293882"/>
            <a:chOff x="4873519" y="3875839"/>
            <a:chExt cx="499374" cy="499374"/>
          </a:xfrm>
        </p:grpSpPr>
        <p:sp>
          <p:nvSpPr>
            <p:cNvPr id="4715" name="Google Shape;4715;p81"/>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81"/>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7" name="Google Shape;4717;p81"/>
          <p:cNvGrpSpPr/>
          <p:nvPr/>
        </p:nvGrpSpPr>
        <p:grpSpPr>
          <a:xfrm>
            <a:off x="2410248" y="1850269"/>
            <a:ext cx="698104" cy="698208"/>
            <a:chOff x="2565073" y="2075876"/>
            <a:chExt cx="672482" cy="672518"/>
          </a:xfrm>
        </p:grpSpPr>
        <p:sp>
          <p:nvSpPr>
            <p:cNvPr id="4718" name="Google Shape;4718;p81"/>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81"/>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81"/>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81"/>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81"/>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81"/>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4" name="Google Shape;4724;p81"/>
          <p:cNvGrpSpPr/>
          <p:nvPr/>
        </p:nvGrpSpPr>
        <p:grpSpPr>
          <a:xfrm>
            <a:off x="5633660" y="3534870"/>
            <a:ext cx="438354" cy="637329"/>
            <a:chOff x="1697726" y="3244179"/>
            <a:chExt cx="788124" cy="1146069"/>
          </a:xfrm>
        </p:grpSpPr>
        <p:sp>
          <p:nvSpPr>
            <p:cNvPr id="4725" name="Google Shape;4725;p81"/>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81"/>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27" name="Google Shape;4727;p81"/>
          <p:cNvSpPr/>
          <p:nvPr/>
        </p:nvSpPr>
        <p:spPr>
          <a:xfrm>
            <a:off x="8130919" y="342265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28" name="Google Shape;4728;p81"/>
          <p:cNvGrpSpPr/>
          <p:nvPr/>
        </p:nvGrpSpPr>
        <p:grpSpPr>
          <a:xfrm>
            <a:off x="7634874" y="1863232"/>
            <a:ext cx="799565" cy="670282"/>
            <a:chOff x="7617850" y="2063282"/>
            <a:chExt cx="799565" cy="670282"/>
          </a:xfrm>
        </p:grpSpPr>
        <p:cxnSp>
          <p:nvCxnSpPr>
            <p:cNvPr id="4729" name="Google Shape;4729;p81"/>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4730" name="Google Shape;4730;p81"/>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4731" name="Google Shape;4731;p81"/>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4732" name="Google Shape;4732;p81"/>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4733" name="Google Shape;4733;p81"/>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4734" name="Google Shape;4734;p81"/>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4735" name="Google Shape;4735;p81"/>
            <p:cNvGrpSpPr/>
            <p:nvPr/>
          </p:nvGrpSpPr>
          <p:grpSpPr>
            <a:xfrm>
              <a:off x="7734309" y="2063282"/>
              <a:ext cx="570957" cy="620095"/>
              <a:chOff x="7734309" y="2063282"/>
              <a:chExt cx="570957" cy="620095"/>
            </a:xfrm>
          </p:grpSpPr>
          <p:grpSp>
            <p:nvGrpSpPr>
              <p:cNvPr id="4736" name="Google Shape;4736;p81"/>
              <p:cNvGrpSpPr/>
              <p:nvPr/>
            </p:nvGrpSpPr>
            <p:grpSpPr>
              <a:xfrm>
                <a:off x="8031573" y="2063282"/>
                <a:ext cx="273693" cy="620095"/>
                <a:chOff x="8031573" y="2063282"/>
                <a:chExt cx="273693" cy="620095"/>
              </a:xfrm>
            </p:grpSpPr>
            <p:sp>
              <p:nvSpPr>
                <p:cNvPr id="4737" name="Google Shape;4737;p81"/>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81"/>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81"/>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81"/>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1" name="Google Shape;4741;p81"/>
              <p:cNvGrpSpPr/>
              <p:nvPr/>
            </p:nvGrpSpPr>
            <p:grpSpPr>
              <a:xfrm flipH="1">
                <a:off x="7734309" y="2063282"/>
                <a:ext cx="273693" cy="620095"/>
                <a:chOff x="8031573" y="2063282"/>
                <a:chExt cx="273693" cy="620095"/>
              </a:xfrm>
            </p:grpSpPr>
            <p:sp>
              <p:nvSpPr>
                <p:cNvPr id="4742" name="Google Shape;4742;p81"/>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81"/>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81"/>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81"/>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4746" name="Google Shape;4746;p81"/>
          <p:cNvSpPr/>
          <p:nvPr/>
        </p:nvSpPr>
        <p:spPr>
          <a:xfrm>
            <a:off x="7095128" y="355532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81"/>
          <p:cNvSpPr/>
          <p:nvPr/>
        </p:nvSpPr>
        <p:spPr>
          <a:xfrm rot="10800000">
            <a:off x="6581310" y="355273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48" name="Google Shape;4748;p81"/>
          <p:cNvGrpSpPr/>
          <p:nvPr/>
        </p:nvGrpSpPr>
        <p:grpSpPr>
          <a:xfrm>
            <a:off x="7821480" y="2716716"/>
            <a:ext cx="602567" cy="601884"/>
            <a:chOff x="1186975" y="238125"/>
            <a:chExt cx="5244275" cy="5238325"/>
          </a:xfrm>
        </p:grpSpPr>
        <p:sp>
          <p:nvSpPr>
            <p:cNvPr id="4749" name="Google Shape;4749;p81"/>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81"/>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81"/>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81"/>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3" name="Google Shape;4753;p81"/>
          <p:cNvGrpSpPr/>
          <p:nvPr/>
        </p:nvGrpSpPr>
        <p:grpSpPr>
          <a:xfrm>
            <a:off x="3264218" y="1856199"/>
            <a:ext cx="651848" cy="687338"/>
            <a:chOff x="3400515" y="2056248"/>
            <a:chExt cx="698134" cy="735987"/>
          </a:xfrm>
        </p:grpSpPr>
        <p:grpSp>
          <p:nvGrpSpPr>
            <p:cNvPr id="4754" name="Google Shape;4754;p81"/>
            <p:cNvGrpSpPr/>
            <p:nvPr/>
          </p:nvGrpSpPr>
          <p:grpSpPr>
            <a:xfrm>
              <a:off x="3400515" y="2283913"/>
              <a:ext cx="312919" cy="219900"/>
              <a:chOff x="3400515" y="2283913"/>
              <a:chExt cx="312919" cy="219900"/>
            </a:xfrm>
          </p:grpSpPr>
          <p:sp>
            <p:nvSpPr>
              <p:cNvPr id="4755" name="Google Shape;4755;p81"/>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4756" name="Google Shape;4756;p81"/>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4757" name="Google Shape;4757;p81"/>
            <p:cNvGrpSpPr/>
            <p:nvPr/>
          </p:nvGrpSpPr>
          <p:grpSpPr>
            <a:xfrm>
              <a:off x="3547823" y="2461089"/>
              <a:ext cx="219900" cy="331146"/>
              <a:chOff x="3547823" y="2461089"/>
              <a:chExt cx="219900" cy="331146"/>
            </a:xfrm>
          </p:grpSpPr>
          <p:sp>
            <p:nvSpPr>
              <p:cNvPr id="4758" name="Google Shape;4758;p81"/>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4759" name="Google Shape;4759;p81"/>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4760" name="Google Shape;4760;p81"/>
            <p:cNvGrpSpPr/>
            <p:nvPr/>
          </p:nvGrpSpPr>
          <p:grpSpPr>
            <a:xfrm>
              <a:off x="3734138" y="2461089"/>
              <a:ext cx="219900" cy="331146"/>
              <a:chOff x="3734138" y="2461089"/>
              <a:chExt cx="219900" cy="331146"/>
            </a:xfrm>
          </p:grpSpPr>
          <p:sp>
            <p:nvSpPr>
              <p:cNvPr id="4761" name="Google Shape;4761;p81"/>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4762" name="Google Shape;4762;p81"/>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4763" name="Google Shape;4763;p81"/>
            <p:cNvGrpSpPr/>
            <p:nvPr/>
          </p:nvGrpSpPr>
          <p:grpSpPr>
            <a:xfrm>
              <a:off x="3787560" y="2281742"/>
              <a:ext cx="311089" cy="219900"/>
              <a:chOff x="3787560" y="2281742"/>
              <a:chExt cx="311089" cy="219900"/>
            </a:xfrm>
          </p:grpSpPr>
          <p:sp>
            <p:nvSpPr>
              <p:cNvPr id="4764" name="Google Shape;4764;p81"/>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4765" name="Google Shape;4765;p81"/>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4766" name="Google Shape;4766;p81"/>
            <p:cNvGrpSpPr/>
            <p:nvPr/>
          </p:nvGrpSpPr>
          <p:grpSpPr>
            <a:xfrm>
              <a:off x="3637290" y="2056248"/>
              <a:ext cx="219900" cy="330736"/>
              <a:chOff x="3637290" y="2056248"/>
              <a:chExt cx="219900" cy="330736"/>
            </a:xfrm>
          </p:grpSpPr>
          <p:sp>
            <p:nvSpPr>
              <p:cNvPr id="4767" name="Google Shape;4767;p81"/>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4768" name="Google Shape;4768;p81"/>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4769" name="Google Shape;4769;p81"/>
          <p:cNvGrpSpPr/>
          <p:nvPr/>
        </p:nvGrpSpPr>
        <p:grpSpPr>
          <a:xfrm>
            <a:off x="2555923" y="2726206"/>
            <a:ext cx="1268144" cy="592394"/>
            <a:chOff x="238125" y="1188750"/>
            <a:chExt cx="7140450" cy="3335550"/>
          </a:xfrm>
        </p:grpSpPr>
        <p:sp>
          <p:nvSpPr>
            <p:cNvPr id="4770" name="Google Shape;4770;p81"/>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81"/>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81"/>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81"/>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81"/>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5" name="Google Shape;4775;p81"/>
          <p:cNvGrpSpPr/>
          <p:nvPr/>
        </p:nvGrpSpPr>
        <p:grpSpPr>
          <a:xfrm>
            <a:off x="6663824" y="2728360"/>
            <a:ext cx="1053944" cy="590147"/>
            <a:chOff x="238125" y="1335475"/>
            <a:chExt cx="5418735" cy="3034175"/>
          </a:xfrm>
        </p:grpSpPr>
        <p:sp>
          <p:nvSpPr>
            <p:cNvPr id="4776" name="Google Shape;4776;p81"/>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81"/>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81"/>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9" name="Google Shape;4779;p81"/>
          <p:cNvGrpSpPr/>
          <p:nvPr/>
        </p:nvGrpSpPr>
        <p:grpSpPr>
          <a:xfrm>
            <a:off x="4094633" y="3533260"/>
            <a:ext cx="1268207" cy="638939"/>
            <a:chOff x="3967651" y="3645904"/>
            <a:chExt cx="1479304" cy="745292"/>
          </a:xfrm>
        </p:grpSpPr>
        <p:grpSp>
          <p:nvGrpSpPr>
            <p:cNvPr id="4780" name="Google Shape;4780;p81"/>
            <p:cNvGrpSpPr/>
            <p:nvPr/>
          </p:nvGrpSpPr>
          <p:grpSpPr>
            <a:xfrm>
              <a:off x="3967651" y="4009026"/>
              <a:ext cx="1479304" cy="382170"/>
              <a:chOff x="3967651" y="4009026"/>
              <a:chExt cx="1479304" cy="382170"/>
            </a:xfrm>
          </p:grpSpPr>
          <p:grpSp>
            <p:nvGrpSpPr>
              <p:cNvPr id="4781" name="Google Shape;4781;p81"/>
              <p:cNvGrpSpPr/>
              <p:nvPr/>
            </p:nvGrpSpPr>
            <p:grpSpPr>
              <a:xfrm>
                <a:off x="4892216" y="4195630"/>
                <a:ext cx="554739" cy="195566"/>
                <a:chOff x="3604375" y="4892160"/>
                <a:chExt cx="1651500" cy="582215"/>
              </a:xfrm>
            </p:grpSpPr>
            <p:sp>
              <p:nvSpPr>
                <p:cNvPr id="4782" name="Google Shape;4782;p81"/>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81"/>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4" name="Google Shape;4784;p81"/>
              <p:cNvGrpSpPr/>
              <p:nvPr/>
            </p:nvGrpSpPr>
            <p:grpSpPr>
              <a:xfrm>
                <a:off x="3967651" y="4146303"/>
                <a:ext cx="579402" cy="244893"/>
                <a:chOff x="851875" y="4745310"/>
                <a:chExt cx="1724925" cy="729065"/>
              </a:xfrm>
            </p:grpSpPr>
            <p:sp>
              <p:nvSpPr>
                <p:cNvPr id="4785" name="Google Shape;4785;p81"/>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81"/>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7" name="Google Shape;4787;p81"/>
              <p:cNvGrpSpPr/>
              <p:nvPr/>
            </p:nvGrpSpPr>
            <p:grpSpPr>
              <a:xfrm>
                <a:off x="4460753" y="4009026"/>
                <a:ext cx="493110" cy="382170"/>
                <a:chOff x="2319875" y="4336625"/>
                <a:chExt cx="1468025" cy="1137750"/>
              </a:xfrm>
            </p:grpSpPr>
            <p:sp>
              <p:nvSpPr>
                <p:cNvPr id="4788" name="Google Shape;4788;p81"/>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81"/>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90" name="Google Shape;4790;p81"/>
            <p:cNvGrpSpPr/>
            <p:nvPr/>
          </p:nvGrpSpPr>
          <p:grpSpPr>
            <a:xfrm>
              <a:off x="4479443" y="3645904"/>
              <a:ext cx="455965" cy="388789"/>
              <a:chOff x="2957425" y="238100"/>
              <a:chExt cx="1910200" cy="1628775"/>
            </a:xfrm>
          </p:grpSpPr>
          <p:sp>
            <p:nvSpPr>
              <p:cNvPr id="4791" name="Google Shape;4791;p81"/>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81"/>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81"/>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81"/>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81"/>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81"/>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81"/>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81"/>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81"/>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81"/>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01" name="Google Shape;4801;p81"/>
          <p:cNvGrpSpPr/>
          <p:nvPr/>
        </p:nvGrpSpPr>
        <p:grpSpPr>
          <a:xfrm>
            <a:off x="2480746" y="3534460"/>
            <a:ext cx="1243128" cy="637739"/>
            <a:chOff x="2496310" y="3693351"/>
            <a:chExt cx="1342906" cy="688926"/>
          </a:xfrm>
        </p:grpSpPr>
        <p:grpSp>
          <p:nvGrpSpPr>
            <p:cNvPr id="4802" name="Google Shape;4802;p81"/>
            <p:cNvGrpSpPr/>
            <p:nvPr/>
          </p:nvGrpSpPr>
          <p:grpSpPr>
            <a:xfrm>
              <a:off x="2496310" y="3693351"/>
              <a:ext cx="1342906" cy="688875"/>
              <a:chOff x="2496310" y="3693351"/>
              <a:chExt cx="1342906" cy="688875"/>
            </a:xfrm>
          </p:grpSpPr>
          <p:sp>
            <p:nvSpPr>
              <p:cNvPr id="4803" name="Google Shape;4803;p81"/>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81"/>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81"/>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81"/>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81"/>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81"/>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809" name="Google Shape;4809;p81"/>
              <p:cNvCxnSpPr>
                <a:stCxn id="4807"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4810" name="Google Shape;4810;p81"/>
              <p:cNvCxnSpPr>
                <a:stCxn id="4804"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4811" name="Google Shape;4811;p81"/>
              <p:cNvCxnSpPr>
                <a:stCxn id="4805"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4812" name="Google Shape;4812;p81"/>
              <p:cNvCxnSpPr>
                <a:stCxn id="4808"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4813" name="Google Shape;4813;p81"/>
              <p:cNvCxnSpPr>
                <a:stCxn id="4806"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4814" name="Google Shape;4814;p81"/>
            <p:cNvGrpSpPr/>
            <p:nvPr/>
          </p:nvGrpSpPr>
          <p:grpSpPr>
            <a:xfrm>
              <a:off x="2675275" y="3930557"/>
              <a:ext cx="1003306" cy="451719"/>
              <a:chOff x="2675275" y="4174282"/>
              <a:chExt cx="1003306" cy="451719"/>
            </a:xfrm>
          </p:grpSpPr>
          <p:sp>
            <p:nvSpPr>
              <p:cNvPr id="4815" name="Google Shape;4815;p81"/>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81"/>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81"/>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18" name="Google Shape;4818;p81"/>
          <p:cNvGrpSpPr/>
          <p:nvPr/>
        </p:nvGrpSpPr>
        <p:grpSpPr>
          <a:xfrm>
            <a:off x="1654417" y="971307"/>
            <a:ext cx="574511" cy="874709"/>
            <a:chOff x="1715404" y="1112080"/>
            <a:chExt cx="642270" cy="977984"/>
          </a:xfrm>
        </p:grpSpPr>
        <p:grpSp>
          <p:nvGrpSpPr>
            <p:cNvPr id="4819" name="Google Shape;4819;p81"/>
            <p:cNvGrpSpPr/>
            <p:nvPr/>
          </p:nvGrpSpPr>
          <p:grpSpPr>
            <a:xfrm>
              <a:off x="1715404" y="1112080"/>
              <a:ext cx="642270" cy="977984"/>
              <a:chOff x="1715404" y="1112080"/>
              <a:chExt cx="642270" cy="977984"/>
            </a:xfrm>
          </p:grpSpPr>
          <p:sp>
            <p:nvSpPr>
              <p:cNvPr id="4820" name="Google Shape;4820;p81"/>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81"/>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2" name="Google Shape;4822;p81"/>
            <p:cNvGrpSpPr/>
            <p:nvPr/>
          </p:nvGrpSpPr>
          <p:grpSpPr>
            <a:xfrm>
              <a:off x="1768927" y="1165603"/>
              <a:ext cx="535225" cy="851367"/>
              <a:chOff x="1768927" y="1165603"/>
              <a:chExt cx="535225" cy="851367"/>
            </a:xfrm>
          </p:grpSpPr>
          <p:sp>
            <p:nvSpPr>
              <p:cNvPr id="4823" name="Google Shape;4823;p81"/>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81"/>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5" name="Google Shape;4825;p81"/>
            <p:cNvGrpSpPr/>
            <p:nvPr/>
          </p:nvGrpSpPr>
          <p:grpSpPr>
            <a:xfrm>
              <a:off x="1822449" y="1219125"/>
              <a:ext cx="428180" cy="718859"/>
              <a:chOff x="1822449" y="1219125"/>
              <a:chExt cx="428180" cy="718859"/>
            </a:xfrm>
          </p:grpSpPr>
          <p:sp>
            <p:nvSpPr>
              <p:cNvPr id="4826" name="Google Shape;4826;p81"/>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81"/>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8" name="Google Shape;4828;p81"/>
            <p:cNvGrpSpPr/>
            <p:nvPr/>
          </p:nvGrpSpPr>
          <p:grpSpPr>
            <a:xfrm>
              <a:off x="1875972" y="1272648"/>
              <a:ext cx="321135" cy="586939"/>
              <a:chOff x="1875972" y="1272648"/>
              <a:chExt cx="321135" cy="586939"/>
            </a:xfrm>
          </p:grpSpPr>
          <p:sp>
            <p:nvSpPr>
              <p:cNvPr id="4829" name="Google Shape;4829;p81"/>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81"/>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31" name="Google Shape;4831;p81"/>
          <p:cNvGrpSpPr/>
          <p:nvPr/>
        </p:nvGrpSpPr>
        <p:grpSpPr>
          <a:xfrm>
            <a:off x="7761578" y="3528028"/>
            <a:ext cx="293855" cy="644170"/>
            <a:chOff x="241025" y="3151575"/>
            <a:chExt cx="293855" cy="644170"/>
          </a:xfrm>
        </p:grpSpPr>
        <p:sp>
          <p:nvSpPr>
            <p:cNvPr id="4832" name="Google Shape;4832;p81"/>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81"/>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4" name="Google Shape;4834;p81"/>
          <p:cNvGrpSpPr/>
          <p:nvPr/>
        </p:nvGrpSpPr>
        <p:grpSpPr>
          <a:xfrm>
            <a:off x="709562" y="2728028"/>
            <a:ext cx="1779649" cy="591620"/>
            <a:chOff x="246070" y="1983375"/>
            <a:chExt cx="1855347" cy="616849"/>
          </a:xfrm>
        </p:grpSpPr>
        <p:sp>
          <p:nvSpPr>
            <p:cNvPr id="4835" name="Google Shape;4835;p81"/>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81"/>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81"/>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81"/>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81"/>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81"/>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81"/>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81"/>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81"/>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4" name="Google Shape;4844;p81"/>
          <p:cNvGrpSpPr/>
          <p:nvPr/>
        </p:nvGrpSpPr>
        <p:grpSpPr>
          <a:xfrm>
            <a:off x="2320428" y="971307"/>
            <a:ext cx="711055" cy="745993"/>
            <a:chOff x="2496269" y="1171698"/>
            <a:chExt cx="761953" cy="799392"/>
          </a:xfrm>
        </p:grpSpPr>
        <p:grpSp>
          <p:nvGrpSpPr>
            <p:cNvPr id="4845" name="Google Shape;4845;p81"/>
            <p:cNvGrpSpPr/>
            <p:nvPr/>
          </p:nvGrpSpPr>
          <p:grpSpPr>
            <a:xfrm>
              <a:off x="2496269" y="1171698"/>
              <a:ext cx="761953" cy="723022"/>
              <a:chOff x="2496269" y="1171698"/>
              <a:chExt cx="761953" cy="723022"/>
            </a:xfrm>
          </p:grpSpPr>
          <p:sp>
            <p:nvSpPr>
              <p:cNvPr id="4846" name="Google Shape;4846;p81"/>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81"/>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48" name="Google Shape;4848;p81"/>
              <p:cNvGrpSpPr/>
              <p:nvPr/>
            </p:nvGrpSpPr>
            <p:grpSpPr>
              <a:xfrm>
                <a:off x="2496269" y="1171698"/>
                <a:ext cx="761953" cy="723022"/>
                <a:chOff x="2496269" y="1120652"/>
                <a:chExt cx="761953" cy="723022"/>
              </a:xfrm>
            </p:grpSpPr>
            <p:grpSp>
              <p:nvGrpSpPr>
                <p:cNvPr id="4849" name="Google Shape;4849;p81"/>
                <p:cNvGrpSpPr/>
                <p:nvPr/>
              </p:nvGrpSpPr>
              <p:grpSpPr>
                <a:xfrm>
                  <a:off x="2496269" y="1120652"/>
                  <a:ext cx="761953" cy="723022"/>
                  <a:chOff x="2496269" y="1120652"/>
                  <a:chExt cx="761953" cy="723022"/>
                </a:xfrm>
              </p:grpSpPr>
              <p:grpSp>
                <p:nvGrpSpPr>
                  <p:cNvPr id="4850" name="Google Shape;4850;p81"/>
                  <p:cNvGrpSpPr/>
                  <p:nvPr/>
                </p:nvGrpSpPr>
                <p:grpSpPr>
                  <a:xfrm>
                    <a:off x="2496269" y="1304589"/>
                    <a:ext cx="407089" cy="305057"/>
                    <a:chOff x="2496269" y="1304589"/>
                    <a:chExt cx="407089" cy="305057"/>
                  </a:xfrm>
                </p:grpSpPr>
                <p:sp>
                  <p:nvSpPr>
                    <p:cNvPr id="4851" name="Google Shape;4851;p81"/>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81"/>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3" name="Google Shape;4853;p81"/>
                  <p:cNvGrpSpPr/>
                  <p:nvPr/>
                </p:nvGrpSpPr>
                <p:grpSpPr>
                  <a:xfrm>
                    <a:off x="2586468" y="1493376"/>
                    <a:ext cx="358850" cy="349656"/>
                    <a:chOff x="2586468" y="1493376"/>
                    <a:chExt cx="358850" cy="349656"/>
                  </a:xfrm>
                </p:grpSpPr>
                <p:sp>
                  <p:nvSpPr>
                    <p:cNvPr id="4854" name="Google Shape;4854;p81"/>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81"/>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6" name="Google Shape;4856;p81"/>
                  <p:cNvGrpSpPr/>
                  <p:nvPr/>
                </p:nvGrpSpPr>
                <p:grpSpPr>
                  <a:xfrm>
                    <a:off x="2807939" y="1494024"/>
                    <a:ext cx="358857" cy="349650"/>
                    <a:chOff x="2807939" y="1494024"/>
                    <a:chExt cx="358857" cy="349650"/>
                  </a:xfrm>
                </p:grpSpPr>
                <p:sp>
                  <p:nvSpPr>
                    <p:cNvPr id="4857" name="Google Shape;4857;p81"/>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81"/>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9" name="Google Shape;4859;p81"/>
                  <p:cNvGrpSpPr/>
                  <p:nvPr/>
                </p:nvGrpSpPr>
                <p:grpSpPr>
                  <a:xfrm>
                    <a:off x="2851133" y="1305635"/>
                    <a:ext cx="407089" cy="305057"/>
                    <a:chOff x="2851133" y="1305635"/>
                    <a:chExt cx="407089" cy="305057"/>
                  </a:xfrm>
                </p:grpSpPr>
                <p:sp>
                  <p:nvSpPr>
                    <p:cNvPr id="4860" name="Google Shape;4860;p81"/>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81"/>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2" name="Google Shape;4862;p81"/>
                  <p:cNvGrpSpPr/>
                  <p:nvPr/>
                </p:nvGrpSpPr>
                <p:grpSpPr>
                  <a:xfrm>
                    <a:off x="2727495" y="1120652"/>
                    <a:ext cx="300271" cy="396358"/>
                    <a:chOff x="2727495" y="1120652"/>
                    <a:chExt cx="300271" cy="396358"/>
                  </a:xfrm>
                </p:grpSpPr>
                <p:sp>
                  <p:nvSpPr>
                    <p:cNvPr id="4863" name="Google Shape;4863;p81"/>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81"/>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65" name="Google Shape;4865;p81"/>
                <p:cNvGrpSpPr/>
                <p:nvPr/>
              </p:nvGrpSpPr>
              <p:grpSpPr>
                <a:xfrm>
                  <a:off x="2722305" y="1350460"/>
                  <a:ext cx="308357" cy="308344"/>
                  <a:chOff x="2722305" y="1350460"/>
                  <a:chExt cx="308357" cy="308344"/>
                </a:xfrm>
              </p:grpSpPr>
              <p:sp>
                <p:nvSpPr>
                  <p:cNvPr id="4866" name="Google Shape;4866;p81"/>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67" name="Google Shape;4867;p81"/>
                  <p:cNvGrpSpPr/>
                  <p:nvPr/>
                </p:nvGrpSpPr>
                <p:grpSpPr>
                  <a:xfrm>
                    <a:off x="2725064" y="1364529"/>
                    <a:ext cx="297954" cy="280182"/>
                    <a:chOff x="2725064" y="1364529"/>
                    <a:chExt cx="297954" cy="280182"/>
                  </a:xfrm>
                </p:grpSpPr>
                <p:sp>
                  <p:nvSpPr>
                    <p:cNvPr id="4868" name="Google Shape;4868;p81"/>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81"/>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81"/>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81"/>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81"/>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4873" name="Google Shape;4873;p81"/>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81"/>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81"/>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81"/>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81"/>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8" name="Google Shape;4878;p81"/>
          <p:cNvGrpSpPr/>
          <p:nvPr/>
        </p:nvGrpSpPr>
        <p:grpSpPr>
          <a:xfrm>
            <a:off x="3909129" y="2727412"/>
            <a:ext cx="1569144" cy="591015"/>
            <a:chOff x="3820100" y="3023049"/>
            <a:chExt cx="1303926" cy="491162"/>
          </a:xfrm>
        </p:grpSpPr>
        <p:grpSp>
          <p:nvGrpSpPr>
            <p:cNvPr id="4879" name="Google Shape;4879;p81"/>
            <p:cNvGrpSpPr/>
            <p:nvPr/>
          </p:nvGrpSpPr>
          <p:grpSpPr>
            <a:xfrm>
              <a:off x="3820100" y="3023072"/>
              <a:ext cx="1303926" cy="491139"/>
              <a:chOff x="3820100" y="3023072"/>
              <a:chExt cx="1303926" cy="491139"/>
            </a:xfrm>
          </p:grpSpPr>
          <p:sp>
            <p:nvSpPr>
              <p:cNvPr id="4880" name="Google Shape;4880;p81"/>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81"/>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2" name="Google Shape;4882;p81"/>
            <p:cNvGrpSpPr/>
            <p:nvPr/>
          </p:nvGrpSpPr>
          <p:grpSpPr>
            <a:xfrm>
              <a:off x="4132439" y="3023645"/>
              <a:ext cx="393633" cy="177096"/>
              <a:chOff x="4132439" y="3023645"/>
              <a:chExt cx="393633" cy="177096"/>
            </a:xfrm>
          </p:grpSpPr>
          <p:sp>
            <p:nvSpPr>
              <p:cNvPr id="4883" name="Google Shape;4883;p81"/>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81"/>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5" name="Google Shape;4885;p81"/>
            <p:cNvGrpSpPr/>
            <p:nvPr/>
          </p:nvGrpSpPr>
          <p:grpSpPr>
            <a:xfrm>
              <a:off x="3921811" y="3023049"/>
              <a:ext cx="1002397" cy="388943"/>
              <a:chOff x="3921811" y="3023049"/>
              <a:chExt cx="1002397" cy="388943"/>
            </a:xfrm>
          </p:grpSpPr>
          <p:sp>
            <p:nvSpPr>
              <p:cNvPr id="4886" name="Google Shape;4886;p81"/>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81"/>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8" name="Google Shape;4888;p81"/>
            <p:cNvGrpSpPr/>
            <p:nvPr/>
          </p:nvGrpSpPr>
          <p:grpSpPr>
            <a:xfrm>
              <a:off x="4023645" y="3023049"/>
              <a:ext cx="683032" cy="286722"/>
              <a:chOff x="4023645" y="3023049"/>
              <a:chExt cx="683032" cy="286722"/>
            </a:xfrm>
          </p:grpSpPr>
          <p:sp>
            <p:nvSpPr>
              <p:cNvPr id="4889" name="Google Shape;4889;p81"/>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81"/>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91" name="Google Shape;4891;p81"/>
          <p:cNvGrpSpPr/>
          <p:nvPr/>
        </p:nvGrpSpPr>
        <p:grpSpPr>
          <a:xfrm>
            <a:off x="1541251" y="1854258"/>
            <a:ext cx="713522" cy="688025"/>
            <a:chOff x="1706078" y="2092648"/>
            <a:chExt cx="660913" cy="637296"/>
          </a:xfrm>
        </p:grpSpPr>
        <p:sp>
          <p:nvSpPr>
            <p:cNvPr id="4892" name="Google Shape;4892;p81"/>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93" name="Google Shape;4893;p81"/>
            <p:cNvGrpSpPr/>
            <p:nvPr/>
          </p:nvGrpSpPr>
          <p:grpSpPr>
            <a:xfrm>
              <a:off x="1706078" y="2092648"/>
              <a:ext cx="660913" cy="575241"/>
              <a:chOff x="1706078" y="2092648"/>
              <a:chExt cx="660913" cy="575241"/>
            </a:xfrm>
          </p:grpSpPr>
          <p:sp>
            <p:nvSpPr>
              <p:cNvPr id="4894" name="Google Shape;4894;p81"/>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81"/>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81"/>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97" name="Google Shape;4897;p81"/>
          <p:cNvGrpSpPr/>
          <p:nvPr/>
        </p:nvGrpSpPr>
        <p:grpSpPr>
          <a:xfrm>
            <a:off x="6303109" y="971806"/>
            <a:ext cx="1317459" cy="684168"/>
            <a:chOff x="238125" y="999450"/>
            <a:chExt cx="7140700" cy="3708225"/>
          </a:xfrm>
        </p:grpSpPr>
        <p:sp>
          <p:nvSpPr>
            <p:cNvPr id="4898" name="Google Shape;4898;p81"/>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81"/>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81"/>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81"/>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81"/>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81"/>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81"/>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81"/>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81"/>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4910"/>
        <p:cNvGrpSpPr/>
        <p:nvPr/>
      </p:nvGrpSpPr>
      <p:grpSpPr>
        <a:xfrm>
          <a:off x="0" y="0"/>
          <a:ext cx="0" cy="0"/>
          <a:chOff x="0" y="0"/>
          <a:chExt cx="0" cy="0"/>
        </a:xfrm>
      </p:grpSpPr>
      <p:grpSp>
        <p:nvGrpSpPr>
          <p:cNvPr id="4911" name="Google Shape;4911;p82"/>
          <p:cNvGrpSpPr/>
          <p:nvPr/>
        </p:nvGrpSpPr>
        <p:grpSpPr>
          <a:xfrm>
            <a:off x="717027" y="967622"/>
            <a:ext cx="1636117" cy="1526144"/>
            <a:chOff x="729238" y="1179665"/>
            <a:chExt cx="1636117" cy="1526144"/>
          </a:xfrm>
        </p:grpSpPr>
        <p:grpSp>
          <p:nvGrpSpPr>
            <p:cNvPr id="4912" name="Google Shape;4912;p82"/>
            <p:cNvGrpSpPr/>
            <p:nvPr/>
          </p:nvGrpSpPr>
          <p:grpSpPr>
            <a:xfrm>
              <a:off x="729238" y="1179665"/>
              <a:ext cx="80700" cy="1526144"/>
              <a:chOff x="729238" y="1179665"/>
              <a:chExt cx="80700" cy="1526144"/>
            </a:xfrm>
          </p:grpSpPr>
          <p:sp>
            <p:nvSpPr>
              <p:cNvPr id="4913" name="Google Shape;4913;p82"/>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82"/>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82"/>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82"/>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82"/>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82"/>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82"/>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82"/>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82"/>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82"/>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3" name="Google Shape;4923;p82"/>
            <p:cNvGrpSpPr/>
            <p:nvPr/>
          </p:nvGrpSpPr>
          <p:grpSpPr>
            <a:xfrm>
              <a:off x="903098" y="1179665"/>
              <a:ext cx="80700" cy="1526144"/>
              <a:chOff x="903098" y="1179665"/>
              <a:chExt cx="80700" cy="1526144"/>
            </a:xfrm>
          </p:grpSpPr>
          <p:sp>
            <p:nvSpPr>
              <p:cNvPr id="4924" name="Google Shape;4924;p82"/>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82"/>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82"/>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82"/>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82"/>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82"/>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82"/>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82"/>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82"/>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82"/>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4" name="Google Shape;4934;p82"/>
            <p:cNvGrpSpPr/>
            <p:nvPr/>
          </p:nvGrpSpPr>
          <p:grpSpPr>
            <a:xfrm>
              <a:off x="1076958" y="1179665"/>
              <a:ext cx="80700" cy="1526144"/>
              <a:chOff x="1076958" y="1179665"/>
              <a:chExt cx="80700" cy="1526144"/>
            </a:xfrm>
          </p:grpSpPr>
          <p:sp>
            <p:nvSpPr>
              <p:cNvPr id="4935" name="Google Shape;4935;p82"/>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82"/>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82"/>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82"/>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82"/>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82"/>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82"/>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82"/>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82"/>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82"/>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5" name="Google Shape;4945;p82"/>
            <p:cNvGrpSpPr/>
            <p:nvPr/>
          </p:nvGrpSpPr>
          <p:grpSpPr>
            <a:xfrm>
              <a:off x="1247707" y="1179665"/>
              <a:ext cx="80700" cy="1526144"/>
              <a:chOff x="1247707" y="1179665"/>
              <a:chExt cx="80700" cy="1526144"/>
            </a:xfrm>
          </p:grpSpPr>
          <p:sp>
            <p:nvSpPr>
              <p:cNvPr id="4946" name="Google Shape;4946;p82"/>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82"/>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82"/>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82"/>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82"/>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82"/>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82"/>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82"/>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82"/>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82"/>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6" name="Google Shape;4956;p82"/>
            <p:cNvGrpSpPr/>
            <p:nvPr/>
          </p:nvGrpSpPr>
          <p:grpSpPr>
            <a:xfrm>
              <a:off x="1421567" y="1179665"/>
              <a:ext cx="80700" cy="1526144"/>
              <a:chOff x="1421567" y="1179665"/>
              <a:chExt cx="80700" cy="1526144"/>
            </a:xfrm>
          </p:grpSpPr>
          <p:sp>
            <p:nvSpPr>
              <p:cNvPr id="4957" name="Google Shape;4957;p82"/>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82"/>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82"/>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82"/>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82"/>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82"/>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82"/>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82"/>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82"/>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82"/>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7" name="Google Shape;4967;p82"/>
            <p:cNvGrpSpPr/>
            <p:nvPr/>
          </p:nvGrpSpPr>
          <p:grpSpPr>
            <a:xfrm>
              <a:off x="1592327" y="1179665"/>
              <a:ext cx="80700" cy="1526144"/>
              <a:chOff x="1592327" y="1179665"/>
              <a:chExt cx="80700" cy="1526144"/>
            </a:xfrm>
          </p:grpSpPr>
          <p:sp>
            <p:nvSpPr>
              <p:cNvPr id="4968" name="Google Shape;4968;p82"/>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82"/>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82"/>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82"/>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82"/>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82"/>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82"/>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82"/>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82"/>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82"/>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8" name="Google Shape;4978;p82"/>
            <p:cNvGrpSpPr/>
            <p:nvPr/>
          </p:nvGrpSpPr>
          <p:grpSpPr>
            <a:xfrm>
              <a:off x="1766187" y="1179665"/>
              <a:ext cx="80700" cy="1526144"/>
              <a:chOff x="1766187" y="1179665"/>
              <a:chExt cx="80700" cy="1526144"/>
            </a:xfrm>
          </p:grpSpPr>
          <p:sp>
            <p:nvSpPr>
              <p:cNvPr id="4979" name="Google Shape;4979;p82"/>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82"/>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82"/>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82"/>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82"/>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82"/>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82"/>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82"/>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82"/>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82"/>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9" name="Google Shape;4989;p82"/>
            <p:cNvGrpSpPr/>
            <p:nvPr/>
          </p:nvGrpSpPr>
          <p:grpSpPr>
            <a:xfrm>
              <a:off x="1936935" y="1179665"/>
              <a:ext cx="80700" cy="1526144"/>
              <a:chOff x="1936935" y="1179665"/>
              <a:chExt cx="80700" cy="1526144"/>
            </a:xfrm>
          </p:grpSpPr>
          <p:sp>
            <p:nvSpPr>
              <p:cNvPr id="4990" name="Google Shape;4990;p82"/>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82"/>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82"/>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82"/>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82"/>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82"/>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82"/>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82"/>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82"/>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82"/>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0" name="Google Shape;5000;p82"/>
            <p:cNvGrpSpPr/>
            <p:nvPr/>
          </p:nvGrpSpPr>
          <p:grpSpPr>
            <a:xfrm>
              <a:off x="2110795" y="1179665"/>
              <a:ext cx="80700" cy="1526144"/>
              <a:chOff x="2110795" y="1179665"/>
              <a:chExt cx="80700" cy="1526144"/>
            </a:xfrm>
          </p:grpSpPr>
          <p:sp>
            <p:nvSpPr>
              <p:cNvPr id="5001" name="Google Shape;5001;p82"/>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82"/>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82"/>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82"/>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82"/>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82"/>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82"/>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82"/>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82"/>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82"/>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1" name="Google Shape;5011;p82"/>
            <p:cNvGrpSpPr/>
            <p:nvPr/>
          </p:nvGrpSpPr>
          <p:grpSpPr>
            <a:xfrm>
              <a:off x="2284655" y="1179665"/>
              <a:ext cx="80700" cy="1526144"/>
              <a:chOff x="2284655" y="1179665"/>
              <a:chExt cx="80700" cy="1526144"/>
            </a:xfrm>
          </p:grpSpPr>
          <p:sp>
            <p:nvSpPr>
              <p:cNvPr id="5012" name="Google Shape;5012;p82"/>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82"/>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82"/>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82"/>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82"/>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82"/>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82"/>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82"/>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82"/>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82"/>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22" name="Google Shape;5022;p82"/>
          <p:cNvGrpSpPr/>
          <p:nvPr/>
        </p:nvGrpSpPr>
        <p:grpSpPr>
          <a:xfrm>
            <a:off x="2611693" y="986760"/>
            <a:ext cx="1364248" cy="1102133"/>
            <a:chOff x="2623904" y="1198803"/>
            <a:chExt cx="1364248" cy="1102133"/>
          </a:xfrm>
        </p:grpSpPr>
        <p:grpSp>
          <p:nvGrpSpPr>
            <p:cNvPr id="5023" name="Google Shape;5023;p82"/>
            <p:cNvGrpSpPr/>
            <p:nvPr/>
          </p:nvGrpSpPr>
          <p:grpSpPr>
            <a:xfrm>
              <a:off x="2623907" y="1198803"/>
              <a:ext cx="1364245" cy="273000"/>
              <a:chOff x="2623907" y="1198803"/>
              <a:chExt cx="1364245" cy="273000"/>
            </a:xfrm>
          </p:grpSpPr>
          <p:sp>
            <p:nvSpPr>
              <p:cNvPr id="5024" name="Google Shape;5024;p82"/>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82"/>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82"/>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82"/>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82"/>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9" name="Google Shape;5029;p82"/>
            <p:cNvGrpSpPr/>
            <p:nvPr/>
          </p:nvGrpSpPr>
          <p:grpSpPr>
            <a:xfrm>
              <a:off x="2623904" y="1476964"/>
              <a:ext cx="1364245" cy="273000"/>
              <a:chOff x="2623904" y="1476964"/>
              <a:chExt cx="1364245" cy="273000"/>
            </a:xfrm>
          </p:grpSpPr>
          <p:sp>
            <p:nvSpPr>
              <p:cNvPr id="5030" name="Google Shape;5030;p82"/>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82"/>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82"/>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82"/>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82"/>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5" name="Google Shape;5035;p82"/>
            <p:cNvGrpSpPr/>
            <p:nvPr/>
          </p:nvGrpSpPr>
          <p:grpSpPr>
            <a:xfrm>
              <a:off x="2623907" y="1749775"/>
              <a:ext cx="1364245" cy="273000"/>
              <a:chOff x="2623907" y="1749775"/>
              <a:chExt cx="1364245" cy="273000"/>
            </a:xfrm>
          </p:grpSpPr>
          <p:sp>
            <p:nvSpPr>
              <p:cNvPr id="5036" name="Google Shape;5036;p82"/>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82"/>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82"/>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82"/>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82"/>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1" name="Google Shape;5041;p82"/>
            <p:cNvGrpSpPr/>
            <p:nvPr/>
          </p:nvGrpSpPr>
          <p:grpSpPr>
            <a:xfrm>
              <a:off x="2623904" y="2027936"/>
              <a:ext cx="1364245" cy="273000"/>
              <a:chOff x="2623904" y="2027936"/>
              <a:chExt cx="1364245" cy="273000"/>
            </a:xfrm>
          </p:grpSpPr>
          <p:sp>
            <p:nvSpPr>
              <p:cNvPr id="5042" name="Google Shape;5042;p82"/>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82"/>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82"/>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82"/>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82"/>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47" name="Google Shape;5047;p82"/>
          <p:cNvGrpSpPr/>
          <p:nvPr/>
        </p:nvGrpSpPr>
        <p:grpSpPr>
          <a:xfrm>
            <a:off x="2601154" y="2445833"/>
            <a:ext cx="1387541" cy="159124"/>
            <a:chOff x="3200660" y="2180272"/>
            <a:chExt cx="2563824" cy="378237"/>
          </a:xfrm>
        </p:grpSpPr>
        <p:sp>
          <p:nvSpPr>
            <p:cNvPr id="5048" name="Google Shape;5048;p82"/>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82"/>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82"/>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82"/>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82"/>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82"/>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82"/>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82"/>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82"/>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82"/>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82"/>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82"/>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82"/>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82"/>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82"/>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82"/>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82"/>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82"/>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6" name="Google Shape;5066;p82"/>
          <p:cNvGrpSpPr/>
          <p:nvPr/>
        </p:nvGrpSpPr>
        <p:grpSpPr>
          <a:xfrm>
            <a:off x="2597679" y="2723597"/>
            <a:ext cx="1390502" cy="159625"/>
            <a:chOff x="3530150" y="2790075"/>
            <a:chExt cx="1962600" cy="225300"/>
          </a:xfrm>
        </p:grpSpPr>
        <p:sp>
          <p:nvSpPr>
            <p:cNvPr id="5067" name="Google Shape;5067;p82"/>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82"/>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9" name="Google Shape;5069;p82"/>
          <p:cNvGrpSpPr/>
          <p:nvPr/>
        </p:nvGrpSpPr>
        <p:grpSpPr>
          <a:xfrm>
            <a:off x="2597736" y="3001862"/>
            <a:ext cx="1411629" cy="154175"/>
            <a:chOff x="3558802" y="4011244"/>
            <a:chExt cx="1866000" cy="111600"/>
          </a:xfrm>
        </p:grpSpPr>
        <p:sp>
          <p:nvSpPr>
            <p:cNvPr id="5070" name="Google Shape;5070;p82"/>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82"/>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2" name="Google Shape;5072;p82"/>
          <p:cNvGrpSpPr/>
          <p:nvPr/>
        </p:nvGrpSpPr>
        <p:grpSpPr>
          <a:xfrm>
            <a:off x="2598024" y="2207432"/>
            <a:ext cx="1383503" cy="119761"/>
            <a:chOff x="3465975" y="2270258"/>
            <a:chExt cx="1986364" cy="171947"/>
          </a:xfrm>
        </p:grpSpPr>
        <p:sp>
          <p:nvSpPr>
            <p:cNvPr id="5073" name="Google Shape;5073;p82"/>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82"/>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82"/>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82"/>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82"/>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82"/>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82"/>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82"/>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1" name="Google Shape;5081;p82"/>
          <p:cNvGrpSpPr/>
          <p:nvPr/>
        </p:nvGrpSpPr>
        <p:grpSpPr>
          <a:xfrm>
            <a:off x="2609031" y="3571205"/>
            <a:ext cx="1369531" cy="195460"/>
            <a:chOff x="723300" y="4253549"/>
            <a:chExt cx="2276482" cy="324900"/>
          </a:xfrm>
        </p:grpSpPr>
        <p:sp>
          <p:nvSpPr>
            <p:cNvPr id="5082" name="Google Shape;5082;p82"/>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82"/>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82"/>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82"/>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82"/>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7" name="Google Shape;5087;p82"/>
          <p:cNvGrpSpPr/>
          <p:nvPr/>
        </p:nvGrpSpPr>
        <p:grpSpPr>
          <a:xfrm>
            <a:off x="2598592" y="3272446"/>
            <a:ext cx="1389066" cy="180119"/>
            <a:chOff x="705948" y="3788465"/>
            <a:chExt cx="2308953" cy="299400"/>
          </a:xfrm>
        </p:grpSpPr>
        <p:sp>
          <p:nvSpPr>
            <p:cNvPr id="5088" name="Google Shape;5088;p82"/>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82"/>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82"/>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82"/>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82"/>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3" name="Google Shape;5093;p82"/>
          <p:cNvGrpSpPr/>
          <p:nvPr/>
        </p:nvGrpSpPr>
        <p:grpSpPr>
          <a:xfrm>
            <a:off x="4195583" y="1876400"/>
            <a:ext cx="1433821" cy="191501"/>
            <a:chOff x="4273350" y="2088443"/>
            <a:chExt cx="1433821" cy="191501"/>
          </a:xfrm>
        </p:grpSpPr>
        <p:grpSp>
          <p:nvGrpSpPr>
            <p:cNvPr id="5094" name="Google Shape;5094;p82"/>
            <p:cNvGrpSpPr/>
            <p:nvPr/>
          </p:nvGrpSpPr>
          <p:grpSpPr>
            <a:xfrm>
              <a:off x="4273350" y="2088443"/>
              <a:ext cx="1433821" cy="0"/>
              <a:chOff x="5224975" y="2962250"/>
              <a:chExt cx="1544400" cy="0"/>
            </a:xfrm>
          </p:grpSpPr>
          <p:cxnSp>
            <p:nvCxnSpPr>
              <p:cNvPr id="5095" name="Google Shape;5095;p82"/>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5096" name="Google Shape;5096;p82"/>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5097" name="Google Shape;5097;p82"/>
            <p:cNvGrpSpPr/>
            <p:nvPr/>
          </p:nvGrpSpPr>
          <p:grpSpPr>
            <a:xfrm>
              <a:off x="4273350" y="2279944"/>
              <a:ext cx="1433821" cy="0"/>
              <a:chOff x="5224975" y="2962250"/>
              <a:chExt cx="1544400" cy="0"/>
            </a:xfrm>
          </p:grpSpPr>
          <p:cxnSp>
            <p:nvCxnSpPr>
              <p:cNvPr id="5098" name="Google Shape;5098;p82"/>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5099" name="Google Shape;5099;p82"/>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5100" name="Google Shape;5100;p82"/>
          <p:cNvGrpSpPr/>
          <p:nvPr/>
        </p:nvGrpSpPr>
        <p:grpSpPr>
          <a:xfrm>
            <a:off x="2646529" y="3885304"/>
            <a:ext cx="1304609" cy="294074"/>
            <a:chOff x="2658741" y="4097347"/>
            <a:chExt cx="1304609" cy="294074"/>
          </a:xfrm>
        </p:grpSpPr>
        <p:grpSp>
          <p:nvGrpSpPr>
            <p:cNvPr id="5101" name="Google Shape;5101;p82"/>
            <p:cNvGrpSpPr/>
            <p:nvPr/>
          </p:nvGrpSpPr>
          <p:grpSpPr>
            <a:xfrm>
              <a:off x="2658741" y="4097347"/>
              <a:ext cx="118572" cy="294074"/>
              <a:chOff x="3343310" y="4475555"/>
              <a:chExt cx="127717" cy="316753"/>
            </a:xfrm>
          </p:grpSpPr>
          <p:sp>
            <p:nvSpPr>
              <p:cNvPr id="5102" name="Google Shape;5102;p82"/>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82"/>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4" name="Google Shape;5104;p82"/>
            <p:cNvGrpSpPr/>
            <p:nvPr/>
          </p:nvGrpSpPr>
          <p:grpSpPr>
            <a:xfrm>
              <a:off x="3815519" y="4098388"/>
              <a:ext cx="147831" cy="291991"/>
              <a:chOff x="3527539" y="4476677"/>
              <a:chExt cx="159232" cy="314510"/>
            </a:xfrm>
          </p:grpSpPr>
          <p:sp>
            <p:nvSpPr>
              <p:cNvPr id="5105" name="Google Shape;5105;p82"/>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82"/>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7" name="Google Shape;5107;p82"/>
            <p:cNvGrpSpPr/>
            <p:nvPr/>
          </p:nvGrpSpPr>
          <p:grpSpPr>
            <a:xfrm>
              <a:off x="3511696" y="4098388"/>
              <a:ext cx="147831" cy="291991"/>
              <a:chOff x="3527539" y="4476677"/>
              <a:chExt cx="159232" cy="314510"/>
            </a:xfrm>
          </p:grpSpPr>
          <p:sp>
            <p:nvSpPr>
              <p:cNvPr id="5108" name="Google Shape;5108;p82"/>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82"/>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0" name="Google Shape;5110;p82"/>
            <p:cNvGrpSpPr/>
            <p:nvPr/>
          </p:nvGrpSpPr>
          <p:grpSpPr>
            <a:xfrm>
              <a:off x="3207874" y="4098388"/>
              <a:ext cx="147831" cy="291991"/>
              <a:chOff x="3527539" y="4476677"/>
              <a:chExt cx="159232" cy="314510"/>
            </a:xfrm>
          </p:grpSpPr>
          <p:sp>
            <p:nvSpPr>
              <p:cNvPr id="5111" name="Google Shape;5111;p82"/>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82"/>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3" name="Google Shape;5113;p82"/>
            <p:cNvGrpSpPr/>
            <p:nvPr/>
          </p:nvGrpSpPr>
          <p:grpSpPr>
            <a:xfrm>
              <a:off x="2933305" y="4097347"/>
              <a:ext cx="118572" cy="294074"/>
              <a:chOff x="3343310" y="4475555"/>
              <a:chExt cx="127717" cy="316753"/>
            </a:xfrm>
          </p:grpSpPr>
          <p:sp>
            <p:nvSpPr>
              <p:cNvPr id="5114" name="Google Shape;5114;p82"/>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82"/>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16" name="Google Shape;5116;p82"/>
          <p:cNvGrpSpPr/>
          <p:nvPr/>
        </p:nvGrpSpPr>
        <p:grpSpPr>
          <a:xfrm>
            <a:off x="4197138" y="963998"/>
            <a:ext cx="1430711" cy="751237"/>
            <a:chOff x="5159450" y="1919950"/>
            <a:chExt cx="1541050" cy="862500"/>
          </a:xfrm>
        </p:grpSpPr>
        <p:sp>
          <p:nvSpPr>
            <p:cNvPr id="5117" name="Google Shape;5117;p82"/>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5118" name="Google Shape;5118;p82"/>
            <p:cNvGrpSpPr/>
            <p:nvPr/>
          </p:nvGrpSpPr>
          <p:grpSpPr>
            <a:xfrm>
              <a:off x="5159450" y="1919950"/>
              <a:ext cx="1541050" cy="862500"/>
              <a:chOff x="5159450" y="1919950"/>
              <a:chExt cx="1541050" cy="862500"/>
            </a:xfrm>
          </p:grpSpPr>
          <p:cxnSp>
            <p:nvCxnSpPr>
              <p:cNvPr id="5119" name="Google Shape;5119;p82"/>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5120" name="Google Shape;5120;p82"/>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5121" name="Google Shape;5121;p82"/>
          <p:cNvGrpSpPr/>
          <p:nvPr/>
        </p:nvGrpSpPr>
        <p:grpSpPr>
          <a:xfrm>
            <a:off x="4245275" y="2227768"/>
            <a:ext cx="1334436" cy="967914"/>
            <a:chOff x="4294923" y="2439811"/>
            <a:chExt cx="1334436" cy="967914"/>
          </a:xfrm>
        </p:grpSpPr>
        <p:grpSp>
          <p:nvGrpSpPr>
            <p:cNvPr id="5122" name="Google Shape;5122;p82"/>
            <p:cNvGrpSpPr/>
            <p:nvPr/>
          </p:nvGrpSpPr>
          <p:grpSpPr>
            <a:xfrm>
              <a:off x="4960455" y="2469658"/>
              <a:ext cx="668904" cy="885524"/>
              <a:chOff x="4960455" y="2469658"/>
              <a:chExt cx="668904" cy="885524"/>
            </a:xfrm>
          </p:grpSpPr>
          <p:sp>
            <p:nvSpPr>
              <p:cNvPr id="5123" name="Google Shape;5123;p82"/>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82"/>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82"/>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82"/>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82"/>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82"/>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9" name="Google Shape;5129;p82"/>
            <p:cNvGrpSpPr/>
            <p:nvPr/>
          </p:nvGrpSpPr>
          <p:grpSpPr>
            <a:xfrm>
              <a:off x="4294923" y="2469658"/>
              <a:ext cx="668951" cy="885524"/>
              <a:chOff x="4294923" y="2469658"/>
              <a:chExt cx="668951" cy="885524"/>
            </a:xfrm>
          </p:grpSpPr>
          <p:sp>
            <p:nvSpPr>
              <p:cNvPr id="5130" name="Google Shape;5130;p82"/>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82"/>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82"/>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82"/>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82"/>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82"/>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36" name="Google Shape;5136;p82"/>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7" name="Google Shape;5137;p82"/>
          <p:cNvGrpSpPr/>
          <p:nvPr/>
        </p:nvGrpSpPr>
        <p:grpSpPr>
          <a:xfrm>
            <a:off x="4231478" y="3282213"/>
            <a:ext cx="1430949" cy="897289"/>
            <a:chOff x="4351371" y="3547942"/>
            <a:chExt cx="1345130" cy="843475"/>
          </a:xfrm>
        </p:grpSpPr>
        <p:grpSp>
          <p:nvGrpSpPr>
            <p:cNvPr id="5138" name="Google Shape;5138;p82"/>
            <p:cNvGrpSpPr/>
            <p:nvPr/>
          </p:nvGrpSpPr>
          <p:grpSpPr>
            <a:xfrm>
              <a:off x="4351371" y="4209917"/>
              <a:ext cx="1345130" cy="181500"/>
              <a:chOff x="4351371" y="4209917"/>
              <a:chExt cx="1345130" cy="181500"/>
            </a:xfrm>
          </p:grpSpPr>
          <p:sp>
            <p:nvSpPr>
              <p:cNvPr id="5139" name="Google Shape;5139;p82"/>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140" name="Google Shape;5140;p82"/>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5141" name="Google Shape;5141;p82"/>
            <p:cNvGrpSpPr/>
            <p:nvPr/>
          </p:nvGrpSpPr>
          <p:grpSpPr>
            <a:xfrm>
              <a:off x="4403010" y="3985221"/>
              <a:ext cx="1109518" cy="181500"/>
              <a:chOff x="4403010" y="3985221"/>
              <a:chExt cx="1109518" cy="181500"/>
            </a:xfrm>
          </p:grpSpPr>
          <p:sp>
            <p:nvSpPr>
              <p:cNvPr id="5142" name="Google Shape;5142;p82"/>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143" name="Google Shape;5143;p82"/>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5144" name="Google Shape;5144;p82"/>
            <p:cNvGrpSpPr/>
            <p:nvPr/>
          </p:nvGrpSpPr>
          <p:grpSpPr>
            <a:xfrm>
              <a:off x="4618704" y="3766582"/>
              <a:ext cx="807858" cy="181500"/>
              <a:chOff x="4618704" y="3766582"/>
              <a:chExt cx="807858" cy="181500"/>
            </a:xfrm>
          </p:grpSpPr>
          <p:sp>
            <p:nvSpPr>
              <p:cNvPr id="5145" name="Google Shape;5145;p82"/>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146" name="Google Shape;5146;p82"/>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5147" name="Google Shape;5147;p82"/>
            <p:cNvGrpSpPr/>
            <p:nvPr/>
          </p:nvGrpSpPr>
          <p:grpSpPr>
            <a:xfrm>
              <a:off x="4735238" y="3547942"/>
              <a:ext cx="462839" cy="181500"/>
              <a:chOff x="4735238" y="3547942"/>
              <a:chExt cx="462839" cy="181500"/>
            </a:xfrm>
          </p:grpSpPr>
          <p:sp>
            <p:nvSpPr>
              <p:cNvPr id="5148" name="Google Shape;5148;p82"/>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149" name="Google Shape;5149;p82"/>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5150" name="Google Shape;5150;p82"/>
          <p:cNvGrpSpPr/>
          <p:nvPr/>
        </p:nvGrpSpPr>
        <p:grpSpPr>
          <a:xfrm>
            <a:off x="7407836" y="2217537"/>
            <a:ext cx="1020955" cy="928853"/>
            <a:chOff x="926675" y="238125"/>
            <a:chExt cx="5755100" cy="5232975"/>
          </a:xfrm>
        </p:grpSpPr>
        <p:sp>
          <p:nvSpPr>
            <p:cNvPr id="5151" name="Google Shape;5151;p82"/>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82"/>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82"/>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82"/>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5" name="Google Shape;5155;p82"/>
          <p:cNvGrpSpPr/>
          <p:nvPr/>
        </p:nvGrpSpPr>
        <p:grpSpPr>
          <a:xfrm>
            <a:off x="715210" y="2616272"/>
            <a:ext cx="1695374" cy="1560837"/>
            <a:chOff x="727421" y="2828315"/>
            <a:chExt cx="1695374" cy="1560837"/>
          </a:xfrm>
        </p:grpSpPr>
        <p:grpSp>
          <p:nvGrpSpPr>
            <p:cNvPr id="5156" name="Google Shape;5156;p82"/>
            <p:cNvGrpSpPr/>
            <p:nvPr/>
          </p:nvGrpSpPr>
          <p:grpSpPr>
            <a:xfrm>
              <a:off x="727421" y="2828315"/>
              <a:ext cx="1695374" cy="1560837"/>
              <a:chOff x="734799" y="2782450"/>
              <a:chExt cx="1571100" cy="1577400"/>
            </a:xfrm>
          </p:grpSpPr>
          <p:cxnSp>
            <p:nvCxnSpPr>
              <p:cNvPr id="5157" name="Google Shape;5157;p82"/>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5158" name="Google Shape;5158;p82"/>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5159" name="Google Shape;5159;p82"/>
            <p:cNvGrpSpPr/>
            <p:nvPr/>
          </p:nvGrpSpPr>
          <p:grpSpPr>
            <a:xfrm>
              <a:off x="819108" y="2882501"/>
              <a:ext cx="1556791" cy="1426186"/>
              <a:chOff x="819108" y="2882501"/>
              <a:chExt cx="1556791" cy="1426186"/>
            </a:xfrm>
          </p:grpSpPr>
          <p:grpSp>
            <p:nvGrpSpPr>
              <p:cNvPr id="5160" name="Google Shape;5160;p82"/>
              <p:cNvGrpSpPr/>
              <p:nvPr/>
            </p:nvGrpSpPr>
            <p:grpSpPr>
              <a:xfrm>
                <a:off x="819108" y="2882501"/>
                <a:ext cx="103104" cy="1426186"/>
                <a:chOff x="4674013" y="3100904"/>
                <a:chExt cx="122758" cy="1698043"/>
              </a:xfrm>
            </p:grpSpPr>
            <p:sp>
              <p:nvSpPr>
                <p:cNvPr id="5161" name="Google Shape;5161;p82"/>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82"/>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82"/>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82"/>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82"/>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82"/>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82"/>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8" name="Google Shape;5168;p82"/>
              <p:cNvGrpSpPr/>
              <p:nvPr/>
            </p:nvGrpSpPr>
            <p:grpSpPr>
              <a:xfrm>
                <a:off x="1062475" y="2882501"/>
                <a:ext cx="103104" cy="1426186"/>
                <a:chOff x="4940438" y="3100904"/>
                <a:chExt cx="122758" cy="1698043"/>
              </a:xfrm>
            </p:grpSpPr>
            <p:sp>
              <p:nvSpPr>
                <p:cNvPr id="5169" name="Google Shape;5169;p82"/>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82"/>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82"/>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82"/>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82"/>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82"/>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82"/>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6" name="Google Shape;5176;p82"/>
              <p:cNvGrpSpPr/>
              <p:nvPr/>
            </p:nvGrpSpPr>
            <p:grpSpPr>
              <a:xfrm>
                <a:off x="1299324" y="2882501"/>
                <a:ext cx="103104" cy="1426186"/>
                <a:chOff x="5206863" y="3100904"/>
                <a:chExt cx="122758" cy="1698043"/>
              </a:xfrm>
            </p:grpSpPr>
            <p:sp>
              <p:nvSpPr>
                <p:cNvPr id="5177" name="Google Shape;5177;p82"/>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82"/>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82"/>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82"/>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82"/>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82"/>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82"/>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4" name="Google Shape;5184;p82"/>
              <p:cNvGrpSpPr/>
              <p:nvPr/>
            </p:nvGrpSpPr>
            <p:grpSpPr>
              <a:xfrm>
                <a:off x="1786057" y="2882501"/>
                <a:ext cx="103104" cy="1426186"/>
                <a:chOff x="6006138" y="3143629"/>
                <a:chExt cx="122758" cy="1698043"/>
              </a:xfrm>
            </p:grpSpPr>
            <p:sp>
              <p:nvSpPr>
                <p:cNvPr id="5185" name="Google Shape;5185;p82"/>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82"/>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82"/>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82"/>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82"/>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82"/>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82"/>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2" name="Google Shape;5192;p82"/>
              <p:cNvGrpSpPr/>
              <p:nvPr/>
            </p:nvGrpSpPr>
            <p:grpSpPr>
              <a:xfrm>
                <a:off x="2029422" y="2882501"/>
                <a:ext cx="103104" cy="1426186"/>
                <a:chOff x="6805413" y="3100904"/>
                <a:chExt cx="122758" cy="1698043"/>
              </a:xfrm>
            </p:grpSpPr>
            <p:sp>
              <p:nvSpPr>
                <p:cNvPr id="5193" name="Google Shape;5193;p82"/>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82"/>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82"/>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82"/>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82"/>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82"/>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82"/>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0" name="Google Shape;5200;p82"/>
              <p:cNvGrpSpPr/>
              <p:nvPr/>
            </p:nvGrpSpPr>
            <p:grpSpPr>
              <a:xfrm>
                <a:off x="2272795" y="2882501"/>
                <a:ext cx="103104" cy="1426186"/>
                <a:chOff x="5206863" y="3100904"/>
                <a:chExt cx="122758" cy="1698043"/>
              </a:xfrm>
            </p:grpSpPr>
            <p:sp>
              <p:nvSpPr>
                <p:cNvPr id="5201" name="Google Shape;5201;p82"/>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82"/>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82"/>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82"/>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82"/>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82"/>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82"/>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8" name="Google Shape;5208;p82"/>
              <p:cNvGrpSpPr/>
              <p:nvPr/>
            </p:nvGrpSpPr>
            <p:grpSpPr>
              <a:xfrm>
                <a:off x="1542694" y="2882501"/>
                <a:ext cx="103104" cy="1426186"/>
                <a:chOff x="6006138" y="3143629"/>
                <a:chExt cx="122758" cy="1698043"/>
              </a:xfrm>
            </p:grpSpPr>
            <p:sp>
              <p:nvSpPr>
                <p:cNvPr id="5209" name="Google Shape;5209;p82"/>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82"/>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82"/>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82"/>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82"/>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82"/>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82"/>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216" name="Google Shape;5216;p82"/>
          <p:cNvGrpSpPr/>
          <p:nvPr/>
        </p:nvGrpSpPr>
        <p:grpSpPr>
          <a:xfrm>
            <a:off x="5671260" y="3305994"/>
            <a:ext cx="2749952" cy="870677"/>
            <a:chOff x="238125" y="1725700"/>
            <a:chExt cx="7139025" cy="2260325"/>
          </a:xfrm>
        </p:grpSpPr>
        <p:sp>
          <p:nvSpPr>
            <p:cNvPr id="5217" name="Google Shape;5217;p82"/>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82"/>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82"/>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82"/>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82"/>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82"/>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82"/>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82"/>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82"/>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82"/>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7" name="Google Shape;5227;p82"/>
          <p:cNvGrpSpPr/>
          <p:nvPr/>
        </p:nvGrpSpPr>
        <p:grpSpPr>
          <a:xfrm>
            <a:off x="5941424" y="2247740"/>
            <a:ext cx="1105452" cy="916747"/>
            <a:chOff x="5249100" y="1210600"/>
            <a:chExt cx="3502700" cy="2904775"/>
          </a:xfrm>
        </p:grpSpPr>
        <p:sp>
          <p:nvSpPr>
            <p:cNvPr id="5228" name="Google Shape;5228;p82"/>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82"/>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82"/>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82"/>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32" name="Google Shape;5232;p82"/>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5233" name="Google Shape;5233;p82"/>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5234" name="Google Shape;5234;p82"/>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5235" name="Google Shape;5235;p82"/>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5236" name="Google Shape;5236;p82"/>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7" name="Google Shape;5237;p82"/>
          <p:cNvGrpSpPr/>
          <p:nvPr/>
        </p:nvGrpSpPr>
        <p:grpSpPr>
          <a:xfrm>
            <a:off x="7123972" y="967158"/>
            <a:ext cx="1304650" cy="1124856"/>
            <a:chOff x="7287122" y="1165658"/>
            <a:chExt cx="1219413" cy="1051365"/>
          </a:xfrm>
        </p:grpSpPr>
        <p:grpSp>
          <p:nvGrpSpPr>
            <p:cNvPr id="5238" name="Google Shape;5238;p82"/>
            <p:cNvGrpSpPr/>
            <p:nvPr/>
          </p:nvGrpSpPr>
          <p:grpSpPr>
            <a:xfrm>
              <a:off x="7287122" y="1969723"/>
              <a:ext cx="1219413" cy="247300"/>
              <a:chOff x="7287122" y="1969723"/>
              <a:chExt cx="1219413" cy="247300"/>
            </a:xfrm>
          </p:grpSpPr>
          <p:sp>
            <p:nvSpPr>
              <p:cNvPr id="5239" name="Google Shape;5239;p82"/>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40" name="Google Shape;5240;p82"/>
              <p:cNvGrpSpPr/>
              <p:nvPr/>
            </p:nvGrpSpPr>
            <p:grpSpPr>
              <a:xfrm>
                <a:off x="7287122" y="2063892"/>
                <a:ext cx="1151753" cy="73428"/>
                <a:chOff x="7287122" y="2063892"/>
                <a:chExt cx="1151753" cy="73428"/>
              </a:xfrm>
            </p:grpSpPr>
            <p:sp>
              <p:nvSpPr>
                <p:cNvPr id="5241" name="Google Shape;5241;p82"/>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42" name="Google Shape;5242;p82"/>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5243" name="Google Shape;5243;p82"/>
            <p:cNvGrpSpPr/>
            <p:nvPr/>
          </p:nvGrpSpPr>
          <p:grpSpPr>
            <a:xfrm>
              <a:off x="7287122" y="1712201"/>
              <a:ext cx="1219403" cy="246767"/>
              <a:chOff x="7287122" y="1712201"/>
              <a:chExt cx="1219403" cy="246767"/>
            </a:xfrm>
          </p:grpSpPr>
          <p:sp>
            <p:nvSpPr>
              <p:cNvPr id="5244" name="Google Shape;5244;p82"/>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45" name="Google Shape;5245;p82"/>
              <p:cNvGrpSpPr/>
              <p:nvPr/>
            </p:nvGrpSpPr>
            <p:grpSpPr>
              <a:xfrm>
                <a:off x="7287122" y="1842861"/>
                <a:ext cx="1005303" cy="73419"/>
                <a:chOff x="7287122" y="1842861"/>
                <a:chExt cx="1005303" cy="73419"/>
              </a:xfrm>
            </p:grpSpPr>
            <p:sp>
              <p:nvSpPr>
                <p:cNvPr id="5246" name="Google Shape;5246;p82"/>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47" name="Google Shape;5247;p82"/>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5248" name="Google Shape;5248;p82"/>
            <p:cNvGrpSpPr/>
            <p:nvPr/>
          </p:nvGrpSpPr>
          <p:grpSpPr>
            <a:xfrm>
              <a:off x="7287122" y="1447520"/>
              <a:ext cx="1219403" cy="286667"/>
              <a:chOff x="7287122" y="1447520"/>
              <a:chExt cx="1219403" cy="286667"/>
            </a:xfrm>
          </p:grpSpPr>
          <p:sp>
            <p:nvSpPr>
              <p:cNvPr id="5249" name="Google Shape;5249;p82"/>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50" name="Google Shape;5250;p82"/>
              <p:cNvGrpSpPr/>
              <p:nvPr/>
            </p:nvGrpSpPr>
            <p:grpSpPr>
              <a:xfrm>
                <a:off x="7287122" y="1581977"/>
                <a:ext cx="852803" cy="73428"/>
                <a:chOff x="7287122" y="1581977"/>
                <a:chExt cx="852803" cy="73428"/>
              </a:xfrm>
            </p:grpSpPr>
            <p:sp>
              <p:nvSpPr>
                <p:cNvPr id="5251" name="Google Shape;5251;p82"/>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52" name="Google Shape;5252;p82"/>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5253" name="Google Shape;5253;p82"/>
            <p:cNvGrpSpPr/>
            <p:nvPr/>
          </p:nvGrpSpPr>
          <p:grpSpPr>
            <a:xfrm>
              <a:off x="7287122" y="1165658"/>
              <a:ext cx="1219403" cy="344253"/>
              <a:chOff x="7287122" y="1165658"/>
              <a:chExt cx="1219403" cy="344253"/>
            </a:xfrm>
          </p:grpSpPr>
          <p:sp>
            <p:nvSpPr>
              <p:cNvPr id="5254" name="Google Shape;5254;p82"/>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55" name="Google Shape;5255;p82"/>
              <p:cNvGrpSpPr/>
              <p:nvPr/>
            </p:nvGrpSpPr>
            <p:grpSpPr>
              <a:xfrm>
                <a:off x="7287122" y="1341025"/>
                <a:ext cx="695703" cy="73419"/>
                <a:chOff x="7287122" y="1341025"/>
                <a:chExt cx="695703" cy="73419"/>
              </a:xfrm>
            </p:grpSpPr>
            <p:sp>
              <p:nvSpPr>
                <p:cNvPr id="5256" name="Google Shape;5256;p82"/>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57" name="Google Shape;5257;p82"/>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5258" name="Google Shape;5258;p82"/>
          <p:cNvGrpSpPr/>
          <p:nvPr/>
        </p:nvGrpSpPr>
        <p:grpSpPr>
          <a:xfrm>
            <a:off x="5790464" y="973181"/>
            <a:ext cx="1397729" cy="1098540"/>
            <a:chOff x="5900602" y="1193063"/>
            <a:chExt cx="1299851" cy="1021707"/>
          </a:xfrm>
        </p:grpSpPr>
        <p:grpSp>
          <p:nvGrpSpPr>
            <p:cNvPr id="5259" name="Google Shape;5259;p82"/>
            <p:cNvGrpSpPr/>
            <p:nvPr/>
          </p:nvGrpSpPr>
          <p:grpSpPr>
            <a:xfrm>
              <a:off x="6520337" y="1193063"/>
              <a:ext cx="341815" cy="799959"/>
              <a:chOff x="6520337" y="1193063"/>
              <a:chExt cx="341815" cy="799959"/>
            </a:xfrm>
          </p:grpSpPr>
          <p:grpSp>
            <p:nvGrpSpPr>
              <p:cNvPr id="5260" name="Google Shape;5260;p82"/>
              <p:cNvGrpSpPr/>
              <p:nvPr/>
            </p:nvGrpSpPr>
            <p:grpSpPr>
              <a:xfrm>
                <a:off x="6520337" y="1589527"/>
                <a:ext cx="213950" cy="403494"/>
                <a:chOff x="6520337" y="1589527"/>
                <a:chExt cx="213950" cy="403494"/>
              </a:xfrm>
            </p:grpSpPr>
            <p:sp>
              <p:nvSpPr>
                <p:cNvPr id="5261" name="Google Shape;5261;p82"/>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82"/>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3" name="Google Shape;5263;p82"/>
              <p:cNvGrpSpPr/>
              <p:nvPr/>
            </p:nvGrpSpPr>
            <p:grpSpPr>
              <a:xfrm>
                <a:off x="6577204" y="1193063"/>
                <a:ext cx="284947" cy="464512"/>
                <a:chOff x="6577204" y="1193063"/>
                <a:chExt cx="284947" cy="464512"/>
              </a:xfrm>
            </p:grpSpPr>
            <p:sp>
              <p:nvSpPr>
                <p:cNvPr id="5264" name="Google Shape;5264;p82"/>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65" name="Google Shape;5265;p82"/>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5266" name="Google Shape;5266;p82"/>
            <p:cNvGrpSpPr/>
            <p:nvPr/>
          </p:nvGrpSpPr>
          <p:grpSpPr>
            <a:xfrm>
              <a:off x="6238903" y="1193063"/>
              <a:ext cx="300475" cy="900152"/>
              <a:chOff x="6238903" y="1193063"/>
              <a:chExt cx="300475" cy="900152"/>
            </a:xfrm>
          </p:grpSpPr>
          <p:grpSp>
            <p:nvGrpSpPr>
              <p:cNvPr id="5267" name="Google Shape;5267;p82"/>
              <p:cNvGrpSpPr/>
              <p:nvPr/>
            </p:nvGrpSpPr>
            <p:grpSpPr>
              <a:xfrm>
                <a:off x="6290865" y="1489315"/>
                <a:ext cx="248514" cy="603900"/>
                <a:chOff x="6290865" y="1489315"/>
                <a:chExt cx="248514" cy="603900"/>
              </a:xfrm>
            </p:grpSpPr>
            <p:sp>
              <p:nvSpPr>
                <p:cNvPr id="5268" name="Google Shape;5268;p82"/>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82"/>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0" name="Google Shape;5270;p82"/>
              <p:cNvGrpSpPr/>
              <p:nvPr/>
            </p:nvGrpSpPr>
            <p:grpSpPr>
              <a:xfrm>
                <a:off x="6238903" y="1193063"/>
                <a:ext cx="284947" cy="333087"/>
                <a:chOff x="6238903" y="1193063"/>
                <a:chExt cx="284947" cy="333087"/>
              </a:xfrm>
            </p:grpSpPr>
            <p:sp>
              <p:nvSpPr>
                <p:cNvPr id="5271" name="Google Shape;5271;p82"/>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72" name="Google Shape;5272;p82"/>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5273" name="Google Shape;5273;p82"/>
            <p:cNvGrpSpPr/>
            <p:nvPr/>
          </p:nvGrpSpPr>
          <p:grpSpPr>
            <a:xfrm>
              <a:off x="5900602" y="1193063"/>
              <a:ext cx="444345" cy="1021707"/>
              <a:chOff x="5900602" y="1193063"/>
              <a:chExt cx="444345" cy="1021707"/>
            </a:xfrm>
          </p:grpSpPr>
          <p:grpSp>
            <p:nvGrpSpPr>
              <p:cNvPr id="5274" name="Google Shape;5274;p82"/>
              <p:cNvGrpSpPr/>
              <p:nvPr/>
            </p:nvGrpSpPr>
            <p:grpSpPr>
              <a:xfrm>
                <a:off x="6046501" y="1367785"/>
                <a:ext cx="298446" cy="846986"/>
                <a:chOff x="6046501" y="1367785"/>
                <a:chExt cx="298446" cy="846986"/>
              </a:xfrm>
            </p:grpSpPr>
            <p:sp>
              <p:nvSpPr>
                <p:cNvPr id="5275" name="Google Shape;5275;p82"/>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82"/>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7" name="Google Shape;5277;p82"/>
              <p:cNvGrpSpPr/>
              <p:nvPr/>
            </p:nvGrpSpPr>
            <p:grpSpPr>
              <a:xfrm>
                <a:off x="5900602" y="1193063"/>
                <a:ext cx="284947" cy="182312"/>
                <a:chOff x="5900602" y="1193063"/>
                <a:chExt cx="284947" cy="182312"/>
              </a:xfrm>
            </p:grpSpPr>
            <p:sp>
              <p:nvSpPr>
                <p:cNvPr id="5278" name="Google Shape;5278;p82"/>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79" name="Google Shape;5279;p82"/>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5280" name="Google Shape;5280;p82"/>
            <p:cNvGrpSpPr/>
            <p:nvPr/>
          </p:nvGrpSpPr>
          <p:grpSpPr>
            <a:xfrm>
              <a:off x="6738300" y="1193063"/>
              <a:ext cx="462153" cy="707634"/>
              <a:chOff x="6738300" y="1193063"/>
              <a:chExt cx="462153" cy="707634"/>
            </a:xfrm>
          </p:grpSpPr>
          <p:grpSp>
            <p:nvGrpSpPr>
              <p:cNvPr id="5281" name="Google Shape;5281;p82"/>
              <p:cNvGrpSpPr/>
              <p:nvPr/>
            </p:nvGrpSpPr>
            <p:grpSpPr>
              <a:xfrm>
                <a:off x="6915505" y="1193063"/>
                <a:ext cx="284947" cy="597387"/>
                <a:chOff x="6915505" y="1193063"/>
                <a:chExt cx="284947" cy="597387"/>
              </a:xfrm>
            </p:grpSpPr>
            <p:sp>
              <p:nvSpPr>
                <p:cNvPr id="5282" name="Google Shape;5282;p82"/>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83" name="Google Shape;5283;p82"/>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5284" name="Google Shape;5284;p82"/>
              <p:cNvGrpSpPr/>
              <p:nvPr/>
            </p:nvGrpSpPr>
            <p:grpSpPr>
              <a:xfrm>
                <a:off x="6738300" y="1684725"/>
                <a:ext cx="230066" cy="215971"/>
                <a:chOff x="6738300" y="1684725"/>
                <a:chExt cx="230066" cy="215971"/>
              </a:xfrm>
            </p:grpSpPr>
            <p:sp>
              <p:nvSpPr>
                <p:cNvPr id="5285" name="Google Shape;5285;p82"/>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82"/>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290"/>
        <p:cNvGrpSpPr/>
        <p:nvPr/>
      </p:nvGrpSpPr>
      <p:grpSpPr>
        <a:xfrm>
          <a:off x="0" y="0"/>
          <a:ext cx="0" cy="0"/>
          <a:chOff x="0" y="0"/>
          <a:chExt cx="0" cy="0"/>
        </a:xfrm>
      </p:grpSpPr>
      <p:grpSp>
        <p:nvGrpSpPr>
          <p:cNvPr id="5291" name="Google Shape;5291;p83"/>
          <p:cNvGrpSpPr/>
          <p:nvPr/>
        </p:nvGrpSpPr>
        <p:grpSpPr>
          <a:xfrm>
            <a:off x="821785" y="2307635"/>
            <a:ext cx="339235" cy="298186"/>
            <a:chOff x="898875" y="244725"/>
            <a:chExt cx="481800" cy="423500"/>
          </a:xfrm>
        </p:grpSpPr>
        <p:sp>
          <p:nvSpPr>
            <p:cNvPr id="5292" name="Google Shape;5292;p83"/>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93" name="Google Shape;5293;p83"/>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94" name="Google Shape;5294;p83"/>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95" name="Google Shape;5295;p83"/>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96" name="Google Shape;5296;p83"/>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97" name="Google Shape;5297;p83"/>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298" name="Google Shape;5298;p83"/>
          <p:cNvGrpSpPr/>
          <p:nvPr/>
        </p:nvGrpSpPr>
        <p:grpSpPr>
          <a:xfrm>
            <a:off x="1260167" y="2287103"/>
            <a:ext cx="298169" cy="339253"/>
            <a:chOff x="1529350" y="258825"/>
            <a:chExt cx="423475" cy="481825"/>
          </a:xfrm>
        </p:grpSpPr>
        <p:sp>
          <p:nvSpPr>
            <p:cNvPr id="5299" name="Google Shape;5299;p83"/>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00" name="Google Shape;5300;p83"/>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301" name="Google Shape;5301;p83"/>
          <p:cNvGrpSpPr/>
          <p:nvPr/>
        </p:nvGrpSpPr>
        <p:grpSpPr>
          <a:xfrm>
            <a:off x="2102437" y="2287102"/>
            <a:ext cx="298169" cy="339253"/>
            <a:chOff x="2707500" y="249400"/>
            <a:chExt cx="423475" cy="481825"/>
          </a:xfrm>
        </p:grpSpPr>
        <p:sp>
          <p:nvSpPr>
            <p:cNvPr id="5302" name="Google Shape;5302;p83"/>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03" name="Google Shape;5303;p83"/>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304" name="Google Shape;5304;p83"/>
          <p:cNvGrpSpPr/>
          <p:nvPr/>
        </p:nvGrpSpPr>
        <p:grpSpPr>
          <a:xfrm>
            <a:off x="2516052" y="2287428"/>
            <a:ext cx="305386" cy="338602"/>
            <a:chOff x="3300325" y="249875"/>
            <a:chExt cx="433725" cy="480900"/>
          </a:xfrm>
        </p:grpSpPr>
        <p:sp>
          <p:nvSpPr>
            <p:cNvPr id="5305" name="Google Shape;5305;p83"/>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06" name="Google Shape;5306;p83"/>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07" name="Google Shape;5307;p83"/>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08" name="Google Shape;5308;p83"/>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09" name="Google Shape;5309;p83"/>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10" name="Google Shape;5310;p83"/>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311" name="Google Shape;5311;p83"/>
          <p:cNvGrpSpPr/>
          <p:nvPr/>
        </p:nvGrpSpPr>
        <p:grpSpPr>
          <a:xfrm>
            <a:off x="1653142" y="2367273"/>
            <a:ext cx="340890" cy="178912"/>
            <a:chOff x="2084325" y="363300"/>
            <a:chExt cx="484150" cy="254100"/>
          </a:xfrm>
        </p:grpSpPr>
        <p:sp>
          <p:nvSpPr>
            <p:cNvPr id="5312" name="Google Shape;5312;p83"/>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13" name="Google Shape;5313;p83"/>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314" name="Google Shape;5314;p83"/>
          <p:cNvGrpSpPr/>
          <p:nvPr/>
        </p:nvGrpSpPr>
        <p:grpSpPr>
          <a:xfrm>
            <a:off x="2905137" y="2287349"/>
            <a:ext cx="352349" cy="338760"/>
            <a:chOff x="3854700" y="249750"/>
            <a:chExt cx="500425" cy="481125"/>
          </a:xfrm>
        </p:grpSpPr>
        <p:sp>
          <p:nvSpPr>
            <p:cNvPr id="5315" name="Google Shape;5315;p83"/>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16" name="Google Shape;5316;p83"/>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17" name="Google Shape;5317;p83"/>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18" name="Google Shape;5318;p83"/>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19" name="Google Shape;5319;p83"/>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20" name="Google Shape;5320;p83"/>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21" name="Google Shape;5321;p83"/>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22" name="Google Shape;5322;p83"/>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323" name="Google Shape;5323;p83"/>
          <p:cNvGrpSpPr/>
          <p:nvPr/>
        </p:nvGrpSpPr>
        <p:grpSpPr>
          <a:xfrm>
            <a:off x="3323126" y="2287349"/>
            <a:ext cx="352349" cy="338760"/>
            <a:chOff x="4447550" y="249750"/>
            <a:chExt cx="500425" cy="481125"/>
          </a:xfrm>
        </p:grpSpPr>
        <p:sp>
          <p:nvSpPr>
            <p:cNvPr id="5324" name="Google Shape;5324;p83"/>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25" name="Google Shape;5325;p83"/>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326" name="Google Shape;5326;p83"/>
          <p:cNvGrpSpPr/>
          <p:nvPr/>
        </p:nvGrpSpPr>
        <p:grpSpPr>
          <a:xfrm>
            <a:off x="3752328" y="2287102"/>
            <a:ext cx="339253" cy="339253"/>
            <a:chOff x="5049725" y="249400"/>
            <a:chExt cx="481825" cy="481825"/>
          </a:xfrm>
        </p:grpSpPr>
        <p:sp>
          <p:nvSpPr>
            <p:cNvPr id="5327" name="Google Shape;5327;p83"/>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28" name="Google Shape;5328;p83"/>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329" name="Google Shape;5329;p83"/>
          <p:cNvGrpSpPr/>
          <p:nvPr/>
        </p:nvGrpSpPr>
        <p:grpSpPr>
          <a:xfrm>
            <a:off x="4166269" y="2287102"/>
            <a:ext cx="339253" cy="339253"/>
            <a:chOff x="5660400" y="238125"/>
            <a:chExt cx="481825" cy="481825"/>
          </a:xfrm>
        </p:grpSpPr>
        <p:sp>
          <p:nvSpPr>
            <p:cNvPr id="5330" name="Google Shape;5330;p83"/>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31" name="Google Shape;5331;p83"/>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332" name="Google Shape;5332;p83"/>
          <p:cNvGrpSpPr/>
          <p:nvPr/>
        </p:nvGrpSpPr>
        <p:grpSpPr>
          <a:xfrm>
            <a:off x="4582955" y="2287102"/>
            <a:ext cx="339253" cy="339253"/>
            <a:chOff x="6235400" y="249400"/>
            <a:chExt cx="481825" cy="481825"/>
          </a:xfrm>
        </p:grpSpPr>
        <p:sp>
          <p:nvSpPr>
            <p:cNvPr id="5333" name="Google Shape;5333;p83"/>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34" name="Google Shape;5334;p83"/>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35" name="Google Shape;5335;p83"/>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36" name="Google Shape;5336;p83"/>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37" name="Google Shape;5337;p83"/>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338" name="Google Shape;5338;p83"/>
          <p:cNvGrpSpPr/>
          <p:nvPr/>
        </p:nvGrpSpPr>
        <p:grpSpPr>
          <a:xfrm>
            <a:off x="821301" y="2731810"/>
            <a:ext cx="340204" cy="298116"/>
            <a:chOff x="899850" y="871450"/>
            <a:chExt cx="483175" cy="423400"/>
          </a:xfrm>
        </p:grpSpPr>
        <p:sp>
          <p:nvSpPr>
            <p:cNvPr id="5339" name="Google Shape;5339;p83"/>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40" name="Google Shape;5340;p83"/>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41" name="Google Shape;5341;p83"/>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42" name="Google Shape;5342;p83"/>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343" name="Google Shape;5343;p83"/>
          <p:cNvSpPr/>
          <p:nvPr/>
        </p:nvSpPr>
        <p:spPr>
          <a:xfrm>
            <a:off x="1258100" y="2711214"/>
            <a:ext cx="302200" cy="339253"/>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344" name="Google Shape;5344;p83"/>
          <p:cNvGrpSpPr/>
          <p:nvPr/>
        </p:nvGrpSpPr>
        <p:grpSpPr>
          <a:xfrm>
            <a:off x="1653301" y="2711232"/>
            <a:ext cx="340573" cy="339271"/>
            <a:chOff x="2085450" y="842250"/>
            <a:chExt cx="483700" cy="481850"/>
          </a:xfrm>
        </p:grpSpPr>
        <p:sp>
          <p:nvSpPr>
            <p:cNvPr id="5345" name="Google Shape;5345;p83"/>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46" name="Google Shape;5346;p83"/>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47" name="Google Shape;5347;p83"/>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348" name="Google Shape;5348;p83"/>
          <p:cNvGrpSpPr/>
          <p:nvPr/>
        </p:nvGrpSpPr>
        <p:grpSpPr>
          <a:xfrm>
            <a:off x="2081868" y="2711241"/>
            <a:ext cx="339306" cy="339253"/>
            <a:chOff x="2685825" y="840375"/>
            <a:chExt cx="481900" cy="481825"/>
          </a:xfrm>
        </p:grpSpPr>
        <p:sp>
          <p:nvSpPr>
            <p:cNvPr id="5349" name="Google Shape;5349;p83"/>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50" name="Google Shape;5350;p83"/>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351" name="Google Shape;5351;p83"/>
          <p:cNvGrpSpPr/>
          <p:nvPr/>
        </p:nvGrpSpPr>
        <p:grpSpPr>
          <a:xfrm>
            <a:off x="2493529" y="2710924"/>
            <a:ext cx="350431" cy="339887"/>
            <a:chOff x="3270675" y="841800"/>
            <a:chExt cx="497700" cy="482725"/>
          </a:xfrm>
        </p:grpSpPr>
        <p:sp>
          <p:nvSpPr>
            <p:cNvPr id="5352" name="Google Shape;5352;p83"/>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53" name="Google Shape;5353;p83"/>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54" name="Google Shape;5354;p83"/>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355" name="Google Shape;5355;p83"/>
          <p:cNvSpPr/>
          <p:nvPr/>
        </p:nvSpPr>
        <p:spPr>
          <a:xfrm>
            <a:off x="2911555" y="2721811"/>
            <a:ext cx="339253" cy="318060"/>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356" name="Google Shape;5356;p83"/>
          <p:cNvGrpSpPr/>
          <p:nvPr/>
        </p:nvGrpSpPr>
        <p:grpSpPr>
          <a:xfrm>
            <a:off x="3329675" y="2731783"/>
            <a:ext cx="339253" cy="298169"/>
            <a:chOff x="4467200" y="877100"/>
            <a:chExt cx="481825" cy="423475"/>
          </a:xfrm>
        </p:grpSpPr>
        <p:sp>
          <p:nvSpPr>
            <p:cNvPr id="5357" name="Google Shape;5357;p83"/>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58" name="Google Shape;5358;p83"/>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59" name="Google Shape;5359;p83"/>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60" name="Google Shape;5360;p83"/>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361" name="Google Shape;5361;p83"/>
          <p:cNvGrpSpPr/>
          <p:nvPr/>
        </p:nvGrpSpPr>
        <p:grpSpPr>
          <a:xfrm>
            <a:off x="3744565" y="2711232"/>
            <a:ext cx="354778" cy="339271"/>
            <a:chOff x="5045500" y="842250"/>
            <a:chExt cx="503875" cy="481850"/>
          </a:xfrm>
        </p:grpSpPr>
        <p:sp>
          <p:nvSpPr>
            <p:cNvPr id="5362" name="Google Shape;5362;p83"/>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63" name="Google Shape;5363;p83"/>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364" name="Google Shape;5364;p83"/>
          <p:cNvGrpSpPr/>
          <p:nvPr/>
        </p:nvGrpSpPr>
        <p:grpSpPr>
          <a:xfrm>
            <a:off x="4167413" y="2737451"/>
            <a:ext cx="336965" cy="286833"/>
            <a:chOff x="5645200" y="879425"/>
            <a:chExt cx="478575" cy="407375"/>
          </a:xfrm>
        </p:grpSpPr>
        <p:sp>
          <p:nvSpPr>
            <p:cNvPr id="5365" name="Google Shape;5365;p83"/>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66" name="Google Shape;5366;p83"/>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67" name="Google Shape;5367;p83"/>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68" name="Google Shape;5368;p83"/>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69" name="Google Shape;5369;p83"/>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70" name="Google Shape;5370;p83"/>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371" name="Google Shape;5371;p83"/>
          <p:cNvGrpSpPr/>
          <p:nvPr/>
        </p:nvGrpSpPr>
        <p:grpSpPr>
          <a:xfrm>
            <a:off x="4603488" y="2711241"/>
            <a:ext cx="298186" cy="339253"/>
            <a:chOff x="6264525" y="842250"/>
            <a:chExt cx="423500" cy="481825"/>
          </a:xfrm>
        </p:grpSpPr>
        <p:sp>
          <p:nvSpPr>
            <p:cNvPr id="5372" name="Google Shape;5372;p83"/>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73" name="Google Shape;5373;p83"/>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74" name="Google Shape;5374;p83"/>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75" name="Google Shape;5375;p83"/>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76" name="Google Shape;5376;p83"/>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77" name="Google Shape;5377;p83"/>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78" name="Google Shape;5378;p83"/>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379" name="Google Shape;5379;p83"/>
          <p:cNvGrpSpPr/>
          <p:nvPr/>
        </p:nvGrpSpPr>
        <p:grpSpPr>
          <a:xfrm>
            <a:off x="821776" y="3125895"/>
            <a:ext cx="339253" cy="339253"/>
            <a:chOff x="900750" y="1436075"/>
            <a:chExt cx="481825" cy="481825"/>
          </a:xfrm>
        </p:grpSpPr>
        <p:sp>
          <p:nvSpPr>
            <p:cNvPr id="5380" name="Google Shape;5380;p83"/>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81" name="Google Shape;5381;p83"/>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82" name="Google Shape;5382;p83"/>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83" name="Google Shape;5383;p83"/>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384" name="Google Shape;5384;p83"/>
          <p:cNvGrpSpPr/>
          <p:nvPr/>
        </p:nvGrpSpPr>
        <p:grpSpPr>
          <a:xfrm>
            <a:off x="1239624" y="3186183"/>
            <a:ext cx="339253" cy="218676"/>
            <a:chOff x="1492675" y="1520750"/>
            <a:chExt cx="481825" cy="310575"/>
          </a:xfrm>
        </p:grpSpPr>
        <p:sp>
          <p:nvSpPr>
            <p:cNvPr id="5385" name="Google Shape;5385;p83"/>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86" name="Google Shape;5386;p83"/>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387" name="Google Shape;5387;p83"/>
          <p:cNvGrpSpPr/>
          <p:nvPr/>
        </p:nvGrpSpPr>
        <p:grpSpPr>
          <a:xfrm>
            <a:off x="1647421" y="3125877"/>
            <a:ext cx="352332" cy="339288"/>
            <a:chOff x="2071000" y="1435025"/>
            <a:chExt cx="500400" cy="481875"/>
          </a:xfrm>
        </p:grpSpPr>
        <p:sp>
          <p:nvSpPr>
            <p:cNvPr id="5388" name="Google Shape;5388;p83"/>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89" name="Google Shape;5389;p83"/>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90" name="Google Shape;5390;p83"/>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391" name="Google Shape;5391;p83"/>
          <p:cNvGrpSpPr/>
          <p:nvPr/>
        </p:nvGrpSpPr>
        <p:grpSpPr>
          <a:xfrm>
            <a:off x="2073509" y="3167747"/>
            <a:ext cx="351874" cy="297623"/>
            <a:chOff x="2678350" y="1464650"/>
            <a:chExt cx="499750" cy="422700"/>
          </a:xfrm>
        </p:grpSpPr>
        <p:sp>
          <p:nvSpPr>
            <p:cNvPr id="5392" name="Google Shape;5392;p83"/>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93" name="Google Shape;5393;p83"/>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94" name="Google Shape;5394;p83"/>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395" name="Google Shape;5395;p83"/>
          <p:cNvGrpSpPr/>
          <p:nvPr/>
        </p:nvGrpSpPr>
        <p:grpSpPr>
          <a:xfrm>
            <a:off x="2499118" y="3125895"/>
            <a:ext cx="339253" cy="339253"/>
            <a:chOff x="3271200" y="1435075"/>
            <a:chExt cx="481825" cy="481825"/>
          </a:xfrm>
        </p:grpSpPr>
        <p:sp>
          <p:nvSpPr>
            <p:cNvPr id="5396" name="Google Shape;5396;p83"/>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97" name="Google Shape;5397;p83"/>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398" name="Google Shape;5398;p83"/>
          <p:cNvGrpSpPr/>
          <p:nvPr/>
        </p:nvGrpSpPr>
        <p:grpSpPr>
          <a:xfrm>
            <a:off x="2909591" y="3125877"/>
            <a:ext cx="343442" cy="339288"/>
            <a:chOff x="3858100" y="1435075"/>
            <a:chExt cx="487775" cy="481875"/>
          </a:xfrm>
        </p:grpSpPr>
        <p:sp>
          <p:nvSpPr>
            <p:cNvPr id="5399" name="Google Shape;5399;p83"/>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00" name="Google Shape;5400;p83"/>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01" name="Google Shape;5401;p83"/>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02" name="Google Shape;5402;p83"/>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03" name="Google Shape;5403;p83"/>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04" name="Google Shape;5404;p83"/>
          <p:cNvGrpSpPr/>
          <p:nvPr/>
        </p:nvGrpSpPr>
        <p:grpSpPr>
          <a:xfrm>
            <a:off x="3329674" y="3125895"/>
            <a:ext cx="339253" cy="339253"/>
            <a:chOff x="4456875" y="1435075"/>
            <a:chExt cx="481825" cy="481825"/>
          </a:xfrm>
        </p:grpSpPr>
        <p:sp>
          <p:nvSpPr>
            <p:cNvPr id="5405" name="Google Shape;5405;p83"/>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06" name="Google Shape;5406;p83"/>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07" name="Google Shape;5407;p83"/>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08" name="Google Shape;5408;p83"/>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09" name="Google Shape;5409;p83"/>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10" name="Google Shape;5410;p83"/>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11" name="Google Shape;5411;p83"/>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12" name="Google Shape;5412;p83"/>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13" name="Google Shape;5413;p83"/>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14" name="Google Shape;5414;p83"/>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15" name="Google Shape;5415;p83"/>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16" name="Google Shape;5416;p83"/>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17" name="Google Shape;5417;p83"/>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18" name="Google Shape;5418;p83"/>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19" name="Google Shape;5419;p83"/>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20" name="Google Shape;5420;p83"/>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21" name="Google Shape;5421;p83"/>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22" name="Google Shape;5422;p83"/>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23" name="Google Shape;5423;p83"/>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24" name="Google Shape;5424;p83"/>
          <p:cNvGrpSpPr/>
          <p:nvPr/>
        </p:nvGrpSpPr>
        <p:grpSpPr>
          <a:xfrm>
            <a:off x="3750665" y="3125886"/>
            <a:ext cx="342580" cy="339271"/>
            <a:chOff x="5049725" y="1435050"/>
            <a:chExt cx="486550" cy="481850"/>
          </a:xfrm>
        </p:grpSpPr>
        <p:sp>
          <p:nvSpPr>
            <p:cNvPr id="5425" name="Google Shape;5425;p83"/>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26" name="Google Shape;5426;p83"/>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27" name="Google Shape;5427;p83"/>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28" name="Google Shape;5428;p83"/>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29" name="Google Shape;5429;p83"/>
          <p:cNvGrpSpPr/>
          <p:nvPr/>
        </p:nvGrpSpPr>
        <p:grpSpPr>
          <a:xfrm>
            <a:off x="4166216" y="3125895"/>
            <a:ext cx="339359" cy="339253"/>
            <a:chOff x="5642475" y="1435075"/>
            <a:chExt cx="481975" cy="481825"/>
          </a:xfrm>
        </p:grpSpPr>
        <p:sp>
          <p:nvSpPr>
            <p:cNvPr id="5430" name="Google Shape;5430;p83"/>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31" name="Google Shape;5431;p83"/>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32" name="Google Shape;5432;p83"/>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33" name="Google Shape;5433;p83"/>
          <p:cNvGrpSpPr/>
          <p:nvPr/>
        </p:nvGrpSpPr>
        <p:grpSpPr>
          <a:xfrm>
            <a:off x="4580702" y="3125886"/>
            <a:ext cx="343759" cy="339271"/>
            <a:chOff x="6232000" y="1435050"/>
            <a:chExt cx="488225" cy="481850"/>
          </a:xfrm>
        </p:grpSpPr>
        <p:sp>
          <p:nvSpPr>
            <p:cNvPr id="5434" name="Google Shape;5434;p83"/>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35" name="Google Shape;5435;p83"/>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36" name="Google Shape;5436;p83"/>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37" name="Google Shape;5437;p83"/>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38" name="Google Shape;5438;p83"/>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39" name="Google Shape;5439;p83"/>
          <p:cNvGrpSpPr/>
          <p:nvPr/>
        </p:nvGrpSpPr>
        <p:grpSpPr>
          <a:xfrm>
            <a:off x="841438" y="3539545"/>
            <a:ext cx="299929" cy="337792"/>
            <a:chOff x="924450" y="2028975"/>
            <a:chExt cx="425975" cy="479750"/>
          </a:xfrm>
        </p:grpSpPr>
        <p:sp>
          <p:nvSpPr>
            <p:cNvPr id="5440" name="Google Shape;5440;p83"/>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41" name="Google Shape;5441;p83"/>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42" name="Google Shape;5442;p83"/>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43" name="Google Shape;5443;p83"/>
          <p:cNvGrpSpPr/>
          <p:nvPr/>
        </p:nvGrpSpPr>
        <p:grpSpPr>
          <a:xfrm>
            <a:off x="1653934" y="3559347"/>
            <a:ext cx="339306" cy="298186"/>
            <a:chOff x="2085450" y="2057100"/>
            <a:chExt cx="481900" cy="423500"/>
          </a:xfrm>
        </p:grpSpPr>
        <p:sp>
          <p:nvSpPr>
            <p:cNvPr id="5444" name="Google Shape;5444;p83"/>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45" name="Google Shape;5445;p83"/>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46" name="Google Shape;5446;p83"/>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47" name="Google Shape;5447;p83"/>
          <p:cNvGrpSpPr/>
          <p:nvPr/>
        </p:nvGrpSpPr>
        <p:grpSpPr>
          <a:xfrm>
            <a:off x="2081868" y="3582592"/>
            <a:ext cx="339306" cy="251698"/>
            <a:chOff x="2678275" y="2090100"/>
            <a:chExt cx="481900" cy="357475"/>
          </a:xfrm>
        </p:grpSpPr>
        <p:sp>
          <p:nvSpPr>
            <p:cNvPr id="5448" name="Google Shape;5448;p83"/>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49" name="Google Shape;5449;p83"/>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50" name="Google Shape;5450;p83"/>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51" name="Google Shape;5451;p83"/>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52" name="Google Shape;5452;p83"/>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53" name="Google Shape;5453;p83"/>
          <p:cNvGrpSpPr/>
          <p:nvPr/>
        </p:nvGrpSpPr>
        <p:grpSpPr>
          <a:xfrm>
            <a:off x="2559072" y="3594790"/>
            <a:ext cx="219345" cy="227301"/>
            <a:chOff x="3357325" y="2093500"/>
            <a:chExt cx="311525" cy="322825"/>
          </a:xfrm>
        </p:grpSpPr>
        <p:sp>
          <p:nvSpPr>
            <p:cNvPr id="5454" name="Google Shape;5454;p83"/>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55" name="Google Shape;5455;p83"/>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56" name="Google Shape;5456;p83"/>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457" name="Google Shape;5457;p83"/>
          <p:cNvSpPr/>
          <p:nvPr/>
        </p:nvSpPr>
        <p:spPr>
          <a:xfrm>
            <a:off x="2914345" y="3550464"/>
            <a:ext cx="333673" cy="315824"/>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458" name="Google Shape;5458;p83"/>
          <p:cNvGrpSpPr/>
          <p:nvPr/>
        </p:nvGrpSpPr>
        <p:grpSpPr>
          <a:xfrm>
            <a:off x="3353262" y="3538814"/>
            <a:ext cx="292078" cy="339253"/>
            <a:chOff x="4492800" y="2027925"/>
            <a:chExt cx="414825" cy="481825"/>
          </a:xfrm>
        </p:grpSpPr>
        <p:sp>
          <p:nvSpPr>
            <p:cNvPr id="5459" name="Google Shape;5459;p83"/>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60" name="Google Shape;5460;p83"/>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61" name="Google Shape;5461;p83"/>
          <p:cNvGrpSpPr/>
          <p:nvPr/>
        </p:nvGrpSpPr>
        <p:grpSpPr>
          <a:xfrm>
            <a:off x="3752354" y="3538805"/>
            <a:ext cx="339200" cy="339271"/>
            <a:chOff x="5049725" y="2027900"/>
            <a:chExt cx="481750" cy="481850"/>
          </a:xfrm>
        </p:grpSpPr>
        <p:sp>
          <p:nvSpPr>
            <p:cNvPr id="5462" name="Google Shape;5462;p83"/>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63" name="Google Shape;5463;p83"/>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64" name="Google Shape;5464;p83"/>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65" name="Google Shape;5465;p83"/>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66" name="Google Shape;5466;p83"/>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67" name="Google Shape;5467;p83"/>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68" name="Google Shape;5468;p83"/>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69" name="Google Shape;5469;p83"/>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70" name="Google Shape;5470;p83"/>
          <p:cNvGrpSpPr/>
          <p:nvPr/>
        </p:nvGrpSpPr>
        <p:grpSpPr>
          <a:xfrm>
            <a:off x="4225950" y="3538893"/>
            <a:ext cx="219890" cy="339095"/>
            <a:chOff x="5726350" y="2028150"/>
            <a:chExt cx="312300" cy="481600"/>
          </a:xfrm>
        </p:grpSpPr>
        <p:sp>
          <p:nvSpPr>
            <p:cNvPr id="5471" name="Google Shape;5471;p83"/>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72" name="Google Shape;5472;p83"/>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73" name="Google Shape;5473;p83"/>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74" name="Google Shape;5474;p83"/>
          <p:cNvGrpSpPr/>
          <p:nvPr/>
        </p:nvGrpSpPr>
        <p:grpSpPr>
          <a:xfrm>
            <a:off x="4586141" y="3542000"/>
            <a:ext cx="332881" cy="332881"/>
            <a:chOff x="6239925" y="2032450"/>
            <a:chExt cx="472775" cy="472775"/>
          </a:xfrm>
        </p:grpSpPr>
        <p:sp>
          <p:nvSpPr>
            <p:cNvPr id="5475" name="Google Shape;5475;p83"/>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76" name="Google Shape;5476;p83"/>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77" name="Google Shape;5477;p83"/>
          <p:cNvGrpSpPr/>
          <p:nvPr/>
        </p:nvGrpSpPr>
        <p:grpSpPr>
          <a:xfrm>
            <a:off x="5035233" y="2364092"/>
            <a:ext cx="334641" cy="185425"/>
            <a:chOff x="903075" y="2730000"/>
            <a:chExt cx="475275" cy="263350"/>
          </a:xfrm>
        </p:grpSpPr>
        <p:sp>
          <p:nvSpPr>
            <p:cNvPr id="5478" name="Google Shape;5478;p83"/>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79" name="Google Shape;5479;p83"/>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80" name="Google Shape;5480;p83"/>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81" name="Google Shape;5481;p83"/>
          <p:cNvGrpSpPr/>
          <p:nvPr/>
        </p:nvGrpSpPr>
        <p:grpSpPr>
          <a:xfrm>
            <a:off x="1239624" y="3538814"/>
            <a:ext cx="339253" cy="339253"/>
            <a:chOff x="1492675" y="2027925"/>
            <a:chExt cx="481825" cy="481825"/>
          </a:xfrm>
        </p:grpSpPr>
        <p:sp>
          <p:nvSpPr>
            <p:cNvPr id="5482" name="Google Shape;5482;p83"/>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83" name="Google Shape;5483;p83"/>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84" name="Google Shape;5484;p83"/>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85" name="Google Shape;5485;p83"/>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86" name="Google Shape;5486;p83"/>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87" name="Google Shape;5487;p83"/>
          <p:cNvGrpSpPr/>
          <p:nvPr/>
        </p:nvGrpSpPr>
        <p:grpSpPr>
          <a:xfrm>
            <a:off x="5466000" y="2287178"/>
            <a:ext cx="339253" cy="339253"/>
            <a:chOff x="1492675" y="2620775"/>
            <a:chExt cx="481825" cy="481825"/>
          </a:xfrm>
        </p:grpSpPr>
        <p:sp>
          <p:nvSpPr>
            <p:cNvPr id="5488" name="Google Shape;5488;p83"/>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89" name="Google Shape;5489;p83"/>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490" name="Google Shape;5490;p83"/>
          <p:cNvSpPr/>
          <p:nvPr/>
        </p:nvSpPr>
        <p:spPr>
          <a:xfrm>
            <a:off x="5865948" y="2287094"/>
            <a:ext cx="352508" cy="339253"/>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491" name="Google Shape;5491;p83"/>
          <p:cNvGrpSpPr/>
          <p:nvPr/>
        </p:nvGrpSpPr>
        <p:grpSpPr>
          <a:xfrm>
            <a:off x="6289754" y="2303161"/>
            <a:ext cx="333585" cy="307287"/>
            <a:chOff x="2682350" y="2643425"/>
            <a:chExt cx="473775" cy="436425"/>
          </a:xfrm>
        </p:grpSpPr>
        <p:sp>
          <p:nvSpPr>
            <p:cNvPr id="5492" name="Google Shape;5492;p83"/>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93" name="Google Shape;5493;p83"/>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94" name="Google Shape;5494;p83"/>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95" name="Google Shape;5495;p83"/>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96" name="Google Shape;5496;p83"/>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97" name="Google Shape;5497;p83"/>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98" name="Google Shape;5498;p83"/>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99" name="Google Shape;5499;p83"/>
          <p:cNvGrpSpPr/>
          <p:nvPr/>
        </p:nvGrpSpPr>
        <p:grpSpPr>
          <a:xfrm>
            <a:off x="6755243" y="2287178"/>
            <a:ext cx="238531" cy="339253"/>
            <a:chOff x="3342725" y="2620775"/>
            <a:chExt cx="338775" cy="481825"/>
          </a:xfrm>
        </p:grpSpPr>
        <p:sp>
          <p:nvSpPr>
            <p:cNvPr id="5500" name="Google Shape;5500;p83"/>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01" name="Google Shape;5501;p83"/>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02" name="Google Shape;5502;p83"/>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03" name="Google Shape;5503;p83"/>
          <p:cNvGrpSpPr/>
          <p:nvPr/>
        </p:nvGrpSpPr>
        <p:grpSpPr>
          <a:xfrm>
            <a:off x="7148994" y="2287178"/>
            <a:ext cx="278296" cy="339253"/>
            <a:chOff x="3907325" y="2620775"/>
            <a:chExt cx="395250" cy="481825"/>
          </a:xfrm>
        </p:grpSpPr>
        <p:sp>
          <p:nvSpPr>
            <p:cNvPr id="5504" name="Google Shape;5504;p83"/>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05" name="Google Shape;5505;p83"/>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06" name="Google Shape;5506;p83"/>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07" name="Google Shape;5507;p83"/>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08" name="Google Shape;5508;p83"/>
          <p:cNvGrpSpPr/>
          <p:nvPr/>
        </p:nvGrpSpPr>
        <p:grpSpPr>
          <a:xfrm>
            <a:off x="7542181" y="2297783"/>
            <a:ext cx="339253" cy="318042"/>
            <a:chOff x="4456875" y="2635825"/>
            <a:chExt cx="481825" cy="451700"/>
          </a:xfrm>
        </p:grpSpPr>
        <p:sp>
          <p:nvSpPr>
            <p:cNvPr id="5509" name="Google Shape;5509;p83"/>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10" name="Google Shape;5510;p83"/>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11" name="Google Shape;5511;p83"/>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12" name="Google Shape;5512;p83"/>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13" name="Google Shape;5513;p83"/>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14" name="Google Shape;5514;p83"/>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15" name="Google Shape;5515;p83"/>
          <p:cNvGrpSpPr/>
          <p:nvPr/>
        </p:nvGrpSpPr>
        <p:grpSpPr>
          <a:xfrm>
            <a:off x="7967105" y="2297783"/>
            <a:ext cx="339253" cy="318042"/>
            <a:chOff x="5049725" y="2635825"/>
            <a:chExt cx="481825" cy="451700"/>
          </a:xfrm>
        </p:grpSpPr>
        <p:sp>
          <p:nvSpPr>
            <p:cNvPr id="5516" name="Google Shape;5516;p83"/>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17" name="Google Shape;5517;p83"/>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18" name="Google Shape;5518;p83"/>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19" name="Google Shape;5519;p83"/>
          <p:cNvGrpSpPr/>
          <p:nvPr/>
        </p:nvGrpSpPr>
        <p:grpSpPr>
          <a:xfrm>
            <a:off x="2211475" y="3952243"/>
            <a:ext cx="338566" cy="338373"/>
            <a:chOff x="5643000" y="2621375"/>
            <a:chExt cx="480850" cy="480575"/>
          </a:xfrm>
        </p:grpSpPr>
        <p:sp>
          <p:nvSpPr>
            <p:cNvPr id="5520" name="Google Shape;5520;p83"/>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21" name="Google Shape;5521;p83"/>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22" name="Google Shape;5522;p83"/>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23" name="Google Shape;5523;p83"/>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24" name="Google Shape;5524;p83"/>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25" name="Google Shape;5525;p83"/>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26" name="Google Shape;5526;p83"/>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27" name="Google Shape;5527;p83"/>
          <p:cNvGrpSpPr/>
          <p:nvPr/>
        </p:nvGrpSpPr>
        <p:grpSpPr>
          <a:xfrm>
            <a:off x="4032695" y="3951803"/>
            <a:ext cx="339359" cy="339253"/>
            <a:chOff x="6235250" y="2620775"/>
            <a:chExt cx="481975" cy="481825"/>
          </a:xfrm>
        </p:grpSpPr>
        <p:sp>
          <p:nvSpPr>
            <p:cNvPr id="5528" name="Google Shape;5528;p83"/>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29" name="Google Shape;5529;p83"/>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30" name="Google Shape;5530;p83"/>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31" name="Google Shape;5531;p83"/>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32" name="Google Shape;5532;p83"/>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533" name="Google Shape;5533;p83"/>
          <p:cNvSpPr/>
          <p:nvPr/>
        </p:nvSpPr>
        <p:spPr>
          <a:xfrm>
            <a:off x="5030010" y="2720693"/>
            <a:ext cx="345027" cy="320295"/>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534" name="Google Shape;5534;p83"/>
          <p:cNvGrpSpPr/>
          <p:nvPr/>
        </p:nvGrpSpPr>
        <p:grpSpPr>
          <a:xfrm>
            <a:off x="5465078" y="2711317"/>
            <a:ext cx="341101" cy="339253"/>
            <a:chOff x="1535000" y="3223325"/>
            <a:chExt cx="484450" cy="481825"/>
          </a:xfrm>
        </p:grpSpPr>
        <p:sp>
          <p:nvSpPr>
            <p:cNvPr id="5535" name="Google Shape;5535;p83"/>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36" name="Google Shape;5536;p83"/>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37" name="Google Shape;5537;p83"/>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38" name="Google Shape;5538;p83"/>
          <p:cNvGrpSpPr/>
          <p:nvPr/>
        </p:nvGrpSpPr>
        <p:grpSpPr>
          <a:xfrm>
            <a:off x="5872645" y="2746618"/>
            <a:ext cx="339253" cy="268649"/>
            <a:chOff x="2085525" y="3263750"/>
            <a:chExt cx="481825" cy="381550"/>
          </a:xfrm>
        </p:grpSpPr>
        <p:sp>
          <p:nvSpPr>
            <p:cNvPr id="5539" name="Google Shape;5539;p83"/>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40" name="Google Shape;5540;p83"/>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541" name="Google Shape;5541;p83"/>
          <p:cNvSpPr/>
          <p:nvPr/>
        </p:nvSpPr>
        <p:spPr>
          <a:xfrm>
            <a:off x="6286830" y="2778690"/>
            <a:ext cx="339253" cy="204295"/>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542" name="Google Shape;5542;p83"/>
          <p:cNvGrpSpPr/>
          <p:nvPr/>
        </p:nvGrpSpPr>
        <p:grpSpPr>
          <a:xfrm>
            <a:off x="6704407" y="2711308"/>
            <a:ext cx="340204" cy="339271"/>
            <a:chOff x="3270450" y="3213625"/>
            <a:chExt cx="483175" cy="481850"/>
          </a:xfrm>
        </p:grpSpPr>
        <p:sp>
          <p:nvSpPr>
            <p:cNvPr id="5543" name="Google Shape;5543;p83"/>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44" name="Google Shape;5544;p83"/>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45" name="Google Shape;5545;p83"/>
          <p:cNvGrpSpPr/>
          <p:nvPr/>
        </p:nvGrpSpPr>
        <p:grpSpPr>
          <a:xfrm>
            <a:off x="7203676" y="2711317"/>
            <a:ext cx="168931" cy="339253"/>
            <a:chOff x="3984950" y="3213600"/>
            <a:chExt cx="239925" cy="481825"/>
          </a:xfrm>
        </p:grpSpPr>
        <p:sp>
          <p:nvSpPr>
            <p:cNvPr id="5546" name="Google Shape;5546;p83"/>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47" name="Google Shape;5547;p83"/>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548" name="Google Shape;5548;p83"/>
          <p:cNvSpPr/>
          <p:nvPr/>
        </p:nvSpPr>
        <p:spPr>
          <a:xfrm>
            <a:off x="7542004" y="2711214"/>
            <a:ext cx="339306" cy="339253"/>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49" name="Google Shape;5549;p83"/>
          <p:cNvSpPr/>
          <p:nvPr/>
        </p:nvSpPr>
        <p:spPr>
          <a:xfrm>
            <a:off x="7966934" y="2731069"/>
            <a:ext cx="339253" cy="299542"/>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550" name="Google Shape;5550;p83"/>
          <p:cNvGrpSpPr/>
          <p:nvPr/>
        </p:nvGrpSpPr>
        <p:grpSpPr>
          <a:xfrm>
            <a:off x="1736111" y="3981487"/>
            <a:ext cx="355218" cy="279880"/>
            <a:chOff x="5629975" y="3255775"/>
            <a:chExt cx="504500" cy="397500"/>
          </a:xfrm>
        </p:grpSpPr>
        <p:sp>
          <p:nvSpPr>
            <p:cNvPr id="5551" name="Google Shape;5551;p83"/>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52" name="Google Shape;5552;p83"/>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53" name="Google Shape;5553;p83"/>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54" name="Google Shape;5554;p83"/>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55" name="Google Shape;5555;p83"/>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56" name="Google Shape;5556;p83"/>
          <p:cNvGrpSpPr/>
          <p:nvPr/>
        </p:nvGrpSpPr>
        <p:grpSpPr>
          <a:xfrm>
            <a:off x="3572294" y="3981593"/>
            <a:ext cx="340256" cy="279669"/>
            <a:chOff x="6234950" y="3255925"/>
            <a:chExt cx="483250" cy="397200"/>
          </a:xfrm>
        </p:grpSpPr>
        <p:sp>
          <p:nvSpPr>
            <p:cNvPr id="5557" name="Google Shape;5557;p83"/>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58" name="Google Shape;5558;p83"/>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59" name="Google Shape;5559;p83"/>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60" name="Google Shape;5560;p83"/>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61" name="Google Shape;5561;p83"/>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62" name="Google Shape;5562;p83"/>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63" name="Google Shape;5563;p83"/>
          <p:cNvGrpSpPr/>
          <p:nvPr/>
        </p:nvGrpSpPr>
        <p:grpSpPr>
          <a:xfrm>
            <a:off x="5043532" y="3125970"/>
            <a:ext cx="318042" cy="339253"/>
            <a:chOff x="914900" y="3806450"/>
            <a:chExt cx="451700" cy="481825"/>
          </a:xfrm>
        </p:grpSpPr>
        <p:sp>
          <p:nvSpPr>
            <p:cNvPr id="5564" name="Google Shape;5564;p83"/>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65" name="Google Shape;5565;p83"/>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66" name="Google Shape;5566;p83"/>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67" name="Google Shape;5567;p83"/>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68" name="Google Shape;5568;p83"/>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69" name="Google Shape;5569;p83"/>
          <p:cNvGrpSpPr/>
          <p:nvPr/>
        </p:nvGrpSpPr>
        <p:grpSpPr>
          <a:xfrm>
            <a:off x="5462454" y="3125785"/>
            <a:ext cx="346347" cy="339623"/>
            <a:chOff x="1490050" y="3805975"/>
            <a:chExt cx="491900" cy="482350"/>
          </a:xfrm>
        </p:grpSpPr>
        <p:sp>
          <p:nvSpPr>
            <p:cNvPr id="5570" name="Google Shape;5570;p83"/>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71" name="Google Shape;5571;p83"/>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72" name="Google Shape;5572;p83"/>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73" name="Google Shape;5573;p83"/>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74" name="Google Shape;5574;p83"/>
          <p:cNvGrpSpPr/>
          <p:nvPr/>
        </p:nvGrpSpPr>
        <p:grpSpPr>
          <a:xfrm>
            <a:off x="5886322" y="3125970"/>
            <a:ext cx="311899" cy="339253"/>
            <a:chOff x="2104275" y="3806450"/>
            <a:chExt cx="442975" cy="481825"/>
          </a:xfrm>
        </p:grpSpPr>
        <p:sp>
          <p:nvSpPr>
            <p:cNvPr id="5575" name="Google Shape;5575;p83"/>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76" name="Google Shape;5576;p83"/>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77" name="Google Shape;5577;p83"/>
          <p:cNvGrpSpPr/>
          <p:nvPr/>
        </p:nvGrpSpPr>
        <p:grpSpPr>
          <a:xfrm>
            <a:off x="6309839" y="3125970"/>
            <a:ext cx="293416" cy="339253"/>
            <a:chOff x="2710875" y="3806450"/>
            <a:chExt cx="416725" cy="481825"/>
          </a:xfrm>
        </p:grpSpPr>
        <p:sp>
          <p:nvSpPr>
            <p:cNvPr id="5578" name="Google Shape;5578;p83"/>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79" name="Google Shape;5579;p83"/>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80" name="Google Shape;5580;p83"/>
          <p:cNvGrpSpPr/>
          <p:nvPr/>
        </p:nvGrpSpPr>
        <p:grpSpPr>
          <a:xfrm>
            <a:off x="6704883" y="3166412"/>
            <a:ext cx="339253" cy="258369"/>
            <a:chOff x="3271200" y="3863875"/>
            <a:chExt cx="481825" cy="366950"/>
          </a:xfrm>
        </p:grpSpPr>
        <p:sp>
          <p:nvSpPr>
            <p:cNvPr id="5581" name="Google Shape;5581;p83"/>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82" name="Google Shape;5582;p83"/>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83" name="Google Shape;5583;p83"/>
          <p:cNvGrpSpPr/>
          <p:nvPr/>
        </p:nvGrpSpPr>
        <p:grpSpPr>
          <a:xfrm>
            <a:off x="7140377" y="3126199"/>
            <a:ext cx="295528" cy="338795"/>
            <a:chOff x="3895050" y="3806775"/>
            <a:chExt cx="419725" cy="481175"/>
          </a:xfrm>
        </p:grpSpPr>
        <p:sp>
          <p:nvSpPr>
            <p:cNvPr id="5584" name="Google Shape;5584;p83"/>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85" name="Google Shape;5585;p83"/>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86" name="Google Shape;5586;p83"/>
          <p:cNvGrpSpPr/>
          <p:nvPr/>
        </p:nvGrpSpPr>
        <p:grpSpPr>
          <a:xfrm>
            <a:off x="7543659" y="3125979"/>
            <a:ext cx="336296" cy="339235"/>
            <a:chOff x="4464775" y="3806475"/>
            <a:chExt cx="477625" cy="481800"/>
          </a:xfrm>
        </p:grpSpPr>
        <p:sp>
          <p:nvSpPr>
            <p:cNvPr id="5587" name="Google Shape;5587;p83"/>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88" name="Google Shape;5588;p83"/>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89" name="Google Shape;5589;p83"/>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90" name="Google Shape;5590;p83"/>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91" name="Google Shape;5591;p83"/>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92" name="Google Shape;5592;p83"/>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93" name="Google Shape;5593;p83"/>
          <p:cNvGrpSpPr/>
          <p:nvPr/>
        </p:nvGrpSpPr>
        <p:grpSpPr>
          <a:xfrm>
            <a:off x="7967105" y="3125970"/>
            <a:ext cx="339253" cy="339253"/>
            <a:chOff x="5049725" y="3806450"/>
            <a:chExt cx="481825" cy="481825"/>
          </a:xfrm>
        </p:grpSpPr>
        <p:sp>
          <p:nvSpPr>
            <p:cNvPr id="5594" name="Google Shape;5594;p83"/>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95" name="Google Shape;5595;p83"/>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96" name="Google Shape;5596;p83"/>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97" name="Google Shape;5597;p83"/>
          <p:cNvGrpSpPr/>
          <p:nvPr/>
        </p:nvGrpSpPr>
        <p:grpSpPr>
          <a:xfrm>
            <a:off x="1276714" y="3951798"/>
            <a:ext cx="339253" cy="339253"/>
            <a:chOff x="5651375" y="3806450"/>
            <a:chExt cx="481825" cy="481825"/>
          </a:xfrm>
        </p:grpSpPr>
        <p:sp>
          <p:nvSpPr>
            <p:cNvPr id="5598" name="Google Shape;5598;p83"/>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99" name="Google Shape;5599;p83"/>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00" name="Google Shape;5600;p83"/>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01" name="Google Shape;5601;p83"/>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02" name="Google Shape;5602;p83"/>
          <p:cNvGrpSpPr/>
          <p:nvPr/>
        </p:nvGrpSpPr>
        <p:grpSpPr>
          <a:xfrm>
            <a:off x="3153646" y="3953787"/>
            <a:ext cx="298503" cy="335275"/>
            <a:chOff x="6264300" y="3809300"/>
            <a:chExt cx="423950" cy="476175"/>
          </a:xfrm>
        </p:grpSpPr>
        <p:sp>
          <p:nvSpPr>
            <p:cNvPr id="5603" name="Google Shape;5603;p83"/>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04" name="Google Shape;5604;p83"/>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05" name="Google Shape;5605;p83"/>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06" name="Google Shape;5606;p83"/>
          <p:cNvGrpSpPr/>
          <p:nvPr/>
        </p:nvGrpSpPr>
        <p:grpSpPr>
          <a:xfrm>
            <a:off x="5032267" y="3538881"/>
            <a:ext cx="340573" cy="339271"/>
            <a:chOff x="898875" y="4399275"/>
            <a:chExt cx="483700" cy="481850"/>
          </a:xfrm>
        </p:grpSpPr>
        <p:sp>
          <p:nvSpPr>
            <p:cNvPr id="5607" name="Google Shape;5607;p83"/>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08" name="Google Shape;5608;p83"/>
            <p:cNvSpPr/>
            <p:nvPr/>
          </p:nvSpPr>
          <p:spPr>
            <a:xfrm>
              <a:off x="1138025" y="4763350"/>
              <a:ext cx="25" cy="25"/>
            </a:xfrm>
            <a:custGeom>
              <a:avLst/>
              <a:gdLst/>
              <a:ahLst/>
              <a:cxnLst/>
              <a:rect l="l" t="t" r="r" b="b"/>
              <a:pathLst>
                <a:path w="1" h="1" extrusionOk="0">
                  <a:moveTo>
                    <a:pt x="1" y="0"/>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09" name="Google Shape;5609;p83"/>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10" name="Google Shape;5610;p83"/>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11" name="Google Shape;5611;p83"/>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12" name="Google Shape;5612;p83"/>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13" name="Google Shape;5613;p83"/>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14" name="Google Shape;5614;p83"/>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15" name="Google Shape;5615;p83"/>
          <p:cNvGrpSpPr/>
          <p:nvPr/>
        </p:nvGrpSpPr>
        <p:grpSpPr>
          <a:xfrm>
            <a:off x="5466000" y="3554133"/>
            <a:ext cx="339253" cy="308765"/>
            <a:chOff x="1492675" y="4420975"/>
            <a:chExt cx="481825" cy="438525"/>
          </a:xfrm>
        </p:grpSpPr>
        <p:sp>
          <p:nvSpPr>
            <p:cNvPr id="5616" name="Google Shape;5616;p83"/>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17" name="Google Shape;5617;p83"/>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18" name="Google Shape;5618;p83"/>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19" name="Google Shape;5619;p83"/>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20" name="Google Shape;5620;p83"/>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21" name="Google Shape;5621;p83"/>
          <p:cNvGrpSpPr/>
          <p:nvPr/>
        </p:nvGrpSpPr>
        <p:grpSpPr>
          <a:xfrm>
            <a:off x="5870982" y="3539558"/>
            <a:ext cx="342580" cy="337915"/>
            <a:chOff x="2084100" y="4400250"/>
            <a:chExt cx="486550" cy="479925"/>
          </a:xfrm>
        </p:grpSpPr>
        <p:sp>
          <p:nvSpPr>
            <p:cNvPr id="5622" name="Google Shape;5622;p83"/>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23" name="Google Shape;5623;p83"/>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24" name="Google Shape;5624;p83"/>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25" name="Google Shape;5625;p83"/>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26" name="Google Shape;5626;p83"/>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27" name="Google Shape;5627;p83"/>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28" name="Google Shape;5628;p83"/>
          <p:cNvGrpSpPr/>
          <p:nvPr/>
        </p:nvGrpSpPr>
        <p:grpSpPr>
          <a:xfrm>
            <a:off x="6307462" y="3538907"/>
            <a:ext cx="298169" cy="339218"/>
            <a:chOff x="2707950" y="4399325"/>
            <a:chExt cx="423475" cy="481775"/>
          </a:xfrm>
        </p:grpSpPr>
        <p:sp>
          <p:nvSpPr>
            <p:cNvPr id="5629" name="Google Shape;5629;p83"/>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30" name="Google Shape;5630;p83"/>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31" name="Google Shape;5631;p83"/>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32" name="Google Shape;5632;p83"/>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33" name="Google Shape;5633;p83"/>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34" name="Google Shape;5634;p83"/>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35" name="Google Shape;5635;p83"/>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36" name="Google Shape;5636;p83"/>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37" name="Google Shape;5637;p83"/>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38" name="Google Shape;5638;p83"/>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39" name="Google Shape;5639;p83"/>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40" name="Google Shape;5640;p83"/>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41" name="Google Shape;5641;p83"/>
          <p:cNvGrpSpPr/>
          <p:nvPr/>
        </p:nvGrpSpPr>
        <p:grpSpPr>
          <a:xfrm>
            <a:off x="6736981" y="3538881"/>
            <a:ext cx="275057" cy="339271"/>
            <a:chOff x="3330525" y="4399275"/>
            <a:chExt cx="390650" cy="481850"/>
          </a:xfrm>
        </p:grpSpPr>
        <p:sp>
          <p:nvSpPr>
            <p:cNvPr id="5642" name="Google Shape;5642;p83"/>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43" name="Google Shape;5643;p83"/>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44" name="Google Shape;5644;p83"/>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45" name="Google Shape;5645;p83"/>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46" name="Google Shape;5646;p83"/>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47" name="Google Shape;5647;p83"/>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48" name="Google Shape;5648;p83"/>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49" name="Google Shape;5649;p83"/>
          <p:cNvGrpSpPr/>
          <p:nvPr/>
        </p:nvGrpSpPr>
        <p:grpSpPr>
          <a:xfrm>
            <a:off x="7161510" y="3538890"/>
            <a:ext cx="253265" cy="339253"/>
            <a:chOff x="3938800" y="4399275"/>
            <a:chExt cx="359700" cy="481825"/>
          </a:xfrm>
        </p:grpSpPr>
        <p:sp>
          <p:nvSpPr>
            <p:cNvPr id="5650" name="Google Shape;5650;p83"/>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51" name="Google Shape;5651;p83"/>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52" name="Google Shape;5652;p83"/>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53" name="Google Shape;5653;p83"/>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54" name="Google Shape;5654;p83"/>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55" name="Google Shape;5655;p83"/>
          <p:cNvGrpSpPr/>
          <p:nvPr/>
        </p:nvGrpSpPr>
        <p:grpSpPr>
          <a:xfrm>
            <a:off x="7632288" y="3538890"/>
            <a:ext cx="159039" cy="339253"/>
            <a:chOff x="4584850" y="4399275"/>
            <a:chExt cx="225875" cy="481825"/>
          </a:xfrm>
        </p:grpSpPr>
        <p:sp>
          <p:nvSpPr>
            <p:cNvPr id="5656" name="Google Shape;5656;p83"/>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57" name="Google Shape;5657;p83"/>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658" name="Google Shape;5658;p83"/>
          <p:cNvSpPr/>
          <p:nvPr/>
        </p:nvSpPr>
        <p:spPr>
          <a:xfrm>
            <a:off x="7950424" y="3538820"/>
            <a:ext cx="372275" cy="339112"/>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659" name="Google Shape;5659;p83"/>
          <p:cNvGrpSpPr/>
          <p:nvPr/>
        </p:nvGrpSpPr>
        <p:grpSpPr>
          <a:xfrm>
            <a:off x="817316" y="3951795"/>
            <a:ext cx="339253" cy="339253"/>
            <a:chOff x="5642550" y="4399275"/>
            <a:chExt cx="481825" cy="481825"/>
          </a:xfrm>
        </p:grpSpPr>
        <p:sp>
          <p:nvSpPr>
            <p:cNvPr id="5660" name="Google Shape;5660;p83"/>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61" name="Google Shape;5661;p83"/>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62" name="Google Shape;5662;p83"/>
          <p:cNvGrpSpPr/>
          <p:nvPr/>
        </p:nvGrpSpPr>
        <p:grpSpPr>
          <a:xfrm>
            <a:off x="2670186" y="3963703"/>
            <a:ext cx="363316" cy="315437"/>
            <a:chOff x="6218300" y="4416175"/>
            <a:chExt cx="516000" cy="448000"/>
          </a:xfrm>
        </p:grpSpPr>
        <p:sp>
          <p:nvSpPr>
            <p:cNvPr id="5663" name="Google Shape;5663;p83"/>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64" name="Google Shape;5664;p83"/>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65" name="Google Shape;5665;p83"/>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66" name="Google Shape;5666;p83"/>
          <p:cNvGrpSpPr/>
          <p:nvPr/>
        </p:nvGrpSpPr>
        <p:grpSpPr>
          <a:xfrm>
            <a:off x="5870391" y="3951792"/>
            <a:ext cx="339253" cy="339253"/>
            <a:chOff x="899850" y="4992125"/>
            <a:chExt cx="481825" cy="481825"/>
          </a:xfrm>
        </p:grpSpPr>
        <p:sp>
          <p:nvSpPr>
            <p:cNvPr id="5667" name="Google Shape;5667;p83"/>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68" name="Google Shape;5668;p83"/>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69" name="Google Shape;5669;p83"/>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70" name="Google Shape;5670;p83"/>
          <p:cNvGrpSpPr/>
          <p:nvPr/>
        </p:nvGrpSpPr>
        <p:grpSpPr>
          <a:xfrm>
            <a:off x="5410993" y="3951792"/>
            <a:ext cx="339253" cy="339253"/>
            <a:chOff x="1492675" y="4992125"/>
            <a:chExt cx="481825" cy="481825"/>
          </a:xfrm>
        </p:grpSpPr>
        <p:sp>
          <p:nvSpPr>
            <p:cNvPr id="5671" name="Google Shape;5671;p83"/>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72" name="Google Shape;5672;p83"/>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73" name="Google Shape;5673;p83"/>
          <p:cNvGrpSpPr/>
          <p:nvPr/>
        </p:nvGrpSpPr>
        <p:grpSpPr>
          <a:xfrm>
            <a:off x="4951595" y="3951792"/>
            <a:ext cx="339253" cy="339253"/>
            <a:chOff x="2085525" y="4992125"/>
            <a:chExt cx="481825" cy="481825"/>
          </a:xfrm>
        </p:grpSpPr>
        <p:sp>
          <p:nvSpPr>
            <p:cNvPr id="5674" name="Google Shape;5674;p83"/>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75" name="Google Shape;5675;p83"/>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76" name="Google Shape;5676;p83"/>
          <p:cNvGrpSpPr/>
          <p:nvPr/>
        </p:nvGrpSpPr>
        <p:grpSpPr>
          <a:xfrm>
            <a:off x="6789344" y="3951792"/>
            <a:ext cx="339253" cy="339253"/>
            <a:chOff x="2678350" y="4992125"/>
            <a:chExt cx="481825" cy="481825"/>
          </a:xfrm>
        </p:grpSpPr>
        <p:sp>
          <p:nvSpPr>
            <p:cNvPr id="5677" name="Google Shape;5677;p83"/>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78" name="Google Shape;5678;p83"/>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79" name="Google Shape;5679;p83"/>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80" name="Google Shape;5680;p83"/>
          <p:cNvGrpSpPr/>
          <p:nvPr/>
        </p:nvGrpSpPr>
        <p:grpSpPr>
          <a:xfrm>
            <a:off x="4492198" y="3951792"/>
            <a:ext cx="339253" cy="339253"/>
            <a:chOff x="3271200" y="4992125"/>
            <a:chExt cx="481825" cy="481825"/>
          </a:xfrm>
        </p:grpSpPr>
        <p:sp>
          <p:nvSpPr>
            <p:cNvPr id="5681" name="Google Shape;5681;p83"/>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82" name="Google Shape;5682;p83"/>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83" name="Google Shape;5683;p83"/>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84" name="Google Shape;5684;p83"/>
          <p:cNvGrpSpPr/>
          <p:nvPr/>
        </p:nvGrpSpPr>
        <p:grpSpPr>
          <a:xfrm>
            <a:off x="6329788" y="3952813"/>
            <a:ext cx="339411" cy="337211"/>
            <a:chOff x="5049575" y="4993600"/>
            <a:chExt cx="482050" cy="478925"/>
          </a:xfrm>
        </p:grpSpPr>
        <p:sp>
          <p:nvSpPr>
            <p:cNvPr id="5685" name="Google Shape;5685;p83"/>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86" name="Google Shape;5686;p83"/>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87" name="Google Shape;5687;p83"/>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88" name="Google Shape;5688;p83"/>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689" name="Google Shape;5689;p83"/>
          <p:cNvSpPr txBox="1"/>
          <p:nvPr/>
        </p:nvSpPr>
        <p:spPr>
          <a:xfrm>
            <a:off x="723400" y="1187975"/>
            <a:ext cx="76971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dirty="0">
                <a:solidFill>
                  <a:schemeClr val="lt1"/>
                </a:solidFill>
              </a:rPr>
              <a:t>You can </a:t>
            </a:r>
            <a:r>
              <a:rPr lang="en" sz="1100" b="1" dirty="0">
                <a:solidFill>
                  <a:schemeClr val="dk2"/>
                </a:solidFill>
              </a:rPr>
              <a:t>resize </a:t>
            </a:r>
            <a:r>
              <a:rPr lang="en" sz="1100" dirty="0">
                <a:solidFill>
                  <a:schemeClr val="lt1"/>
                </a:solidFill>
              </a:rPr>
              <a:t>these icons without losing quality.</a:t>
            </a:r>
            <a:endParaRPr sz="1100" dirty="0">
              <a:solidFill>
                <a:schemeClr val="lt1"/>
              </a:solidFill>
            </a:endParaRPr>
          </a:p>
          <a:p>
            <a:pPr marL="0" lvl="0" indent="0" algn="ctr" rtl="0">
              <a:lnSpc>
                <a:spcPct val="100000"/>
              </a:lnSpc>
              <a:spcBef>
                <a:spcPts val="0"/>
              </a:spcBef>
              <a:spcAft>
                <a:spcPts val="0"/>
              </a:spcAft>
              <a:buNone/>
            </a:pPr>
            <a:r>
              <a:rPr lang="en" sz="1100" dirty="0">
                <a:solidFill>
                  <a:schemeClr val="lt1"/>
                </a:solidFill>
              </a:rPr>
              <a:t>You can </a:t>
            </a:r>
            <a:r>
              <a:rPr lang="en" sz="1100" b="1" dirty="0">
                <a:solidFill>
                  <a:schemeClr val="dk2"/>
                </a:solidFill>
              </a:rPr>
              <a:t>change the stroke and fill color</a:t>
            </a:r>
            <a:r>
              <a:rPr lang="en" sz="1100" dirty="0">
                <a:solidFill>
                  <a:schemeClr val="lt1"/>
                </a:solidFill>
              </a:rPr>
              <a:t>; just select the icon and click on the </a:t>
            </a:r>
            <a:r>
              <a:rPr lang="en" sz="1100" b="1" dirty="0">
                <a:solidFill>
                  <a:schemeClr val="dk2"/>
                </a:solidFill>
              </a:rPr>
              <a:t>paint bucket/pen</a:t>
            </a:r>
            <a:r>
              <a:rPr lang="en" sz="1100" dirty="0">
                <a:solidFill>
                  <a:schemeClr val="lt1"/>
                </a:solidFill>
              </a:rPr>
              <a:t>.</a:t>
            </a:r>
            <a:endParaRPr sz="1100" dirty="0">
              <a:solidFill>
                <a:schemeClr val="lt1"/>
              </a:solidFill>
            </a:endParaRPr>
          </a:p>
          <a:p>
            <a:pPr marL="0" lvl="0" indent="0" algn="ctr" rtl="0">
              <a:lnSpc>
                <a:spcPct val="100000"/>
              </a:lnSpc>
              <a:spcBef>
                <a:spcPts val="0"/>
              </a:spcBef>
              <a:spcAft>
                <a:spcPts val="0"/>
              </a:spcAft>
              <a:buNone/>
            </a:pPr>
            <a:r>
              <a:rPr lang="en" sz="1100" dirty="0">
                <a:solidFill>
                  <a:schemeClr val="lt1"/>
                </a:solidFill>
              </a:rPr>
              <a:t>In Google Slides, you can also use </a:t>
            </a:r>
            <a:r>
              <a:rPr lang="en" sz="1100" b="1" dirty="0">
                <a:solidFill>
                  <a:schemeClr val="dk2"/>
                </a:solidFill>
                <a:uFill>
                  <a:noFill/>
                </a:u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Flaticon’s extension</a:t>
            </a:r>
            <a:r>
              <a:rPr lang="en" sz="1100" dirty="0">
                <a:solidFill>
                  <a:schemeClr val="lt1"/>
                </a:solidFill>
              </a:rPr>
              <a:t>, allowing you to customize and add even more icons.</a:t>
            </a:r>
            <a:endParaRPr sz="1100" dirty="0">
              <a:solidFill>
                <a:schemeClr val="lt1"/>
              </a:solidFill>
            </a:endParaRPr>
          </a:p>
        </p:txBody>
      </p:sp>
      <p:sp>
        <p:nvSpPr>
          <p:cNvPr id="5690" name="Google Shape;5690;p83"/>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...and our sets of editable icons</a:t>
            </a:r>
            <a:endParaRPr/>
          </a:p>
        </p:txBody>
      </p:sp>
      <p:grpSp>
        <p:nvGrpSpPr>
          <p:cNvPr id="5691" name="Google Shape;5691;p83"/>
          <p:cNvGrpSpPr/>
          <p:nvPr/>
        </p:nvGrpSpPr>
        <p:grpSpPr>
          <a:xfrm>
            <a:off x="7248742" y="3975375"/>
            <a:ext cx="195300" cy="343772"/>
            <a:chOff x="3999225" y="4364775"/>
            <a:chExt cx="195300" cy="343772"/>
          </a:xfrm>
        </p:grpSpPr>
        <p:grpSp>
          <p:nvGrpSpPr>
            <p:cNvPr id="5692" name="Google Shape;5692;p83"/>
            <p:cNvGrpSpPr/>
            <p:nvPr/>
          </p:nvGrpSpPr>
          <p:grpSpPr>
            <a:xfrm>
              <a:off x="4048568" y="4562577"/>
              <a:ext cx="97317" cy="145970"/>
              <a:chOff x="1529575" y="2222650"/>
              <a:chExt cx="203125" cy="304675"/>
            </a:xfrm>
          </p:grpSpPr>
          <p:sp>
            <p:nvSpPr>
              <p:cNvPr id="5693" name="Google Shape;5693;p83"/>
              <p:cNvSpPr/>
              <p:nvPr/>
            </p:nvSpPr>
            <p:spPr>
              <a:xfrm>
                <a:off x="1631125" y="2222650"/>
                <a:ext cx="25" cy="304675"/>
              </a:xfrm>
              <a:custGeom>
                <a:avLst/>
                <a:gdLst/>
                <a:ahLst/>
                <a:cxnLst/>
                <a:rect l="l" t="t" r="r" b="b"/>
                <a:pathLst>
                  <a:path w="1" h="12187" fill="none" extrusionOk="0">
                    <a:moveTo>
                      <a:pt x="1" y="1"/>
                    </a:moveTo>
                    <a:lnTo>
                      <a:pt x="1" y="12187"/>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83"/>
              <p:cNvSpPr/>
              <p:nvPr/>
            </p:nvSpPr>
            <p:spPr>
              <a:xfrm>
                <a:off x="1529575" y="2425750"/>
                <a:ext cx="203125" cy="25"/>
              </a:xfrm>
              <a:custGeom>
                <a:avLst/>
                <a:gdLst/>
                <a:ahLst/>
                <a:cxnLst/>
                <a:rect l="l" t="t" r="r" b="b"/>
                <a:pathLst>
                  <a:path w="8125" h="1" fill="none" extrusionOk="0">
                    <a:moveTo>
                      <a:pt x="1" y="1"/>
                    </a:moveTo>
                    <a:lnTo>
                      <a:pt x="8125" y="1"/>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5" name="Google Shape;5695;p83"/>
            <p:cNvGrpSpPr/>
            <p:nvPr/>
          </p:nvGrpSpPr>
          <p:grpSpPr>
            <a:xfrm>
              <a:off x="3999225" y="4364775"/>
              <a:ext cx="195300" cy="195300"/>
              <a:chOff x="3999225" y="4364775"/>
              <a:chExt cx="195300" cy="195300"/>
            </a:xfrm>
          </p:grpSpPr>
          <p:sp>
            <p:nvSpPr>
              <p:cNvPr id="5696" name="Google Shape;5696;p83"/>
              <p:cNvSpPr/>
              <p:nvPr/>
            </p:nvSpPr>
            <p:spPr>
              <a:xfrm>
                <a:off x="3999225" y="436477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83"/>
              <p:cNvSpPr/>
              <p:nvPr/>
            </p:nvSpPr>
            <p:spPr>
              <a:xfrm>
                <a:off x="4029725" y="439525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98" name="Google Shape;5698;p83"/>
          <p:cNvGrpSpPr/>
          <p:nvPr/>
        </p:nvGrpSpPr>
        <p:grpSpPr>
          <a:xfrm>
            <a:off x="7564186" y="3991627"/>
            <a:ext cx="277088" cy="259611"/>
            <a:chOff x="4335888" y="4398114"/>
            <a:chExt cx="277088" cy="259611"/>
          </a:xfrm>
        </p:grpSpPr>
        <p:grpSp>
          <p:nvGrpSpPr>
            <p:cNvPr id="5699" name="Google Shape;5699;p83"/>
            <p:cNvGrpSpPr/>
            <p:nvPr/>
          </p:nvGrpSpPr>
          <p:grpSpPr>
            <a:xfrm>
              <a:off x="4335888" y="4462425"/>
              <a:ext cx="195300" cy="195300"/>
              <a:chOff x="4335888" y="4462425"/>
              <a:chExt cx="195300" cy="195300"/>
            </a:xfrm>
          </p:grpSpPr>
          <p:sp>
            <p:nvSpPr>
              <p:cNvPr id="5700" name="Google Shape;5700;p83"/>
              <p:cNvSpPr/>
              <p:nvPr/>
            </p:nvSpPr>
            <p:spPr>
              <a:xfrm>
                <a:off x="4335888" y="446242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83"/>
              <p:cNvSpPr/>
              <p:nvPr/>
            </p:nvSpPr>
            <p:spPr>
              <a:xfrm>
                <a:off x="4366388" y="449290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2" name="Google Shape;5702;p83"/>
            <p:cNvGrpSpPr/>
            <p:nvPr/>
          </p:nvGrpSpPr>
          <p:grpSpPr>
            <a:xfrm>
              <a:off x="4509813" y="4398114"/>
              <a:ext cx="103162" cy="103198"/>
              <a:chOff x="2277975" y="2021700"/>
              <a:chExt cx="215325" cy="215400"/>
            </a:xfrm>
          </p:grpSpPr>
          <p:sp>
            <p:nvSpPr>
              <p:cNvPr id="5703" name="Google Shape;5703;p83"/>
              <p:cNvSpPr/>
              <p:nvPr/>
            </p:nvSpPr>
            <p:spPr>
              <a:xfrm>
                <a:off x="2277975" y="2026475"/>
                <a:ext cx="210650" cy="210625"/>
              </a:xfrm>
              <a:custGeom>
                <a:avLst/>
                <a:gdLst/>
                <a:ahLst/>
                <a:cxnLst/>
                <a:rect l="l" t="t" r="r" b="b"/>
                <a:pathLst>
                  <a:path w="8426" h="8425" fill="none" extrusionOk="0">
                    <a:moveTo>
                      <a:pt x="8425" y="0"/>
                    </a:moveTo>
                    <a:lnTo>
                      <a:pt x="1" y="8425"/>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83"/>
              <p:cNvSpPr/>
              <p:nvPr/>
            </p:nvSpPr>
            <p:spPr>
              <a:xfrm>
                <a:off x="2349675" y="2021700"/>
                <a:ext cx="143625" cy="143500"/>
              </a:xfrm>
              <a:custGeom>
                <a:avLst/>
                <a:gdLst/>
                <a:ahLst/>
                <a:cxnLst/>
                <a:rect l="l" t="t" r="r" b="b"/>
                <a:pathLst>
                  <a:path w="5745" h="5740" fill="none" extrusionOk="0">
                    <a:moveTo>
                      <a:pt x="1" y="0"/>
                    </a:moveTo>
                    <a:lnTo>
                      <a:pt x="5744" y="0"/>
                    </a:lnTo>
                    <a:lnTo>
                      <a:pt x="5744" y="5740"/>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05" name="Google Shape;5705;p83"/>
          <p:cNvGrpSpPr/>
          <p:nvPr/>
        </p:nvGrpSpPr>
        <p:grpSpPr>
          <a:xfrm>
            <a:off x="7961419" y="4049613"/>
            <a:ext cx="392275" cy="195300"/>
            <a:chOff x="4752588" y="4440200"/>
            <a:chExt cx="392275" cy="195300"/>
          </a:xfrm>
        </p:grpSpPr>
        <p:grpSp>
          <p:nvGrpSpPr>
            <p:cNvPr id="5706" name="Google Shape;5706;p83"/>
            <p:cNvGrpSpPr/>
            <p:nvPr/>
          </p:nvGrpSpPr>
          <p:grpSpPr>
            <a:xfrm>
              <a:off x="4950384" y="4469728"/>
              <a:ext cx="194479" cy="136244"/>
              <a:chOff x="3163375" y="2175125"/>
              <a:chExt cx="405925" cy="284375"/>
            </a:xfrm>
          </p:grpSpPr>
          <p:sp>
            <p:nvSpPr>
              <p:cNvPr id="5707" name="Google Shape;5707;p83"/>
              <p:cNvSpPr/>
              <p:nvPr/>
            </p:nvSpPr>
            <p:spPr>
              <a:xfrm>
                <a:off x="3163375" y="2317300"/>
                <a:ext cx="389050" cy="25"/>
              </a:xfrm>
              <a:custGeom>
                <a:avLst/>
                <a:gdLst/>
                <a:ahLst/>
                <a:cxnLst/>
                <a:rect l="l" t="t" r="r" b="b"/>
                <a:pathLst>
                  <a:path w="15562" h="1" fill="none" extrusionOk="0">
                    <a:moveTo>
                      <a:pt x="15562" y="1"/>
                    </a:moveTo>
                    <a:lnTo>
                      <a:pt x="1" y="1"/>
                    </a:lnTo>
                  </a:path>
                </a:pathLst>
              </a:custGeom>
              <a:solidFill>
                <a:srgbClr val="869FB2"/>
              </a:solidFill>
              <a:ln w="19050" cap="sq" cmpd="sng">
                <a:solidFill>
                  <a:srgbClr val="869FB2"/>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83"/>
              <p:cNvSpPr/>
              <p:nvPr/>
            </p:nvSpPr>
            <p:spPr>
              <a:xfrm>
                <a:off x="3299975" y="2175125"/>
                <a:ext cx="25" cy="284375"/>
              </a:xfrm>
              <a:custGeom>
                <a:avLst/>
                <a:gdLst/>
                <a:ahLst/>
                <a:cxnLst/>
                <a:rect l="l" t="t" r="r" b="b"/>
                <a:pathLst>
                  <a:path w="1" h="11375" fill="none" extrusionOk="0">
                    <a:moveTo>
                      <a:pt x="0" y="1"/>
                    </a:moveTo>
                    <a:lnTo>
                      <a:pt x="0" y="11374"/>
                    </a:lnTo>
                  </a:path>
                </a:pathLst>
              </a:custGeom>
              <a:solidFill>
                <a:srgbClr val="869FB2"/>
              </a:solidFill>
              <a:ln w="19050" cap="rnd" cmpd="sng">
                <a:solidFill>
                  <a:srgbClr val="869FB2"/>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83"/>
              <p:cNvSpPr/>
              <p:nvPr/>
            </p:nvSpPr>
            <p:spPr>
              <a:xfrm>
                <a:off x="3438275" y="2186300"/>
                <a:ext cx="131025" cy="261925"/>
              </a:xfrm>
              <a:custGeom>
                <a:avLst/>
                <a:gdLst/>
                <a:ahLst/>
                <a:cxnLst/>
                <a:rect l="l" t="t" r="r" b="b"/>
                <a:pathLst>
                  <a:path w="5241" h="10477" fill="none" extrusionOk="0">
                    <a:moveTo>
                      <a:pt x="0" y="10476"/>
                    </a:moveTo>
                    <a:lnTo>
                      <a:pt x="5240" y="5241"/>
                    </a:lnTo>
                    <a:lnTo>
                      <a:pt x="0" y="1"/>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0" name="Google Shape;5710;p83"/>
            <p:cNvGrpSpPr/>
            <p:nvPr/>
          </p:nvGrpSpPr>
          <p:grpSpPr>
            <a:xfrm>
              <a:off x="4752588" y="4440200"/>
              <a:ext cx="195300" cy="195300"/>
              <a:chOff x="4335888" y="4462425"/>
              <a:chExt cx="195300" cy="195300"/>
            </a:xfrm>
          </p:grpSpPr>
          <p:sp>
            <p:nvSpPr>
              <p:cNvPr id="5711" name="Google Shape;5711;p83"/>
              <p:cNvSpPr/>
              <p:nvPr/>
            </p:nvSpPr>
            <p:spPr>
              <a:xfrm>
                <a:off x="4335888" y="446242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83"/>
              <p:cNvSpPr/>
              <p:nvPr/>
            </p:nvSpPr>
            <p:spPr>
              <a:xfrm>
                <a:off x="4366388" y="449290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58"/>
        <p:cNvGrpSpPr/>
        <p:nvPr/>
      </p:nvGrpSpPr>
      <p:grpSpPr>
        <a:xfrm>
          <a:off x="0" y="0"/>
          <a:ext cx="0" cy="0"/>
          <a:chOff x="0" y="0"/>
          <a:chExt cx="0" cy="0"/>
        </a:xfrm>
      </p:grpSpPr>
      <p:sp>
        <p:nvSpPr>
          <p:cNvPr id="359" name="Google Shape;359;p39"/>
          <p:cNvSpPr txBox="1">
            <a:spLocks noGrp="1"/>
          </p:cNvSpPr>
          <p:nvPr>
            <p:ph type="title"/>
          </p:nvPr>
        </p:nvSpPr>
        <p:spPr>
          <a:xfrm>
            <a:off x="2228725" y="2101175"/>
            <a:ext cx="3669600" cy="1584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Name of the section</a:t>
            </a:r>
            <a:endParaRPr/>
          </a:p>
        </p:txBody>
      </p:sp>
      <p:sp>
        <p:nvSpPr>
          <p:cNvPr id="360" name="Google Shape;360;p39"/>
          <p:cNvSpPr txBox="1">
            <a:spLocks noGrp="1"/>
          </p:cNvSpPr>
          <p:nvPr>
            <p:ph type="title" idx="2"/>
          </p:nvPr>
        </p:nvSpPr>
        <p:spPr>
          <a:xfrm>
            <a:off x="2228725" y="791400"/>
            <a:ext cx="36696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361" name="Google Shape;361;p39"/>
          <p:cNvSpPr txBox="1">
            <a:spLocks noGrp="1"/>
          </p:cNvSpPr>
          <p:nvPr>
            <p:ph type="subTitle" idx="1"/>
          </p:nvPr>
        </p:nvSpPr>
        <p:spPr>
          <a:xfrm>
            <a:off x="2228725" y="3710400"/>
            <a:ext cx="3669600" cy="641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enter a subtitle here if you need it</a:t>
            </a:r>
            <a:endParaRPr/>
          </a:p>
        </p:txBody>
      </p:sp>
      <p:pic>
        <p:nvPicPr>
          <p:cNvPr id="362" name="Google Shape;362;p39"/>
          <p:cNvPicPr preferRelativeResize="0"/>
          <p:nvPr/>
        </p:nvPicPr>
        <p:blipFill rotWithShape="1">
          <a:blip r:embed="rId3">
            <a:alphaModFix/>
          </a:blip>
          <a:srcRect b="1845"/>
          <a:stretch/>
        </p:blipFill>
        <p:spPr>
          <a:xfrm>
            <a:off x="6931250" y="539500"/>
            <a:ext cx="1213488" cy="4604000"/>
          </a:xfrm>
          <a:prstGeom prst="rect">
            <a:avLst/>
          </a:prstGeom>
          <a:noFill/>
          <a:ln>
            <a:noFill/>
          </a:ln>
        </p:spPr>
      </p:pic>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716"/>
        <p:cNvGrpSpPr/>
        <p:nvPr/>
      </p:nvGrpSpPr>
      <p:grpSpPr>
        <a:xfrm>
          <a:off x="0" y="0"/>
          <a:ext cx="0" cy="0"/>
          <a:chOff x="0" y="0"/>
          <a:chExt cx="0" cy="0"/>
        </a:xfrm>
      </p:grpSpPr>
      <p:grpSp>
        <p:nvGrpSpPr>
          <p:cNvPr id="5717" name="Google Shape;5717;p84"/>
          <p:cNvGrpSpPr/>
          <p:nvPr/>
        </p:nvGrpSpPr>
        <p:grpSpPr>
          <a:xfrm>
            <a:off x="856199" y="1311179"/>
            <a:ext cx="322099" cy="370529"/>
            <a:chOff x="-42971725" y="3217825"/>
            <a:chExt cx="275675" cy="317125"/>
          </a:xfrm>
        </p:grpSpPr>
        <p:sp>
          <p:nvSpPr>
            <p:cNvPr id="5718" name="Google Shape;5718;p84"/>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84"/>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84"/>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1" name="Google Shape;5721;p84"/>
          <p:cNvGrpSpPr/>
          <p:nvPr/>
        </p:nvGrpSpPr>
        <p:grpSpPr>
          <a:xfrm>
            <a:off x="828113" y="1779835"/>
            <a:ext cx="378270" cy="337551"/>
            <a:chOff x="-42996150" y="3612600"/>
            <a:chExt cx="323750" cy="288900"/>
          </a:xfrm>
        </p:grpSpPr>
        <p:sp>
          <p:nvSpPr>
            <p:cNvPr id="5722" name="Google Shape;5722;p84"/>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84"/>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84"/>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5" name="Google Shape;5725;p84"/>
          <p:cNvGrpSpPr/>
          <p:nvPr/>
        </p:nvGrpSpPr>
        <p:grpSpPr>
          <a:xfrm>
            <a:off x="830874" y="2189205"/>
            <a:ext cx="372749" cy="370909"/>
            <a:chOff x="-42994575" y="3950300"/>
            <a:chExt cx="319025" cy="317450"/>
          </a:xfrm>
        </p:grpSpPr>
        <p:sp>
          <p:nvSpPr>
            <p:cNvPr id="5726" name="Google Shape;5726;p84"/>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84"/>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84"/>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9" name="Google Shape;5729;p84"/>
          <p:cNvGrpSpPr/>
          <p:nvPr/>
        </p:nvGrpSpPr>
        <p:grpSpPr>
          <a:xfrm>
            <a:off x="2984269" y="1336037"/>
            <a:ext cx="371785" cy="370879"/>
            <a:chOff x="-41111350" y="3239100"/>
            <a:chExt cx="318200" cy="317425"/>
          </a:xfrm>
        </p:grpSpPr>
        <p:sp>
          <p:nvSpPr>
            <p:cNvPr id="5730" name="Google Shape;5730;p84"/>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84"/>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84"/>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84"/>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4" name="Google Shape;5734;p84"/>
          <p:cNvGrpSpPr/>
          <p:nvPr/>
        </p:nvGrpSpPr>
        <p:grpSpPr>
          <a:xfrm>
            <a:off x="2980588" y="1771568"/>
            <a:ext cx="379146" cy="370967"/>
            <a:chOff x="-41117650" y="3605525"/>
            <a:chExt cx="324500" cy="317500"/>
          </a:xfrm>
        </p:grpSpPr>
        <p:sp>
          <p:nvSpPr>
            <p:cNvPr id="5735" name="Google Shape;5735;p84"/>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84"/>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84"/>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38" name="Google Shape;5738;p84"/>
          <p:cNvSpPr/>
          <p:nvPr/>
        </p:nvSpPr>
        <p:spPr>
          <a:xfrm>
            <a:off x="2986719" y="2221154"/>
            <a:ext cx="372720" cy="361678"/>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39" name="Google Shape;5739;p84"/>
          <p:cNvGrpSpPr/>
          <p:nvPr/>
        </p:nvGrpSpPr>
        <p:grpSpPr>
          <a:xfrm>
            <a:off x="1806843" y="2663092"/>
            <a:ext cx="216271" cy="371814"/>
            <a:chOff x="-39205300" y="3220175"/>
            <a:chExt cx="185100" cy="318225"/>
          </a:xfrm>
        </p:grpSpPr>
        <p:sp>
          <p:nvSpPr>
            <p:cNvPr id="5740" name="Google Shape;5740;p84"/>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84"/>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2" name="Google Shape;5742;p84"/>
          <p:cNvGrpSpPr/>
          <p:nvPr/>
        </p:nvGrpSpPr>
        <p:grpSpPr>
          <a:xfrm>
            <a:off x="1772370" y="3123163"/>
            <a:ext cx="300016" cy="369273"/>
            <a:chOff x="-39248625" y="3588600"/>
            <a:chExt cx="256775" cy="316050"/>
          </a:xfrm>
        </p:grpSpPr>
        <p:sp>
          <p:nvSpPr>
            <p:cNvPr id="5743" name="Google Shape;5743;p84"/>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84"/>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45" name="Google Shape;5745;p84"/>
          <p:cNvSpPr/>
          <p:nvPr/>
        </p:nvSpPr>
        <p:spPr>
          <a:xfrm>
            <a:off x="1743391" y="3578789"/>
            <a:ext cx="363548" cy="370909"/>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84"/>
          <p:cNvSpPr/>
          <p:nvPr/>
        </p:nvSpPr>
        <p:spPr>
          <a:xfrm>
            <a:off x="3932939" y="2650227"/>
            <a:ext cx="369974" cy="368601"/>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47" name="Google Shape;5747;p84"/>
          <p:cNvGrpSpPr/>
          <p:nvPr/>
        </p:nvGrpSpPr>
        <p:grpSpPr>
          <a:xfrm>
            <a:off x="1223084" y="1311179"/>
            <a:ext cx="429504" cy="370879"/>
            <a:chOff x="-42651700" y="3217825"/>
            <a:chExt cx="367600" cy="317425"/>
          </a:xfrm>
        </p:grpSpPr>
        <p:sp>
          <p:nvSpPr>
            <p:cNvPr id="5748" name="Google Shape;5748;p84"/>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84"/>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84"/>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84"/>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2" name="Google Shape;5752;p84"/>
          <p:cNvGrpSpPr/>
          <p:nvPr/>
        </p:nvGrpSpPr>
        <p:grpSpPr>
          <a:xfrm>
            <a:off x="1258516" y="1750829"/>
            <a:ext cx="358640" cy="363226"/>
            <a:chOff x="-42617300" y="3587775"/>
            <a:chExt cx="306950" cy="310875"/>
          </a:xfrm>
        </p:grpSpPr>
        <p:sp>
          <p:nvSpPr>
            <p:cNvPr id="5753" name="Google Shape;5753;p84"/>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84"/>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55" name="Google Shape;5755;p84"/>
          <p:cNvSpPr/>
          <p:nvPr/>
        </p:nvSpPr>
        <p:spPr>
          <a:xfrm>
            <a:off x="1254968" y="2189872"/>
            <a:ext cx="371785" cy="369974"/>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56" name="Google Shape;5756;p84"/>
          <p:cNvGrpSpPr/>
          <p:nvPr/>
        </p:nvGrpSpPr>
        <p:grpSpPr>
          <a:xfrm>
            <a:off x="3430343" y="1335569"/>
            <a:ext cx="376926" cy="370324"/>
            <a:chOff x="-40748275" y="3238700"/>
            <a:chExt cx="322600" cy="316950"/>
          </a:xfrm>
        </p:grpSpPr>
        <p:sp>
          <p:nvSpPr>
            <p:cNvPr id="5757" name="Google Shape;5757;p84"/>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84"/>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84"/>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84"/>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84"/>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84"/>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3" name="Google Shape;5763;p84"/>
          <p:cNvGrpSpPr/>
          <p:nvPr/>
        </p:nvGrpSpPr>
        <p:grpSpPr>
          <a:xfrm>
            <a:off x="3432899" y="1803553"/>
            <a:ext cx="371814" cy="338690"/>
            <a:chOff x="-40745125" y="3632900"/>
            <a:chExt cx="318225" cy="289875"/>
          </a:xfrm>
        </p:grpSpPr>
        <p:sp>
          <p:nvSpPr>
            <p:cNvPr id="5764" name="Google Shape;5764;p84"/>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84"/>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84"/>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84"/>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84"/>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84"/>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84"/>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1" name="Google Shape;5771;p84"/>
          <p:cNvGrpSpPr/>
          <p:nvPr/>
        </p:nvGrpSpPr>
        <p:grpSpPr>
          <a:xfrm>
            <a:off x="3437047" y="2214764"/>
            <a:ext cx="363518" cy="370178"/>
            <a:chOff x="-40742750" y="3972175"/>
            <a:chExt cx="311125" cy="316825"/>
          </a:xfrm>
        </p:grpSpPr>
        <p:sp>
          <p:nvSpPr>
            <p:cNvPr id="5772" name="Google Shape;5772;p84"/>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84"/>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4" name="Google Shape;5774;p84"/>
          <p:cNvGrpSpPr/>
          <p:nvPr/>
        </p:nvGrpSpPr>
        <p:grpSpPr>
          <a:xfrm>
            <a:off x="2219708" y="2664932"/>
            <a:ext cx="266892" cy="369974"/>
            <a:chOff x="-38860325" y="3221750"/>
            <a:chExt cx="228425" cy="316650"/>
          </a:xfrm>
        </p:grpSpPr>
        <p:sp>
          <p:nvSpPr>
            <p:cNvPr id="5775" name="Google Shape;5775;p84"/>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84"/>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84"/>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84"/>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9" name="Google Shape;5779;p84"/>
          <p:cNvGrpSpPr/>
          <p:nvPr/>
        </p:nvGrpSpPr>
        <p:grpSpPr>
          <a:xfrm>
            <a:off x="2170515" y="3126989"/>
            <a:ext cx="380081" cy="367111"/>
            <a:chOff x="-38905225" y="3591875"/>
            <a:chExt cx="325300" cy="314200"/>
          </a:xfrm>
        </p:grpSpPr>
        <p:sp>
          <p:nvSpPr>
            <p:cNvPr id="5780" name="Google Shape;5780;p84"/>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84"/>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84"/>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83" name="Google Shape;5783;p84"/>
          <p:cNvSpPr/>
          <p:nvPr/>
        </p:nvSpPr>
        <p:spPr>
          <a:xfrm>
            <a:off x="2178329" y="3636767"/>
            <a:ext cx="369974" cy="312927"/>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84" name="Google Shape;5784;p84"/>
          <p:cNvGrpSpPr/>
          <p:nvPr/>
        </p:nvGrpSpPr>
        <p:grpSpPr>
          <a:xfrm>
            <a:off x="3977265" y="3112069"/>
            <a:ext cx="290815" cy="369740"/>
            <a:chOff x="-37370925" y="3579105"/>
            <a:chExt cx="248900" cy="316450"/>
          </a:xfrm>
        </p:grpSpPr>
        <p:sp>
          <p:nvSpPr>
            <p:cNvPr id="5785" name="Google Shape;5785;p84"/>
            <p:cNvSpPr/>
            <p:nvPr/>
          </p:nvSpPr>
          <p:spPr>
            <a:xfrm>
              <a:off x="-37268550" y="367105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84"/>
            <p:cNvSpPr/>
            <p:nvPr/>
          </p:nvSpPr>
          <p:spPr>
            <a:xfrm>
              <a:off x="-37370925" y="357910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87" name="Google Shape;5787;p84"/>
          <p:cNvSpPr/>
          <p:nvPr/>
        </p:nvSpPr>
        <p:spPr>
          <a:xfrm>
            <a:off x="1677319" y="1311867"/>
            <a:ext cx="364453" cy="36941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84"/>
          <p:cNvSpPr/>
          <p:nvPr/>
        </p:nvSpPr>
        <p:spPr>
          <a:xfrm>
            <a:off x="1702161" y="1747169"/>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89" name="Google Shape;5789;p84"/>
          <p:cNvGrpSpPr/>
          <p:nvPr/>
        </p:nvGrpSpPr>
        <p:grpSpPr>
          <a:xfrm>
            <a:off x="1670640" y="2190140"/>
            <a:ext cx="371814" cy="369974"/>
            <a:chOff x="-42259725" y="3951100"/>
            <a:chExt cx="318225" cy="316650"/>
          </a:xfrm>
        </p:grpSpPr>
        <p:sp>
          <p:nvSpPr>
            <p:cNvPr id="5790" name="Google Shape;5790;p84"/>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84"/>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2" name="Google Shape;5792;p84"/>
          <p:cNvGrpSpPr/>
          <p:nvPr/>
        </p:nvGrpSpPr>
        <p:grpSpPr>
          <a:xfrm>
            <a:off x="3869002" y="1369161"/>
            <a:ext cx="370879" cy="337755"/>
            <a:chOff x="-40378075" y="3267450"/>
            <a:chExt cx="317425" cy="289075"/>
          </a:xfrm>
        </p:grpSpPr>
        <p:sp>
          <p:nvSpPr>
            <p:cNvPr id="5793" name="Google Shape;5793;p84"/>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84"/>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84"/>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84"/>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7" name="Google Shape;5797;p84"/>
          <p:cNvGrpSpPr/>
          <p:nvPr/>
        </p:nvGrpSpPr>
        <p:grpSpPr>
          <a:xfrm>
            <a:off x="3872668" y="1770429"/>
            <a:ext cx="363548" cy="369974"/>
            <a:chOff x="-40372575" y="3604550"/>
            <a:chExt cx="311150" cy="316650"/>
          </a:xfrm>
        </p:grpSpPr>
        <p:sp>
          <p:nvSpPr>
            <p:cNvPr id="5798" name="Google Shape;5798;p84"/>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84"/>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84"/>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01" name="Google Shape;5801;p84"/>
          <p:cNvSpPr/>
          <p:nvPr/>
        </p:nvSpPr>
        <p:spPr>
          <a:xfrm>
            <a:off x="3876000" y="2213706"/>
            <a:ext cx="362613" cy="371902"/>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02" name="Google Shape;5802;p84"/>
          <p:cNvGrpSpPr/>
          <p:nvPr/>
        </p:nvGrpSpPr>
        <p:grpSpPr>
          <a:xfrm>
            <a:off x="2596617" y="2663092"/>
            <a:ext cx="399038" cy="372165"/>
            <a:chOff x="-38542250" y="3220175"/>
            <a:chExt cx="341525" cy="318525"/>
          </a:xfrm>
        </p:grpSpPr>
        <p:sp>
          <p:nvSpPr>
            <p:cNvPr id="5803" name="Google Shape;5803;p84"/>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84"/>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84"/>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6" name="Google Shape;5806;p84"/>
          <p:cNvGrpSpPr/>
          <p:nvPr/>
        </p:nvGrpSpPr>
        <p:grpSpPr>
          <a:xfrm>
            <a:off x="2618549" y="3122462"/>
            <a:ext cx="369974" cy="369068"/>
            <a:chOff x="-38537400" y="3588000"/>
            <a:chExt cx="316650" cy="315875"/>
          </a:xfrm>
        </p:grpSpPr>
        <p:sp>
          <p:nvSpPr>
            <p:cNvPr id="5807" name="Google Shape;5807;p84"/>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84"/>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84"/>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84"/>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1" name="Google Shape;5811;p84"/>
          <p:cNvGrpSpPr/>
          <p:nvPr/>
        </p:nvGrpSpPr>
        <p:grpSpPr>
          <a:xfrm>
            <a:off x="2617629" y="3579991"/>
            <a:ext cx="371814" cy="369974"/>
            <a:chOff x="-38538975" y="3954250"/>
            <a:chExt cx="318225" cy="316650"/>
          </a:xfrm>
        </p:grpSpPr>
        <p:sp>
          <p:nvSpPr>
            <p:cNvPr id="5812" name="Google Shape;5812;p84"/>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84"/>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4" name="Google Shape;5814;p84"/>
          <p:cNvGrpSpPr/>
          <p:nvPr/>
        </p:nvGrpSpPr>
        <p:grpSpPr>
          <a:xfrm>
            <a:off x="3934941" y="3574918"/>
            <a:ext cx="375465" cy="371814"/>
            <a:chOff x="-37385100" y="3949908"/>
            <a:chExt cx="321350" cy="318225"/>
          </a:xfrm>
        </p:grpSpPr>
        <p:sp>
          <p:nvSpPr>
            <p:cNvPr id="5815" name="Google Shape;5815;p84"/>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84"/>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7" name="Google Shape;5817;p84"/>
          <p:cNvGrpSpPr/>
          <p:nvPr/>
        </p:nvGrpSpPr>
        <p:grpSpPr>
          <a:xfrm>
            <a:off x="2110600" y="1310478"/>
            <a:ext cx="370909" cy="370675"/>
            <a:chOff x="-41895050" y="3217225"/>
            <a:chExt cx="317450" cy="317250"/>
          </a:xfrm>
        </p:grpSpPr>
        <p:sp>
          <p:nvSpPr>
            <p:cNvPr id="5818" name="Google Shape;5818;p84"/>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84"/>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84"/>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84"/>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84"/>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3" name="Google Shape;5823;p84"/>
          <p:cNvGrpSpPr/>
          <p:nvPr/>
        </p:nvGrpSpPr>
        <p:grpSpPr>
          <a:xfrm>
            <a:off x="2110148" y="1747412"/>
            <a:ext cx="371814" cy="369974"/>
            <a:chOff x="-41893475" y="3584850"/>
            <a:chExt cx="318225" cy="316650"/>
          </a:xfrm>
        </p:grpSpPr>
        <p:sp>
          <p:nvSpPr>
            <p:cNvPr id="5824" name="Google Shape;5824;p84"/>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84"/>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84"/>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84"/>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28" name="Google Shape;5828;p84"/>
          <p:cNvSpPr/>
          <p:nvPr/>
        </p:nvSpPr>
        <p:spPr>
          <a:xfrm>
            <a:off x="2113120" y="2191712"/>
            <a:ext cx="371814" cy="36930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84"/>
          <p:cNvSpPr/>
          <p:nvPr/>
        </p:nvSpPr>
        <p:spPr>
          <a:xfrm>
            <a:off x="824879" y="2684050"/>
            <a:ext cx="438997" cy="36903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30" name="Google Shape;5830;p84"/>
          <p:cNvGrpSpPr/>
          <p:nvPr/>
        </p:nvGrpSpPr>
        <p:grpSpPr>
          <a:xfrm>
            <a:off x="880176" y="3142704"/>
            <a:ext cx="337522" cy="370909"/>
            <a:chOff x="-39998250" y="3605325"/>
            <a:chExt cx="288875" cy="317450"/>
          </a:xfrm>
        </p:grpSpPr>
        <p:sp>
          <p:nvSpPr>
            <p:cNvPr id="5831" name="Google Shape;5831;p84"/>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84"/>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3" name="Google Shape;5833;p84"/>
          <p:cNvGrpSpPr/>
          <p:nvPr/>
        </p:nvGrpSpPr>
        <p:grpSpPr>
          <a:xfrm>
            <a:off x="863950" y="3601168"/>
            <a:ext cx="369974" cy="369945"/>
            <a:chOff x="-40011050" y="3972375"/>
            <a:chExt cx="316650" cy="316625"/>
          </a:xfrm>
        </p:grpSpPr>
        <p:sp>
          <p:nvSpPr>
            <p:cNvPr id="5834" name="Google Shape;5834;p84"/>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84"/>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6" name="Google Shape;5836;p84"/>
          <p:cNvGrpSpPr/>
          <p:nvPr/>
        </p:nvGrpSpPr>
        <p:grpSpPr>
          <a:xfrm>
            <a:off x="3095881" y="2665867"/>
            <a:ext cx="266921" cy="369039"/>
            <a:chOff x="-38129425" y="3222550"/>
            <a:chExt cx="228450" cy="315850"/>
          </a:xfrm>
        </p:grpSpPr>
        <p:sp>
          <p:nvSpPr>
            <p:cNvPr id="5837" name="Google Shape;5837;p84"/>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84"/>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9" name="Google Shape;5839;p84"/>
          <p:cNvGrpSpPr/>
          <p:nvPr/>
        </p:nvGrpSpPr>
        <p:grpSpPr>
          <a:xfrm>
            <a:off x="3050850" y="3122462"/>
            <a:ext cx="371785" cy="369974"/>
            <a:chOff x="-38172725" y="3588000"/>
            <a:chExt cx="318200" cy="316650"/>
          </a:xfrm>
        </p:grpSpPr>
        <p:sp>
          <p:nvSpPr>
            <p:cNvPr id="5840" name="Google Shape;5840;p84"/>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84"/>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84"/>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84"/>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84"/>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84"/>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84"/>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84"/>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8" name="Google Shape;5848;p84"/>
          <p:cNvGrpSpPr/>
          <p:nvPr/>
        </p:nvGrpSpPr>
        <p:grpSpPr>
          <a:xfrm>
            <a:off x="3126752" y="3580897"/>
            <a:ext cx="219981" cy="369974"/>
            <a:chOff x="-38109725" y="3955025"/>
            <a:chExt cx="188275" cy="316650"/>
          </a:xfrm>
        </p:grpSpPr>
        <p:sp>
          <p:nvSpPr>
            <p:cNvPr id="5849" name="Google Shape;5849;p84"/>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84"/>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51" name="Google Shape;5851;p84"/>
          <p:cNvSpPr/>
          <p:nvPr/>
        </p:nvSpPr>
        <p:spPr>
          <a:xfrm>
            <a:off x="2228355" y="4040658"/>
            <a:ext cx="383790" cy="37026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52" name="Google Shape;5852;p84"/>
          <p:cNvGrpSpPr/>
          <p:nvPr/>
        </p:nvGrpSpPr>
        <p:grpSpPr>
          <a:xfrm>
            <a:off x="2542151" y="1312318"/>
            <a:ext cx="373654" cy="369068"/>
            <a:chOff x="-41530375" y="3218800"/>
            <a:chExt cx="319800" cy="315875"/>
          </a:xfrm>
        </p:grpSpPr>
        <p:sp>
          <p:nvSpPr>
            <p:cNvPr id="5853" name="Google Shape;5853;p84"/>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84"/>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5" name="Google Shape;5855;p84"/>
          <p:cNvGrpSpPr/>
          <p:nvPr/>
        </p:nvGrpSpPr>
        <p:grpSpPr>
          <a:xfrm>
            <a:off x="2544444" y="1827476"/>
            <a:ext cx="369068" cy="289004"/>
            <a:chOff x="-41526450" y="3653375"/>
            <a:chExt cx="315875" cy="247350"/>
          </a:xfrm>
        </p:grpSpPr>
        <p:sp>
          <p:nvSpPr>
            <p:cNvPr id="5856" name="Google Shape;5856;p84"/>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84"/>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8" name="Google Shape;5858;p84"/>
          <p:cNvGrpSpPr/>
          <p:nvPr/>
        </p:nvGrpSpPr>
        <p:grpSpPr>
          <a:xfrm>
            <a:off x="2545831" y="2190140"/>
            <a:ext cx="366293" cy="369974"/>
            <a:chOff x="-41526450" y="3951100"/>
            <a:chExt cx="313500" cy="316650"/>
          </a:xfrm>
        </p:grpSpPr>
        <p:sp>
          <p:nvSpPr>
            <p:cNvPr id="5859" name="Google Shape;5859;p84"/>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84"/>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84"/>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2" name="Google Shape;5862;p84"/>
          <p:cNvGrpSpPr/>
          <p:nvPr/>
        </p:nvGrpSpPr>
        <p:grpSpPr>
          <a:xfrm>
            <a:off x="1311086" y="2684269"/>
            <a:ext cx="339595" cy="371814"/>
            <a:chOff x="-39625900" y="3238300"/>
            <a:chExt cx="290650" cy="318225"/>
          </a:xfrm>
        </p:grpSpPr>
        <p:sp>
          <p:nvSpPr>
            <p:cNvPr id="5863" name="Google Shape;5863;p84"/>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84"/>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65" name="Google Shape;5865;p84"/>
          <p:cNvSpPr/>
          <p:nvPr/>
        </p:nvSpPr>
        <p:spPr>
          <a:xfrm>
            <a:off x="1333259" y="3143395"/>
            <a:ext cx="315672" cy="369974"/>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66" name="Google Shape;5866;p84"/>
          <p:cNvGrpSpPr/>
          <p:nvPr/>
        </p:nvGrpSpPr>
        <p:grpSpPr>
          <a:xfrm>
            <a:off x="1305137" y="3600730"/>
            <a:ext cx="366293" cy="370441"/>
            <a:chOff x="-39647175" y="3972000"/>
            <a:chExt cx="313500" cy="317050"/>
          </a:xfrm>
        </p:grpSpPr>
        <p:sp>
          <p:nvSpPr>
            <p:cNvPr id="5867" name="Google Shape;5867;p84"/>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84"/>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84"/>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0" name="Google Shape;5870;p84"/>
          <p:cNvGrpSpPr/>
          <p:nvPr/>
        </p:nvGrpSpPr>
        <p:grpSpPr>
          <a:xfrm>
            <a:off x="3474265" y="2664728"/>
            <a:ext cx="375495" cy="370879"/>
            <a:chOff x="-37808850" y="3221575"/>
            <a:chExt cx="321375" cy="317425"/>
          </a:xfrm>
        </p:grpSpPr>
        <p:sp>
          <p:nvSpPr>
            <p:cNvPr id="5871" name="Google Shape;5871;p84"/>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84"/>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3" name="Google Shape;5873;p84"/>
          <p:cNvGrpSpPr/>
          <p:nvPr/>
        </p:nvGrpSpPr>
        <p:grpSpPr>
          <a:xfrm>
            <a:off x="3483038" y="3186759"/>
            <a:ext cx="372749" cy="241158"/>
            <a:chOff x="-37806500" y="3643030"/>
            <a:chExt cx="319025" cy="206400"/>
          </a:xfrm>
        </p:grpSpPr>
        <p:sp>
          <p:nvSpPr>
            <p:cNvPr id="5874" name="Google Shape;5874;p84"/>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84"/>
            <p:cNvSpPr/>
            <p:nvPr/>
          </p:nvSpPr>
          <p:spPr>
            <a:xfrm>
              <a:off x="-37806500" y="3643030"/>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6" name="Google Shape;5876;p84"/>
          <p:cNvGrpSpPr/>
          <p:nvPr/>
        </p:nvGrpSpPr>
        <p:grpSpPr>
          <a:xfrm>
            <a:off x="3485346" y="3579056"/>
            <a:ext cx="368134" cy="371814"/>
            <a:chOff x="-37804925" y="3953450"/>
            <a:chExt cx="315075" cy="318225"/>
          </a:xfrm>
        </p:grpSpPr>
        <p:sp>
          <p:nvSpPr>
            <p:cNvPr id="5877" name="Google Shape;5877;p84"/>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84"/>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84"/>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80" name="Google Shape;5880;p84"/>
          <p:cNvSpPr/>
          <p:nvPr/>
        </p:nvSpPr>
        <p:spPr>
          <a:xfrm>
            <a:off x="2734290" y="4043800"/>
            <a:ext cx="265986" cy="369039"/>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81" name="Google Shape;5881;p84"/>
          <p:cNvGrpSpPr/>
          <p:nvPr/>
        </p:nvGrpSpPr>
        <p:grpSpPr>
          <a:xfrm>
            <a:off x="4840364" y="1328538"/>
            <a:ext cx="355663" cy="308725"/>
            <a:chOff x="-28462125" y="3199700"/>
            <a:chExt cx="298550" cy="259150"/>
          </a:xfrm>
        </p:grpSpPr>
        <p:sp>
          <p:nvSpPr>
            <p:cNvPr id="5882" name="Google Shape;5882;p84"/>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84"/>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84"/>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5" name="Google Shape;5885;p84"/>
          <p:cNvGrpSpPr/>
          <p:nvPr/>
        </p:nvGrpSpPr>
        <p:grpSpPr>
          <a:xfrm>
            <a:off x="4841317" y="1763228"/>
            <a:ext cx="353757" cy="352833"/>
            <a:chOff x="-28461325" y="3545475"/>
            <a:chExt cx="296950" cy="296175"/>
          </a:xfrm>
        </p:grpSpPr>
        <p:sp>
          <p:nvSpPr>
            <p:cNvPr id="5886" name="Google Shape;5886;p84"/>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84"/>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84"/>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84"/>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84"/>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84"/>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2" name="Google Shape;5892;p84"/>
          <p:cNvGrpSpPr/>
          <p:nvPr/>
        </p:nvGrpSpPr>
        <p:grpSpPr>
          <a:xfrm>
            <a:off x="4837550" y="2213272"/>
            <a:ext cx="361292" cy="352803"/>
            <a:chOff x="-28463700" y="3914875"/>
            <a:chExt cx="303275" cy="296150"/>
          </a:xfrm>
        </p:grpSpPr>
        <p:sp>
          <p:nvSpPr>
            <p:cNvPr id="5893" name="Google Shape;5893;p84"/>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84"/>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5" name="Google Shape;5895;p84"/>
          <p:cNvGrpSpPr/>
          <p:nvPr/>
        </p:nvGrpSpPr>
        <p:grpSpPr>
          <a:xfrm>
            <a:off x="7072335" y="1369355"/>
            <a:ext cx="351880" cy="227092"/>
            <a:chOff x="-26573400" y="3224125"/>
            <a:chExt cx="295375" cy="190625"/>
          </a:xfrm>
        </p:grpSpPr>
        <p:sp>
          <p:nvSpPr>
            <p:cNvPr id="5896" name="Google Shape;5896;p84"/>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84"/>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8" name="Google Shape;5898;p84"/>
          <p:cNvGrpSpPr/>
          <p:nvPr/>
        </p:nvGrpSpPr>
        <p:grpSpPr>
          <a:xfrm>
            <a:off x="7072335" y="1763690"/>
            <a:ext cx="351880" cy="351910"/>
            <a:chOff x="-26573400" y="3546250"/>
            <a:chExt cx="295375" cy="295400"/>
          </a:xfrm>
        </p:grpSpPr>
        <p:sp>
          <p:nvSpPr>
            <p:cNvPr id="5899" name="Google Shape;5899;p84"/>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84"/>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84"/>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84"/>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84"/>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4" name="Google Shape;5904;p84"/>
          <p:cNvGrpSpPr/>
          <p:nvPr/>
        </p:nvGrpSpPr>
        <p:grpSpPr>
          <a:xfrm>
            <a:off x="7060615" y="2213599"/>
            <a:ext cx="375319" cy="352148"/>
            <a:chOff x="-26583625" y="3917025"/>
            <a:chExt cx="315050" cy="295600"/>
          </a:xfrm>
        </p:grpSpPr>
        <p:sp>
          <p:nvSpPr>
            <p:cNvPr id="5905" name="Google Shape;5905;p84"/>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84"/>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84"/>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84"/>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09" name="Google Shape;5909;p84"/>
          <p:cNvSpPr/>
          <p:nvPr/>
        </p:nvSpPr>
        <p:spPr>
          <a:xfrm>
            <a:off x="5727703" y="2694114"/>
            <a:ext cx="352833" cy="351880"/>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10" name="Google Shape;5910;p84"/>
          <p:cNvGrpSpPr/>
          <p:nvPr/>
        </p:nvGrpSpPr>
        <p:grpSpPr>
          <a:xfrm>
            <a:off x="5759130" y="3172629"/>
            <a:ext cx="289039" cy="352833"/>
            <a:chOff x="-24694925" y="3518700"/>
            <a:chExt cx="242625" cy="296175"/>
          </a:xfrm>
        </p:grpSpPr>
        <p:sp>
          <p:nvSpPr>
            <p:cNvPr id="5911" name="Google Shape;5911;p84"/>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84"/>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84"/>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84"/>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5" name="Google Shape;5915;p84"/>
          <p:cNvGrpSpPr/>
          <p:nvPr/>
        </p:nvGrpSpPr>
        <p:grpSpPr>
          <a:xfrm>
            <a:off x="5758668" y="3622657"/>
            <a:ext cx="289962" cy="352833"/>
            <a:chOff x="-24709100" y="3888875"/>
            <a:chExt cx="243400" cy="296175"/>
          </a:xfrm>
        </p:grpSpPr>
        <p:sp>
          <p:nvSpPr>
            <p:cNvPr id="5916" name="Google Shape;5916;p84"/>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84"/>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84"/>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9" name="Google Shape;5919;p84"/>
          <p:cNvGrpSpPr/>
          <p:nvPr/>
        </p:nvGrpSpPr>
        <p:grpSpPr>
          <a:xfrm>
            <a:off x="7958668" y="2695320"/>
            <a:ext cx="356556" cy="349557"/>
            <a:chOff x="-22863675" y="3131775"/>
            <a:chExt cx="299300" cy="293425"/>
          </a:xfrm>
        </p:grpSpPr>
        <p:sp>
          <p:nvSpPr>
            <p:cNvPr id="5920" name="Google Shape;5920;p84"/>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84"/>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84"/>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3" name="Google Shape;5923;p84"/>
          <p:cNvGrpSpPr/>
          <p:nvPr/>
        </p:nvGrpSpPr>
        <p:grpSpPr>
          <a:xfrm>
            <a:off x="5301532" y="1306499"/>
            <a:ext cx="310602" cy="352803"/>
            <a:chOff x="-28069875" y="3175300"/>
            <a:chExt cx="260725" cy="296150"/>
          </a:xfrm>
        </p:grpSpPr>
        <p:sp>
          <p:nvSpPr>
            <p:cNvPr id="5924" name="Google Shape;5924;p84"/>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84"/>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84"/>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84"/>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84"/>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84"/>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84"/>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84"/>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84"/>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33" name="Google Shape;5933;p84"/>
          <p:cNvSpPr/>
          <p:nvPr/>
        </p:nvSpPr>
        <p:spPr>
          <a:xfrm>
            <a:off x="5280965" y="1764235"/>
            <a:ext cx="352803" cy="350719"/>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34" name="Google Shape;5934;p84"/>
          <p:cNvGrpSpPr/>
          <p:nvPr/>
        </p:nvGrpSpPr>
        <p:grpSpPr>
          <a:xfrm>
            <a:off x="5342810" y="2213733"/>
            <a:ext cx="228045" cy="351880"/>
            <a:chOff x="-28032075" y="3916450"/>
            <a:chExt cx="191425" cy="295375"/>
          </a:xfrm>
        </p:grpSpPr>
        <p:sp>
          <p:nvSpPr>
            <p:cNvPr id="5935" name="Google Shape;5935;p84"/>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84"/>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84"/>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8" name="Google Shape;5938;p84"/>
          <p:cNvGrpSpPr/>
          <p:nvPr/>
        </p:nvGrpSpPr>
        <p:grpSpPr>
          <a:xfrm>
            <a:off x="7508157" y="1306484"/>
            <a:ext cx="352833" cy="352833"/>
            <a:chOff x="-26201650" y="3176075"/>
            <a:chExt cx="296175" cy="296175"/>
          </a:xfrm>
        </p:grpSpPr>
        <p:sp>
          <p:nvSpPr>
            <p:cNvPr id="5939" name="Google Shape;5939;p84"/>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84"/>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1" name="Google Shape;5941;p84"/>
          <p:cNvGrpSpPr/>
          <p:nvPr/>
        </p:nvGrpSpPr>
        <p:grpSpPr>
          <a:xfrm>
            <a:off x="7507680" y="1763705"/>
            <a:ext cx="353786" cy="351880"/>
            <a:chOff x="-26204800" y="3547050"/>
            <a:chExt cx="296975" cy="295375"/>
          </a:xfrm>
        </p:grpSpPr>
        <p:sp>
          <p:nvSpPr>
            <p:cNvPr id="5942" name="Google Shape;5942;p84"/>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84"/>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44" name="Google Shape;5944;p84"/>
          <p:cNvSpPr/>
          <p:nvPr/>
        </p:nvSpPr>
        <p:spPr>
          <a:xfrm>
            <a:off x="7540567" y="2213200"/>
            <a:ext cx="289009" cy="352833"/>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45" name="Google Shape;5945;p84"/>
          <p:cNvGrpSpPr/>
          <p:nvPr/>
        </p:nvGrpSpPr>
        <p:grpSpPr>
          <a:xfrm>
            <a:off x="6178935" y="2693683"/>
            <a:ext cx="345328" cy="352833"/>
            <a:chOff x="-24353875" y="3147725"/>
            <a:chExt cx="289875" cy="296175"/>
          </a:xfrm>
        </p:grpSpPr>
        <p:sp>
          <p:nvSpPr>
            <p:cNvPr id="5946" name="Google Shape;5946;p84"/>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84"/>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8" name="Google Shape;5948;p84"/>
          <p:cNvGrpSpPr/>
          <p:nvPr/>
        </p:nvGrpSpPr>
        <p:grpSpPr>
          <a:xfrm>
            <a:off x="6186917" y="3173090"/>
            <a:ext cx="329365" cy="351910"/>
            <a:chOff x="-24344425" y="3519475"/>
            <a:chExt cx="276475" cy="295400"/>
          </a:xfrm>
        </p:grpSpPr>
        <p:sp>
          <p:nvSpPr>
            <p:cNvPr id="5949" name="Google Shape;5949;p84"/>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84"/>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1" name="Google Shape;5951;p84"/>
          <p:cNvGrpSpPr/>
          <p:nvPr/>
        </p:nvGrpSpPr>
        <p:grpSpPr>
          <a:xfrm>
            <a:off x="6176597" y="3625010"/>
            <a:ext cx="350004" cy="348128"/>
            <a:chOff x="-24353075" y="3891250"/>
            <a:chExt cx="293800" cy="292225"/>
          </a:xfrm>
        </p:grpSpPr>
        <p:sp>
          <p:nvSpPr>
            <p:cNvPr id="5952" name="Google Shape;5952;p84"/>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84"/>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4" name="Google Shape;5954;p84"/>
          <p:cNvGrpSpPr/>
          <p:nvPr/>
        </p:nvGrpSpPr>
        <p:grpSpPr>
          <a:xfrm>
            <a:off x="7960068" y="3173313"/>
            <a:ext cx="353757" cy="351463"/>
            <a:chOff x="-22845575" y="3504075"/>
            <a:chExt cx="296950" cy="295025"/>
          </a:xfrm>
        </p:grpSpPr>
        <p:sp>
          <p:nvSpPr>
            <p:cNvPr id="5955" name="Google Shape;5955;p84"/>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84"/>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7" name="Google Shape;5957;p84"/>
          <p:cNvGrpSpPr/>
          <p:nvPr/>
        </p:nvGrpSpPr>
        <p:grpSpPr>
          <a:xfrm>
            <a:off x="5753249" y="1306961"/>
            <a:ext cx="299344" cy="351880"/>
            <a:chOff x="-27691025" y="3175300"/>
            <a:chExt cx="251275" cy="295375"/>
          </a:xfrm>
        </p:grpSpPr>
        <p:sp>
          <p:nvSpPr>
            <p:cNvPr id="5958" name="Google Shape;5958;p84"/>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84"/>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84"/>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84"/>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2" name="Google Shape;5962;p84"/>
          <p:cNvGrpSpPr/>
          <p:nvPr/>
        </p:nvGrpSpPr>
        <p:grpSpPr>
          <a:xfrm>
            <a:off x="5725566" y="1825637"/>
            <a:ext cx="354710" cy="228015"/>
            <a:chOff x="-27721750" y="3598250"/>
            <a:chExt cx="297750" cy="191400"/>
          </a:xfrm>
        </p:grpSpPr>
        <p:sp>
          <p:nvSpPr>
            <p:cNvPr id="5963" name="Google Shape;5963;p84"/>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84"/>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5" name="Google Shape;5965;p84"/>
          <p:cNvGrpSpPr/>
          <p:nvPr/>
        </p:nvGrpSpPr>
        <p:grpSpPr>
          <a:xfrm>
            <a:off x="5726966" y="2219183"/>
            <a:ext cx="351910" cy="340980"/>
            <a:chOff x="-27719400" y="3925600"/>
            <a:chExt cx="295400" cy="286225"/>
          </a:xfrm>
        </p:grpSpPr>
        <p:sp>
          <p:nvSpPr>
            <p:cNvPr id="5966" name="Google Shape;5966;p84"/>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84"/>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8" name="Google Shape;5968;p84"/>
          <p:cNvGrpSpPr/>
          <p:nvPr/>
        </p:nvGrpSpPr>
        <p:grpSpPr>
          <a:xfrm>
            <a:off x="7948238" y="1306023"/>
            <a:ext cx="353757" cy="353757"/>
            <a:chOff x="-25834600" y="3176875"/>
            <a:chExt cx="296950" cy="296950"/>
          </a:xfrm>
        </p:grpSpPr>
        <p:sp>
          <p:nvSpPr>
            <p:cNvPr id="5969" name="Google Shape;5969;p84"/>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84"/>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84"/>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84"/>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84"/>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4" name="Google Shape;5974;p84"/>
          <p:cNvGrpSpPr/>
          <p:nvPr/>
        </p:nvGrpSpPr>
        <p:grpSpPr>
          <a:xfrm>
            <a:off x="7948238" y="1774024"/>
            <a:ext cx="353757" cy="331241"/>
            <a:chOff x="-25834600" y="3564375"/>
            <a:chExt cx="296950" cy="278050"/>
          </a:xfrm>
        </p:grpSpPr>
        <p:sp>
          <p:nvSpPr>
            <p:cNvPr id="5975" name="Google Shape;5975;p84"/>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84"/>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84"/>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84"/>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84"/>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84"/>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84"/>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84"/>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3" name="Google Shape;5983;p84"/>
          <p:cNvGrpSpPr/>
          <p:nvPr/>
        </p:nvGrpSpPr>
        <p:grpSpPr>
          <a:xfrm>
            <a:off x="7946362" y="2213376"/>
            <a:ext cx="357509" cy="352595"/>
            <a:chOff x="-25834600" y="3915850"/>
            <a:chExt cx="300100" cy="295975"/>
          </a:xfrm>
        </p:grpSpPr>
        <p:sp>
          <p:nvSpPr>
            <p:cNvPr id="5984" name="Google Shape;5984;p84"/>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84"/>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84"/>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7" name="Google Shape;5987;p84"/>
          <p:cNvGrpSpPr/>
          <p:nvPr/>
        </p:nvGrpSpPr>
        <p:grpSpPr>
          <a:xfrm>
            <a:off x="6681790" y="2694606"/>
            <a:ext cx="228968" cy="350987"/>
            <a:chOff x="-23930925" y="3149300"/>
            <a:chExt cx="192200" cy="294625"/>
          </a:xfrm>
        </p:grpSpPr>
        <p:sp>
          <p:nvSpPr>
            <p:cNvPr id="5988" name="Google Shape;5988;p84"/>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84"/>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84"/>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84"/>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2" name="Google Shape;5992;p84"/>
          <p:cNvGrpSpPr/>
          <p:nvPr/>
        </p:nvGrpSpPr>
        <p:grpSpPr>
          <a:xfrm>
            <a:off x="6638620" y="3173090"/>
            <a:ext cx="315307" cy="351910"/>
            <a:chOff x="-23962425" y="3519475"/>
            <a:chExt cx="264675" cy="295400"/>
          </a:xfrm>
        </p:grpSpPr>
        <p:sp>
          <p:nvSpPr>
            <p:cNvPr id="5993" name="Google Shape;5993;p84"/>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84"/>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95" name="Google Shape;5995;p84"/>
          <p:cNvSpPr/>
          <p:nvPr/>
        </p:nvSpPr>
        <p:spPr>
          <a:xfrm>
            <a:off x="6609056" y="3626801"/>
            <a:ext cx="375349" cy="344435"/>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96" name="Google Shape;5996;p84"/>
          <p:cNvGrpSpPr/>
          <p:nvPr/>
        </p:nvGrpSpPr>
        <p:grpSpPr>
          <a:xfrm>
            <a:off x="8017295" y="3623134"/>
            <a:ext cx="239302" cy="351880"/>
            <a:chOff x="-22788075" y="3904625"/>
            <a:chExt cx="200875" cy="295375"/>
          </a:xfrm>
        </p:grpSpPr>
        <p:sp>
          <p:nvSpPr>
            <p:cNvPr id="5997" name="Google Shape;5997;p84"/>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84"/>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84"/>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84"/>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1" name="Google Shape;6001;p84"/>
          <p:cNvGrpSpPr/>
          <p:nvPr/>
        </p:nvGrpSpPr>
        <p:grpSpPr>
          <a:xfrm>
            <a:off x="6172593" y="1306499"/>
            <a:ext cx="354710" cy="352803"/>
            <a:chOff x="-27351575" y="3175300"/>
            <a:chExt cx="297750" cy="296150"/>
          </a:xfrm>
        </p:grpSpPr>
        <p:sp>
          <p:nvSpPr>
            <p:cNvPr id="6002" name="Google Shape;6002;p84"/>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84"/>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84"/>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84"/>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6" name="Google Shape;6006;p84"/>
          <p:cNvGrpSpPr/>
          <p:nvPr/>
        </p:nvGrpSpPr>
        <p:grpSpPr>
          <a:xfrm>
            <a:off x="6218402" y="1758809"/>
            <a:ext cx="269293" cy="353072"/>
            <a:chOff x="-27313750" y="3545275"/>
            <a:chExt cx="226050" cy="296375"/>
          </a:xfrm>
        </p:grpSpPr>
        <p:sp>
          <p:nvSpPr>
            <p:cNvPr id="6007" name="Google Shape;6007;p84"/>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84"/>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84"/>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0" name="Google Shape;6010;p84"/>
          <p:cNvGrpSpPr/>
          <p:nvPr/>
        </p:nvGrpSpPr>
        <p:grpSpPr>
          <a:xfrm>
            <a:off x="6172593" y="2211380"/>
            <a:ext cx="354710" cy="356586"/>
            <a:chOff x="-27351575" y="3915650"/>
            <a:chExt cx="297750" cy="299325"/>
          </a:xfrm>
        </p:grpSpPr>
        <p:sp>
          <p:nvSpPr>
            <p:cNvPr id="6011" name="Google Shape;6011;p84"/>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84"/>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3" name="Google Shape;6013;p84"/>
          <p:cNvGrpSpPr/>
          <p:nvPr/>
        </p:nvGrpSpPr>
        <p:grpSpPr>
          <a:xfrm>
            <a:off x="4860084" y="2693579"/>
            <a:ext cx="319060" cy="353042"/>
            <a:chOff x="-25445525" y="3175900"/>
            <a:chExt cx="267825" cy="296350"/>
          </a:xfrm>
        </p:grpSpPr>
        <p:sp>
          <p:nvSpPr>
            <p:cNvPr id="6014" name="Google Shape;6014;p84"/>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84"/>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84"/>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7" name="Google Shape;6017;p84"/>
          <p:cNvGrpSpPr/>
          <p:nvPr/>
        </p:nvGrpSpPr>
        <p:grpSpPr>
          <a:xfrm>
            <a:off x="4841797" y="3183902"/>
            <a:ext cx="355633" cy="330288"/>
            <a:chOff x="-25465200" y="3565175"/>
            <a:chExt cx="298525" cy="277250"/>
          </a:xfrm>
        </p:grpSpPr>
        <p:sp>
          <p:nvSpPr>
            <p:cNvPr id="6018" name="Google Shape;6018;p84"/>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84"/>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0" name="Google Shape;6020;p84"/>
          <p:cNvGrpSpPr/>
          <p:nvPr/>
        </p:nvGrpSpPr>
        <p:grpSpPr>
          <a:xfrm>
            <a:off x="4841336" y="3623432"/>
            <a:ext cx="356556" cy="351285"/>
            <a:chOff x="-25465200" y="3916150"/>
            <a:chExt cx="299300" cy="294875"/>
          </a:xfrm>
        </p:grpSpPr>
        <p:sp>
          <p:nvSpPr>
            <p:cNvPr id="6021" name="Google Shape;6021;p84"/>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84"/>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3" name="Google Shape;6023;p84"/>
          <p:cNvGrpSpPr/>
          <p:nvPr/>
        </p:nvGrpSpPr>
        <p:grpSpPr>
          <a:xfrm>
            <a:off x="7068775" y="2693698"/>
            <a:ext cx="351880" cy="352803"/>
            <a:chOff x="-23615075" y="3148525"/>
            <a:chExt cx="295375" cy="296150"/>
          </a:xfrm>
        </p:grpSpPr>
        <p:sp>
          <p:nvSpPr>
            <p:cNvPr id="6024" name="Google Shape;6024;p84"/>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84"/>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84"/>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84"/>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28" name="Google Shape;6028;p84"/>
          <p:cNvSpPr/>
          <p:nvPr/>
        </p:nvSpPr>
        <p:spPr>
          <a:xfrm>
            <a:off x="7066872" y="3172057"/>
            <a:ext cx="356586" cy="353876"/>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29" name="Google Shape;6029;p84"/>
          <p:cNvGrpSpPr/>
          <p:nvPr/>
        </p:nvGrpSpPr>
        <p:grpSpPr>
          <a:xfrm>
            <a:off x="7068299" y="3632977"/>
            <a:ext cx="352833" cy="332194"/>
            <a:chOff x="-23615075" y="3906200"/>
            <a:chExt cx="296175" cy="278850"/>
          </a:xfrm>
        </p:grpSpPr>
        <p:sp>
          <p:nvSpPr>
            <p:cNvPr id="6030" name="Google Shape;6030;p84"/>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84"/>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84"/>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33" name="Google Shape;6033;p84"/>
          <p:cNvSpPr/>
          <p:nvPr/>
        </p:nvSpPr>
        <p:spPr>
          <a:xfrm>
            <a:off x="6187131" y="4064945"/>
            <a:ext cx="351880" cy="350957"/>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34" name="Google Shape;6034;p84"/>
          <p:cNvGrpSpPr/>
          <p:nvPr/>
        </p:nvGrpSpPr>
        <p:grpSpPr>
          <a:xfrm>
            <a:off x="6617268" y="1306618"/>
            <a:ext cx="353757" cy="352565"/>
            <a:chOff x="-26980600" y="3175500"/>
            <a:chExt cx="296950" cy="295950"/>
          </a:xfrm>
        </p:grpSpPr>
        <p:sp>
          <p:nvSpPr>
            <p:cNvPr id="6035" name="Google Shape;6035;p84"/>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84"/>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84"/>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38" name="Google Shape;6038;p84"/>
          <p:cNvSpPr/>
          <p:nvPr/>
        </p:nvSpPr>
        <p:spPr>
          <a:xfrm>
            <a:off x="6639835" y="1763639"/>
            <a:ext cx="309649" cy="351910"/>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39" name="Google Shape;6039;p84"/>
          <p:cNvGrpSpPr/>
          <p:nvPr/>
        </p:nvGrpSpPr>
        <p:grpSpPr>
          <a:xfrm>
            <a:off x="6617744" y="2245154"/>
            <a:ext cx="352803" cy="289039"/>
            <a:chOff x="-26981375" y="3951875"/>
            <a:chExt cx="296150" cy="242625"/>
          </a:xfrm>
        </p:grpSpPr>
        <p:sp>
          <p:nvSpPr>
            <p:cNvPr id="6040" name="Google Shape;6040;p84"/>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84"/>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84"/>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3" name="Google Shape;6043;p84"/>
          <p:cNvGrpSpPr/>
          <p:nvPr/>
        </p:nvGrpSpPr>
        <p:grpSpPr>
          <a:xfrm>
            <a:off x="5282787" y="2692745"/>
            <a:ext cx="351910" cy="354710"/>
            <a:chOff x="-25094250" y="3176075"/>
            <a:chExt cx="295400" cy="297750"/>
          </a:xfrm>
        </p:grpSpPr>
        <p:sp>
          <p:nvSpPr>
            <p:cNvPr id="6044" name="Google Shape;6044;p84"/>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84"/>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84"/>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7" name="Google Shape;6047;p84"/>
          <p:cNvGrpSpPr/>
          <p:nvPr/>
        </p:nvGrpSpPr>
        <p:grpSpPr>
          <a:xfrm>
            <a:off x="5282787" y="3173106"/>
            <a:ext cx="351910" cy="351880"/>
            <a:chOff x="-25094250" y="3547050"/>
            <a:chExt cx="295400" cy="295375"/>
          </a:xfrm>
        </p:grpSpPr>
        <p:sp>
          <p:nvSpPr>
            <p:cNvPr id="6048" name="Google Shape;6048;p84"/>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84"/>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84"/>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84"/>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84"/>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53" name="Google Shape;6053;p84"/>
          <p:cNvSpPr/>
          <p:nvPr/>
        </p:nvSpPr>
        <p:spPr>
          <a:xfrm>
            <a:off x="5282803" y="3678086"/>
            <a:ext cx="352833" cy="241864"/>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54" name="Google Shape;6054;p84"/>
          <p:cNvGrpSpPr/>
          <p:nvPr/>
        </p:nvGrpSpPr>
        <p:grpSpPr>
          <a:xfrm>
            <a:off x="7514864" y="2693698"/>
            <a:ext cx="352803" cy="352803"/>
            <a:chOff x="-23245675" y="3148525"/>
            <a:chExt cx="296150" cy="296150"/>
          </a:xfrm>
        </p:grpSpPr>
        <p:sp>
          <p:nvSpPr>
            <p:cNvPr id="6055" name="Google Shape;6055;p84"/>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84"/>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84"/>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58" name="Google Shape;6058;p84"/>
          <p:cNvSpPr/>
          <p:nvPr/>
        </p:nvSpPr>
        <p:spPr>
          <a:xfrm>
            <a:off x="7557046" y="3173040"/>
            <a:ext cx="269323" cy="351910"/>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59" name="Google Shape;6059;p84"/>
          <p:cNvGrpSpPr/>
          <p:nvPr/>
        </p:nvGrpSpPr>
        <p:grpSpPr>
          <a:xfrm>
            <a:off x="7515325" y="3622672"/>
            <a:ext cx="351880" cy="352803"/>
            <a:chOff x="-23244900" y="3888100"/>
            <a:chExt cx="295375" cy="296150"/>
          </a:xfrm>
        </p:grpSpPr>
        <p:sp>
          <p:nvSpPr>
            <p:cNvPr id="6060" name="Google Shape;6060;p84"/>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84"/>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84"/>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84"/>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84"/>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84"/>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84"/>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84"/>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84"/>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84"/>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84"/>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71" name="Google Shape;6071;p84"/>
          <p:cNvSpPr/>
          <p:nvPr/>
        </p:nvSpPr>
        <p:spPr>
          <a:xfrm>
            <a:off x="6591589" y="4063538"/>
            <a:ext cx="353786" cy="353757"/>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84"/>
          <p:cNvSpPr txBox="1"/>
          <p:nvPr/>
        </p:nvSpPr>
        <p:spPr>
          <a:xfrm>
            <a:off x="826588"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Educational Icons</a:t>
            </a:r>
            <a:endParaRPr sz="2400">
              <a:solidFill>
                <a:schemeClr val="lt1"/>
              </a:solidFill>
            </a:endParaRPr>
          </a:p>
        </p:txBody>
      </p:sp>
      <p:sp>
        <p:nvSpPr>
          <p:cNvPr id="6073" name="Google Shape;6073;p84"/>
          <p:cNvSpPr txBox="1"/>
          <p:nvPr/>
        </p:nvSpPr>
        <p:spPr>
          <a:xfrm>
            <a:off x="4835313"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Medical Icons</a:t>
            </a:r>
            <a:endParaRPr sz="2400">
              <a:solidFill>
                <a:schemeClr val="lt1"/>
              </a:solidFill>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077"/>
        <p:cNvGrpSpPr/>
        <p:nvPr/>
      </p:nvGrpSpPr>
      <p:grpSpPr>
        <a:xfrm>
          <a:off x="0" y="0"/>
          <a:ext cx="0" cy="0"/>
          <a:chOff x="0" y="0"/>
          <a:chExt cx="0" cy="0"/>
        </a:xfrm>
      </p:grpSpPr>
      <p:sp>
        <p:nvSpPr>
          <p:cNvPr id="6078" name="Google Shape;6078;p85"/>
          <p:cNvSpPr/>
          <p:nvPr/>
        </p:nvSpPr>
        <p:spPr>
          <a:xfrm>
            <a:off x="832529" y="1377078"/>
            <a:ext cx="367261" cy="366364"/>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79" name="Google Shape;6079;p85"/>
          <p:cNvGrpSpPr/>
          <p:nvPr/>
        </p:nvGrpSpPr>
        <p:grpSpPr>
          <a:xfrm>
            <a:off x="832654" y="1819647"/>
            <a:ext cx="367261" cy="367261"/>
            <a:chOff x="-65145700" y="3727425"/>
            <a:chExt cx="317425" cy="317425"/>
          </a:xfrm>
        </p:grpSpPr>
        <p:sp>
          <p:nvSpPr>
            <p:cNvPr id="6080" name="Google Shape;6080;p85"/>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85"/>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2" name="Google Shape;6082;p85"/>
          <p:cNvGrpSpPr/>
          <p:nvPr/>
        </p:nvGrpSpPr>
        <p:grpSpPr>
          <a:xfrm>
            <a:off x="835851" y="2248561"/>
            <a:ext cx="360868" cy="367261"/>
            <a:chOff x="-65144125" y="4094450"/>
            <a:chExt cx="311900" cy="317425"/>
          </a:xfrm>
        </p:grpSpPr>
        <p:sp>
          <p:nvSpPr>
            <p:cNvPr id="6083" name="Google Shape;6083;p85"/>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85"/>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85"/>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86" name="Google Shape;6086;p85"/>
          <p:cNvSpPr/>
          <p:nvPr/>
        </p:nvSpPr>
        <p:spPr>
          <a:xfrm>
            <a:off x="3040079" y="1375704"/>
            <a:ext cx="369083" cy="369112"/>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87" name="Google Shape;6087;p85"/>
          <p:cNvGrpSpPr/>
          <p:nvPr/>
        </p:nvGrpSpPr>
        <p:grpSpPr>
          <a:xfrm>
            <a:off x="3039420" y="1819256"/>
            <a:ext cx="370645" cy="368042"/>
            <a:chOff x="-63250675" y="3744075"/>
            <a:chExt cx="320350" cy="318100"/>
          </a:xfrm>
        </p:grpSpPr>
        <p:sp>
          <p:nvSpPr>
            <p:cNvPr id="6088" name="Google Shape;6088;p85"/>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85"/>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85"/>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1" name="Google Shape;6091;p85"/>
          <p:cNvGrpSpPr/>
          <p:nvPr/>
        </p:nvGrpSpPr>
        <p:grpSpPr>
          <a:xfrm>
            <a:off x="3041112" y="2248561"/>
            <a:ext cx="367261" cy="367261"/>
            <a:chOff x="-63250675" y="4110200"/>
            <a:chExt cx="317425" cy="317425"/>
          </a:xfrm>
        </p:grpSpPr>
        <p:sp>
          <p:nvSpPr>
            <p:cNvPr id="6092" name="Google Shape;6092;p85"/>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85"/>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85"/>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85"/>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85"/>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85"/>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85"/>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85"/>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85"/>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1" name="Google Shape;6101;p85"/>
          <p:cNvGrpSpPr/>
          <p:nvPr/>
        </p:nvGrpSpPr>
        <p:grpSpPr>
          <a:xfrm>
            <a:off x="1720159" y="2745656"/>
            <a:ext cx="359075" cy="358844"/>
            <a:chOff x="-61351725" y="3372400"/>
            <a:chExt cx="310350" cy="310150"/>
          </a:xfrm>
        </p:grpSpPr>
        <p:sp>
          <p:nvSpPr>
            <p:cNvPr id="6102" name="Google Shape;6102;p85"/>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85"/>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85"/>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5" name="Google Shape;6105;p85"/>
          <p:cNvGrpSpPr/>
          <p:nvPr/>
        </p:nvGrpSpPr>
        <p:grpSpPr>
          <a:xfrm>
            <a:off x="1716514" y="3208713"/>
            <a:ext cx="366364" cy="333534"/>
            <a:chOff x="-61354875" y="3751050"/>
            <a:chExt cx="316650" cy="288275"/>
          </a:xfrm>
        </p:grpSpPr>
        <p:sp>
          <p:nvSpPr>
            <p:cNvPr id="6106" name="Google Shape;6106;p85"/>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85"/>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85"/>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9" name="Google Shape;6109;p85"/>
          <p:cNvGrpSpPr/>
          <p:nvPr/>
        </p:nvGrpSpPr>
        <p:grpSpPr>
          <a:xfrm>
            <a:off x="1716514" y="3650352"/>
            <a:ext cx="366364" cy="367290"/>
            <a:chOff x="-61354875" y="4101525"/>
            <a:chExt cx="316650" cy="317450"/>
          </a:xfrm>
        </p:grpSpPr>
        <p:sp>
          <p:nvSpPr>
            <p:cNvPr id="6110" name="Google Shape;6110;p85"/>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85"/>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2" name="Google Shape;6112;p85"/>
          <p:cNvGrpSpPr/>
          <p:nvPr/>
        </p:nvGrpSpPr>
        <p:grpSpPr>
          <a:xfrm>
            <a:off x="3932949" y="2742228"/>
            <a:ext cx="368157" cy="365699"/>
            <a:chOff x="-59470075" y="3308975"/>
            <a:chExt cx="318200" cy="316075"/>
          </a:xfrm>
        </p:grpSpPr>
        <p:sp>
          <p:nvSpPr>
            <p:cNvPr id="6113" name="Google Shape;6113;p85"/>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85"/>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85"/>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85"/>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85"/>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85"/>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85"/>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85"/>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85"/>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2" name="Google Shape;6122;p85"/>
          <p:cNvGrpSpPr/>
          <p:nvPr/>
        </p:nvGrpSpPr>
        <p:grpSpPr>
          <a:xfrm>
            <a:off x="1278379" y="1377933"/>
            <a:ext cx="367261" cy="364686"/>
            <a:chOff x="-64781025" y="3361050"/>
            <a:chExt cx="317425" cy="315200"/>
          </a:xfrm>
        </p:grpSpPr>
        <p:sp>
          <p:nvSpPr>
            <p:cNvPr id="6123" name="Google Shape;6123;p85"/>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85"/>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85"/>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85"/>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27" name="Google Shape;6127;p85"/>
          <p:cNvSpPr/>
          <p:nvPr/>
        </p:nvSpPr>
        <p:spPr>
          <a:xfrm>
            <a:off x="1278254" y="1820539"/>
            <a:ext cx="367261" cy="36543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85"/>
          <p:cNvSpPr/>
          <p:nvPr/>
        </p:nvSpPr>
        <p:spPr>
          <a:xfrm>
            <a:off x="1305588" y="2248541"/>
            <a:ext cx="312592" cy="36726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85"/>
          <p:cNvSpPr/>
          <p:nvPr/>
        </p:nvSpPr>
        <p:spPr>
          <a:xfrm>
            <a:off x="3490873" y="1417182"/>
            <a:ext cx="366335" cy="286155"/>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30" name="Google Shape;6130;p85"/>
          <p:cNvGrpSpPr/>
          <p:nvPr/>
        </p:nvGrpSpPr>
        <p:grpSpPr>
          <a:xfrm>
            <a:off x="3482779" y="1819372"/>
            <a:ext cx="382765" cy="367810"/>
            <a:chOff x="-62890750" y="3747425"/>
            <a:chExt cx="330825" cy="317900"/>
          </a:xfrm>
        </p:grpSpPr>
        <p:sp>
          <p:nvSpPr>
            <p:cNvPr id="6131" name="Google Shape;6131;p85"/>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85"/>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85"/>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85"/>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85"/>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85"/>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85"/>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85"/>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85"/>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85"/>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85"/>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85"/>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85"/>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85"/>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5" name="Google Shape;6145;p85"/>
          <p:cNvGrpSpPr/>
          <p:nvPr/>
        </p:nvGrpSpPr>
        <p:grpSpPr>
          <a:xfrm>
            <a:off x="3490531" y="2249009"/>
            <a:ext cx="367261" cy="366364"/>
            <a:chOff x="-62884425" y="4111775"/>
            <a:chExt cx="317425" cy="316650"/>
          </a:xfrm>
        </p:grpSpPr>
        <p:sp>
          <p:nvSpPr>
            <p:cNvPr id="6146" name="Google Shape;6146;p85"/>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85"/>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8" name="Google Shape;6148;p85"/>
          <p:cNvGrpSpPr/>
          <p:nvPr/>
        </p:nvGrpSpPr>
        <p:grpSpPr>
          <a:xfrm>
            <a:off x="2163165" y="2745078"/>
            <a:ext cx="365438" cy="360001"/>
            <a:chOff x="-60991775" y="3376900"/>
            <a:chExt cx="315850" cy="311150"/>
          </a:xfrm>
        </p:grpSpPr>
        <p:sp>
          <p:nvSpPr>
            <p:cNvPr id="6149" name="Google Shape;6149;p85"/>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85"/>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85"/>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2" name="Google Shape;6152;p85"/>
          <p:cNvGrpSpPr/>
          <p:nvPr/>
        </p:nvGrpSpPr>
        <p:grpSpPr>
          <a:xfrm>
            <a:off x="2162702" y="3195942"/>
            <a:ext cx="366364" cy="359075"/>
            <a:chOff x="-60988625" y="3740800"/>
            <a:chExt cx="316650" cy="310350"/>
          </a:xfrm>
        </p:grpSpPr>
        <p:sp>
          <p:nvSpPr>
            <p:cNvPr id="6153" name="Google Shape;6153;p85"/>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85"/>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85"/>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6" name="Google Shape;6156;p85"/>
          <p:cNvGrpSpPr/>
          <p:nvPr/>
        </p:nvGrpSpPr>
        <p:grpSpPr>
          <a:xfrm>
            <a:off x="2162702" y="3651393"/>
            <a:ext cx="366364" cy="365207"/>
            <a:chOff x="-60987850" y="4100950"/>
            <a:chExt cx="316650" cy="315650"/>
          </a:xfrm>
        </p:grpSpPr>
        <p:sp>
          <p:nvSpPr>
            <p:cNvPr id="6157" name="Google Shape;6157;p85"/>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85"/>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85"/>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85"/>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85"/>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2" name="Google Shape;6162;p85"/>
          <p:cNvGrpSpPr/>
          <p:nvPr/>
        </p:nvGrpSpPr>
        <p:grpSpPr>
          <a:xfrm>
            <a:off x="3932486" y="3196853"/>
            <a:ext cx="369083" cy="357253"/>
            <a:chOff x="-59447250" y="3706150"/>
            <a:chExt cx="319000" cy="308775"/>
          </a:xfrm>
        </p:grpSpPr>
        <p:sp>
          <p:nvSpPr>
            <p:cNvPr id="6163" name="Google Shape;6163;p85"/>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85"/>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85"/>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85"/>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7" name="Google Shape;6167;p85"/>
          <p:cNvGrpSpPr/>
          <p:nvPr/>
        </p:nvGrpSpPr>
        <p:grpSpPr>
          <a:xfrm>
            <a:off x="1721214" y="1378164"/>
            <a:ext cx="368186" cy="364224"/>
            <a:chOff x="-64406125" y="3362225"/>
            <a:chExt cx="318225" cy="314800"/>
          </a:xfrm>
        </p:grpSpPr>
        <p:sp>
          <p:nvSpPr>
            <p:cNvPr id="6168" name="Google Shape;6168;p85"/>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85"/>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70" name="Google Shape;6170;p85"/>
          <p:cNvSpPr/>
          <p:nvPr/>
        </p:nvSpPr>
        <p:spPr>
          <a:xfrm>
            <a:off x="1784421" y="1819628"/>
            <a:ext cx="241524" cy="36726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71" name="Google Shape;6171;p85"/>
          <p:cNvGrpSpPr/>
          <p:nvPr/>
        </p:nvGrpSpPr>
        <p:grpSpPr>
          <a:xfrm>
            <a:off x="1721677" y="2249009"/>
            <a:ext cx="367261" cy="366364"/>
            <a:chOff x="-64410850" y="4094450"/>
            <a:chExt cx="317425" cy="316650"/>
          </a:xfrm>
        </p:grpSpPr>
        <p:sp>
          <p:nvSpPr>
            <p:cNvPr id="6172" name="Google Shape;6172;p85"/>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85"/>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85"/>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75" name="Google Shape;6175;p85"/>
          <p:cNvSpPr/>
          <p:nvPr/>
        </p:nvSpPr>
        <p:spPr>
          <a:xfrm>
            <a:off x="3965897" y="1376528"/>
            <a:ext cx="319882" cy="367463"/>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76" name="Google Shape;6176;p85"/>
          <p:cNvGrpSpPr/>
          <p:nvPr/>
        </p:nvGrpSpPr>
        <p:grpSpPr>
          <a:xfrm>
            <a:off x="3943225" y="1819083"/>
            <a:ext cx="365467" cy="368389"/>
            <a:chOff x="-62516625" y="3743175"/>
            <a:chExt cx="315875" cy="318400"/>
          </a:xfrm>
        </p:grpSpPr>
        <p:sp>
          <p:nvSpPr>
            <p:cNvPr id="6177" name="Google Shape;6177;p85"/>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85"/>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9" name="Google Shape;6179;p85"/>
          <p:cNvGrpSpPr/>
          <p:nvPr/>
        </p:nvGrpSpPr>
        <p:grpSpPr>
          <a:xfrm>
            <a:off x="3950065" y="2269054"/>
            <a:ext cx="351786" cy="326274"/>
            <a:chOff x="-62511900" y="4129100"/>
            <a:chExt cx="304050" cy="282000"/>
          </a:xfrm>
        </p:grpSpPr>
        <p:sp>
          <p:nvSpPr>
            <p:cNvPr id="6180" name="Google Shape;6180;p85"/>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85"/>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85"/>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85"/>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85"/>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5" name="Google Shape;6185;p85"/>
          <p:cNvGrpSpPr/>
          <p:nvPr/>
        </p:nvGrpSpPr>
        <p:grpSpPr>
          <a:xfrm>
            <a:off x="2628187" y="2741448"/>
            <a:ext cx="310770" cy="367261"/>
            <a:chOff x="-60597975" y="3367475"/>
            <a:chExt cx="268600" cy="317425"/>
          </a:xfrm>
        </p:grpSpPr>
        <p:sp>
          <p:nvSpPr>
            <p:cNvPr id="6186" name="Google Shape;6186;p85"/>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85"/>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85"/>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85"/>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85"/>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91" name="Google Shape;6191;p85"/>
          <p:cNvSpPr/>
          <p:nvPr/>
        </p:nvSpPr>
        <p:spPr>
          <a:xfrm>
            <a:off x="2598914" y="3192959"/>
            <a:ext cx="369083" cy="365005"/>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92" name="Google Shape;6192;p85"/>
          <p:cNvGrpSpPr/>
          <p:nvPr/>
        </p:nvGrpSpPr>
        <p:grpSpPr>
          <a:xfrm>
            <a:off x="2600390" y="3702764"/>
            <a:ext cx="366364" cy="262465"/>
            <a:chOff x="-60621600" y="4145650"/>
            <a:chExt cx="316650" cy="226850"/>
          </a:xfrm>
        </p:grpSpPr>
        <p:sp>
          <p:nvSpPr>
            <p:cNvPr id="6193" name="Google Shape;6193;p85"/>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85"/>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85"/>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6" name="Google Shape;6196;p85"/>
          <p:cNvGrpSpPr/>
          <p:nvPr/>
        </p:nvGrpSpPr>
        <p:grpSpPr>
          <a:xfrm>
            <a:off x="3937042" y="3651263"/>
            <a:ext cx="359972" cy="365467"/>
            <a:chOff x="-59400775" y="4084200"/>
            <a:chExt cx="311125" cy="315875"/>
          </a:xfrm>
        </p:grpSpPr>
        <p:sp>
          <p:nvSpPr>
            <p:cNvPr id="6197" name="Google Shape;6197;p85"/>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85"/>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85"/>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85"/>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85"/>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85"/>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3" name="Google Shape;6203;p85"/>
          <p:cNvGrpSpPr/>
          <p:nvPr/>
        </p:nvGrpSpPr>
        <p:grpSpPr>
          <a:xfrm>
            <a:off x="2161136" y="1377094"/>
            <a:ext cx="365438" cy="366364"/>
            <a:chOff x="-64044600" y="3360375"/>
            <a:chExt cx="315850" cy="316650"/>
          </a:xfrm>
        </p:grpSpPr>
        <p:sp>
          <p:nvSpPr>
            <p:cNvPr id="6204" name="Google Shape;6204;p85"/>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85"/>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85"/>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7" name="Google Shape;6207;p85"/>
          <p:cNvGrpSpPr/>
          <p:nvPr/>
        </p:nvGrpSpPr>
        <p:grpSpPr>
          <a:xfrm>
            <a:off x="2187559" y="1819647"/>
            <a:ext cx="312592" cy="367261"/>
            <a:chOff x="-64022550" y="3727425"/>
            <a:chExt cx="270175" cy="317425"/>
          </a:xfrm>
        </p:grpSpPr>
        <p:sp>
          <p:nvSpPr>
            <p:cNvPr id="6208" name="Google Shape;6208;p85"/>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85"/>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85"/>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1" name="Google Shape;6211;p85"/>
          <p:cNvGrpSpPr/>
          <p:nvPr/>
        </p:nvGrpSpPr>
        <p:grpSpPr>
          <a:xfrm>
            <a:off x="2211697" y="2248547"/>
            <a:ext cx="264317" cy="367290"/>
            <a:chOff x="-64001300" y="4093650"/>
            <a:chExt cx="228450" cy="317450"/>
          </a:xfrm>
        </p:grpSpPr>
        <p:sp>
          <p:nvSpPr>
            <p:cNvPr id="6212" name="Google Shape;6212;p85"/>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85"/>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85"/>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85"/>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6" name="Google Shape;6216;p85"/>
          <p:cNvGrpSpPr/>
          <p:nvPr/>
        </p:nvGrpSpPr>
        <p:grpSpPr>
          <a:xfrm>
            <a:off x="830701" y="2741838"/>
            <a:ext cx="359972" cy="366480"/>
            <a:chOff x="-62148800" y="3377700"/>
            <a:chExt cx="311125" cy="316750"/>
          </a:xfrm>
        </p:grpSpPr>
        <p:sp>
          <p:nvSpPr>
            <p:cNvPr id="6217" name="Google Shape;6217;p85"/>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85"/>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9" name="Google Shape;6219;p85"/>
          <p:cNvGrpSpPr/>
          <p:nvPr/>
        </p:nvGrpSpPr>
        <p:grpSpPr>
          <a:xfrm>
            <a:off x="826608" y="3191835"/>
            <a:ext cx="368157" cy="367290"/>
            <a:chOff x="-62154300" y="3743950"/>
            <a:chExt cx="318200" cy="317450"/>
          </a:xfrm>
        </p:grpSpPr>
        <p:sp>
          <p:nvSpPr>
            <p:cNvPr id="6220" name="Google Shape;6220;p85"/>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85"/>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2" name="Google Shape;6222;p85"/>
          <p:cNvGrpSpPr/>
          <p:nvPr/>
        </p:nvGrpSpPr>
        <p:grpSpPr>
          <a:xfrm>
            <a:off x="826594" y="3650815"/>
            <a:ext cx="368186" cy="366364"/>
            <a:chOff x="-62151950" y="4111775"/>
            <a:chExt cx="318225" cy="316650"/>
          </a:xfrm>
        </p:grpSpPr>
        <p:sp>
          <p:nvSpPr>
            <p:cNvPr id="6223" name="Google Shape;6223;p85"/>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85"/>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85"/>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85"/>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7" name="Google Shape;6227;p85"/>
          <p:cNvGrpSpPr/>
          <p:nvPr/>
        </p:nvGrpSpPr>
        <p:grpSpPr>
          <a:xfrm>
            <a:off x="3045218" y="2741361"/>
            <a:ext cx="368157" cy="367434"/>
            <a:chOff x="-60254550" y="3367325"/>
            <a:chExt cx="318200" cy="317575"/>
          </a:xfrm>
        </p:grpSpPr>
        <p:sp>
          <p:nvSpPr>
            <p:cNvPr id="6228" name="Google Shape;6228;p85"/>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85"/>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85"/>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85"/>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2" name="Google Shape;6232;p85"/>
          <p:cNvGrpSpPr/>
          <p:nvPr/>
        </p:nvGrpSpPr>
        <p:grpSpPr>
          <a:xfrm>
            <a:off x="3046115" y="3192355"/>
            <a:ext cx="366364" cy="366248"/>
            <a:chOff x="-60255350" y="3733825"/>
            <a:chExt cx="316650" cy="316550"/>
          </a:xfrm>
        </p:grpSpPr>
        <p:sp>
          <p:nvSpPr>
            <p:cNvPr id="6233" name="Google Shape;6233;p85"/>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85"/>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85"/>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85"/>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85"/>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85"/>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85"/>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0" name="Google Shape;6240;p85"/>
          <p:cNvGrpSpPr/>
          <p:nvPr/>
        </p:nvGrpSpPr>
        <p:grpSpPr>
          <a:xfrm>
            <a:off x="3073912" y="3651263"/>
            <a:ext cx="310770" cy="365467"/>
            <a:chOff x="-60232500" y="4101525"/>
            <a:chExt cx="268600" cy="315875"/>
          </a:xfrm>
        </p:grpSpPr>
        <p:sp>
          <p:nvSpPr>
            <p:cNvPr id="6241" name="Google Shape;6241;p85"/>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85"/>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43" name="Google Shape;6243;p85"/>
          <p:cNvSpPr/>
          <p:nvPr/>
        </p:nvSpPr>
        <p:spPr>
          <a:xfrm>
            <a:off x="2161686" y="4120197"/>
            <a:ext cx="366335" cy="367290"/>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44" name="Google Shape;6244;p85"/>
          <p:cNvGrpSpPr/>
          <p:nvPr/>
        </p:nvGrpSpPr>
        <p:grpSpPr>
          <a:xfrm>
            <a:off x="2606912" y="1377094"/>
            <a:ext cx="368186" cy="366364"/>
            <a:chOff x="-63679950" y="3360375"/>
            <a:chExt cx="318225" cy="316650"/>
          </a:xfrm>
        </p:grpSpPr>
        <p:sp>
          <p:nvSpPr>
            <p:cNvPr id="6245" name="Google Shape;6245;p85"/>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85"/>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85"/>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85"/>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49" name="Google Shape;6249;p85"/>
          <p:cNvSpPr/>
          <p:nvPr/>
        </p:nvSpPr>
        <p:spPr>
          <a:xfrm>
            <a:off x="2605879" y="1819397"/>
            <a:ext cx="370009" cy="367724"/>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50" name="Google Shape;6250;p85"/>
          <p:cNvGrpSpPr/>
          <p:nvPr/>
        </p:nvGrpSpPr>
        <p:grpSpPr>
          <a:xfrm>
            <a:off x="2605539" y="2248431"/>
            <a:ext cx="370934" cy="367521"/>
            <a:chOff x="-63679950" y="4093450"/>
            <a:chExt cx="320600" cy="317650"/>
          </a:xfrm>
        </p:grpSpPr>
        <p:sp>
          <p:nvSpPr>
            <p:cNvPr id="6251" name="Google Shape;6251;p85"/>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85"/>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85"/>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4" name="Google Shape;6254;p85"/>
          <p:cNvGrpSpPr/>
          <p:nvPr/>
        </p:nvGrpSpPr>
        <p:grpSpPr>
          <a:xfrm>
            <a:off x="1265656" y="2741433"/>
            <a:ext cx="366364" cy="367290"/>
            <a:chOff x="-61784125" y="3377700"/>
            <a:chExt cx="316650" cy="317450"/>
          </a:xfrm>
        </p:grpSpPr>
        <p:sp>
          <p:nvSpPr>
            <p:cNvPr id="6255" name="Google Shape;6255;p85"/>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85"/>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85"/>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85"/>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85"/>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85"/>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85"/>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2" name="Google Shape;6262;p85"/>
          <p:cNvGrpSpPr/>
          <p:nvPr/>
        </p:nvGrpSpPr>
        <p:grpSpPr>
          <a:xfrm>
            <a:off x="1265656" y="3191835"/>
            <a:ext cx="366364" cy="367290"/>
            <a:chOff x="-61783350" y="3743950"/>
            <a:chExt cx="316650" cy="317450"/>
          </a:xfrm>
        </p:grpSpPr>
        <p:sp>
          <p:nvSpPr>
            <p:cNvPr id="6263" name="Google Shape;6263;p85"/>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85"/>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65" name="Google Shape;6265;p85"/>
          <p:cNvSpPr/>
          <p:nvPr/>
        </p:nvSpPr>
        <p:spPr>
          <a:xfrm>
            <a:off x="1265537" y="3650636"/>
            <a:ext cx="366364" cy="366682"/>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85"/>
          <p:cNvSpPr/>
          <p:nvPr/>
        </p:nvSpPr>
        <p:spPr>
          <a:xfrm>
            <a:off x="3488339" y="2751280"/>
            <a:ext cx="366364" cy="347563"/>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85"/>
          <p:cNvSpPr/>
          <p:nvPr/>
        </p:nvSpPr>
        <p:spPr>
          <a:xfrm>
            <a:off x="3487428" y="3231921"/>
            <a:ext cx="368186" cy="287081"/>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68" name="Google Shape;6268;p85"/>
          <p:cNvGrpSpPr/>
          <p:nvPr/>
        </p:nvGrpSpPr>
        <p:grpSpPr>
          <a:xfrm>
            <a:off x="3487080" y="3651668"/>
            <a:ext cx="369112" cy="364657"/>
            <a:chOff x="-59869425" y="4102225"/>
            <a:chExt cx="319025" cy="315175"/>
          </a:xfrm>
        </p:grpSpPr>
        <p:sp>
          <p:nvSpPr>
            <p:cNvPr id="6269" name="Google Shape;6269;p85"/>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85"/>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85"/>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85"/>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3" name="Google Shape;6273;p85"/>
          <p:cNvGrpSpPr/>
          <p:nvPr/>
        </p:nvGrpSpPr>
        <p:grpSpPr>
          <a:xfrm>
            <a:off x="2605883" y="4120490"/>
            <a:ext cx="366364" cy="365467"/>
            <a:chOff x="-59029025" y="3711650"/>
            <a:chExt cx="316650" cy="315875"/>
          </a:xfrm>
        </p:grpSpPr>
        <p:sp>
          <p:nvSpPr>
            <p:cNvPr id="6274" name="Google Shape;6274;p85"/>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85"/>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85"/>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85"/>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85"/>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85"/>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85"/>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1" name="Google Shape;6281;p85"/>
          <p:cNvGrpSpPr/>
          <p:nvPr/>
        </p:nvGrpSpPr>
        <p:grpSpPr>
          <a:xfrm>
            <a:off x="4841373" y="1398014"/>
            <a:ext cx="351940" cy="348188"/>
            <a:chOff x="581525" y="3254850"/>
            <a:chExt cx="297750" cy="294575"/>
          </a:xfrm>
        </p:grpSpPr>
        <p:sp>
          <p:nvSpPr>
            <p:cNvPr id="6282" name="Google Shape;6282;p85"/>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85"/>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85"/>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5" name="Google Shape;6285;p85"/>
          <p:cNvGrpSpPr/>
          <p:nvPr/>
        </p:nvGrpSpPr>
        <p:grpSpPr>
          <a:xfrm>
            <a:off x="4840442" y="1836950"/>
            <a:ext cx="353802" cy="351497"/>
            <a:chOff x="580725" y="3617925"/>
            <a:chExt cx="299325" cy="297375"/>
          </a:xfrm>
        </p:grpSpPr>
        <p:sp>
          <p:nvSpPr>
            <p:cNvPr id="6286" name="Google Shape;6286;p85"/>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85"/>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85"/>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85"/>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85"/>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1" name="Google Shape;6291;p85"/>
          <p:cNvGrpSpPr/>
          <p:nvPr/>
        </p:nvGrpSpPr>
        <p:grpSpPr>
          <a:xfrm>
            <a:off x="4842304" y="2284140"/>
            <a:ext cx="350079" cy="350079"/>
            <a:chOff x="583100" y="3982600"/>
            <a:chExt cx="296175" cy="296175"/>
          </a:xfrm>
        </p:grpSpPr>
        <p:sp>
          <p:nvSpPr>
            <p:cNvPr id="6292" name="Google Shape;6292;p85"/>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85"/>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85"/>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85"/>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85"/>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85"/>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85"/>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9" name="Google Shape;6299;p85"/>
          <p:cNvGrpSpPr/>
          <p:nvPr/>
        </p:nvGrpSpPr>
        <p:grpSpPr>
          <a:xfrm>
            <a:off x="7074918" y="1397764"/>
            <a:ext cx="307231" cy="348690"/>
            <a:chOff x="2423775" y="3226875"/>
            <a:chExt cx="259925" cy="295000"/>
          </a:xfrm>
        </p:grpSpPr>
        <p:sp>
          <p:nvSpPr>
            <p:cNvPr id="6300" name="Google Shape;6300;p85"/>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85"/>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85"/>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3" name="Google Shape;6303;p85"/>
          <p:cNvGrpSpPr/>
          <p:nvPr/>
        </p:nvGrpSpPr>
        <p:grpSpPr>
          <a:xfrm>
            <a:off x="7052106" y="1839049"/>
            <a:ext cx="352857" cy="347301"/>
            <a:chOff x="2404875" y="3592725"/>
            <a:chExt cx="298525" cy="293825"/>
          </a:xfrm>
        </p:grpSpPr>
        <p:sp>
          <p:nvSpPr>
            <p:cNvPr id="6304" name="Google Shape;6304;p85"/>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85"/>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85"/>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7" name="Google Shape;6307;p85"/>
          <p:cNvGrpSpPr/>
          <p:nvPr/>
        </p:nvGrpSpPr>
        <p:grpSpPr>
          <a:xfrm>
            <a:off x="7053036" y="2284614"/>
            <a:ext cx="350995" cy="349133"/>
            <a:chOff x="2404875" y="3955825"/>
            <a:chExt cx="296950" cy="295375"/>
          </a:xfrm>
        </p:grpSpPr>
        <p:sp>
          <p:nvSpPr>
            <p:cNvPr id="6308" name="Google Shape;6308;p85"/>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85"/>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85"/>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85"/>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2" name="Google Shape;6312;p85"/>
          <p:cNvGrpSpPr/>
          <p:nvPr/>
        </p:nvGrpSpPr>
        <p:grpSpPr>
          <a:xfrm>
            <a:off x="5747016" y="2748808"/>
            <a:ext cx="349163" cy="350079"/>
            <a:chOff x="4263650" y="3235150"/>
            <a:chExt cx="295400" cy="296175"/>
          </a:xfrm>
        </p:grpSpPr>
        <p:sp>
          <p:nvSpPr>
            <p:cNvPr id="6313" name="Google Shape;6313;p85"/>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85"/>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85"/>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85"/>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85"/>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8" name="Google Shape;6318;p85"/>
          <p:cNvGrpSpPr/>
          <p:nvPr/>
        </p:nvGrpSpPr>
        <p:grpSpPr>
          <a:xfrm>
            <a:off x="5744696" y="3207969"/>
            <a:ext cx="353802" cy="327739"/>
            <a:chOff x="4266025" y="3609275"/>
            <a:chExt cx="299325" cy="277275"/>
          </a:xfrm>
        </p:grpSpPr>
        <p:sp>
          <p:nvSpPr>
            <p:cNvPr id="6319" name="Google Shape;6319;p85"/>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85"/>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1" name="Google Shape;6321;p85"/>
          <p:cNvGrpSpPr/>
          <p:nvPr/>
        </p:nvGrpSpPr>
        <p:grpSpPr>
          <a:xfrm>
            <a:off x="5745154" y="3673356"/>
            <a:ext cx="352886" cy="349133"/>
            <a:chOff x="4263650" y="3963700"/>
            <a:chExt cx="298550" cy="295375"/>
          </a:xfrm>
        </p:grpSpPr>
        <p:sp>
          <p:nvSpPr>
            <p:cNvPr id="6322" name="Google Shape;6322;p85"/>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85"/>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85"/>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85"/>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85"/>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85"/>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85"/>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9" name="Google Shape;6329;p85"/>
          <p:cNvGrpSpPr/>
          <p:nvPr/>
        </p:nvGrpSpPr>
        <p:grpSpPr>
          <a:xfrm>
            <a:off x="8023491" y="2748809"/>
            <a:ext cx="226264" cy="350079"/>
            <a:chOff x="6164975" y="3211525"/>
            <a:chExt cx="191425" cy="296175"/>
          </a:xfrm>
        </p:grpSpPr>
        <p:sp>
          <p:nvSpPr>
            <p:cNvPr id="6330" name="Google Shape;6330;p85"/>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85"/>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85"/>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85"/>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85"/>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85"/>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85"/>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7" name="Google Shape;6337;p85"/>
          <p:cNvGrpSpPr/>
          <p:nvPr/>
        </p:nvGrpSpPr>
        <p:grpSpPr>
          <a:xfrm>
            <a:off x="5285528" y="1397084"/>
            <a:ext cx="352886" cy="350049"/>
            <a:chOff x="946175" y="3253275"/>
            <a:chExt cx="298550" cy="296150"/>
          </a:xfrm>
        </p:grpSpPr>
        <p:sp>
          <p:nvSpPr>
            <p:cNvPr id="6338" name="Google Shape;6338;p85"/>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85"/>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85"/>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85"/>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85"/>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3" name="Google Shape;6343;p85"/>
          <p:cNvGrpSpPr/>
          <p:nvPr/>
        </p:nvGrpSpPr>
        <p:grpSpPr>
          <a:xfrm>
            <a:off x="5286459" y="1839048"/>
            <a:ext cx="351024" cy="347301"/>
            <a:chOff x="946175" y="3619500"/>
            <a:chExt cx="296975" cy="293825"/>
          </a:xfrm>
        </p:grpSpPr>
        <p:sp>
          <p:nvSpPr>
            <p:cNvPr id="6344" name="Google Shape;6344;p85"/>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85"/>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85"/>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85"/>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85"/>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85"/>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0" name="Google Shape;6350;p85"/>
          <p:cNvGrpSpPr/>
          <p:nvPr/>
        </p:nvGrpSpPr>
        <p:grpSpPr>
          <a:xfrm>
            <a:off x="5286001" y="2283682"/>
            <a:ext cx="351940" cy="350995"/>
            <a:chOff x="944600" y="3981825"/>
            <a:chExt cx="297750" cy="296950"/>
          </a:xfrm>
        </p:grpSpPr>
        <p:sp>
          <p:nvSpPr>
            <p:cNvPr id="6351" name="Google Shape;6351;p85"/>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85"/>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85"/>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85"/>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5" name="Google Shape;6355;p85"/>
          <p:cNvGrpSpPr/>
          <p:nvPr/>
        </p:nvGrpSpPr>
        <p:grpSpPr>
          <a:xfrm>
            <a:off x="7502937" y="1397542"/>
            <a:ext cx="350079" cy="349133"/>
            <a:chOff x="2768750" y="3227275"/>
            <a:chExt cx="296175" cy="295375"/>
          </a:xfrm>
        </p:grpSpPr>
        <p:sp>
          <p:nvSpPr>
            <p:cNvPr id="6356" name="Google Shape;6356;p85"/>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85"/>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85"/>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85"/>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85"/>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85"/>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85"/>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85"/>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4" name="Google Shape;6364;p85"/>
          <p:cNvGrpSpPr/>
          <p:nvPr/>
        </p:nvGrpSpPr>
        <p:grpSpPr>
          <a:xfrm>
            <a:off x="7523888" y="1838414"/>
            <a:ext cx="308177" cy="348572"/>
            <a:chOff x="2786075" y="3591800"/>
            <a:chExt cx="260725" cy="294900"/>
          </a:xfrm>
        </p:grpSpPr>
        <p:sp>
          <p:nvSpPr>
            <p:cNvPr id="6365" name="Google Shape;6365;p85"/>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85"/>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85"/>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85"/>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85"/>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0" name="Google Shape;6370;p85"/>
          <p:cNvGrpSpPr/>
          <p:nvPr/>
        </p:nvGrpSpPr>
        <p:grpSpPr>
          <a:xfrm>
            <a:off x="7564387" y="2284141"/>
            <a:ext cx="227180" cy="350079"/>
            <a:chOff x="2819150" y="3955025"/>
            <a:chExt cx="192200" cy="296175"/>
          </a:xfrm>
        </p:grpSpPr>
        <p:sp>
          <p:nvSpPr>
            <p:cNvPr id="6371" name="Google Shape;6371;p85"/>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85"/>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85"/>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85"/>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5" name="Google Shape;6375;p85"/>
          <p:cNvGrpSpPr/>
          <p:nvPr/>
        </p:nvGrpSpPr>
        <p:grpSpPr>
          <a:xfrm>
            <a:off x="6188160" y="2749739"/>
            <a:ext cx="349133" cy="348217"/>
            <a:chOff x="4629125" y="3235150"/>
            <a:chExt cx="295375" cy="294600"/>
          </a:xfrm>
        </p:grpSpPr>
        <p:sp>
          <p:nvSpPr>
            <p:cNvPr id="6376" name="Google Shape;6376;p85"/>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85"/>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85"/>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85"/>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85"/>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1" name="Google Shape;6381;p85"/>
          <p:cNvGrpSpPr/>
          <p:nvPr/>
        </p:nvGrpSpPr>
        <p:grpSpPr>
          <a:xfrm>
            <a:off x="6188145" y="3197272"/>
            <a:ext cx="349163" cy="349133"/>
            <a:chOff x="4628325" y="3599825"/>
            <a:chExt cx="295400" cy="295375"/>
          </a:xfrm>
        </p:grpSpPr>
        <p:sp>
          <p:nvSpPr>
            <p:cNvPr id="6382" name="Google Shape;6382;p85"/>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85"/>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85"/>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85"/>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85"/>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85"/>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85"/>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85"/>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85"/>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85"/>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85"/>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85"/>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4" name="Google Shape;6394;p85"/>
          <p:cNvGrpSpPr/>
          <p:nvPr/>
        </p:nvGrpSpPr>
        <p:grpSpPr>
          <a:xfrm>
            <a:off x="6209096" y="3672883"/>
            <a:ext cx="307261" cy="350079"/>
            <a:chOff x="4645650" y="3962900"/>
            <a:chExt cx="259950" cy="296175"/>
          </a:xfrm>
        </p:grpSpPr>
        <p:sp>
          <p:nvSpPr>
            <p:cNvPr id="6395" name="Google Shape;6395;p85"/>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85"/>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85"/>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85"/>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85"/>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85"/>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1" name="Google Shape;6401;p85"/>
          <p:cNvGrpSpPr/>
          <p:nvPr/>
        </p:nvGrpSpPr>
        <p:grpSpPr>
          <a:xfrm>
            <a:off x="7962056" y="3197745"/>
            <a:ext cx="349133" cy="348188"/>
            <a:chOff x="6143725" y="3582500"/>
            <a:chExt cx="295375" cy="294575"/>
          </a:xfrm>
        </p:grpSpPr>
        <p:sp>
          <p:nvSpPr>
            <p:cNvPr id="6402" name="Google Shape;6402;p85"/>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85"/>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85"/>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85"/>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85"/>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85"/>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85"/>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9" name="Google Shape;6409;p85"/>
          <p:cNvGrpSpPr/>
          <p:nvPr/>
        </p:nvGrpSpPr>
        <p:grpSpPr>
          <a:xfrm>
            <a:off x="5730883" y="1397084"/>
            <a:ext cx="350995" cy="350049"/>
            <a:chOff x="1310075" y="3253275"/>
            <a:chExt cx="296950" cy="296150"/>
          </a:xfrm>
        </p:grpSpPr>
        <p:sp>
          <p:nvSpPr>
            <p:cNvPr id="6410" name="Google Shape;6410;p85"/>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85"/>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85"/>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13" name="Google Shape;6413;p85"/>
          <p:cNvSpPr/>
          <p:nvPr/>
        </p:nvSpPr>
        <p:spPr>
          <a:xfrm>
            <a:off x="5732303" y="1839172"/>
            <a:ext cx="348217" cy="347272"/>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14" name="Google Shape;6414;p85"/>
          <p:cNvGrpSpPr/>
          <p:nvPr/>
        </p:nvGrpSpPr>
        <p:grpSpPr>
          <a:xfrm>
            <a:off x="5730410" y="2283343"/>
            <a:ext cx="351941" cy="351675"/>
            <a:chOff x="1310075" y="3980250"/>
            <a:chExt cx="297750" cy="297525"/>
          </a:xfrm>
        </p:grpSpPr>
        <p:sp>
          <p:nvSpPr>
            <p:cNvPr id="6415" name="Google Shape;6415;p85"/>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85"/>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85"/>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85"/>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9" name="Google Shape;6419;p85"/>
          <p:cNvGrpSpPr/>
          <p:nvPr/>
        </p:nvGrpSpPr>
        <p:grpSpPr>
          <a:xfrm>
            <a:off x="7995198" y="1397542"/>
            <a:ext cx="266305" cy="349133"/>
            <a:chOff x="3167275" y="3227275"/>
            <a:chExt cx="225300" cy="295375"/>
          </a:xfrm>
        </p:grpSpPr>
        <p:sp>
          <p:nvSpPr>
            <p:cNvPr id="6420" name="Google Shape;6420;p85"/>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85"/>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85"/>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85"/>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85"/>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25" name="Google Shape;6425;p85"/>
          <p:cNvSpPr/>
          <p:nvPr/>
        </p:nvSpPr>
        <p:spPr>
          <a:xfrm>
            <a:off x="7944537" y="1837428"/>
            <a:ext cx="367779" cy="350758"/>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26" name="Google Shape;6426;p85"/>
          <p:cNvGrpSpPr/>
          <p:nvPr/>
        </p:nvGrpSpPr>
        <p:grpSpPr>
          <a:xfrm>
            <a:off x="7952380" y="2284599"/>
            <a:ext cx="351940" cy="349163"/>
            <a:chOff x="3133425" y="3955025"/>
            <a:chExt cx="297750" cy="295400"/>
          </a:xfrm>
        </p:grpSpPr>
        <p:sp>
          <p:nvSpPr>
            <p:cNvPr id="6427" name="Google Shape;6427;p85"/>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85"/>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85"/>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0" name="Google Shape;6430;p85"/>
          <p:cNvGrpSpPr/>
          <p:nvPr/>
        </p:nvGrpSpPr>
        <p:grpSpPr>
          <a:xfrm>
            <a:off x="6632554" y="2748187"/>
            <a:ext cx="350079" cy="351320"/>
            <a:chOff x="4991425" y="3234750"/>
            <a:chExt cx="296175" cy="297225"/>
          </a:xfrm>
        </p:grpSpPr>
        <p:sp>
          <p:nvSpPr>
            <p:cNvPr id="6431" name="Google Shape;6431;p85"/>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85"/>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85"/>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85"/>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85"/>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85"/>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7" name="Google Shape;6437;p85"/>
          <p:cNvGrpSpPr/>
          <p:nvPr/>
        </p:nvGrpSpPr>
        <p:grpSpPr>
          <a:xfrm>
            <a:off x="6632554" y="3217750"/>
            <a:ext cx="350079" cy="308177"/>
            <a:chOff x="4991425" y="3617150"/>
            <a:chExt cx="296175" cy="260725"/>
          </a:xfrm>
        </p:grpSpPr>
        <p:sp>
          <p:nvSpPr>
            <p:cNvPr id="6438" name="Google Shape;6438;p85"/>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85"/>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85"/>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85"/>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85"/>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85"/>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85"/>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5" name="Google Shape;6445;p85"/>
          <p:cNvGrpSpPr/>
          <p:nvPr/>
        </p:nvGrpSpPr>
        <p:grpSpPr>
          <a:xfrm>
            <a:off x="6709827" y="3673341"/>
            <a:ext cx="195532" cy="349163"/>
            <a:chOff x="5056800" y="3962900"/>
            <a:chExt cx="165425" cy="295400"/>
          </a:xfrm>
        </p:grpSpPr>
        <p:sp>
          <p:nvSpPr>
            <p:cNvPr id="6446" name="Google Shape;6446;p85"/>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85"/>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85"/>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9" name="Google Shape;6449;p85"/>
          <p:cNvGrpSpPr/>
          <p:nvPr/>
        </p:nvGrpSpPr>
        <p:grpSpPr>
          <a:xfrm>
            <a:off x="7961125" y="3673357"/>
            <a:ext cx="350995" cy="349133"/>
            <a:chOff x="6168925" y="3936925"/>
            <a:chExt cx="296950" cy="295375"/>
          </a:xfrm>
        </p:grpSpPr>
        <p:sp>
          <p:nvSpPr>
            <p:cNvPr id="6450" name="Google Shape;6450;p85"/>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85"/>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85"/>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85"/>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85"/>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85"/>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6" name="Google Shape;6456;p85"/>
          <p:cNvGrpSpPr/>
          <p:nvPr/>
        </p:nvGrpSpPr>
        <p:grpSpPr>
          <a:xfrm>
            <a:off x="6174844" y="1390429"/>
            <a:ext cx="348188" cy="349133"/>
            <a:chOff x="1674750" y="3254050"/>
            <a:chExt cx="294575" cy="295375"/>
          </a:xfrm>
        </p:grpSpPr>
        <p:sp>
          <p:nvSpPr>
            <p:cNvPr id="6457" name="Google Shape;6457;p85"/>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85"/>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85"/>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0" name="Google Shape;6460;p85"/>
          <p:cNvGrpSpPr/>
          <p:nvPr/>
        </p:nvGrpSpPr>
        <p:grpSpPr>
          <a:xfrm>
            <a:off x="6189239" y="1838132"/>
            <a:ext cx="319347" cy="349133"/>
            <a:chOff x="1687350" y="3618725"/>
            <a:chExt cx="270175" cy="295375"/>
          </a:xfrm>
        </p:grpSpPr>
        <p:sp>
          <p:nvSpPr>
            <p:cNvPr id="6461" name="Google Shape;6461;p85"/>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85"/>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85"/>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4" name="Google Shape;6464;p85"/>
          <p:cNvGrpSpPr/>
          <p:nvPr/>
        </p:nvGrpSpPr>
        <p:grpSpPr>
          <a:xfrm>
            <a:off x="6172942" y="2284613"/>
            <a:ext cx="351940" cy="349133"/>
            <a:chOff x="1672375" y="3982600"/>
            <a:chExt cx="297750" cy="295375"/>
          </a:xfrm>
        </p:grpSpPr>
        <p:sp>
          <p:nvSpPr>
            <p:cNvPr id="6465" name="Google Shape;6465;p85"/>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85"/>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85"/>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8" name="Google Shape;6468;p85"/>
          <p:cNvGrpSpPr/>
          <p:nvPr/>
        </p:nvGrpSpPr>
        <p:grpSpPr>
          <a:xfrm>
            <a:off x="4864934" y="2748808"/>
            <a:ext cx="350079" cy="350079"/>
            <a:chOff x="3497300" y="3227275"/>
            <a:chExt cx="296175" cy="296175"/>
          </a:xfrm>
        </p:grpSpPr>
        <p:sp>
          <p:nvSpPr>
            <p:cNvPr id="6469" name="Google Shape;6469;p85"/>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85"/>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85"/>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85"/>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85"/>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85"/>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85"/>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85"/>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7" name="Google Shape;6477;p85"/>
          <p:cNvGrpSpPr/>
          <p:nvPr/>
        </p:nvGrpSpPr>
        <p:grpSpPr>
          <a:xfrm>
            <a:off x="4865407" y="3198203"/>
            <a:ext cx="349133" cy="347272"/>
            <a:chOff x="3497300" y="3591950"/>
            <a:chExt cx="295375" cy="293800"/>
          </a:xfrm>
        </p:grpSpPr>
        <p:sp>
          <p:nvSpPr>
            <p:cNvPr id="6478" name="Google Shape;6478;p85"/>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85"/>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85"/>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85"/>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85"/>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85"/>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85"/>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85"/>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6" name="Google Shape;6486;p85"/>
          <p:cNvGrpSpPr/>
          <p:nvPr/>
        </p:nvGrpSpPr>
        <p:grpSpPr>
          <a:xfrm>
            <a:off x="4865407" y="3673341"/>
            <a:ext cx="349133" cy="349163"/>
            <a:chOff x="3497300" y="3955025"/>
            <a:chExt cx="295375" cy="295400"/>
          </a:xfrm>
        </p:grpSpPr>
        <p:sp>
          <p:nvSpPr>
            <p:cNvPr id="6487" name="Google Shape;6487;p85"/>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85"/>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85"/>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0" name="Google Shape;6490;p85"/>
          <p:cNvGrpSpPr/>
          <p:nvPr/>
        </p:nvGrpSpPr>
        <p:grpSpPr>
          <a:xfrm>
            <a:off x="7089979" y="2749532"/>
            <a:ext cx="327739" cy="348631"/>
            <a:chOff x="5364750" y="3235150"/>
            <a:chExt cx="277275" cy="294950"/>
          </a:xfrm>
        </p:grpSpPr>
        <p:sp>
          <p:nvSpPr>
            <p:cNvPr id="6491" name="Google Shape;6491;p85"/>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85"/>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85"/>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85"/>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85"/>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85"/>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85"/>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85"/>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9" name="Google Shape;6499;p85"/>
          <p:cNvGrpSpPr/>
          <p:nvPr/>
        </p:nvGrpSpPr>
        <p:grpSpPr>
          <a:xfrm>
            <a:off x="7078337" y="3195868"/>
            <a:ext cx="351024" cy="351941"/>
            <a:chOff x="5355300" y="3598250"/>
            <a:chExt cx="296975" cy="297750"/>
          </a:xfrm>
        </p:grpSpPr>
        <p:sp>
          <p:nvSpPr>
            <p:cNvPr id="6500" name="Google Shape;6500;p85"/>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85"/>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85"/>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85"/>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85"/>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85"/>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85"/>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85"/>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8" name="Google Shape;6508;p85"/>
          <p:cNvGrpSpPr/>
          <p:nvPr/>
        </p:nvGrpSpPr>
        <p:grpSpPr>
          <a:xfrm>
            <a:off x="7082533" y="3734790"/>
            <a:ext cx="342632" cy="226264"/>
            <a:chOff x="5358450" y="4015675"/>
            <a:chExt cx="289875" cy="191425"/>
          </a:xfrm>
        </p:grpSpPr>
        <p:sp>
          <p:nvSpPr>
            <p:cNvPr id="6509" name="Google Shape;6509;p85"/>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85"/>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85"/>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85"/>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3" name="Google Shape;6513;p85"/>
          <p:cNvGrpSpPr/>
          <p:nvPr/>
        </p:nvGrpSpPr>
        <p:grpSpPr>
          <a:xfrm>
            <a:off x="6209015" y="4117322"/>
            <a:ext cx="351024" cy="325464"/>
            <a:chOff x="6543825" y="3202075"/>
            <a:chExt cx="296975" cy="275350"/>
          </a:xfrm>
        </p:grpSpPr>
        <p:sp>
          <p:nvSpPr>
            <p:cNvPr id="6514" name="Google Shape;6514;p85"/>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85"/>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85"/>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85"/>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85"/>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85"/>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85"/>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1" name="Google Shape;6521;p85"/>
          <p:cNvGrpSpPr/>
          <p:nvPr/>
        </p:nvGrpSpPr>
        <p:grpSpPr>
          <a:xfrm>
            <a:off x="6615996" y="1397069"/>
            <a:ext cx="350079" cy="350079"/>
            <a:chOff x="2037825" y="3254050"/>
            <a:chExt cx="296175" cy="296175"/>
          </a:xfrm>
        </p:grpSpPr>
        <p:sp>
          <p:nvSpPr>
            <p:cNvPr id="6522" name="Google Shape;6522;p85"/>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85"/>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85"/>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85"/>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85"/>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85"/>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8" name="Google Shape;6528;p85"/>
          <p:cNvGrpSpPr/>
          <p:nvPr/>
        </p:nvGrpSpPr>
        <p:grpSpPr>
          <a:xfrm>
            <a:off x="6614135" y="1838236"/>
            <a:ext cx="353802" cy="348926"/>
            <a:chOff x="2034675" y="3617925"/>
            <a:chExt cx="299325" cy="295200"/>
          </a:xfrm>
        </p:grpSpPr>
        <p:sp>
          <p:nvSpPr>
            <p:cNvPr id="6529" name="Google Shape;6529;p85"/>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85"/>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85"/>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85"/>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85"/>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4" name="Google Shape;6534;p85"/>
          <p:cNvGrpSpPr/>
          <p:nvPr/>
        </p:nvGrpSpPr>
        <p:grpSpPr>
          <a:xfrm>
            <a:off x="6615996" y="2284613"/>
            <a:ext cx="350079" cy="349133"/>
            <a:chOff x="2037825" y="3981825"/>
            <a:chExt cx="296175" cy="295375"/>
          </a:xfrm>
        </p:grpSpPr>
        <p:sp>
          <p:nvSpPr>
            <p:cNvPr id="6535" name="Google Shape;6535;p85"/>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85"/>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85"/>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8" name="Google Shape;6538;p85"/>
          <p:cNvGrpSpPr/>
          <p:nvPr/>
        </p:nvGrpSpPr>
        <p:grpSpPr>
          <a:xfrm>
            <a:off x="5301014" y="2780929"/>
            <a:ext cx="350079" cy="285837"/>
            <a:chOff x="3860400" y="3254050"/>
            <a:chExt cx="296175" cy="241825"/>
          </a:xfrm>
        </p:grpSpPr>
        <p:sp>
          <p:nvSpPr>
            <p:cNvPr id="6539" name="Google Shape;6539;p85"/>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85"/>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85"/>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85"/>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85"/>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85"/>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85"/>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6" name="Google Shape;6546;p85"/>
          <p:cNvGrpSpPr/>
          <p:nvPr/>
        </p:nvGrpSpPr>
        <p:grpSpPr>
          <a:xfrm>
            <a:off x="5300541" y="3196800"/>
            <a:ext cx="351024" cy="350079"/>
            <a:chOff x="3859600" y="3591950"/>
            <a:chExt cx="296975" cy="296175"/>
          </a:xfrm>
        </p:grpSpPr>
        <p:sp>
          <p:nvSpPr>
            <p:cNvPr id="6547" name="Google Shape;6547;p85"/>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85"/>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85"/>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0" name="Google Shape;6550;p85"/>
          <p:cNvGrpSpPr/>
          <p:nvPr/>
        </p:nvGrpSpPr>
        <p:grpSpPr>
          <a:xfrm>
            <a:off x="5301014" y="3672883"/>
            <a:ext cx="350079" cy="350079"/>
            <a:chOff x="3860400" y="3955025"/>
            <a:chExt cx="296175" cy="296175"/>
          </a:xfrm>
        </p:grpSpPr>
        <p:sp>
          <p:nvSpPr>
            <p:cNvPr id="6551" name="Google Shape;6551;p85"/>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85"/>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85"/>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85"/>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85"/>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6" name="Google Shape;6556;p85"/>
          <p:cNvGrpSpPr/>
          <p:nvPr/>
        </p:nvGrpSpPr>
        <p:grpSpPr>
          <a:xfrm>
            <a:off x="7516230" y="2749281"/>
            <a:ext cx="355664" cy="349133"/>
            <a:chOff x="5716825" y="3235950"/>
            <a:chExt cx="300900" cy="295375"/>
          </a:xfrm>
        </p:grpSpPr>
        <p:sp>
          <p:nvSpPr>
            <p:cNvPr id="6557" name="Google Shape;6557;p85"/>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85"/>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85"/>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85"/>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1" name="Google Shape;6561;p85"/>
          <p:cNvGrpSpPr/>
          <p:nvPr/>
        </p:nvGrpSpPr>
        <p:grpSpPr>
          <a:xfrm>
            <a:off x="7529261" y="3207969"/>
            <a:ext cx="329601" cy="327739"/>
            <a:chOff x="5727850" y="3609275"/>
            <a:chExt cx="278850" cy="277275"/>
          </a:xfrm>
        </p:grpSpPr>
        <p:sp>
          <p:nvSpPr>
            <p:cNvPr id="6562" name="Google Shape;6562;p85"/>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85"/>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85"/>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85"/>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85"/>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7" name="Google Shape;6567;p85"/>
          <p:cNvGrpSpPr/>
          <p:nvPr/>
        </p:nvGrpSpPr>
        <p:grpSpPr>
          <a:xfrm>
            <a:off x="7540446" y="3673356"/>
            <a:ext cx="307231" cy="349133"/>
            <a:chOff x="5736525" y="3963700"/>
            <a:chExt cx="259925" cy="295375"/>
          </a:xfrm>
        </p:grpSpPr>
        <p:sp>
          <p:nvSpPr>
            <p:cNvPr id="6568" name="Google Shape;6568;p85"/>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85"/>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85"/>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85"/>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85"/>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85"/>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85"/>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5" name="Google Shape;6575;p85"/>
          <p:cNvGrpSpPr/>
          <p:nvPr/>
        </p:nvGrpSpPr>
        <p:grpSpPr>
          <a:xfrm>
            <a:off x="6632026" y="4122683"/>
            <a:ext cx="351024" cy="350079"/>
            <a:chOff x="6553275" y="3604550"/>
            <a:chExt cx="296975" cy="296175"/>
          </a:xfrm>
        </p:grpSpPr>
        <p:sp>
          <p:nvSpPr>
            <p:cNvPr id="6576" name="Google Shape;6576;p85"/>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85"/>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85"/>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85"/>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85"/>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85"/>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82" name="Google Shape;6582;p85"/>
          <p:cNvSpPr txBox="1"/>
          <p:nvPr/>
        </p:nvSpPr>
        <p:spPr>
          <a:xfrm>
            <a:off x="826588"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Business Icons</a:t>
            </a:r>
            <a:endParaRPr sz="2400">
              <a:solidFill>
                <a:schemeClr val="lt1"/>
              </a:solidFill>
            </a:endParaRPr>
          </a:p>
        </p:txBody>
      </p:sp>
      <p:sp>
        <p:nvSpPr>
          <p:cNvPr id="6583" name="Google Shape;6583;p85"/>
          <p:cNvSpPr txBox="1"/>
          <p:nvPr/>
        </p:nvSpPr>
        <p:spPr>
          <a:xfrm>
            <a:off x="4835313"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Teamwork Icons</a:t>
            </a:r>
            <a:endParaRPr sz="2400">
              <a:solidFill>
                <a:schemeClr val="lt1"/>
              </a:solidFill>
            </a:endParaRP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587"/>
        <p:cNvGrpSpPr/>
        <p:nvPr/>
      </p:nvGrpSpPr>
      <p:grpSpPr>
        <a:xfrm>
          <a:off x="0" y="0"/>
          <a:ext cx="0" cy="0"/>
          <a:chOff x="0" y="0"/>
          <a:chExt cx="0" cy="0"/>
        </a:xfrm>
      </p:grpSpPr>
      <p:grpSp>
        <p:nvGrpSpPr>
          <p:cNvPr id="6588" name="Google Shape;6588;p86"/>
          <p:cNvGrpSpPr/>
          <p:nvPr/>
        </p:nvGrpSpPr>
        <p:grpSpPr>
          <a:xfrm>
            <a:off x="859032" y="1380546"/>
            <a:ext cx="294401" cy="353645"/>
            <a:chOff x="-35814600" y="3202075"/>
            <a:chExt cx="242625" cy="291450"/>
          </a:xfrm>
        </p:grpSpPr>
        <p:sp>
          <p:nvSpPr>
            <p:cNvPr id="6589" name="Google Shape;6589;p86"/>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86"/>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86"/>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86"/>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86"/>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86"/>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86"/>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6" name="Google Shape;6596;p86"/>
          <p:cNvGrpSpPr/>
          <p:nvPr/>
        </p:nvGrpSpPr>
        <p:grpSpPr>
          <a:xfrm>
            <a:off x="829410" y="1821466"/>
            <a:ext cx="353645" cy="353888"/>
            <a:chOff x="-35839800" y="3561025"/>
            <a:chExt cx="291450" cy="291650"/>
          </a:xfrm>
        </p:grpSpPr>
        <p:sp>
          <p:nvSpPr>
            <p:cNvPr id="6597" name="Google Shape;6597;p86"/>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86"/>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86"/>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86"/>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86"/>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86"/>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86"/>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04" name="Google Shape;6604;p86"/>
          <p:cNvSpPr/>
          <p:nvPr/>
        </p:nvSpPr>
        <p:spPr>
          <a:xfrm>
            <a:off x="827834" y="2257004"/>
            <a:ext cx="355557" cy="353645"/>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05" name="Google Shape;6605;p86"/>
          <p:cNvGrpSpPr/>
          <p:nvPr/>
        </p:nvGrpSpPr>
        <p:grpSpPr>
          <a:xfrm>
            <a:off x="3066955" y="1380546"/>
            <a:ext cx="353645" cy="353645"/>
            <a:chOff x="-34003850" y="3227275"/>
            <a:chExt cx="291450" cy="291450"/>
          </a:xfrm>
        </p:grpSpPr>
        <p:sp>
          <p:nvSpPr>
            <p:cNvPr id="6606" name="Google Shape;6606;p86"/>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86"/>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86"/>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86"/>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86"/>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1" name="Google Shape;6611;p86"/>
          <p:cNvGrpSpPr/>
          <p:nvPr/>
        </p:nvGrpSpPr>
        <p:grpSpPr>
          <a:xfrm>
            <a:off x="3066485" y="1821238"/>
            <a:ext cx="354586" cy="354343"/>
            <a:chOff x="-34004625" y="3585850"/>
            <a:chExt cx="292225" cy="292025"/>
          </a:xfrm>
        </p:grpSpPr>
        <p:sp>
          <p:nvSpPr>
            <p:cNvPr id="6612" name="Google Shape;6612;p86"/>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86"/>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86"/>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86"/>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86"/>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7" name="Google Shape;6617;p86"/>
          <p:cNvGrpSpPr/>
          <p:nvPr/>
        </p:nvGrpSpPr>
        <p:grpSpPr>
          <a:xfrm>
            <a:off x="3066000" y="2256439"/>
            <a:ext cx="355557" cy="354616"/>
            <a:chOff x="-34005425" y="3945575"/>
            <a:chExt cx="293025" cy="292250"/>
          </a:xfrm>
        </p:grpSpPr>
        <p:sp>
          <p:nvSpPr>
            <p:cNvPr id="6618" name="Google Shape;6618;p86"/>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86"/>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86"/>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1" name="Google Shape;6621;p86"/>
          <p:cNvGrpSpPr/>
          <p:nvPr/>
        </p:nvGrpSpPr>
        <p:grpSpPr>
          <a:xfrm>
            <a:off x="1713099" y="2729615"/>
            <a:ext cx="358408" cy="355557"/>
            <a:chOff x="-32174975" y="3192625"/>
            <a:chExt cx="295375" cy="293025"/>
          </a:xfrm>
        </p:grpSpPr>
        <p:sp>
          <p:nvSpPr>
            <p:cNvPr id="6622" name="Google Shape;6622;p86"/>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86"/>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86"/>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86"/>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26" name="Google Shape;6626;p86"/>
          <p:cNvSpPr/>
          <p:nvPr/>
        </p:nvSpPr>
        <p:spPr>
          <a:xfrm>
            <a:off x="1710145" y="3200679"/>
            <a:ext cx="363201" cy="354859"/>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86"/>
          <p:cNvSpPr/>
          <p:nvPr/>
        </p:nvSpPr>
        <p:spPr>
          <a:xfrm>
            <a:off x="1714923" y="3665764"/>
            <a:ext cx="353645" cy="354586"/>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28" name="Google Shape;6628;p86"/>
          <p:cNvGrpSpPr/>
          <p:nvPr/>
        </p:nvGrpSpPr>
        <p:grpSpPr>
          <a:xfrm>
            <a:off x="3952249" y="2730570"/>
            <a:ext cx="354586" cy="353645"/>
            <a:chOff x="-30345325" y="3184750"/>
            <a:chExt cx="292225" cy="291450"/>
          </a:xfrm>
        </p:grpSpPr>
        <p:sp>
          <p:nvSpPr>
            <p:cNvPr id="6629" name="Google Shape;6629;p86"/>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86"/>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86"/>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86"/>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86"/>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4" name="Google Shape;6634;p86"/>
          <p:cNvGrpSpPr/>
          <p:nvPr/>
        </p:nvGrpSpPr>
        <p:grpSpPr>
          <a:xfrm>
            <a:off x="1277001" y="1380546"/>
            <a:ext cx="353645" cy="353645"/>
            <a:chOff x="-35481425" y="3202075"/>
            <a:chExt cx="291450" cy="291450"/>
          </a:xfrm>
        </p:grpSpPr>
        <p:sp>
          <p:nvSpPr>
            <p:cNvPr id="6635" name="Google Shape;6635;p86"/>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86"/>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86"/>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86"/>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86"/>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86"/>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86"/>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2" name="Google Shape;6642;p86"/>
          <p:cNvGrpSpPr/>
          <p:nvPr/>
        </p:nvGrpSpPr>
        <p:grpSpPr>
          <a:xfrm>
            <a:off x="1276531" y="1822072"/>
            <a:ext cx="354586" cy="352675"/>
            <a:chOff x="-35482200" y="3561225"/>
            <a:chExt cx="292225" cy="290650"/>
          </a:xfrm>
        </p:grpSpPr>
        <p:sp>
          <p:nvSpPr>
            <p:cNvPr id="6643" name="Google Shape;6643;p86"/>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86"/>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86"/>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6" name="Google Shape;6646;p86"/>
          <p:cNvGrpSpPr/>
          <p:nvPr/>
        </p:nvGrpSpPr>
        <p:grpSpPr>
          <a:xfrm>
            <a:off x="1277001" y="2256940"/>
            <a:ext cx="353645" cy="353615"/>
            <a:chOff x="-35481425" y="3919600"/>
            <a:chExt cx="291450" cy="291425"/>
          </a:xfrm>
        </p:grpSpPr>
        <p:sp>
          <p:nvSpPr>
            <p:cNvPr id="6647" name="Google Shape;6647;p86"/>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86"/>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86"/>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86"/>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86"/>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86"/>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86"/>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86"/>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5" name="Google Shape;6655;p86"/>
          <p:cNvGrpSpPr/>
          <p:nvPr/>
        </p:nvGrpSpPr>
        <p:grpSpPr>
          <a:xfrm>
            <a:off x="3512636" y="1381031"/>
            <a:ext cx="357468" cy="352675"/>
            <a:chOff x="-33645475" y="3228075"/>
            <a:chExt cx="294600" cy="290650"/>
          </a:xfrm>
        </p:grpSpPr>
        <p:sp>
          <p:nvSpPr>
            <p:cNvPr id="6656" name="Google Shape;6656;p86"/>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86"/>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86"/>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86"/>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86"/>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86"/>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86"/>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3" name="Google Shape;6663;p86"/>
          <p:cNvGrpSpPr/>
          <p:nvPr/>
        </p:nvGrpSpPr>
        <p:grpSpPr>
          <a:xfrm>
            <a:off x="3513606" y="1821116"/>
            <a:ext cx="355526" cy="354586"/>
            <a:chOff x="-33646250" y="3586425"/>
            <a:chExt cx="293000" cy="292225"/>
          </a:xfrm>
        </p:grpSpPr>
        <p:sp>
          <p:nvSpPr>
            <p:cNvPr id="6664" name="Google Shape;6664;p86"/>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86"/>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6" name="Google Shape;6666;p86"/>
          <p:cNvGrpSpPr/>
          <p:nvPr/>
        </p:nvGrpSpPr>
        <p:grpSpPr>
          <a:xfrm>
            <a:off x="3514076" y="2255969"/>
            <a:ext cx="354586" cy="355557"/>
            <a:chOff x="-33645475" y="3944800"/>
            <a:chExt cx="292225" cy="293025"/>
          </a:xfrm>
        </p:grpSpPr>
        <p:sp>
          <p:nvSpPr>
            <p:cNvPr id="6667" name="Google Shape;6667;p86"/>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86"/>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86"/>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86"/>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86"/>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86"/>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86"/>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86"/>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86"/>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86"/>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7" name="Google Shape;6677;p86"/>
          <p:cNvGrpSpPr/>
          <p:nvPr/>
        </p:nvGrpSpPr>
        <p:grpSpPr>
          <a:xfrm>
            <a:off x="2167295" y="2729706"/>
            <a:ext cx="352675" cy="355375"/>
            <a:chOff x="-31809525" y="3192625"/>
            <a:chExt cx="290650" cy="292875"/>
          </a:xfrm>
        </p:grpSpPr>
        <p:sp>
          <p:nvSpPr>
            <p:cNvPr id="6678" name="Google Shape;6678;p86"/>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86"/>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86"/>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86"/>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2" name="Google Shape;6682;p86"/>
          <p:cNvGrpSpPr/>
          <p:nvPr/>
        </p:nvGrpSpPr>
        <p:grpSpPr>
          <a:xfrm>
            <a:off x="2166810" y="3200258"/>
            <a:ext cx="353645" cy="355557"/>
            <a:chOff x="-31811100" y="3550975"/>
            <a:chExt cx="291450" cy="293025"/>
          </a:xfrm>
        </p:grpSpPr>
        <p:sp>
          <p:nvSpPr>
            <p:cNvPr id="6683" name="Google Shape;6683;p86"/>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86"/>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86"/>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86"/>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86"/>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86"/>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86"/>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0" name="Google Shape;6690;p86"/>
          <p:cNvGrpSpPr/>
          <p:nvPr/>
        </p:nvGrpSpPr>
        <p:grpSpPr>
          <a:xfrm>
            <a:off x="2160606" y="3664562"/>
            <a:ext cx="366052" cy="356831"/>
            <a:chOff x="-31817400" y="3910025"/>
            <a:chExt cx="301675" cy="294075"/>
          </a:xfrm>
        </p:grpSpPr>
        <p:sp>
          <p:nvSpPr>
            <p:cNvPr id="6691" name="Google Shape;6691;p86"/>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86"/>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86"/>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4" name="Google Shape;6694;p86"/>
          <p:cNvGrpSpPr/>
          <p:nvPr/>
        </p:nvGrpSpPr>
        <p:grpSpPr>
          <a:xfrm>
            <a:off x="3952234" y="3200743"/>
            <a:ext cx="354616" cy="354586"/>
            <a:chOff x="-30354000" y="3569100"/>
            <a:chExt cx="292250" cy="292225"/>
          </a:xfrm>
        </p:grpSpPr>
        <p:sp>
          <p:nvSpPr>
            <p:cNvPr id="6695" name="Google Shape;6695;p86"/>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86"/>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86"/>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86"/>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86"/>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86"/>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1" name="Google Shape;6701;p86"/>
          <p:cNvGrpSpPr/>
          <p:nvPr/>
        </p:nvGrpSpPr>
        <p:grpSpPr>
          <a:xfrm>
            <a:off x="1730812" y="1380546"/>
            <a:ext cx="342148" cy="353645"/>
            <a:chOff x="-35118325" y="3202075"/>
            <a:chExt cx="281975" cy="291450"/>
          </a:xfrm>
        </p:grpSpPr>
        <p:sp>
          <p:nvSpPr>
            <p:cNvPr id="6702" name="Google Shape;6702;p86"/>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86"/>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86"/>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86"/>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6" name="Google Shape;6706;p86"/>
          <p:cNvGrpSpPr/>
          <p:nvPr/>
        </p:nvGrpSpPr>
        <p:grpSpPr>
          <a:xfrm>
            <a:off x="1724593" y="1821799"/>
            <a:ext cx="354586" cy="353221"/>
            <a:chOff x="-35123050" y="3561225"/>
            <a:chExt cx="292225" cy="291100"/>
          </a:xfrm>
        </p:grpSpPr>
        <p:sp>
          <p:nvSpPr>
            <p:cNvPr id="6707" name="Google Shape;6707;p86"/>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86"/>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9" name="Google Shape;6709;p86"/>
          <p:cNvGrpSpPr/>
          <p:nvPr/>
        </p:nvGrpSpPr>
        <p:grpSpPr>
          <a:xfrm>
            <a:off x="1766652" y="2256940"/>
            <a:ext cx="270467" cy="353615"/>
            <a:chOff x="-35089175" y="3919600"/>
            <a:chExt cx="222900" cy="291425"/>
          </a:xfrm>
        </p:grpSpPr>
        <p:sp>
          <p:nvSpPr>
            <p:cNvPr id="6710" name="Google Shape;6710;p86"/>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86"/>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2" name="Google Shape;6712;p86"/>
          <p:cNvGrpSpPr/>
          <p:nvPr/>
        </p:nvGrpSpPr>
        <p:grpSpPr>
          <a:xfrm>
            <a:off x="3963648" y="1380303"/>
            <a:ext cx="336445" cy="354131"/>
            <a:chOff x="-33277650" y="3226875"/>
            <a:chExt cx="277275" cy="291850"/>
          </a:xfrm>
        </p:grpSpPr>
        <p:sp>
          <p:nvSpPr>
            <p:cNvPr id="6713" name="Google Shape;6713;p86"/>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86"/>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86"/>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86"/>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86"/>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86"/>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86"/>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0" name="Google Shape;6720;p86"/>
          <p:cNvGrpSpPr/>
          <p:nvPr/>
        </p:nvGrpSpPr>
        <p:grpSpPr>
          <a:xfrm>
            <a:off x="3955048" y="1821587"/>
            <a:ext cx="353645" cy="353645"/>
            <a:chOff x="-33286325" y="3586425"/>
            <a:chExt cx="291450" cy="291450"/>
          </a:xfrm>
        </p:grpSpPr>
        <p:sp>
          <p:nvSpPr>
            <p:cNvPr id="6721" name="Google Shape;6721;p86"/>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86"/>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86"/>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86"/>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86"/>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6" name="Google Shape;6726;p86"/>
          <p:cNvGrpSpPr/>
          <p:nvPr/>
        </p:nvGrpSpPr>
        <p:grpSpPr>
          <a:xfrm>
            <a:off x="3955048" y="2255969"/>
            <a:ext cx="353645" cy="355557"/>
            <a:chOff x="-33286325" y="3944800"/>
            <a:chExt cx="291450" cy="293025"/>
          </a:xfrm>
        </p:grpSpPr>
        <p:sp>
          <p:nvSpPr>
            <p:cNvPr id="6727" name="Google Shape;6727;p86"/>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86"/>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86"/>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86"/>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1" name="Google Shape;6731;p86"/>
          <p:cNvGrpSpPr/>
          <p:nvPr/>
        </p:nvGrpSpPr>
        <p:grpSpPr>
          <a:xfrm>
            <a:off x="2613445" y="2729129"/>
            <a:ext cx="353645" cy="356527"/>
            <a:chOff x="-31452725" y="3191825"/>
            <a:chExt cx="291450" cy="293825"/>
          </a:xfrm>
        </p:grpSpPr>
        <p:sp>
          <p:nvSpPr>
            <p:cNvPr id="6732" name="Google Shape;6732;p86"/>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86"/>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86"/>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86"/>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6" name="Google Shape;6736;p86"/>
          <p:cNvGrpSpPr/>
          <p:nvPr/>
        </p:nvGrpSpPr>
        <p:grpSpPr>
          <a:xfrm>
            <a:off x="2612975" y="3200744"/>
            <a:ext cx="354586" cy="354586"/>
            <a:chOff x="-31452725" y="3551775"/>
            <a:chExt cx="292225" cy="292225"/>
          </a:xfrm>
        </p:grpSpPr>
        <p:sp>
          <p:nvSpPr>
            <p:cNvPr id="6737" name="Google Shape;6737;p86"/>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86"/>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86"/>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86"/>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1" name="Google Shape;6741;p86"/>
          <p:cNvGrpSpPr/>
          <p:nvPr/>
        </p:nvGrpSpPr>
        <p:grpSpPr>
          <a:xfrm>
            <a:off x="2611534" y="3664729"/>
            <a:ext cx="357468" cy="356497"/>
            <a:chOff x="-31455100" y="3909350"/>
            <a:chExt cx="294600" cy="293800"/>
          </a:xfrm>
        </p:grpSpPr>
        <p:sp>
          <p:nvSpPr>
            <p:cNvPr id="6742" name="Google Shape;6742;p86"/>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86"/>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4" name="Google Shape;6744;p86"/>
          <p:cNvGrpSpPr/>
          <p:nvPr/>
        </p:nvGrpSpPr>
        <p:grpSpPr>
          <a:xfrm>
            <a:off x="3952719" y="3665684"/>
            <a:ext cx="353645" cy="354586"/>
            <a:chOff x="-30345325" y="3918800"/>
            <a:chExt cx="291450" cy="292225"/>
          </a:xfrm>
        </p:grpSpPr>
        <p:sp>
          <p:nvSpPr>
            <p:cNvPr id="6745" name="Google Shape;6745;p86"/>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86"/>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86"/>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86"/>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86"/>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0" name="Google Shape;6750;p86"/>
          <p:cNvGrpSpPr/>
          <p:nvPr/>
        </p:nvGrpSpPr>
        <p:grpSpPr>
          <a:xfrm>
            <a:off x="2172184" y="1821587"/>
            <a:ext cx="353645" cy="353645"/>
            <a:chOff x="-34763900" y="3561225"/>
            <a:chExt cx="291450" cy="291450"/>
          </a:xfrm>
        </p:grpSpPr>
        <p:sp>
          <p:nvSpPr>
            <p:cNvPr id="6751" name="Google Shape;6751;p86"/>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86"/>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86"/>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54" name="Google Shape;6754;p86"/>
          <p:cNvSpPr/>
          <p:nvPr/>
        </p:nvSpPr>
        <p:spPr>
          <a:xfrm>
            <a:off x="2171583" y="2257019"/>
            <a:ext cx="353645" cy="353615"/>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55" name="Google Shape;6755;p86"/>
          <p:cNvGrpSpPr/>
          <p:nvPr/>
        </p:nvGrpSpPr>
        <p:grpSpPr>
          <a:xfrm>
            <a:off x="827081" y="2730099"/>
            <a:ext cx="354586" cy="354586"/>
            <a:chOff x="-32927950" y="3227275"/>
            <a:chExt cx="292225" cy="292225"/>
          </a:xfrm>
        </p:grpSpPr>
        <p:sp>
          <p:nvSpPr>
            <p:cNvPr id="6756" name="Google Shape;6756;p86"/>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86"/>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86"/>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86"/>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86"/>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1" name="Google Shape;6761;p86"/>
          <p:cNvGrpSpPr/>
          <p:nvPr/>
        </p:nvGrpSpPr>
        <p:grpSpPr>
          <a:xfrm>
            <a:off x="826596" y="3201213"/>
            <a:ext cx="355557" cy="353645"/>
            <a:chOff x="-32927950" y="3586425"/>
            <a:chExt cx="293025" cy="291450"/>
          </a:xfrm>
        </p:grpSpPr>
        <p:sp>
          <p:nvSpPr>
            <p:cNvPr id="6762" name="Google Shape;6762;p86"/>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86"/>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86"/>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86"/>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86"/>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7" name="Google Shape;6767;p86"/>
          <p:cNvGrpSpPr/>
          <p:nvPr/>
        </p:nvGrpSpPr>
        <p:grpSpPr>
          <a:xfrm>
            <a:off x="827081" y="3665198"/>
            <a:ext cx="354586" cy="355557"/>
            <a:chOff x="-32927950" y="3944800"/>
            <a:chExt cx="292225" cy="293025"/>
          </a:xfrm>
        </p:grpSpPr>
        <p:sp>
          <p:nvSpPr>
            <p:cNvPr id="6768" name="Google Shape;6768;p86"/>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86"/>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86"/>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86"/>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86"/>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86"/>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86"/>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86"/>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86"/>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7" name="Google Shape;6777;p86"/>
          <p:cNvGrpSpPr/>
          <p:nvPr/>
        </p:nvGrpSpPr>
        <p:grpSpPr>
          <a:xfrm>
            <a:off x="3055873" y="2730449"/>
            <a:ext cx="354586" cy="353888"/>
            <a:chOff x="-31094350" y="3194000"/>
            <a:chExt cx="292225" cy="291650"/>
          </a:xfrm>
        </p:grpSpPr>
        <p:sp>
          <p:nvSpPr>
            <p:cNvPr id="6778" name="Google Shape;6778;p86"/>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86"/>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86"/>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86"/>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86"/>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86"/>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86"/>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86"/>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6" name="Google Shape;6786;p86"/>
          <p:cNvGrpSpPr/>
          <p:nvPr/>
        </p:nvGrpSpPr>
        <p:grpSpPr>
          <a:xfrm>
            <a:off x="3056343" y="3200941"/>
            <a:ext cx="353645" cy="354191"/>
            <a:chOff x="-31093575" y="3552550"/>
            <a:chExt cx="291450" cy="291900"/>
          </a:xfrm>
        </p:grpSpPr>
        <p:sp>
          <p:nvSpPr>
            <p:cNvPr id="6787" name="Google Shape;6787;p86"/>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86"/>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86"/>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86"/>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1" name="Google Shape;6791;p86"/>
          <p:cNvGrpSpPr/>
          <p:nvPr/>
        </p:nvGrpSpPr>
        <p:grpSpPr>
          <a:xfrm>
            <a:off x="2182711" y="1380546"/>
            <a:ext cx="332593" cy="353645"/>
            <a:chOff x="-34755225" y="3202075"/>
            <a:chExt cx="274100" cy="291450"/>
          </a:xfrm>
        </p:grpSpPr>
        <p:sp>
          <p:nvSpPr>
            <p:cNvPr id="6792" name="Google Shape;6792;p86"/>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86"/>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86"/>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86"/>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86"/>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86"/>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86"/>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9" name="Google Shape;6799;p86"/>
          <p:cNvGrpSpPr/>
          <p:nvPr/>
        </p:nvGrpSpPr>
        <p:grpSpPr>
          <a:xfrm>
            <a:off x="3056343" y="3666169"/>
            <a:ext cx="353645" cy="353615"/>
            <a:chOff x="-31093575" y="3911725"/>
            <a:chExt cx="291450" cy="291425"/>
          </a:xfrm>
        </p:grpSpPr>
        <p:sp>
          <p:nvSpPr>
            <p:cNvPr id="6800" name="Google Shape;6800;p86"/>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86"/>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2" name="Google Shape;6802;p86"/>
          <p:cNvGrpSpPr/>
          <p:nvPr/>
        </p:nvGrpSpPr>
        <p:grpSpPr>
          <a:xfrm>
            <a:off x="2165773" y="4123136"/>
            <a:ext cx="356497" cy="354586"/>
            <a:chOff x="-29946000" y="3183175"/>
            <a:chExt cx="293800" cy="292225"/>
          </a:xfrm>
        </p:grpSpPr>
        <p:sp>
          <p:nvSpPr>
            <p:cNvPr id="6803" name="Google Shape;6803;p86"/>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86"/>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86"/>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86"/>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86"/>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86"/>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9" name="Google Shape;6809;p86"/>
          <p:cNvGrpSpPr/>
          <p:nvPr/>
        </p:nvGrpSpPr>
        <p:grpSpPr>
          <a:xfrm>
            <a:off x="2610305" y="1380289"/>
            <a:ext cx="358408" cy="354161"/>
            <a:chOff x="-34408675" y="3202075"/>
            <a:chExt cx="295375" cy="291875"/>
          </a:xfrm>
        </p:grpSpPr>
        <p:sp>
          <p:nvSpPr>
            <p:cNvPr id="6810" name="Google Shape;6810;p86"/>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86"/>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86"/>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86"/>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4" name="Google Shape;6814;p86"/>
          <p:cNvGrpSpPr/>
          <p:nvPr/>
        </p:nvGrpSpPr>
        <p:grpSpPr>
          <a:xfrm>
            <a:off x="2612216" y="1820283"/>
            <a:ext cx="354586" cy="356254"/>
            <a:chOff x="-34405525" y="3558075"/>
            <a:chExt cx="292225" cy="293600"/>
          </a:xfrm>
        </p:grpSpPr>
        <p:sp>
          <p:nvSpPr>
            <p:cNvPr id="6815" name="Google Shape;6815;p86"/>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86"/>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86"/>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8" name="Google Shape;6818;p86"/>
          <p:cNvGrpSpPr/>
          <p:nvPr/>
        </p:nvGrpSpPr>
        <p:grpSpPr>
          <a:xfrm>
            <a:off x="2611730" y="2256940"/>
            <a:ext cx="355557" cy="353615"/>
            <a:chOff x="-34406325" y="3919600"/>
            <a:chExt cx="293025" cy="291425"/>
          </a:xfrm>
        </p:grpSpPr>
        <p:sp>
          <p:nvSpPr>
            <p:cNvPr id="6819" name="Google Shape;6819;p86"/>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86"/>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86"/>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86"/>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86"/>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86"/>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86"/>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6" name="Google Shape;6826;p86"/>
          <p:cNvGrpSpPr/>
          <p:nvPr/>
        </p:nvGrpSpPr>
        <p:grpSpPr>
          <a:xfrm>
            <a:off x="1275628" y="2736303"/>
            <a:ext cx="353645" cy="342179"/>
            <a:chOff x="-32568800" y="3232000"/>
            <a:chExt cx="291450" cy="282000"/>
          </a:xfrm>
        </p:grpSpPr>
        <p:sp>
          <p:nvSpPr>
            <p:cNvPr id="6827" name="Google Shape;6827;p86"/>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86"/>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9" name="Google Shape;6829;p86"/>
          <p:cNvGrpSpPr/>
          <p:nvPr/>
        </p:nvGrpSpPr>
        <p:grpSpPr>
          <a:xfrm>
            <a:off x="1275158" y="3201213"/>
            <a:ext cx="354586" cy="353645"/>
            <a:chOff x="-32569575" y="3586425"/>
            <a:chExt cx="292225" cy="291450"/>
          </a:xfrm>
        </p:grpSpPr>
        <p:sp>
          <p:nvSpPr>
            <p:cNvPr id="6830" name="Google Shape;6830;p86"/>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86"/>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2" name="Google Shape;6832;p86"/>
          <p:cNvGrpSpPr/>
          <p:nvPr/>
        </p:nvGrpSpPr>
        <p:grpSpPr>
          <a:xfrm>
            <a:off x="1266073" y="3665805"/>
            <a:ext cx="372756" cy="354343"/>
            <a:chOff x="-32576675" y="3944600"/>
            <a:chExt cx="307200" cy="292025"/>
          </a:xfrm>
        </p:grpSpPr>
        <p:sp>
          <p:nvSpPr>
            <p:cNvPr id="6833" name="Google Shape;6833;p86"/>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86"/>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5" name="Google Shape;6835;p86"/>
          <p:cNvGrpSpPr/>
          <p:nvPr/>
        </p:nvGrpSpPr>
        <p:grpSpPr>
          <a:xfrm>
            <a:off x="3511040" y="2730100"/>
            <a:ext cx="354586" cy="354586"/>
            <a:chOff x="-30735200" y="3192625"/>
            <a:chExt cx="292225" cy="292225"/>
          </a:xfrm>
        </p:grpSpPr>
        <p:sp>
          <p:nvSpPr>
            <p:cNvPr id="6836" name="Google Shape;6836;p86"/>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86"/>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86"/>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86"/>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86"/>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86"/>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86"/>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3" name="Google Shape;6843;p86"/>
          <p:cNvGrpSpPr/>
          <p:nvPr/>
        </p:nvGrpSpPr>
        <p:grpSpPr>
          <a:xfrm>
            <a:off x="3511040" y="3201532"/>
            <a:ext cx="354586" cy="353008"/>
            <a:chOff x="-30735200" y="3552550"/>
            <a:chExt cx="292225" cy="290925"/>
          </a:xfrm>
        </p:grpSpPr>
        <p:sp>
          <p:nvSpPr>
            <p:cNvPr id="6844" name="Google Shape;6844;p86"/>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86"/>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6" name="Google Shape;6846;p86"/>
          <p:cNvGrpSpPr/>
          <p:nvPr/>
        </p:nvGrpSpPr>
        <p:grpSpPr>
          <a:xfrm>
            <a:off x="3511040" y="3666154"/>
            <a:ext cx="354586" cy="353645"/>
            <a:chOff x="-30735200" y="3910925"/>
            <a:chExt cx="292225" cy="291450"/>
          </a:xfrm>
        </p:grpSpPr>
        <p:sp>
          <p:nvSpPr>
            <p:cNvPr id="6847" name="Google Shape;6847;p86"/>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86"/>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49" name="Google Shape;6849;p86"/>
          <p:cNvSpPr/>
          <p:nvPr/>
        </p:nvSpPr>
        <p:spPr>
          <a:xfrm>
            <a:off x="2614155" y="4123242"/>
            <a:ext cx="354586" cy="353645"/>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50" name="Google Shape;6850;p86"/>
          <p:cNvGrpSpPr/>
          <p:nvPr/>
        </p:nvGrpSpPr>
        <p:grpSpPr>
          <a:xfrm>
            <a:off x="4864547" y="1375808"/>
            <a:ext cx="358971" cy="359224"/>
            <a:chOff x="-57956275" y="3197925"/>
            <a:chExt cx="319000" cy="319225"/>
          </a:xfrm>
        </p:grpSpPr>
        <p:sp>
          <p:nvSpPr>
            <p:cNvPr id="6851" name="Google Shape;6851;p86"/>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86"/>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86"/>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86"/>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86"/>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86"/>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86"/>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8" name="Google Shape;6858;p86"/>
          <p:cNvGrpSpPr/>
          <p:nvPr/>
        </p:nvGrpSpPr>
        <p:grpSpPr>
          <a:xfrm>
            <a:off x="4886701" y="1832234"/>
            <a:ext cx="314662" cy="358971"/>
            <a:chOff x="-57940525" y="3590375"/>
            <a:chExt cx="279625" cy="319000"/>
          </a:xfrm>
        </p:grpSpPr>
        <p:sp>
          <p:nvSpPr>
            <p:cNvPr id="6859" name="Google Shape;6859;p86"/>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86"/>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86"/>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86"/>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86"/>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4" name="Google Shape;6864;p86"/>
          <p:cNvGrpSpPr/>
          <p:nvPr/>
        </p:nvGrpSpPr>
        <p:grpSpPr>
          <a:xfrm>
            <a:off x="4857582" y="2273605"/>
            <a:ext cx="358099" cy="358999"/>
            <a:chOff x="-57959425" y="3982600"/>
            <a:chExt cx="318225" cy="319025"/>
          </a:xfrm>
        </p:grpSpPr>
        <p:sp>
          <p:nvSpPr>
            <p:cNvPr id="6865" name="Google Shape;6865;p86"/>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86"/>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86"/>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86"/>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9" name="Google Shape;6869;p86"/>
          <p:cNvGrpSpPr/>
          <p:nvPr/>
        </p:nvGrpSpPr>
        <p:grpSpPr>
          <a:xfrm>
            <a:off x="7057749" y="1376934"/>
            <a:ext cx="357226" cy="357226"/>
            <a:chOff x="-55987225" y="3198925"/>
            <a:chExt cx="317450" cy="317450"/>
          </a:xfrm>
        </p:grpSpPr>
        <p:sp>
          <p:nvSpPr>
            <p:cNvPr id="6870" name="Google Shape;6870;p86"/>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86"/>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86"/>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86"/>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4" name="Google Shape;6874;p86"/>
          <p:cNvGrpSpPr/>
          <p:nvPr/>
        </p:nvGrpSpPr>
        <p:grpSpPr>
          <a:xfrm>
            <a:off x="7057749" y="1832965"/>
            <a:ext cx="357226" cy="357367"/>
            <a:chOff x="-55987225" y="3591025"/>
            <a:chExt cx="317450" cy="317575"/>
          </a:xfrm>
        </p:grpSpPr>
        <p:sp>
          <p:nvSpPr>
            <p:cNvPr id="6875" name="Google Shape;6875;p86"/>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86"/>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86"/>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86"/>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86"/>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0" name="Google Shape;6880;p86"/>
          <p:cNvGrpSpPr/>
          <p:nvPr/>
        </p:nvGrpSpPr>
        <p:grpSpPr>
          <a:xfrm>
            <a:off x="7071665" y="2273605"/>
            <a:ext cx="358999" cy="358999"/>
            <a:chOff x="-55988800" y="3982600"/>
            <a:chExt cx="319025" cy="319025"/>
          </a:xfrm>
        </p:grpSpPr>
        <p:sp>
          <p:nvSpPr>
            <p:cNvPr id="6881" name="Google Shape;6881;p86"/>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86"/>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86"/>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86"/>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86"/>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6" name="Google Shape;6886;p86"/>
          <p:cNvGrpSpPr/>
          <p:nvPr/>
        </p:nvGrpSpPr>
        <p:grpSpPr>
          <a:xfrm>
            <a:off x="5730184" y="2731562"/>
            <a:ext cx="356326" cy="358971"/>
            <a:chOff x="-54026025" y="3192625"/>
            <a:chExt cx="316650" cy="319000"/>
          </a:xfrm>
        </p:grpSpPr>
        <p:sp>
          <p:nvSpPr>
            <p:cNvPr id="6887" name="Google Shape;6887;p86"/>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86"/>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86"/>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86"/>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86"/>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86"/>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86"/>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86"/>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5" name="Google Shape;6895;p86"/>
          <p:cNvGrpSpPr/>
          <p:nvPr/>
        </p:nvGrpSpPr>
        <p:grpSpPr>
          <a:xfrm>
            <a:off x="5750130" y="3202536"/>
            <a:ext cx="316434" cy="358099"/>
            <a:chOff x="-54007925" y="3584850"/>
            <a:chExt cx="281200" cy="318225"/>
          </a:xfrm>
        </p:grpSpPr>
        <p:sp>
          <p:nvSpPr>
            <p:cNvPr id="6896" name="Google Shape;6896;p86"/>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86"/>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86"/>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86"/>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86"/>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86"/>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2" name="Google Shape;6902;p86"/>
          <p:cNvGrpSpPr/>
          <p:nvPr/>
        </p:nvGrpSpPr>
        <p:grpSpPr>
          <a:xfrm>
            <a:off x="5750130" y="3664421"/>
            <a:ext cx="316434" cy="358914"/>
            <a:chOff x="-54007925" y="3975575"/>
            <a:chExt cx="281200" cy="318950"/>
          </a:xfrm>
        </p:grpSpPr>
        <p:sp>
          <p:nvSpPr>
            <p:cNvPr id="6903" name="Google Shape;6903;p86"/>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86"/>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86"/>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86"/>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7" name="Google Shape;6907;p86"/>
          <p:cNvGrpSpPr/>
          <p:nvPr/>
        </p:nvGrpSpPr>
        <p:grpSpPr>
          <a:xfrm>
            <a:off x="7984996" y="2748891"/>
            <a:ext cx="274770" cy="358492"/>
            <a:chOff x="-52005775" y="3208025"/>
            <a:chExt cx="244175" cy="318575"/>
          </a:xfrm>
        </p:grpSpPr>
        <p:sp>
          <p:nvSpPr>
            <p:cNvPr id="6908" name="Google Shape;6908;p86"/>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86"/>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86"/>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86"/>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86"/>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86"/>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86"/>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86"/>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86"/>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86"/>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86"/>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9" name="Google Shape;6919;p86"/>
          <p:cNvGrpSpPr/>
          <p:nvPr/>
        </p:nvGrpSpPr>
        <p:grpSpPr>
          <a:xfrm>
            <a:off x="5291462" y="1376934"/>
            <a:ext cx="358099" cy="358099"/>
            <a:chOff x="-57568775" y="3198925"/>
            <a:chExt cx="318225" cy="318225"/>
          </a:xfrm>
        </p:grpSpPr>
        <p:sp>
          <p:nvSpPr>
            <p:cNvPr id="6920" name="Google Shape;6920;p86"/>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86"/>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86"/>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86"/>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86"/>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86"/>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6" name="Google Shape;6926;p86"/>
          <p:cNvGrpSpPr/>
          <p:nvPr/>
        </p:nvGrpSpPr>
        <p:grpSpPr>
          <a:xfrm>
            <a:off x="5313181" y="1832234"/>
            <a:ext cx="314662" cy="358099"/>
            <a:chOff x="-57549075" y="3590375"/>
            <a:chExt cx="279625" cy="318225"/>
          </a:xfrm>
        </p:grpSpPr>
        <p:sp>
          <p:nvSpPr>
            <p:cNvPr id="6927" name="Google Shape;6927;p86"/>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86"/>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86"/>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86"/>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1" name="Google Shape;6931;p86"/>
          <p:cNvGrpSpPr/>
          <p:nvPr/>
        </p:nvGrpSpPr>
        <p:grpSpPr>
          <a:xfrm>
            <a:off x="5305378" y="2273605"/>
            <a:ext cx="359871" cy="359871"/>
            <a:chOff x="-57570350" y="3982600"/>
            <a:chExt cx="319800" cy="319800"/>
          </a:xfrm>
        </p:grpSpPr>
        <p:sp>
          <p:nvSpPr>
            <p:cNvPr id="6932" name="Google Shape;6932;p86"/>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86"/>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86"/>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86"/>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6" name="Google Shape;6936;p86"/>
          <p:cNvGrpSpPr/>
          <p:nvPr/>
        </p:nvGrpSpPr>
        <p:grpSpPr>
          <a:xfrm>
            <a:off x="7520416" y="1376033"/>
            <a:ext cx="314662" cy="358999"/>
            <a:chOff x="-55576850" y="3198125"/>
            <a:chExt cx="279625" cy="319025"/>
          </a:xfrm>
        </p:grpSpPr>
        <p:sp>
          <p:nvSpPr>
            <p:cNvPr id="6937" name="Google Shape;6937;p86"/>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86"/>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86"/>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86"/>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1" name="Google Shape;6941;p86"/>
          <p:cNvGrpSpPr/>
          <p:nvPr/>
        </p:nvGrpSpPr>
        <p:grpSpPr>
          <a:xfrm>
            <a:off x="7497812" y="1832009"/>
            <a:ext cx="359871" cy="358324"/>
            <a:chOff x="-55596550" y="3590175"/>
            <a:chExt cx="319800" cy="318425"/>
          </a:xfrm>
        </p:grpSpPr>
        <p:sp>
          <p:nvSpPr>
            <p:cNvPr id="6942" name="Google Shape;6942;p86"/>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86"/>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86"/>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86"/>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6" name="Google Shape;6946;p86"/>
          <p:cNvGrpSpPr/>
          <p:nvPr/>
        </p:nvGrpSpPr>
        <p:grpSpPr>
          <a:xfrm>
            <a:off x="7513049" y="2273351"/>
            <a:ext cx="358999" cy="359252"/>
            <a:chOff x="-55595775" y="3982375"/>
            <a:chExt cx="319025" cy="319250"/>
          </a:xfrm>
        </p:grpSpPr>
        <p:sp>
          <p:nvSpPr>
            <p:cNvPr id="6947" name="Google Shape;6947;p86"/>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86"/>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86"/>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86"/>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86"/>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86"/>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3" name="Google Shape;6953;p86"/>
          <p:cNvGrpSpPr/>
          <p:nvPr/>
        </p:nvGrpSpPr>
        <p:grpSpPr>
          <a:xfrm>
            <a:off x="6170232" y="2731562"/>
            <a:ext cx="358999" cy="358099"/>
            <a:chOff x="-53635375" y="3192625"/>
            <a:chExt cx="319025" cy="318225"/>
          </a:xfrm>
        </p:grpSpPr>
        <p:sp>
          <p:nvSpPr>
            <p:cNvPr id="6954" name="Google Shape;6954;p86"/>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86"/>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86"/>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7" name="Google Shape;6957;p86"/>
          <p:cNvGrpSpPr/>
          <p:nvPr/>
        </p:nvGrpSpPr>
        <p:grpSpPr>
          <a:xfrm>
            <a:off x="6192401" y="3202536"/>
            <a:ext cx="314662" cy="358999"/>
            <a:chOff x="-53615675" y="3584850"/>
            <a:chExt cx="279625" cy="319025"/>
          </a:xfrm>
        </p:grpSpPr>
        <p:sp>
          <p:nvSpPr>
            <p:cNvPr id="6958" name="Google Shape;6958;p86"/>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86"/>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86"/>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1" name="Google Shape;6961;p86"/>
          <p:cNvGrpSpPr/>
          <p:nvPr/>
        </p:nvGrpSpPr>
        <p:grpSpPr>
          <a:xfrm>
            <a:off x="6170246" y="3665461"/>
            <a:ext cx="358971" cy="357874"/>
            <a:chOff x="-53634575" y="3976500"/>
            <a:chExt cx="319000" cy="318025"/>
          </a:xfrm>
        </p:grpSpPr>
        <p:sp>
          <p:nvSpPr>
            <p:cNvPr id="6962" name="Google Shape;6962;p86"/>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86"/>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86"/>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86"/>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86"/>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86"/>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86"/>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86"/>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0" name="Google Shape;6970;p86"/>
          <p:cNvGrpSpPr/>
          <p:nvPr/>
        </p:nvGrpSpPr>
        <p:grpSpPr>
          <a:xfrm>
            <a:off x="7965050" y="3208415"/>
            <a:ext cx="314662" cy="358436"/>
            <a:chOff x="-52023900" y="3590075"/>
            <a:chExt cx="279625" cy="318525"/>
          </a:xfrm>
        </p:grpSpPr>
        <p:sp>
          <p:nvSpPr>
            <p:cNvPr id="6971" name="Google Shape;6971;p86"/>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86"/>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86"/>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86"/>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86"/>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86"/>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86"/>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8" name="Google Shape;6978;p86"/>
          <p:cNvGrpSpPr/>
          <p:nvPr/>
        </p:nvGrpSpPr>
        <p:grpSpPr>
          <a:xfrm>
            <a:off x="5728292" y="1376934"/>
            <a:ext cx="358971" cy="358971"/>
            <a:chOff x="-57173375" y="3198925"/>
            <a:chExt cx="319000" cy="319000"/>
          </a:xfrm>
        </p:grpSpPr>
        <p:sp>
          <p:nvSpPr>
            <p:cNvPr id="6979" name="Google Shape;6979;p86"/>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86"/>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86"/>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86"/>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3" name="Google Shape;6983;p86"/>
          <p:cNvGrpSpPr/>
          <p:nvPr/>
        </p:nvGrpSpPr>
        <p:grpSpPr>
          <a:xfrm>
            <a:off x="5729178" y="1854374"/>
            <a:ext cx="357198" cy="314690"/>
            <a:chOff x="-57176525" y="3610050"/>
            <a:chExt cx="317425" cy="279650"/>
          </a:xfrm>
        </p:grpSpPr>
        <p:sp>
          <p:nvSpPr>
            <p:cNvPr id="6984" name="Google Shape;6984;p86"/>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86"/>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86"/>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86"/>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86"/>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9" name="Google Shape;6989;p86"/>
          <p:cNvGrpSpPr/>
          <p:nvPr/>
        </p:nvGrpSpPr>
        <p:grpSpPr>
          <a:xfrm>
            <a:off x="7939633" y="1376934"/>
            <a:ext cx="358099" cy="356326"/>
            <a:chOff x="-55202750" y="3198925"/>
            <a:chExt cx="318225" cy="316650"/>
          </a:xfrm>
        </p:grpSpPr>
        <p:sp>
          <p:nvSpPr>
            <p:cNvPr id="6990" name="Google Shape;6990;p86"/>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86"/>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2" name="Google Shape;6992;p86"/>
          <p:cNvGrpSpPr/>
          <p:nvPr/>
        </p:nvGrpSpPr>
        <p:grpSpPr>
          <a:xfrm>
            <a:off x="7950267" y="1832234"/>
            <a:ext cx="336830" cy="358099"/>
            <a:chOff x="-55194875" y="3590375"/>
            <a:chExt cx="299325" cy="318225"/>
          </a:xfrm>
        </p:grpSpPr>
        <p:sp>
          <p:nvSpPr>
            <p:cNvPr id="6993" name="Google Shape;6993;p86"/>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86"/>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86"/>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86"/>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86"/>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8" name="Google Shape;6998;p86"/>
          <p:cNvGrpSpPr/>
          <p:nvPr/>
        </p:nvGrpSpPr>
        <p:grpSpPr>
          <a:xfrm>
            <a:off x="7954884" y="2274505"/>
            <a:ext cx="357198" cy="357198"/>
            <a:chOff x="-55203525" y="3983400"/>
            <a:chExt cx="317425" cy="317425"/>
          </a:xfrm>
        </p:grpSpPr>
        <p:sp>
          <p:nvSpPr>
            <p:cNvPr id="6999" name="Google Shape;6999;p86"/>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86"/>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86"/>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2" name="Google Shape;7002;p86"/>
          <p:cNvGrpSpPr/>
          <p:nvPr/>
        </p:nvGrpSpPr>
        <p:grpSpPr>
          <a:xfrm>
            <a:off x="6621365" y="2731562"/>
            <a:ext cx="335930" cy="358971"/>
            <a:chOff x="-53232900" y="3192625"/>
            <a:chExt cx="298525" cy="319000"/>
          </a:xfrm>
        </p:grpSpPr>
        <p:sp>
          <p:nvSpPr>
            <p:cNvPr id="7003" name="Google Shape;7003;p86"/>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86"/>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86"/>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86"/>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86"/>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86"/>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86"/>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86"/>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1" name="Google Shape;7011;p86"/>
          <p:cNvGrpSpPr/>
          <p:nvPr/>
        </p:nvGrpSpPr>
        <p:grpSpPr>
          <a:xfrm>
            <a:off x="6610731" y="3202536"/>
            <a:ext cx="357198" cy="356326"/>
            <a:chOff x="-53242350" y="3584850"/>
            <a:chExt cx="317425" cy="316650"/>
          </a:xfrm>
        </p:grpSpPr>
        <p:sp>
          <p:nvSpPr>
            <p:cNvPr id="7012" name="Google Shape;7012;p86"/>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86"/>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86"/>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86"/>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86"/>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7" name="Google Shape;7017;p86"/>
          <p:cNvGrpSpPr/>
          <p:nvPr/>
        </p:nvGrpSpPr>
        <p:grpSpPr>
          <a:xfrm>
            <a:off x="6631999" y="3665236"/>
            <a:ext cx="314662" cy="358999"/>
            <a:chOff x="-53224225" y="3976300"/>
            <a:chExt cx="279625" cy="319025"/>
          </a:xfrm>
        </p:grpSpPr>
        <p:sp>
          <p:nvSpPr>
            <p:cNvPr id="7018" name="Google Shape;7018;p86"/>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86"/>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86"/>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86"/>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86"/>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86"/>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86"/>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5" name="Google Shape;7025;p86"/>
          <p:cNvGrpSpPr/>
          <p:nvPr/>
        </p:nvGrpSpPr>
        <p:grpSpPr>
          <a:xfrm>
            <a:off x="7942896" y="3672917"/>
            <a:ext cx="358971" cy="358408"/>
            <a:chOff x="-52043575" y="3983125"/>
            <a:chExt cx="319000" cy="318500"/>
          </a:xfrm>
        </p:grpSpPr>
        <p:sp>
          <p:nvSpPr>
            <p:cNvPr id="7026" name="Google Shape;7026;p86"/>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86"/>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86"/>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86"/>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86"/>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86"/>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86"/>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86"/>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86"/>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5" name="Google Shape;7035;p86"/>
          <p:cNvGrpSpPr/>
          <p:nvPr/>
        </p:nvGrpSpPr>
        <p:grpSpPr>
          <a:xfrm>
            <a:off x="6196836" y="1376934"/>
            <a:ext cx="314662" cy="358971"/>
            <a:chOff x="-56766175" y="3198925"/>
            <a:chExt cx="279625" cy="319000"/>
          </a:xfrm>
        </p:grpSpPr>
        <p:sp>
          <p:nvSpPr>
            <p:cNvPr id="7036" name="Google Shape;7036;p86"/>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86"/>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86"/>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86"/>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86"/>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86"/>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86"/>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3" name="Google Shape;7043;p86"/>
          <p:cNvGrpSpPr/>
          <p:nvPr/>
        </p:nvGrpSpPr>
        <p:grpSpPr>
          <a:xfrm>
            <a:off x="6195950" y="1832234"/>
            <a:ext cx="316434" cy="358099"/>
            <a:chOff x="-56766175" y="3590375"/>
            <a:chExt cx="281200" cy="318225"/>
          </a:xfrm>
        </p:grpSpPr>
        <p:sp>
          <p:nvSpPr>
            <p:cNvPr id="7044" name="Google Shape;7044;p86"/>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86"/>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86"/>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86"/>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8" name="Google Shape;7048;p86"/>
          <p:cNvGrpSpPr/>
          <p:nvPr/>
        </p:nvGrpSpPr>
        <p:grpSpPr>
          <a:xfrm>
            <a:off x="6232906" y="2273605"/>
            <a:ext cx="272126" cy="358099"/>
            <a:chOff x="-56747275" y="3982600"/>
            <a:chExt cx="241825" cy="318225"/>
          </a:xfrm>
        </p:grpSpPr>
        <p:sp>
          <p:nvSpPr>
            <p:cNvPr id="7049" name="Google Shape;7049;p86"/>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86"/>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86"/>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86"/>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86"/>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86"/>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86"/>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6" name="Google Shape;7056;p86"/>
          <p:cNvGrpSpPr/>
          <p:nvPr/>
        </p:nvGrpSpPr>
        <p:grpSpPr>
          <a:xfrm>
            <a:off x="4840657" y="3215842"/>
            <a:ext cx="358999" cy="342991"/>
            <a:chOff x="-54812875" y="3596675"/>
            <a:chExt cx="319025" cy="304800"/>
          </a:xfrm>
        </p:grpSpPr>
        <p:sp>
          <p:nvSpPr>
            <p:cNvPr id="7057" name="Google Shape;7057;p86"/>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86"/>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86"/>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86"/>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86"/>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86"/>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86"/>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64" name="Google Shape;7064;p86"/>
          <p:cNvSpPr/>
          <p:nvPr/>
        </p:nvSpPr>
        <p:spPr>
          <a:xfrm>
            <a:off x="5015548" y="3590113"/>
            <a:ext cx="8018" cy="900"/>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86"/>
          <p:cNvSpPr/>
          <p:nvPr/>
        </p:nvSpPr>
        <p:spPr>
          <a:xfrm>
            <a:off x="5015998" y="3590985"/>
            <a:ext cx="7118" cy="928"/>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66" name="Google Shape;7066;p86"/>
          <p:cNvGrpSpPr/>
          <p:nvPr/>
        </p:nvGrpSpPr>
        <p:grpSpPr>
          <a:xfrm>
            <a:off x="4862826" y="3672326"/>
            <a:ext cx="314662" cy="358099"/>
            <a:chOff x="-54793175" y="3982600"/>
            <a:chExt cx="279625" cy="318225"/>
          </a:xfrm>
        </p:grpSpPr>
        <p:sp>
          <p:nvSpPr>
            <p:cNvPr id="7067" name="Google Shape;7067;p86"/>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86"/>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86"/>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86"/>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86"/>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86"/>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86"/>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4" name="Google Shape;7074;p86"/>
          <p:cNvGrpSpPr/>
          <p:nvPr/>
        </p:nvGrpSpPr>
        <p:grpSpPr>
          <a:xfrm>
            <a:off x="7074284" y="2731562"/>
            <a:ext cx="314662" cy="358099"/>
            <a:chOff x="-52832000" y="3192625"/>
            <a:chExt cx="279625" cy="318225"/>
          </a:xfrm>
        </p:grpSpPr>
        <p:sp>
          <p:nvSpPr>
            <p:cNvPr id="7075" name="Google Shape;7075;p86"/>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86"/>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86"/>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86"/>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86"/>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86"/>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86"/>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86"/>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3" name="Google Shape;7083;p86"/>
          <p:cNvGrpSpPr/>
          <p:nvPr/>
        </p:nvGrpSpPr>
        <p:grpSpPr>
          <a:xfrm>
            <a:off x="5760817" y="2272929"/>
            <a:ext cx="323524" cy="358774"/>
            <a:chOff x="-57162350" y="3982000"/>
            <a:chExt cx="287500" cy="318825"/>
          </a:xfrm>
        </p:grpSpPr>
        <p:sp>
          <p:nvSpPr>
            <p:cNvPr id="7084" name="Google Shape;7084;p86"/>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86"/>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86"/>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86"/>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86"/>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86"/>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86"/>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86"/>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2" name="Google Shape;7092;p86"/>
          <p:cNvGrpSpPr/>
          <p:nvPr/>
        </p:nvGrpSpPr>
        <p:grpSpPr>
          <a:xfrm>
            <a:off x="7052130" y="3203436"/>
            <a:ext cx="358971" cy="357198"/>
            <a:chOff x="-52851675" y="3585650"/>
            <a:chExt cx="319000" cy="317425"/>
          </a:xfrm>
        </p:grpSpPr>
        <p:sp>
          <p:nvSpPr>
            <p:cNvPr id="7093" name="Google Shape;7093;p86"/>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86"/>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86"/>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86"/>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86"/>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86"/>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9" name="Google Shape;7099;p86"/>
          <p:cNvGrpSpPr/>
          <p:nvPr/>
        </p:nvGrpSpPr>
        <p:grpSpPr>
          <a:xfrm>
            <a:off x="7074284" y="3665236"/>
            <a:ext cx="314662" cy="358999"/>
            <a:chOff x="-52832000" y="3976300"/>
            <a:chExt cx="279625" cy="319025"/>
          </a:xfrm>
        </p:grpSpPr>
        <p:sp>
          <p:nvSpPr>
            <p:cNvPr id="7100" name="Google Shape;7100;p86"/>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86"/>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86"/>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86"/>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86"/>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5" name="Google Shape;7105;p86"/>
          <p:cNvGrpSpPr/>
          <p:nvPr/>
        </p:nvGrpSpPr>
        <p:grpSpPr>
          <a:xfrm>
            <a:off x="6191490" y="4119884"/>
            <a:ext cx="316434" cy="358099"/>
            <a:chOff x="-51633225" y="3198925"/>
            <a:chExt cx="281200" cy="318225"/>
          </a:xfrm>
        </p:grpSpPr>
        <p:sp>
          <p:nvSpPr>
            <p:cNvPr id="7106" name="Google Shape;7106;p86"/>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86"/>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86"/>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86"/>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86"/>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86"/>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86"/>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3" name="Google Shape;7113;p86"/>
          <p:cNvGrpSpPr/>
          <p:nvPr/>
        </p:nvGrpSpPr>
        <p:grpSpPr>
          <a:xfrm>
            <a:off x="6610314" y="1377806"/>
            <a:ext cx="365188" cy="357226"/>
            <a:chOff x="-56396775" y="3199700"/>
            <a:chExt cx="324525" cy="317450"/>
          </a:xfrm>
        </p:grpSpPr>
        <p:sp>
          <p:nvSpPr>
            <p:cNvPr id="7114" name="Google Shape;7114;p86"/>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86"/>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86"/>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86"/>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86"/>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86"/>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0" name="Google Shape;7120;p86"/>
          <p:cNvGrpSpPr/>
          <p:nvPr/>
        </p:nvGrpSpPr>
        <p:grpSpPr>
          <a:xfrm>
            <a:off x="6613408" y="1843740"/>
            <a:ext cx="358999" cy="335958"/>
            <a:chOff x="-56394425" y="3600600"/>
            <a:chExt cx="319025" cy="298550"/>
          </a:xfrm>
        </p:grpSpPr>
        <p:sp>
          <p:nvSpPr>
            <p:cNvPr id="7121" name="Google Shape;7121;p86"/>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86"/>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86"/>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4" name="Google Shape;7124;p86"/>
          <p:cNvGrpSpPr/>
          <p:nvPr/>
        </p:nvGrpSpPr>
        <p:grpSpPr>
          <a:xfrm>
            <a:off x="6644175" y="2274505"/>
            <a:ext cx="327068" cy="357198"/>
            <a:chOff x="-56379450" y="3983400"/>
            <a:chExt cx="290650" cy="317425"/>
          </a:xfrm>
        </p:grpSpPr>
        <p:sp>
          <p:nvSpPr>
            <p:cNvPr id="7125" name="Google Shape;7125;p86"/>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86"/>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86"/>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86"/>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86"/>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86"/>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86"/>
            <p:cNvSpPr/>
            <p:nvPr/>
          </p:nvSpPr>
          <p:spPr>
            <a:xfrm>
              <a:off x="-56181750" y="4039300"/>
              <a:ext cx="0" cy="25"/>
            </a:xfrm>
            <a:custGeom>
              <a:avLst/>
              <a:gdLst/>
              <a:ahLst/>
              <a:cxnLst/>
              <a:rect l="l" t="t" r="r" b="b"/>
              <a:pathLst>
                <a:path h="1" extrusionOk="0">
                  <a:moveTo>
                    <a:pt x="0" y="1"/>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86"/>
            <p:cNvSpPr/>
            <p:nvPr/>
          </p:nvSpPr>
          <p:spPr>
            <a:xfrm>
              <a:off x="-56332200" y="4039300"/>
              <a:ext cx="25" cy="25"/>
            </a:xfrm>
            <a:custGeom>
              <a:avLst/>
              <a:gdLst/>
              <a:ahLst/>
              <a:cxnLst/>
              <a:rect l="l" t="t" r="r" b="b"/>
              <a:pathLst>
                <a:path w="1" h="1" extrusionOk="0">
                  <a:moveTo>
                    <a:pt x="1" y="1"/>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3" name="Google Shape;7133;p86"/>
          <p:cNvGrpSpPr/>
          <p:nvPr/>
        </p:nvGrpSpPr>
        <p:grpSpPr>
          <a:xfrm>
            <a:off x="5307879" y="2738651"/>
            <a:ext cx="316434" cy="358971"/>
            <a:chOff x="-54401725" y="3198925"/>
            <a:chExt cx="281200" cy="319000"/>
          </a:xfrm>
        </p:grpSpPr>
        <p:sp>
          <p:nvSpPr>
            <p:cNvPr id="7134" name="Google Shape;7134;p86"/>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86"/>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86"/>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86"/>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86"/>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86"/>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86"/>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86"/>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86"/>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86"/>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86"/>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5" name="Google Shape;7145;p86"/>
          <p:cNvGrpSpPr/>
          <p:nvPr/>
        </p:nvGrpSpPr>
        <p:grpSpPr>
          <a:xfrm>
            <a:off x="5308766" y="3208753"/>
            <a:ext cx="314662" cy="358099"/>
            <a:chOff x="-54401725" y="3590375"/>
            <a:chExt cx="279625" cy="318225"/>
          </a:xfrm>
        </p:grpSpPr>
        <p:sp>
          <p:nvSpPr>
            <p:cNvPr id="7146" name="Google Shape;7146;p86"/>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86"/>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86"/>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86"/>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86"/>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86"/>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2" name="Google Shape;7152;p86"/>
          <p:cNvGrpSpPr/>
          <p:nvPr/>
        </p:nvGrpSpPr>
        <p:grpSpPr>
          <a:xfrm>
            <a:off x="5306557" y="3672326"/>
            <a:ext cx="319079" cy="358099"/>
            <a:chOff x="-54403300" y="3982600"/>
            <a:chExt cx="283550" cy="318225"/>
          </a:xfrm>
        </p:grpSpPr>
        <p:sp>
          <p:nvSpPr>
            <p:cNvPr id="7153" name="Google Shape;7153;p86"/>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86"/>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86"/>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86"/>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86"/>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8" name="Google Shape;7158;p86"/>
          <p:cNvGrpSpPr/>
          <p:nvPr/>
        </p:nvGrpSpPr>
        <p:grpSpPr>
          <a:xfrm>
            <a:off x="7493951" y="2733559"/>
            <a:ext cx="356298" cy="356973"/>
            <a:chOff x="-52458650" y="3194400"/>
            <a:chExt cx="316625" cy="317225"/>
          </a:xfrm>
        </p:grpSpPr>
        <p:sp>
          <p:nvSpPr>
            <p:cNvPr id="7159" name="Google Shape;7159;p86"/>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86"/>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86"/>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86"/>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86"/>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86"/>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86"/>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86"/>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7" name="Google Shape;7167;p86"/>
          <p:cNvGrpSpPr/>
          <p:nvPr/>
        </p:nvGrpSpPr>
        <p:grpSpPr>
          <a:xfrm>
            <a:off x="4862826" y="2738651"/>
            <a:ext cx="314662" cy="358971"/>
            <a:chOff x="-54793175" y="3198925"/>
            <a:chExt cx="279625" cy="319000"/>
          </a:xfrm>
        </p:grpSpPr>
        <p:sp>
          <p:nvSpPr>
            <p:cNvPr id="7168" name="Google Shape;7168;p86"/>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86"/>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86"/>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86"/>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86"/>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86"/>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86"/>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5" name="Google Shape;7175;p86"/>
          <p:cNvGrpSpPr/>
          <p:nvPr/>
        </p:nvGrpSpPr>
        <p:grpSpPr>
          <a:xfrm>
            <a:off x="7503249" y="3202536"/>
            <a:ext cx="337703" cy="357845"/>
            <a:chOff x="-52450000" y="3584850"/>
            <a:chExt cx="300100" cy="318000"/>
          </a:xfrm>
        </p:grpSpPr>
        <p:sp>
          <p:nvSpPr>
            <p:cNvPr id="7176" name="Google Shape;7176;p86"/>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86"/>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86"/>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86"/>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86"/>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86"/>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86"/>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3" name="Google Shape;7183;p86"/>
          <p:cNvGrpSpPr/>
          <p:nvPr/>
        </p:nvGrpSpPr>
        <p:grpSpPr>
          <a:xfrm>
            <a:off x="7514769" y="3667009"/>
            <a:ext cx="314662" cy="357226"/>
            <a:chOff x="-52440550" y="3977875"/>
            <a:chExt cx="279625" cy="317450"/>
          </a:xfrm>
        </p:grpSpPr>
        <p:sp>
          <p:nvSpPr>
            <p:cNvPr id="7184" name="Google Shape;7184;p86"/>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86"/>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86"/>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86"/>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86"/>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86"/>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86"/>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86"/>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2" name="Google Shape;7192;p86"/>
          <p:cNvGrpSpPr/>
          <p:nvPr/>
        </p:nvGrpSpPr>
        <p:grpSpPr>
          <a:xfrm>
            <a:off x="6626703" y="4123215"/>
            <a:ext cx="314662" cy="358999"/>
            <a:chOff x="-51623775" y="3584850"/>
            <a:chExt cx="279625" cy="319025"/>
          </a:xfrm>
        </p:grpSpPr>
        <p:sp>
          <p:nvSpPr>
            <p:cNvPr id="7193" name="Google Shape;7193;p86"/>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86"/>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86"/>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86"/>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86"/>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86"/>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86"/>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86"/>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86"/>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02" name="Google Shape;7202;p86"/>
          <p:cNvSpPr txBox="1"/>
          <p:nvPr/>
        </p:nvSpPr>
        <p:spPr>
          <a:xfrm>
            <a:off x="826588"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7203" name="Google Shape;7203;p86"/>
          <p:cNvSpPr txBox="1"/>
          <p:nvPr/>
        </p:nvSpPr>
        <p:spPr>
          <a:xfrm>
            <a:off x="4835313"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207"/>
        <p:cNvGrpSpPr/>
        <p:nvPr/>
      </p:nvGrpSpPr>
      <p:grpSpPr>
        <a:xfrm>
          <a:off x="0" y="0"/>
          <a:ext cx="0" cy="0"/>
          <a:chOff x="0" y="0"/>
          <a:chExt cx="0" cy="0"/>
        </a:xfrm>
      </p:grpSpPr>
      <p:grpSp>
        <p:nvGrpSpPr>
          <p:cNvPr id="7208" name="Google Shape;7208;p87"/>
          <p:cNvGrpSpPr/>
          <p:nvPr/>
        </p:nvGrpSpPr>
        <p:grpSpPr>
          <a:xfrm>
            <a:off x="866775" y="1386849"/>
            <a:ext cx="276003" cy="357300"/>
            <a:chOff x="-50469125" y="3183175"/>
            <a:chExt cx="233150" cy="301825"/>
          </a:xfrm>
        </p:grpSpPr>
        <p:sp>
          <p:nvSpPr>
            <p:cNvPr id="7209" name="Google Shape;7209;p87"/>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87"/>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87"/>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2" name="Google Shape;7212;p87"/>
          <p:cNvGrpSpPr/>
          <p:nvPr/>
        </p:nvGrpSpPr>
        <p:grpSpPr>
          <a:xfrm>
            <a:off x="826674" y="1822251"/>
            <a:ext cx="356205" cy="355288"/>
            <a:chOff x="-50504575" y="3550975"/>
            <a:chExt cx="300900" cy="300125"/>
          </a:xfrm>
        </p:grpSpPr>
        <p:sp>
          <p:nvSpPr>
            <p:cNvPr id="7213" name="Google Shape;7213;p87"/>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87"/>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87"/>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87"/>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7" name="Google Shape;7217;p87"/>
          <p:cNvGrpSpPr/>
          <p:nvPr/>
        </p:nvGrpSpPr>
        <p:grpSpPr>
          <a:xfrm>
            <a:off x="826674" y="2260493"/>
            <a:ext cx="356205" cy="354341"/>
            <a:chOff x="-50503000" y="3921175"/>
            <a:chExt cx="300900" cy="299325"/>
          </a:xfrm>
        </p:grpSpPr>
        <p:sp>
          <p:nvSpPr>
            <p:cNvPr id="7218" name="Google Shape;7218;p87"/>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87"/>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87"/>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87"/>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87"/>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3" name="Google Shape;7223;p87"/>
          <p:cNvGrpSpPr/>
          <p:nvPr/>
        </p:nvGrpSpPr>
        <p:grpSpPr>
          <a:xfrm>
            <a:off x="3030727" y="1406411"/>
            <a:ext cx="355258" cy="356205"/>
            <a:chOff x="-48630025" y="3199700"/>
            <a:chExt cx="300100" cy="300900"/>
          </a:xfrm>
        </p:grpSpPr>
        <p:sp>
          <p:nvSpPr>
            <p:cNvPr id="7224" name="Google Shape;7224;p87"/>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87"/>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87"/>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7" name="Google Shape;7227;p87"/>
          <p:cNvGrpSpPr/>
          <p:nvPr/>
        </p:nvGrpSpPr>
        <p:grpSpPr>
          <a:xfrm>
            <a:off x="3030727" y="1843707"/>
            <a:ext cx="355258" cy="355258"/>
            <a:chOff x="-48630025" y="3569100"/>
            <a:chExt cx="300100" cy="300100"/>
          </a:xfrm>
        </p:grpSpPr>
        <p:sp>
          <p:nvSpPr>
            <p:cNvPr id="7228" name="Google Shape;7228;p87"/>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87"/>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87"/>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87"/>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87"/>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87"/>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87"/>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87"/>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87"/>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87"/>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8" name="Google Shape;7238;p87"/>
          <p:cNvGrpSpPr/>
          <p:nvPr/>
        </p:nvGrpSpPr>
        <p:grpSpPr>
          <a:xfrm>
            <a:off x="3031201" y="2281003"/>
            <a:ext cx="354311" cy="353394"/>
            <a:chOff x="-48629225" y="3938500"/>
            <a:chExt cx="299300" cy="298525"/>
          </a:xfrm>
        </p:grpSpPr>
        <p:sp>
          <p:nvSpPr>
            <p:cNvPr id="7239" name="Google Shape;7239;p87"/>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87"/>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87"/>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87"/>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3" name="Google Shape;7243;p87"/>
          <p:cNvGrpSpPr/>
          <p:nvPr/>
        </p:nvGrpSpPr>
        <p:grpSpPr>
          <a:xfrm>
            <a:off x="1766604" y="2752344"/>
            <a:ext cx="311458" cy="354341"/>
            <a:chOff x="-46762575" y="3200500"/>
            <a:chExt cx="263100" cy="299325"/>
          </a:xfrm>
        </p:grpSpPr>
        <p:sp>
          <p:nvSpPr>
            <p:cNvPr id="7244" name="Google Shape;7244;p87"/>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87"/>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87"/>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87"/>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87"/>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9" name="Google Shape;7249;p87"/>
          <p:cNvGrpSpPr/>
          <p:nvPr/>
        </p:nvGrpSpPr>
        <p:grpSpPr>
          <a:xfrm>
            <a:off x="1744689" y="3211066"/>
            <a:ext cx="355288" cy="312375"/>
            <a:chOff x="-46779900" y="3588000"/>
            <a:chExt cx="300125" cy="263875"/>
          </a:xfrm>
        </p:grpSpPr>
        <p:sp>
          <p:nvSpPr>
            <p:cNvPr id="7250" name="Google Shape;7250;p87"/>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87"/>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87"/>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87"/>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4" name="Google Shape;7254;p87"/>
          <p:cNvGrpSpPr/>
          <p:nvPr/>
        </p:nvGrpSpPr>
        <p:grpSpPr>
          <a:xfrm>
            <a:off x="1745162" y="3625988"/>
            <a:ext cx="354341" cy="353394"/>
            <a:chOff x="-46779100" y="3938500"/>
            <a:chExt cx="299325" cy="298525"/>
          </a:xfrm>
        </p:grpSpPr>
        <p:sp>
          <p:nvSpPr>
            <p:cNvPr id="7255" name="Google Shape;7255;p87"/>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87"/>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7" name="Google Shape;7257;p87"/>
          <p:cNvGrpSpPr/>
          <p:nvPr/>
        </p:nvGrpSpPr>
        <p:grpSpPr>
          <a:xfrm>
            <a:off x="3952900" y="2758855"/>
            <a:ext cx="355258" cy="355288"/>
            <a:chOff x="-44924250" y="3206000"/>
            <a:chExt cx="300100" cy="300125"/>
          </a:xfrm>
        </p:grpSpPr>
        <p:sp>
          <p:nvSpPr>
            <p:cNvPr id="7258" name="Google Shape;7258;p87"/>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87"/>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87"/>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87"/>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87"/>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3" name="Google Shape;7263;p87"/>
          <p:cNvGrpSpPr/>
          <p:nvPr/>
        </p:nvGrpSpPr>
        <p:grpSpPr>
          <a:xfrm>
            <a:off x="1267386" y="1386849"/>
            <a:ext cx="355258" cy="355258"/>
            <a:chOff x="-50134375" y="3183175"/>
            <a:chExt cx="300100" cy="300100"/>
          </a:xfrm>
        </p:grpSpPr>
        <p:sp>
          <p:nvSpPr>
            <p:cNvPr id="7264" name="Google Shape;7264;p87"/>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87"/>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87"/>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87"/>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87"/>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87"/>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87"/>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87"/>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87"/>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87"/>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4" name="Google Shape;7274;p87"/>
          <p:cNvGrpSpPr/>
          <p:nvPr/>
        </p:nvGrpSpPr>
        <p:grpSpPr>
          <a:xfrm>
            <a:off x="1267386" y="1822251"/>
            <a:ext cx="355258" cy="355288"/>
            <a:chOff x="-50134375" y="3550975"/>
            <a:chExt cx="300100" cy="300125"/>
          </a:xfrm>
        </p:grpSpPr>
        <p:sp>
          <p:nvSpPr>
            <p:cNvPr id="7275" name="Google Shape;7275;p87"/>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87"/>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7" name="Google Shape;7277;p87"/>
          <p:cNvGrpSpPr/>
          <p:nvPr/>
        </p:nvGrpSpPr>
        <p:grpSpPr>
          <a:xfrm>
            <a:off x="1267386" y="2259783"/>
            <a:ext cx="355258" cy="355051"/>
            <a:chOff x="-50134375" y="3920575"/>
            <a:chExt cx="300100" cy="299925"/>
          </a:xfrm>
        </p:grpSpPr>
        <p:sp>
          <p:nvSpPr>
            <p:cNvPr id="7278" name="Google Shape;7278;p87"/>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87"/>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87"/>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1" name="Google Shape;7281;p87"/>
          <p:cNvGrpSpPr/>
          <p:nvPr/>
        </p:nvGrpSpPr>
        <p:grpSpPr>
          <a:xfrm>
            <a:off x="3478110" y="1407358"/>
            <a:ext cx="357123" cy="355258"/>
            <a:chOff x="-48262200" y="3200500"/>
            <a:chExt cx="301675" cy="300100"/>
          </a:xfrm>
        </p:grpSpPr>
        <p:sp>
          <p:nvSpPr>
            <p:cNvPr id="7282" name="Google Shape;7282;p87"/>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87"/>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87"/>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87"/>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87"/>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87"/>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87"/>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87"/>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87"/>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1" name="Google Shape;7291;p87"/>
          <p:cNvGrpSpPr/>
          <p:nvPr/>
        </p:nvGrpSpPr>
        <p:grpSpPr>
          <a:xfrm>
            <a:off x="3507483" y="1844447"/>
            <a:ext cx="298377" cy="354519"/>
            <a:chOff x="-48233050" y="3569725"/>
            <a:chExt cx="252050" cy="299475"/>
          </a:xfrm>
        </p:grpSpPr>
        <p:sp>
          <p:nvSpPr>
            <p:cNvPr id="7292" name="Google Shape;7292;p87"/>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87"/>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87"/>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5" name="Google Shape;7295;p87"/>
          <p:cNvGrpSpPr/>
          <p:nvPr/>
        </p:nvGrpSpPr>
        <p:grpSpPr>
          <a:xfrm>
            <a:off x="3531248" y="2278191"/>
            <a:ext cx="250847" cy="358070"/>
            <a:chOff x="-48216525" y="3936125"/>
            <a:chExt cx="211900" cy="302475"/>
          </a:xfrm>
        </p:grpSpPr>
        <p:sp>
          <p:nvSpPr>
            <p:cNvPr id="7296" name="Google Shape;7296;p87"/>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87"/>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87"/>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87"/>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0" name="Google Shape;7300;p87"/>
          <p:cNvGrpSpPr/>
          <p:nvPr/>
        </p:nvGrpSpPr>
        <p:grpSpPr>
          <a:xfrm>
            <a:off x="2186966" y="2753261"/>
            <a:ext cx="355258" cy="355288"/>
            <a:chOff x="-46410500" y="3201275"/>
            <a:chExt cx="300100" cy="300125"/>
          </a:xfrm>
        </p:grpSpPr>
        <p:sp>
          <p:nvSpPr>
            <p:cNvPr id="7301" name="Google Shape;7301;p87"/>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87"/>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87"/>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87"/>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87"/>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6" name="Google Shape;7306;p87"/>
          <p:cNvGrpSpPr/>
          <p:nvPr/>
        </p:nvGrpSpPr>
        <p:grpSpPr>
          <a:xfrm>
            <a:off x="2186966" y="3188692"/>
            <a:ext cx="355258" cy="356205"/>
            <a:chOff x="-46409700" y="3569100"/>
            <a:chExt cx="300100" cy="300900"/>
          </a:xfrm>
        </p:grpSpPr>
        <p:sp>
          <p:nvSpPr>
            <p:cNvPr id="7307" name="Google Shape;7307;p87"/>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87"/>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87"/>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87"/>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87"/>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2" name="Google Shape;7312;p87"/>
          <p:cNvGrpSpPr/>
          <p:nvPr/>
        </p:nvGrpSpPr>
        <p:grpSpPr>
          <a:xfrm>
            <a:off x="2174847" y="3624124"/>
            <a:ext cx="379497" cy="358070"/>
            <a:chOff x="-46422300" y="3936925"/>
            <a:chExt cx="320575" cy="302475"/>
          </a:xfrm>
        </p:grpSpPr>
        <p:sp>
          <p:nvSpPr>
            <p:cNvPr id="7313" name="Google Shape;7313;p87"/>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87"/>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5" name="Google Shape;7315;p87"/>
          <p:cNvGrpSpPr/>
          <p:nvPr/>
        </p:nvGrpSpPr>
        <p:grpSpPr>
          <a:xfrm>
            <a:off x="3952426" y="3178452"/>
            <a:ext cx="356205" cy="355258"/>
            <a:chOff x="-44914800" y="3560450"/>
            <a:chExt cx="300900" cy="300100"/>
          </a:xfrm>
        </p:grpSpPr>
        <p:sp>
          <p:nvSpPr>
            <p:cNvPr id="7316" name="Google Shape;7316;p87"/>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87"/>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87"/>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87"/>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87"/>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1" name="Google Shape;7321;p87"/>
          <p:cNvGrpSpPr/>
          <p:nvPr/>
        </p:nvGrpSpPr>
        <p:grpSpPr>
          <a:xfrm>
            <a:off x="1707478" y="1387086"/>
            <a:ext cx="354311" cy="354104"/>
            <a:chOff x="-49764975" y="3183375"/>
            <a:chExt cx="299300" cy="299125"/>
          </a:xfrm>
        </p:grpSpPr>
        <p:sp>
          <p:nvSpPr>
            <p:cNvPr id="7322" name="Google Shape;7322;p87"/>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87"/>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87"/>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87"/>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87"/>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87"/>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87"/>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87"/>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87"/>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1" name="Google Shape;7331;p87"/>
          <p:cNvGrpSpPr/>
          <p:nvPr/>
        </p:nvGrpSpPr>
        <p:grpSpPr>
          <a:xfrm>
            <a:off x="1707478" y="1822547"/>
            <a:ext cx="354311" cy="355909"/>
            <a:chOff x="-49764975" y="3551225"/>
            <a:chExt cx="299300" cy="300650"/>
          </a:xfrm>
        </p:grpSpPr>
        <p:sp>
          <p:nvSpPr>
            <p:cNvPr id="7332" name="Google Shape;7332;p87"/>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87"/>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87"/>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87"/>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87"/>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87"/>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87"/>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87"/>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87"/>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87"/>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87"/>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3" name="Google Shape;7343;p87"/>
          <p:cNvGrpSpPr/>
          <p:nvPr/>
        </p:nvGrpSpPr>
        <p:grpSpPr>
          <a:xfrm>
            <a:off x="1705140" y="2259310"/>
            <a:ext cx="358987" cy="355525"/>
            <a:chOff x="-49766550" y="3920175"/>
            <a:chExt cx="303250" cy="300325"/>
          </a:xfrm>
        </p:grpSpPr>
        <p:sp>
          <p:nvSpPr>
            <p:cNvPr id="7344" name="Google Shape;7344;p87"/>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87"/>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87"/>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87"/>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8" name="Google Shape;7348;p87"/>
          <p:cNvGrpSpPr/>
          <p:nvPr/>
        </p:nvGrpSpPr>
        <p:grpSpPr>
          <a:xfrm>
            <a:off x="3920671" y="1407358"/>
            <a:ext cx="357123" cy="354341"/>
            <a:chOff x="-47892800" y="3200500"/>
            <a:chExt cx="301675" cy="299325"/>
          </a:xfrm>
        </p:grpSpPr>
        <p:sp>
          <p:nvSpPr>
            <p:cNvPr id="7349" name="Google Shape;7349;p87"/>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87"/>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87"/>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87"/>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87"/>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87"/>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5" name="Google Shape;7355;p87"/>
          <p:cNvGrpSpPr/>
          <p:nvPr/>
        </p:nvGrpSpPr>
        <p:grpSpPr>
          <a:xfrm>
            <a:off x="3984537" y="1843707"/>
            <a:ext cx="229391" cy="355258"/>
            <a:chOff x="-47839250" y="3569100"/>
            <a:chExt cx="193775" cy="300100"/>
          </a:xfrm>
        </p:grpSpPr>
        <p:sp>
          <p:nvSpPr>
            <p:cNvPr id="7356" name="Google Shape;7356;p87"/>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87"/>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87"/>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87"/>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87"/>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87"/>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2" name="Google Shape;7362;p87"/>
          <p:cNvGrpSpPr/>
          <p:nvPr/>
        </p:nvGrpSpPr>
        <p:grpSpPr>
          <a:xfrm>
            <a:off x="3921603" y="2280056"/>
            <a:ext cx="355258" cy="356205"/>
            <a:chOff x="-47892800" y="3937700"/>
            <a:chExt cx="300100" cy="300900"/>
          </a:xfrm>
        </p:grpSpPr>
        <p:sp>
          <p:nvSpPr>
            <p:cNvPr id="7363" name="Google Shape;7363;p87"/>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87"/>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87"/>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87"/>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87"/>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87"/>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87"/>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87"/>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1" name="Google Shape;7371;p87"/>
          <p:cNvGrpSpPr/>
          <p:nvPr/>
        </p:nvGrpSpPr>
        <p:grpSpPr>
          <a:xfrm>
            <a:off x="2626898" y="2773770"/>
            <a:ext cx="355258" cy="311458"/>
            <a:chOff x="-46042675" y="3218600"/>
            <a:chExt cx="300100" cy="263100"/>
          </a:xfrm>
        </p:grpSpPr>
        <p:sp>
          <p:nvSpPr>
            <p:cNvPr id="7372" name="Google Shape;7372;p87"/>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87"/>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87"/>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87"/>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87"/>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87"/>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8" name="Google Shape;7378;p87"/>
          <p:cNvGrpSpPr/>
          <p:nvPr/>
        </p:nvGrpSpPr>
        <p:grpSpPr>
          <a:xfrm>
            <a:off x="2626898" y="3188219"/>
            <a:ext cx="355258" cy="323118"/>
            <a:chOff x="-46042675" y="3568700"/>
            <a:chExt cx="300100" cy="272950"/>
          </a:xfrm>
        </p:grpSpPr>
        <p:sp>
          <p:nvSpPr>
            <p:cNvPr id="7379" name="Google Shape;7379;p87"/>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87"/>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87"/>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87"/>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3" name="Google Shape;7383;p87"/>
          <p:cNvGrpSpPr/>
          <p:nvPr/>
        </p:nvGrpSpPr>
        <p:grpSpPr>
          <a:xfrm>
            <a:off x="2668849" y="3625189"/>
            <a:ext cx="271357" cy="356057"/>
            <a:chOff x="-46007225" y="3937825"/>
            <a:chExt cx="229225" cy="300775"/>
          </a:xfrm>
        </p:grpSpPr>
        <p:sp>
          <p:nvSpPr>
            <p:cNvPr id="7384" name="Google Shape;7384;p87"/>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87"/>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87"/>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87"/>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87"/>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87"/>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87"/>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87"/>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87"/>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87"/>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4" name="Google Shape;7394;p87"/>
          <p:cNvGrpSpPr/>
          <p:nvPr/>
        </p:nvGrpSpPr>
        <p:grpSpPr>
          <a:xfrm>
            <a:off x="3974341" y="3615275"/>
            <a:ext cx="312375" cy="357596"/>
            <a:chOff x="-44895900" y="3929450"/>
            <a:chExt cx="263875" cy="302075"/>
          </a:xfrm>
        </p:grpSpPr>
        <p:sp>
          <p:nvSpPr>
            <p:cNvPr id="7395" name="Google Shape;7395;p87"/>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87"/>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87"/>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87"/>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87"/>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87"/>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1" name="Google Shape;7401;p87"/>
          <p:cNvGrpSpPr/>
          <p:nvPr/>
        </p:nvGrpSpPr>
        <p:grpSpPr>
          <a:xfrm>
            <a:off x="2148160" y="1398036"/>
            <a:ext cx="356205" cy="332885"/>
            <a:chOff x="-49397175" y="3192625"/>
            <a:chExt cx="300900" cy="281200"/>
          </a:xfrm>
        </p:grpSpPr>
        <p:sp>
          <p:nvSpPr>
            <p:cNvPr id="7402" name="Google Shape;7402;p87"/>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87"/>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87"/>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87"/>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87"/>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87"/>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87"/>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9" name="Google Shape;7409;p87"/>
          <p:cNvGrpSpPr/>
          <p:nvPr/>
        </p:nvGrpSpPr>
        <p:grpSpPr>
          <a:xfrm>
            <a:off x="2174263" y="1822251"/>
            <a:ext cx="304000" cy="356205"/>
            <a:chOff x="-49375900" y="3550975"/>
            <a:chExt cx="256800" cy="300900"/>
          </a:xfrm>
        </p:grpSpPr>
        <p:sp>
          <p:nvSpPr>
            <p:cNvPr id="7410" name="Google Shape;7410;p87"/>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87"/>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87"/>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87"/>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87"/>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87"/>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87"/>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87"/>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87"/>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87"/>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87"/>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1" name="Google Shape;7421;p87"/>
          <p:cNvGrpSpPr/>
          <p:nvPr/>
        </p:nvGrpSpPr>
        <p:grpSpPr>
          <a:xfrm>
            <a:off x="2169616" y="2259546"/>
            <a:ext cx="313293" cy="356205"/>
            <a:chOff x="-49378250" y="3920375"/>
            <a:chExt cx="264650" cy="300900"/>
          </a:xfrm>
        </p:grpSpPr>
        <p:sp>
          <p:nvSpPr>
            <p:cNvPr id="7422" name="Google Shape;7422;p87"/>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87"/>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87"/>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87"/>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87"/>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87"/>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87"/>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9" name="Google Shape;7429;p87"/>
          <p:cNvGrpSpPr/>
          <p:nvPr/>
        </p:nvGrpSpPr>
        <p:grpSpPr>
          <a:xfrm>
            <a:off x="888604" y="2752344"/>
            <a:ext cx="312375" cy="357123"/>
            <a:chOff x="-47505300" y="3200500"/>
            <a:chExt cx="263875" cy="301675"/>
          </a:xfrm>
        </p:grpSpPr>
        <p:sp>
          <p:nvSpPr>
            <p:cNvPr id="7430" name="Google Shape;7430;p87"/>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87"/>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87"/>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87"/>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87"/>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87"/>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87"/>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87"/>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87"/>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87"/>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87"/>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87"/>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87"/>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3" name="Google Shape;7443;p87"/>
          <p:cNvGrpSpPr/>
          <p:nvPr/>
        </p:nvGrpSpPr>
        <p:grpSpPr>
          <a:xfrm>
            <a:off x="866704" y="3188692"/>
            <a:ext cx="356176" cy="355051"/>
            <a:chOff x="-47524975" y="3569100"/>
            <a:chExt cx="300875" cy="299925"/>
          </a:xfrm>
        </p:grpSpPr>
        <p:sp>
          <p:nvSpPr>
            <p:cNvPr id="7444" name="Google Shape;7444;p87"/>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87"/>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87"/>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87"/>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87"/>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9" name="Google Shape;7449;p87"/>
          <p:cNvGrpSpPr/>
          <p:nvPr/>
        </p:nvGrpSpPr>
        <p:grpSpPr>
          <a:xfrm>
            <a:off x="867162" y="3667954"/>
            <a:ext cx="355258" cy="270410"/>
            <a:chOff x="-47523400" y="3973950"/>
            <a:chExt cx="300100" cy="228425"/>
          </a:xfrm>
        </p:grpSpPr>
        <p:sp>
          <p:nvSpPr>
            <p:cNvPr id="7450" name="Google Shape;7450;p87"/>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87"/>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87"/>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87"/>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87"/>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5" name="Google Shape;7455;p87"/>
          <p:cNvGrpSpPr/>
          <p:nvPr/>
        </p:nvGrpSpPr>
        <p:grpSpPr>
          <a:xfrm>
            <a:off x="3072283" y="2750953"/>
            <a:ext cx="354341" cy="357596"/>
            <a:chOff x="-45673275" y="3199325"/>
            <a:chExt cx="299325" cy="302075"/>
          </a:xfrm>
        </p:grpSpPr>
        <p:sp>
          <p:nvSpPr>
            <p:cNvPr id="7456" name="Google Shape;7456;p87"/>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87"/>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87"/>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9" name="Google Shape;7459;p87"/>
          <p:cNvGrpSpPr/>
          <p:nvPr/>
        </p:nvGrpSpPr>
        <p:grpSpPr>
          <a:xfrm>
            <a:off x="3071351" y="3209202"/>
            <a:ext cx="356205" cy="314240"/>
            <a:chOff x="-45674075" y="3586425"/>
            <a:chExt cx="300900" cy="265450"/>
          </a:xfrm>
        </p:grpSpPr>
        <p:sp>
          <p:nvSpPr>
            <p:cNvPr id="7460" name="Google Shape;7460;p87"/>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87"/>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2" name="Google Shape;7462;p87"/>
          <p:cNvGrpSpPr/>
          <p:nvPr/>
        </p:nvGrpSpPr>
        <p:grpSpPr>
          <a:xfrm>
            <a:off x="3072283" y="3625041"/>
            <a:ext cx="354341" cy="356205"/>
            <a:chOff x="-45673275" y="3937700"/>
            <a:chExt cx="299325" cy="300900"/>
          </a:xfrm>
        </p:grpSpPr>
        <p:sp>
          <p:nvSpPr>
            <p:cNvPr id="7463" name="Google Shape;7463;p87"/>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87"/>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87"/>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87"/>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87"/>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87"/>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9" name="Google Shape;7469;p87"/>
          <p:cNvGrpSpPr/>
          <p:nvPr/>
        </p:nvGrpSpPr>
        <p:grpSpPr>
          <a:xfrm>
            <a:off x="2186449" y="4117825"/>
            <a:ext cx="356205" cy="356205"/>
            <a:chOff x="-44512325" y="3176075"/>
            <a:chExt cx="300900" cy="300900"/>
          </a:xfrm>
        </p:grpSpPr>
        <p:sp>
          <p:nvSpPr>
            <p:cNvPr id="7470" name="Google Shape;7470;p87"/>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87"/>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87"/>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3" name="Google Shape;7473;p87"/>
          <p:cNvGrpSpPr/>
          <p:nvPr/>
        </p:nvGrpSpPr>
        <p:grpSpPr>
          <a:xfrm>
            <a:off x="2589789" y="1386849"/>
            <a:ext cx="354341" cy="354341"/>
            <a:chOff x="-49027775" y="3183175"/>
            <a:chExt cx="299325" cy="299325"/>
          </a:xfrm>
        </p:grpSpPr>
        <p:sp>
          <p:nvSpPr>
            <p:cNvPr id="7474" name="Google Shape;7474;p87"/>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87"/>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87"/>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87"/>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8" name="Google Shape;7478;p87"/>
          <p:cNvGrpSpPr/>
          <p:nvPr/>
        </p:nvGrpSpPr>
        <p:grpSpPr>
          <a:xfrm>
            <a:off x="2589330" y="1822251"/>
            <a:ext cx="355258" cy="357152"/>
            <a:chOff x="-49027775" y="3550975"/>
            <a:chExt cx="300100" cy="301700"/>
          </a:xfrm>
        </p:grpSpPr>
        <p:sp>
          <p:nvSpPr>
            <p:cNvPr id="7479" name="Google Shape;7479;p87"/>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87"/>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87"/>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87"/>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87"/>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87"/>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87"/>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87"/>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87"/>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87"/>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9" name="Google Shape;7489;p87"/>
          <p:cNvGrpSpPr/>
          <p:nvPr/>
        </p:nvGrpSpPr>
        <p:grpSpPr>
          <a:xfrm>
            <a:off x="2587406" y="2259310"/>
            <a:ext cx="359106" cy="355525"/>
            <a:chOff x="-49031025" y="3920175"/>
            <a:chExt cx="303350" cy="300325"/>
          </a:xfrm>
        </p:grpSpPr>
        <p:sp>
          <p:nvSpPr>
            <p:cNvPr id="7490" name="Google Shape;7490;p87"/>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87"/>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87"/>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87"/>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87"/>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87"/>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6" name="Google Shape;7496;p87"/>
          <p:cNvGrpSpPr/>
          <p:nvPr/>
        </p:nvGrpSpPr>
        <p:grpSpPr>
          <a:xfrm>
            <a:off x="1303511" y="2752344"/>
            <a:ext cx="356176" cy="354341"/>
            <a:chOff x="-47155575" y="3200500"/>
            <a:chExt cx="300875" cy="299325"/>
          </a:xfrm>
        </p:grpSpPr>
        <p:sp>
          <p:nvSpPr>
            <p:cNvPr id="7497" name="Google Shape;7497;p87"/>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87"/>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87"/>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87"/>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87"/>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87"/>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3" name="Google Shape;7503;p87"/>
          <p:cNvGrpSpPr/>
          <p:nvPr/>
        </p:nvGrpSpPr>
        <p:grpSpPr>
          <a:xfrm>
            <a:off x="1303970" y="3188692"/>
            <a:ext cx="355258" cy="355258"/>
            <a:chOff x="-47154800" y="3569100"/>
            <a:chExt cx="300100" cy="300100"/>
          </a:xfrm>
        </p:grpSpPr>
        <p:sp>
          <p:nvSpPr>
            <p:cNvPr id="7504" name="Google Shape;7504;p87"/>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87"/>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87"/>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87"/>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87"/>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87"/>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0" name="Google Shape;7510;p87"/>
          <p:cNvGrpSpPr/>
          <p:nvPr/>
        </p:nvGrpSpPr>
        <p:grpSpPr>
          <a:xfrm>
            <a:off x="1304443" y="3626905"/>
            <a:ext cx="354311" cy="353423"/>
            <a:chOff x="-47154000" y="3939275"/>
            <a:chExt cx="299300" cy="298550"/>
          </a:xfrm>
        </p:grpSpPr>
        <p:sp>
          <p:nvSpPr>
            <p:cNvPr id="7511" name="Google Shape;7511;p87"/>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87"/>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87"/>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87"/>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5" name="Google Shape;7515;p87"/>
          <p:cNvGrpSpPr/>
          <p:nvPr/>
        </p:nvGrpSpPr>
        <p:grpSpPr>
          <a:xfrm>
            <a:off x="3529733" y="2752344"/>
            <a:ext cx="312375" cy="354341"/>
            <a:chOff x="-45286550" y="3200500"/>
            <a:chExt cx="263875" cy="299325"/>
          </a:xfrm>
        </p:grpSpPr>
        <p:sp>
          <p:nvSpPr>
            <p:cNvPr id="7516" name="Google Shape;7516;p87"/>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87"/>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87"/>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9" name="Google Shape;7519;p87"/>
          <p:cNvGrpSpPr/>
          <p:nvPr/>
        </p:nvGrpSpPr>
        <p:grpSpPr>
          <a:xfrm>
            <a:off x="3529733" y="3189639"/>
            <a:ext cx="312375" cy="354311"/>
            <a:chOff x="-45286550" y="3569900"/>
            <a:chExt cx="263875" cy="299300"/>
          </a:xfrm>
        </p:grpSpPr>
        <p:sp>
          <p:nvSpPr>
            <p:cNvPr id="7520" name="Google Shape;7520;p87"/>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87"/>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87"/>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87"/>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87"/>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87"/>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6" name="Google Shape;7526;p87"/>
          <p:cNvGrpSpPr/>
          <p:nvPr/>
        </p:nvGrpSpPr>
        <p:grpSpPr>
          <a:xfrm>
            <a:off x="3540920" y="3625988"/>
            <a:ext cx="290001" cy="355258"/>
            <a:chOff x="-45277900" y="3938500"/>
            <a:chExt cx="244975" cy="300100"/>
          </a:xfrm>
        </p:grpSpPr>
        <p:sp>
          <p:nvSpPr>
            <p:cNvPr id="7527" name="Google Shape;7527;p87"/>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87"/>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87"/>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87"/>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1" name="Google Shape;7531;p87"/>
          <p:cNvGrpSpPr/>
          <p:nvPr/>
        </p:nvGrpSpPr>
        <p:grpSpPr>
          <a:xfrm>
            <a:off x="2626869" y="4095090"/>
            <a:ext cx="355258" cy="355258"/>
            <a:chOff x="-44502875" y="3576975"/>
            <a:chExt cx="300100" cy="300100"/>
          </a:xfrm>
        </p:grpSpPr>
        <p:sp>
          <p:nvSpPr>
            <p:cNvPr id="7532" name="Google Shape;7532;p87"/>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87"/>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87"/>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5" name="Google Shape;7535;p87"/>
          <p:cNvGrpSpPr/>
          <p:nvPr/>
        </p:nvGrpSpPr>
        <p:grpSpPr>
          <a:xfrm>
            <a:off x="4835456" y="1828361"/>
            <a:ext cx="356196" cy="354670"/>
            <a:chOff x="-13946200" y="3647075"/>
            <a:chExt cx="353650" cy="352100"/>
          </a:xfrm>
        </p:grpSpPr>
        <p:sp>
          <p:nvSpPr>
            <p:cNvPr id="7536" name="Google Shape;7536;p87"/>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87"/>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87"/>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87"/>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87"/>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87"/>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2" name="Google Shape;7542;p87"/>
          <p:cNvGrpSpPr/>
          <p:nvPr/>
        </p:nvGrpSpPr>
        <p:grpSpPr>
          <a:xfrm>
            <a:off x="6618849" y="1387844"/>
            <a:ext cx="357002" cy="354267"/>
            <a:chOff x="-12163025" y="3214275"/>
            <a:chExt cx="354450" cy="351700"/>
          </a:xfrm>
        </p:grpSpPr>
        <p:sp>
          <p:nvSpPr>
            <p:cNvPr id="7543" name="Google Shape;7543;p87"/>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87"/>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87"/>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6" name="Google Shape;7546;p87"/>
          <p:cNvGrpSpPr/>
          <p:nvPr/>
        </p:nvGrpSpPr>
        <p:grpSpPr>
          <a:xfrm>
            <a:off x="6619629" y="1827581"/>
            <a:ext cx="355441" cy="356232"/>
            <a:chOff x="-12160675" y="3647875"/>
            <a:chExt cx="352900" cy="353650"/>
          </a:xfrm>
        </p:grpSpPr>
        <p:sp>
          <p:nvSpPr>
            <p:cNvPr id="7547" name="Google Shape;7547;p87"/>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87"/>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87"/>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87"/>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87"/>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87"/>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87"/>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4" name="Google Shape;7554;p87"/>
          <p:cNvGrpSpPr/>
          <p:nvPr/>
        </p:nvGrpSpPr>
        <p:grpSpPr>
          <a:xfrm>
            <a:off x="6630345" y="2272036"/>
            <a:ext cx="354635" cy="356232"/>
            <a:chOff x="-12160675" y="4081850"/>
            <a:chExt cx="352100" cy="353650"/>
          </a:xfrm>
        </p:grpSpPr>
        <p:sp>
          <p:nvSpPr>
            <p:cNvPr id="7555" name="Google Shape;7555;p87"/>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87"/>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87"/>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87"/>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87"/>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87"/>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1" name="Google Shape;7561;p87"/>
          <p:cNvGrpSpPr/>
          <p:nvPr/>
        </p:nvGrpSpPr>
        <p:grpSpPr>
          <a:xfrm>
            <a:off x="4835311" y="2746480"/>
            <a:ext cx="355416" cy="355652"/>
            <a:chOff x="-10391650" y="3180600"/>
            <a:chExt cx="352875" cy="353075"/>
          </a:xfrm>
        </p:grpSpPr>
        <p:sp>
          <p:nvSpPr>
            <p:cNvPr id="7562" name="Google Shape;7562;p87"/>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87"/>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87"/>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87"/>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87"/>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87"/>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8" name="Google Shape;7568;p87"/>
          <p:cNvGrpSpPr/>
          <p:nvPr/>
        </p:nvGrpSpPr>
        <p:grpSpPr>
          <a:xfrm>
            <a:off x="4835310" y="3223278"/>
            <a:ext cx="354635" cy="353890"/>
            <a:chOff x="-10390875" y="3616350"/>
            <a:chExt cx="352100" cy="351325"/>
          </a:xfrm>
        </p:grpSpPr>
        <p:sp>
          <p:nvSpPr>
            <p:cNvPr id="7569" name="Google Shape;7569;p87"/>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87"/>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87"/>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2" name="Google Shape;7572;p87"/>
          <p:cNvGrpSpPr/>
          <p:nvPr/>
        </p:nvGrpSpPr>
        <p:grpSpPr>
          <a:xfrm>
            <a:off x="7502285" y="2747943"/>
            <a:ext cx="312585" cy="354670"/>
            <a:chOff x="-10370400" y="4049550"/>
            <a:chExt cx="310350" cy="352100"/>
          </a:xfrm>
        </p:grpSpPr>
        <p:sp>
          <p:nvSpPr>
            <p:cNvPr id="7573" name="Google Shape;7573;p87"/>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87"/>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87"/>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87"/>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87"/>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8" name="Google Shape;7578;p87"/>
          <p:cNvGrpSpPr/>
          <p:nvPr/>
        </p:nvGrpSpPr>
        <p:grpSpPr>
          <a:xfrm>
            <a:off x="6606541" y="2746884"/>
            <a:ext cx="379236" cy="354847"/>
            <a:chOff x="-8674650" y="3210975"/>
            <a:chExt cx="376525" cy="352275"/>
          </a:xfrm>
        </p:grpSpPr>
        <p:sp>
          <p:nvSpPr>
            <p:cNvPr id="7579" name="Google Shape;7579;p87"/>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87"/>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87"/>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87"/>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87"/>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87"/>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5" name="Google Shape;7585;p87"/>
          <p:cNvGrpSpPr/>
          <p:nvPr/>
        </p:nvGrpSpPr>
        <p:grpSpPr>
          <a:xfrm>
            <a:off x="5278038" y="1828361"/>
            <a:ext cx="356221" cy="354670"/>
            <a:chOff x="-13512225" y="3647075"/>
            <a:chExt cx="353675" cy="352100"/>
          </a:xfrm>
        </p:grpSpPr>
        <p:sp>
          <p:nvSpPr>
            <p:cNvPr id="7586" name="Google Shape;7586;p87"/>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87"/>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87"/>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87"/>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87"/>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87"/>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87"/>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87"/>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87"/>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87"/>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6" name="Google Shape;7596;p87"/>
          <p:cNvGrpSpPr/>
          <p:nvPr/>
        </p:nvGrpSpPr>
        <p:grpSpPr>
          <a:xfrm>
            <a:off x="5288351" y="2272427"/>
            <a:ext cx="356221" cy="355451"/>
            <a:chOff x="-13512225" y="4080275"/>
            <a:chExt cx="353675" cy="352875"/>
          </a:xfrm>
        </p:grpSpPr>
        <p:sp>
          <p:nvSpPr>
            <p:cNvPr id="7597" name="Google Shape;7597;p87"/>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87"/>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87"/>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87"/>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87"/>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87"/>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87"/>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87"/>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87"/>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87"/>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87"/>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8" name="Google Shape;7608;p87"/>
          <p:cNvGrpSpPr/>
          <p:nvPr/>
        </p:nvGrpSpPr>
        <p:grpSpPr>
          <a:xfrm>
            <a:off x="7061431" y="1419788"/>
            <a:ext cx="356196" cy="290379"/>
            <a:chOff x="-11728250" y="3245400"/>
            <a:chExt cx="353650" cy="288275"/>
          </a:xfrm>
        </p:grpSpPr>
        <p:sp>
          <p:nvSpPr>
            <p:cNvPr id="7609" name="Google Shape;7609;p87"/>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87"/>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87"/>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87"/>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87"/>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4" name="Google Shape;7614;p87"/>
          <p:cNvGrpSpPr/>
          <p:nvPr/>
        </p:nvGrpSpPr>
        <p:grpSpPr>
          <a:xfrm>
            <a:off x="7093939" y="2272427"/>
            <a:ext cx="311804" cy="355451"/>
            <a:chOff x="-11703850" y="4081850"/>
            <a:chExt cx="309575" cy="352875"/>
          </a:xfrm>
        </p:grpSpPr>
        <p:sp>
          <p:nvSpPr>
            <p:cNvPr id="7615" name="Google Shape;7615;p87"/>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87"/>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87"/>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87"/>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87"/>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87"/>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87"/>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87"/>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3" name="Google Shape;7623;p87"/>
          <p:cNvGrpSpPr/>
          <p:nvPr/>
        </p:nvGrpSpPr>
        <p:grpSpPr>
          <a:xfrm>
            <a:off x="5282595" y="2746580"/>
            <a:ext cx="357002" cy="355451"/>
            <a:chOff x="-9958475" y="3180025"/>
            <a:chExt cx="354450" cy="352875"/>
          </a:xfrm>
        </p:grpSpPr>
        <p:sp>
          <p:nvSpPr>
            <p:cNvPr id="7624" name="Google Shape;7624;p87"/>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87"/>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87"/>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7" name="Google Shape;7627;p87"/>
          <p:cNvGrpSpPr/>
          <p:nvPr/>
        </p:nvGrpSpPr>
        <p:grpSpPr>
          <a:xfrm>
            <a:off x="5291722" y="3222561"/>
            <a:ext cx="337966" cy="355325"/>
            <a:chOff x="-9949025" y="3615575"/>
            <a:chExt cx="335550" cy="352750"/>
          </a:xfrm>
        </p:grpSpPr>
        <p:sp>
          <p:nvSpPr>
            <p:cNvPr id="7628" name="Google Shape;7628;p87"/>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87"/>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87"/>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1" name="Google Shape;7631;p87"/>
          <p:cNvGrpSpPr/>
          <p:nvPr/>
        </p:nvGrpSpPr>
        <p:grpSpPr>
          <a:xfrm>
            <a:off x="7926568" y="2746067"/>
            <a:ext cx="360175" cy="358423"/>
            <a:chOff x="-9961625" y="4048175"/>
            <a:chExt cx="357600" cy="355825"/>
          </a:xfrm>
        </p:grpSpPr>
        <p:sp>
          <p:nvSpPr>
            <p:cNvPr id="7632" name="Google Shape;7632;p87"/>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87"/>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87"/>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87"/>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87"/>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87"/>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8" name="Google Shape;7638;p87"/>
          <p:cNvGrpSpPr/>
          <p:nvPr/>
        </p:nvGrpSpPr>
        <p:grpSpPr>
          <a:xfrm>
            <a:off x="6613289" y="3221579"/>
            <a:ext cx="364959" cy="357289"/>
            <a:chOff x="-8680950" y="3624225"/>
            <a:chExt cx="362350" cy="354700"/>
          </a:xfrm>
        </p:grpSpPr>
        <p:sp>
          <p:nvSpPr>
            <p:cNvPr id="7639" name="Google Shape;7639;p87"/>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87"/>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87"/>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87"/>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87"/>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87"/>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5" name="Google Shape;7645;p87"/>
          <p:cNvGrpSpPr/>
          <p:nvPr/>
        </p:nvGrpSpPr>
        <p:grpSpPr>
          <a:xfrm>
            <a:off x="5749533" y="1387239"/>
            <a:ext cx="313365" cy="355476"/>
            <a:chOff x="-13056975" y="3212300"/>
            <a:chExt cx="311125" cy="352900"/>
          </a:xfrm>
        </p:grpSpPr>
        <p:sp>
          <p:nvSpPr>
            <p:cNvPr id="7646" name="Google Shape;7646;p87"/>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87"/>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87"/>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87"/>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0" name="Google Shape;7650;p87"/>
          <p:cNvGrpSpPr/>
          <p:nvPr/>
        </p:nvGrpSpPr>
        <p:grpSpPr>
          <a:xfrm>
            <a:off x="5726921" y="1828034"/>
            <a:ext cx="358588" cy="355325"/>
            <a:chOff x="-13077450" y="3647075"/>
            <a:chExt cx="356025" cy="352750"/>
          </a:xfrm>
        </p:grpSpPr>
        <p:sp>
          <p:nvSpPr>
            <p:cNvPr id="7651" name="Google Shape;7651;p87"/>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87"/>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87"/>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4" name="Google Shape;7654;p87"/>
          <p:cNvGrpSpPr/>
          <p:nvPr/>
        </p:nvGrpSpPr>
        <p:grpSpPr>
          <a:xfrm>
            <a:off x="5738027" y="2271633"/>
            <a:ext cx="357002" cy="357037"/>
            <a:chOff x="-13079025" y="4079475"/>
            <a:chExt cx="354450" cy="354450"/>
          </a:xfrm>
        </p:grpSpPr>
        <p:sp>
          <p:nvSpPr>
            <p:cNvPr id="7655" name="Google Shape;7655;p87"/>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87"/>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87"/>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87"/>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9" name="Google Shape;7659;p87"/>
          <p:cNvGrpSpPr/>
          <p:nvPr/>
        </p:nvGrpSpPr>
        <p:grpSpPr>
          <a:xfrm>
            <a:off x="7511094" y="1387642"/>
            <a:ext cx="356221" cy="354670"/>
            <a:chOff x="-11292700" y="3213875"/>
            <a:chExt cx="353675" cy="352100"/>
          </a:xfrm>
        </p:grpSpPr>
        <p:sp>
          <p:nvSpPr>
            <p:cNvPr id="7660" name="Google Shape;7660;p87"/>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87"/>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87"/>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87"/>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87"/>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87"/>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87"/>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7" name="Google Shape;7667;p87"/>
          <p:cNvGrpSpPr/>
          <p:nvPr/>
        </p:nvGrpSpPr>
        <p:grpSpPr>
          <a:xfrm>
            <a:off x="7505152" y="1827581"/>
            <a:ext cx="368106" cy="356232"/>
            <a:chOff x="-11299000" y="3647875"/>
            <a:chExt cx="365475" cy="353650"/>
          </a:xfrm>
        </p:grpSpPr>
        <p:sp>
          <p:nvSpPr>
            <p:cNvPr id="7668" name="Google Shape;7668;p87"/>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87"/>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87"/>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87"/>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87"/>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87"/>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4" name="Google Shape;7674;p87"/>
          <p:cNvGrpSpPr/>
          <p:nvPr/>
        </p:nvGrpSpPr>
        <p:grpSpPr>
          <a:xfrm>
            <a:off x="7520614" y="2283532"/>
            <a:ext cx="357808" cy="333240"/>
            <a:chOff x="-11295075" y="4092875"/>
            <a:chExt cx="355250" cy="330825"/>
          </a:xfrm>
        </p:grpSpPr>
        <p:sp>
          <p:nvSpPr>
            <p:cNvPr id="7675" name="Google Shape;7675;p87"/>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87"/>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87"/>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87"/>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87"/>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0" name="Google Shape;7680;p87"/>
          <p:cNvGrpSpPr/>
          <p:nvPr/>
        </p:nvGrpSpPr>
        <p:grpSpPr>
          <a:xfrm>
            <a:off x="5746214" y="2746580"/>
            <a:ext cx="312585" cy="355451"/>
            <a:chOff x="-9500075" y="3180800"/>
            <a:chExt cx="310350" cy="352875"/>
          </a:xfrm>
        </p:grpSpPr>
        <p:sp>
          <p:nvSpPr>
            <p:cNvPr id="7681" name="Google Shape;7681;p87"/>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87"/>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87"/>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87"/>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87"/>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87"/>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87"/>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87"/>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87"/>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0" name="Google Shape;7690;p87"/>
          <p:cNvGrpSpPr/>
          <p:nvPr/>
        </p:nvGrpSpPr>
        <p:grpSpPr>
          <a:xfrm>
            <a:off x="5724005" y="3222095"/>
            <a:ext cx="356221" cy="356257"/>
            <a:chOff x="-9523700" y="3614000"/>
            <a:chExt cx="353675" cy="353675"/>
          </a:xfrm>
        </p:grpSpPr>
        <p:sp>
          <p:nvSpPr>
            <p:cNvPr id="7691" name="Google Shape;7691;p87"/>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87"/>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87"/>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87"/>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87"/>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87"/>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87"/>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87"/>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87"/>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0" name="Google Shape;7700;p87"/>
          <p:cNvGrpSpPr/>
          <p:nvPr/>
        </p:nvGrpSpPr>
        <p:grpSpPr>
          <a:xfrm>
            <a:off x="7508956" y="3244737"/>
            <a:ext cx="356221" cy="354670"/>
            <a:chOff x="-9523700" y="4049550"/>
            <a:chExt cx="353675" cy="352100"/>
          </a:xfrm>
        </p:grpSpPr>
        <p:sp>
          <p:nvSpPr>
            <p:cNvPr id="7701" name="Google Shape;7701;p87"/>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87"/>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87"/>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87"/>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87"/>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87"/>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87"/>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8" name="Google Shape;7708;p87"/>
          <p:cNvGrpSpPr/>
          <p:nvPr/>
        </p:nvGrpSpPr>
        <p:grpSpPr>
          <a:xfrm>
            <a:off x="7065071" y="3244710"/>
            <a:ext cx="357002" cy="311029"/>
            <a:chOff x="-8209150" y="3659675"/>
            <a:chExt cx="354450" cy="308775"/>
          </a:xfrm>
        </p:grpSpPr>
        <p:sp>
          <p:nvSpPr>
            <p:cNvPr id="7709" name="Google Shape;7709;p87"/>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87"/>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87"/>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87"/>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87"/>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87"/>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5" name="Google Shape;7715;p87"/>
          <p:cNvGrpSpPr/>
          <p:nvPr/>
        </p:nvGrpSpPr>
        <p:grpSpPr>
          <a:xfrm>
            <a:off x="6178632" y="2273623"/>
            <a:ext cx="356221" cy="353059"/>
            <a:chOff x="-12643475" y="4081850"/>
            <a:chExt cx="353675" cy="350500"/>
          </a:xfrm>
        </p:grpSpPr>
        <p:sp>
          <p:nvSpPr>
            <p:cNvPr id="7716" name="Google Shape;7716;p87"/>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87"/>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87"/>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87"/>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20" name="Google Shape;7720;p87"/>
          <p:cNvSpPr/>
          <p:nvPr/>
        </p:nvSpPr>
        <p:spPr>
          <a:xfrm>
            <a:off x="7991737" y="1828263"/>
            <a:ext cx="273732" cy="354519"/>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21" name="Google Shape;7721;p87"/>
          <p:cNvGrpSpPr/>
          <p:nvPr/>
        </p:nvGrpSpPr>
        <p:grpSpPr>
          <a:xfrm>
            <a:off x="7961232" y="2283532"/>
            <a:ext cx="356221" cy="333240"/>
            <a:chOff x="-10858725" y="4092875"/>
            <a:chExt cx="353675" cy="330825"/>
          </a:xfrm>
        </p:grpSpPr>
        <p:sp>
          <p:nvSpPr>
            <p:cNvPr id="7722" name="Google Shape;7722;p87"/>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87"/>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87"/>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87"/>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87"/>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87"/>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8" name="Google Shape;7728;p87"/>
          <p:cNvGrpSpPr/>
          <p:nvPr/>
        </p:nvGrpSpPr>
        <p:grpSpPr>
          <a:xfrm>
            <a:off x="6219755" y="3222498"/>
            <a:ext cx="252278" cy="355451"/>
            <a:chOff x="-9039300" y="3614000"/>
            <a:chExt cx="250475" cy="352875"/>
          </a:xfrm>
        </p:grpSpPr>
        <p:sp>
          <p:nvSpPr>
            <p:cNvPr id="7729" name="Google Shape;7729;p87"/>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87"/>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1" name="Google Shape;7731;p87"/>
          <p:cNvGrpSpPr/>
          <p:nvPr/>
        </p:nvGrpSpPr>
        <p:grpSpPr>
          <a:xfrm>
            <a:off x="7951721" y="3244737"/>
            <a:ext cx="354635" cy="354670"/>
            <a:chOff x="-9088150" y="4049550"/>
            <a:chExt cx="352100" cy="352100"/>
          </a:xfrm>
        </p:grpSpPr>
        <p:sp>
          <p:nvSpPr>
            <p:cNvPr id="7732" name="Google Shape;7732;p87"/>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87"/>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87"/>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87"/>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87"/>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87"/>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8" name="Google Shape;7738;p87"/>
          <p:cNvGrpSpPr/>
          <p:nvPr/>
        </p:nvGrpSpPr>
        <p:grpSpPr>
          <a:xfrm>
            <a:off x="7086085" y="2746970"/>
            <a:ext cx="315757" cy="354670"/>
            <a:chOff x="-8191825" y="3174500"/>
            <a:chExt cx="313500" cy="352100"/>
          </a:xfrm>
        </p:grpSpPr>
        <p:sp>
          <p:nvSpPr>
            <p:cNvPr id="7739" name="Google Shape;7739;p87"/>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87"/>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87"/>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2" name="Google Shape;7742;p87"/>
          <p:cNvGrpSpPr/>
          <p:nvPr/>
        </p:nvGrpSpPr>
        <p:grpSpPr>
          <a:xfrm>
            <a:off x="4835443" y="1387491"/>
            <a:ext cx="356221" cy="354973"/>
            <a:chOff x="-13947000" y="3212800"/>
            <a:chExt cx="353675" cy="352400"/>
          </a:xfrm>
        </p:grpSpPr>
        <p:sp>
          <p:nvSpPr>
            <p:cNvPr id="7743" name="Google Shape;7743;p87"/>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87"/>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45" name="Google Shape;7745;p87"/>
          <p:cNvSpPr/>
          <p:nvPr/>
        </p:nvSpPr>
        <p:spPr>
          <a:xfrm>
            <a:off x="4878563" y="2273025"/>
            <a:ext cx="271340" cy="353864"/>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46" name="Google Shape;7746;p87"/>
          <p:cNvGrpSpPr/>
          <p:nvPr/>
        </p:nvGrpSpPr>
        <p:grpSpPr>
          <a:xfrm>
            <a:off x="5278038" y="1386849"/>
            <a:ext cx="356221" cy="356257"/>
            <a:chOff x="-13512225" y="3211525"/>
            <a:chExt cx="353675" cy="353675"/>
          </a:xfrm>
        </p:grpSpPr>
        <p:sp>
          <p:nvSpPr>
            <p:cNvPr id="7747" name="Google Shape;7747;p87"/>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87"/>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87"/>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87"/>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87"/>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2" name="Google Shape;7752;p87"/>
          <p:cNvGrpSpPr/>
          <p:nvPr/>
        </p:nvGrpSpPr>
        <p:grpSpPr>
          <a:xfrm>
            <a:off x="6168320" y="1387239"/>
            <a:ext cx="356221" cy="355476"/>
            <a:chOff x="-12643475" y="3212300"/>
            <a:chExt cx="353675" cy="352900"/>
          </a:xfrm>
        </p:grpSpPr>
        <p:sp>
          <p:nvSpPr>
            <p:cNvPr id="7753" name="Google Shape;7753;p87"/>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87"/>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87"/>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87"/>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87"/>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87"/>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87"/>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87"/>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87"/>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2" name="Google Shape;7762;p87"/>
          <p:cNvGrpSpPr/>
          <p:nvPr/>
        </p:nvGrpSpPr>
        <p:grpSpPr>
          <a:xfrm>
            <a:off x="6168320" y="1839013"/>
            <a:ext cx="356221" cy="333366"/>
            <a:chOff x="-12643475" y="3657325"/>
            <a:chExt cx="353675" cy="330950"/>
          </a:xfrm>
        </p:grpSpPr>
        <p:sp>
          <p:nvSpPr>
            <p:cNvPr id="7763" name="Google Shape;7763;p87"/>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87"/>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87"/>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87"/>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87"/>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87"/>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9" name="Google Shape;7769;p87"/>
          <p:cNvGrpSpPr/>
          <p:nvPr/>
        </p:nvGrpSpPr>
        <p:grpSpPr>
          <a:xfrm>
            <a:off x="7951322" y="1387642"/>
            <a:ext cx="355416" cy="354670"/>
            <a:chOff x="-10857925" y="3213875"/>
            <a:chExt cx="352875" cy="352100"/>
          </a:xfrm>
        </p:grpSpPr>
        <p:sp>
          <p:nvSpPr>
            <p:cNvPr id="7770" name="Google Shape;7770;p87"/>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87"/>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87"/>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87"/>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87"/>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87"/>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87"/>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87"/>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87"/>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87"/>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0" name="Google Shape;7780;p87"/>
          <p:cNvGrpSpPr/>
          <p:nvPr/>
        </p:nvGrpSpPr>
        <p:grpSpPr>
          <a:xfrm>
            <a:off x="6168237" y="2747071"/>
            <a:ext cx="356096" cy="354469"/>
            <a:chOff x="-9089725" y="3180200"/>
            <a:chExt cx="353550" cy="351900"/>
          </a:xfrm>
        </p:grpSpPr>
        <p:sp>
          <p:nvSpPr>
            <p:cNvPr id="7781" name="Google Shape;7781;p87"/>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87"/>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3" name="Google Shape;7783;p87"/>
          <p:cNvGrpSpPr/>
          <p:nvPr/>
        </p:nvGrpSpPr>
        <p:grpSpPr>
          <a:xfrm>
            <a:off x="7060235" y="1826875"/>
            <a:ext cx="358588" cy="357642"/>
            <a:chOff x="7083760" y="1971660"/>
            <a:chExt cx="358588" cy="357642"/>
          </a:xfrm>
        </p:grpSpPr>
        <p:sp>
          <p:nvSpPr>
            <p:cNvPr id="7784" name="Google Shape;7784;p87"/>
            <p:cNvSpPr/>
            <p:nvPr/>
          </p:nvSpPr>
          <p:spPr>
            <a:xfrm>
              <a:off x="7354268" y="1973246"/>
              <a:ext cx="87299" cy="80760"/>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87"/>
            <p:cNvSpPr/>
            <p:nvPr/>
          </p:nvSpPr>
          <p:spPr>
            <a:xfrm>
              <a:off x="7212278" y="2099990"/>
              <a:ext cx="19867" cy="19869"/>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87"/>
            <p:cNvSpPr/>
            <p:nvPr/>
          </p:nvSpPr>
          <p:spPr>
            <a:xfrm>
              <a:off x="7083760" y="1971660"/>
              <a:ext cx="356221" cy="210878"/>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87"/>
            <p:cNvSpPr/>
            <p:nvPr/>
          </p:nvSpPr>
          <p:spPr>
            <a:xfrm>
              <a:off x="7295574" y="2099990"/>
              <a:ext cx="19867" cy="19869"/>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87"/>
            <p:cNvSpPr/>
            <p:nvPr/>
          </p:nvSpPr>
          <p:spPr>
            <a:xfrm>
              <a:off x="7121131" y="2184880"/>
              <a:ext cx="68238" cy="69856"/>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87"/>
            <p:cNvSpPr/>
            <p:nvPr/>
          </p:nvSpPr>
          <p:spPr>
            <a:xfrm>
              <a:off x="7188883" y="2195985"/>
              <a:ext cx="47641" cy="55578"/>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87"/>
            <p:cNvSpPr/>
            <p:nvPr/>
          </p:nvSpPr>
          <p:spPr>
            <a:xfrm>
              <a:off x="7400297" y="2129352"/>
              <a:ext cx="42051" cy="8413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87"/>
            <p:cNvSpPr/>
            <p:nvPr/>
          </p:nvSpPr>
          <p:spPr>
            <a:xfrm>
              <a:off x="7225961" y="2203137"/>
              <a:ext cx="84907" cy="62704"/>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87"/>
            <p:cNvSpPr/>
            <p:nvPr/>
          </p:nvSpPr>
          <p:spPr>
            <a:xfrm>
              <a:off x="7298289" y="2195985"/>
              <a:ext cx="47615" cy="55578"/>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87"/>
            <p:cNvSpPr/>
            <p:nvPr/>
          </p:nvSpPr>
          <p:spPr>
            <a:xfrm>
              <a:off x="7086152" y="2230913"/>
              <a:ext cx="354610" cy="98388"/>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87"/>
            <p:cNvSpPr/>
            <p:nvPr/>
          </p:nvSpPr>
          <p:spPr>
            <a:xfrm>
              <a:off x="7345419" y="2186466"/>
              <a:ext cx="67457" cy="690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87"/>
            <p:cNvSpPr/>
            <p:nvPr/>
          </p:nvSpPr>
          <p:spPr>
            <a:xfrm flipH="1">
              <a:off x="7088602" y="2134638"/>
              <a:ext cx="47123" cy="84126"/>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96" name="Google Shape;7796;p87"/>
          <p:cNvSpPr txBox="1"/>
          <p:nvPr/>
        </p:nvSpPr>
        <p:spPr>
          <a:xfrm>
            <a:off x="826588"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7797" name="Google Shape;7797;p87"/>
          <p:cNvSpPr txBox="1"/>
          <p:nvPr/>
        </p:nvSpPr>
        <p:spPr>
          <a:xfrm>
            <a:off x="4835313"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801"/>
        <p:cNvGrpSpPr/>
        <p:nvPr/>
      </p:nvGrpSpPr>
      <p:grpSpPr>
        <a:xfrm>
          <a:off x="0" y="0"/>
          <a:ext cx="0" cy="0"/>
          <a:chOff x="0" y="0"/>
          <a:chExt cx="0" cy="0"/>
        </a:xfrm>
      </p:grpSpPr>
      <p:sp>
        <p:nvSpPr>
          <p:cNvPr id="7802" name="Google Shape;7802;p88"/>
          <p:cNvSpPr/>
          <p:nvPr/>
        </p:nvSpPr>
        <p:spPr>
          <a:xfrm>
            <a:off x="772696" y="1691070"/>
            <a:ext cx="343404" cy="446998"/>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03" name="Google Shape;7803;p88"/>
          <p:cNvGrpSpPr/>
          <p:nvPr/>
        </p:nvGrpSpPr>
        <p:grpSpPr>
          <a:xfrm>
            <a:off x="719610" y="2243507"/>
            <a:ext cx="452798" cy="449473"/>
            <a:chOff x="-21322300" y="3693325"/>
            <a:chExt cx="306400" cy="304150"/>
          </a:xfrm>
        </p:grpSpPr>
        <p:sp>
          <p:nvSpPr>
            <p:cNvPr id="7804" name="Google Shape;7804;p88"/>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88"/>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88"/>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88"/>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8" name="Google Shape;7808;p88"/>
          <p:cNvGrpSpPr/>
          <p:nvPr/>
        </p:nvGrpSpPr>
        <p:grpSpPr>
          <a:xfrm>
            <a:off x="719019" y="2810244"/>
            <a:ext cx="453980" cy="422540"/>
            <a:chOff x="-21322300" y="4077125"/>
            <a:chExt cx="307200" cy="285925"/>
          </a:xfrm>
        </p:grpSpPr>
        <p:sp>
          <p:nvSpPr>
            <p:cNvPr id="7809" name="Google Shape;7809;p88"/>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88"/>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88"/>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88"/>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88"/>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88"/>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88"/>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88"/>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88"/>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88"/>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88"/>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88"/>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1" name="Google Shape;7821;p88"/>
          <p:cNvGrpSpPr/>
          <p:nvPr/>
        </p:nvGrpSpPr>
        <p:grpSpPr>
          <a:xfrm>
            <a:off x="3496195" y="1689128"/>
            <a:ext cx="451653" cy="450212"/>
            <a:chOff x="-19394200" y="3333800"/>
            <a:chExt cx="305625" cy="304650"/>
          </a:xfrm>
        </p:grpSpPr>
        <p:sp>
          <p:nvSpPr>
            <p:cNvPr id="7822" name="Google Shape;7822;p88"/>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88"/>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88"/>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88"/>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88"/>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88"/>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88"/>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88"/>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88"/>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1" name="Google Shape;7831;p88"/>
          <p:cNvGrpSpPr/>
          <p:nvPr/>
        </p:nvGrpSpPr>
        <p:grpSpPr>
          <a:xfrm>
            <a:off x="3495032" y="2243580"/>
            <a:ext cx="453980" cy="449325"/>
            <a:chOff x="-19396575" y="3708500"/>
            <a:chExt cx="307200" cy="304050"/>
          </a:xfrm>
        </p:grpSpPr>
        <p:sp>
          <p:nvSpPr>
            <p:cNvPr id="7832" name="Google Shape;7832;p88"/>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88"/>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88"/>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5" name="Google Shape;7835;p88"/>
          <p:cNvGrpSpPr/>
          <p:nvPr/>
        </p:nvGrpSpPr>
        <p:grpSpPr>
          <a:xfrm>
            <a:off x="3489212" y="2796461"/>
            <a:ext cx="465618" cy="450101"/>
            <a:chOff x="-19394200" y="4084200"/>
            <a:chExt cx="315075" cy="304575"/>
          </a:xfrm>
        </p:grpSpPr>
        <p:sp>
          <p:nvSpPr>
            <p:cNvPr id="7836" name="Google Shape;7836;p88"/>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88"/>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88"/>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88"/>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88"/>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88"/>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2" name="Google Shape;7842;p88"/>
          <p:cNvGrpSpPr/>
          <p:nvPr/>
        </p:nvGrpSpPr>
        <p:grpSpPr>
          <a:xfrm>
            <a:off x="6294923" y="1689001"/>
            <a:ext cx="400447" cy="450470"/>
            <a:chOff x="-17526750" y="3309200"/>
            <a:chExt cx="270975" cy="304825"/>
          </a:xfrm>
        </p:grpSpPr>
        <p:sp>
          <p:nvSpPr>
            <p:cNvPr id="7843" name="Google Shape;7843;p88"/>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88"/>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88"/>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88"/>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88"/>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8" name="Google Shape;7848;p88"/>
          <p:cNvGrpSpPr/>
          <p:nvPr/>
        </p:nvGrpSpPr>
        <p:grpSpPr>
          <a:xfrm>
            <a:off x="6271075" y="2244173"/>
            <a:ext cx="448143" cy="448143"/>
            <a:chOff x="-17542500" y="3684100"/>
            <a:chExt cx="303250" cy="303250"/>
          </a:xfrm>
        </p:grpSpPr>
        <p:sp>
          <p:nvSpPr>
            <p:cNvPr id="7849" name="Google Shape;7849;p88"/>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88"/>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88"/>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88"/>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88"/>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88"/>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88"/>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6" name="Google Shape;7856;p88"/>
          <p:cNvGrpSpPr/>
          <p:nvPr/>
        </p:nvGrpSpPr>
        <p:grpSpPr>
          <a:xfrm>
            <a:off x="6270484" y="2810817"/>
            <a:ext cx="449325" cy="421395"/>
            <a:chOff x="-17542500" y="4068450"/>
            <a:chExt cx="304050" cy="285150"/>
          </a:xfrm>
        </p:grpSpPr>
        <p:sp>
          <p:nvSpPr>
            <p:cNvPr id="7857" name="Google Shape;7857;p88"/>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88"/>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88"/>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88"/>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88"/>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88"/>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3" name="Google Shape;7863;p88"/>
          <p:cNvGrpSpPr/>
          <p:nvPr/>
        </p:nvGrpSpPr>
        <p:grpSpPr>
          <a:xfrm>
            <a:off x="3500906" y="3342211"/>
            <a:ext cx="343404" cy="449325"/>
            <a:chOff x="-15652200" y="3335975"/>
            <a:chExt cx="232375" cy="304050"/>
          </a:xfrm>
        </p:grpSpPr>
        <p:sp>
          <p:nvSpPr>
            <p:cNvPr id="7864" name="Google Shape;7864;p88"/>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88"/>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88"/>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88"/>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88"/>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88"/>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88"/>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88"/>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88"/>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3" name="Google Shape;7873;p88"/>
          <p:cNvGrpSpPr/>
          <p:nvPr/>
        </p:nvGrpSpPr>
        <p:grpSpPr>
          <a:xfrm>
            <a:off x="1274819" y="2243729"/>
            <a:ext cx="449325" cy="449030"/>
            <a:chOff x="-20945825" y="3692175"/>
            <a:chExt cx="304050" cy="303850"/>
          </a:xfrm>
        </p:grpSpPr>
        <p:sp>
          <p:nvSpPr>
            <p:cNvPr id="7874" name="Google Shape;7874;p88"/>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88"/>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88"/>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88"/>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8" name="Google Shape;7878;p88"/>
          <p:cNvGrpSpPr/>
          <p:nvPr/>
        </p:nvGrpSpPr>
        <p:grpSpPr>
          <a:xfrm>
            <a:off x="4081644" y="1689848"/>
            <a:ext cx="372516" cy="448771"/>
            <a:chOff x="-18994100" y="3334775"/>
            <a:chExt cx="252075" cy="303675"/>
          </a:xfrm>
        </p:grpSpPr>
        <p:sp>
          <p:nvSpPr>
            <p:cNvPr id="7879" name="Google Shape;7879;p88"/>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88"/>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88"/>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88"/>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3" name="Google Shape;7883;p88"/>
          <p:cNvGrpSpPr/>
          <p:nvPr/>
        </p:nvGrpSpPr>
        <p:grpSpPr>
          <a:xfrm>
            <a:off x="4096200" y="2244743"/>
            <a:ext cx="343404" cy="446998"/>
            <a:chOff x="-18983850" y="3710075"/>
            <a:chExt cx="232375" cy="302475"/>
          </a:xfrm>
        </p:grpSpPr>
        <p:sp>
          <p:nvSpPr>
            <p:cNvPr id="7884" name="Google Shape;7884;p88"/>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88"/>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88"/>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88"/>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8" name="Google Shape;7888;p88"/>
          <p:cNvGrpSpPr/>
          <p:nvPr/>
        </p:nvGrpSpPr>
        <p:grpSpPr>
          <a:xfrm>
            <a:off x="1274247" y="1689573"/>
            <a:ext cx="450470" cy="449325"/>
            <a:chOff x="-20946600" y="3317850"/>
            <a:chExt cx="304825" cy="304050"/>
          </a:xfrm>
        </p:grpSpPr>
        <p:sp>
          <p:nvSpPr>
            <p:cNvPr id="7889" name="Google Shape;7889;p88"/>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88"/>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88"/>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2" name="Google Shape;7892;p88"/>
          <p:cNvGrpSpPr/>
          <p:nvPr/>
        </p:nvGrpSpPr>
        <p:grpSpPr>
          <a:xfrm>
            <a:off x="1300422" y="2797442"/>
            <a:ext cx="398119" cy="448143"/>
            <a:chOff x="-20930075" y="4066100"/>
            <a:chExt cx="269400" cy="303250"/>
          </a:xfrm>
        </p:grpSpPr>
        <p:sp>
          <p:nvSpPr>
            <p:cNvPr id="7893" name="Google Shape;7893;p88"/>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88"/>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5" name="Google Shape;7895;p88"/>
          <p:cNvGrpSpPr/>
          <p:nvPr/>
        </p:nvGrpSpPr>
        <p:grpSpPr>
          <a:xfrm>
            <a:off x="4042667" y="2797422"/>
            <a:ext cx="450470" cy="448180"/>
            <a:chOff x="-19020075" y="4084200"/>
            <a:chExt cx="304825" cy="303275"/>
          </a:xfrm>
        </p:grpSpPr>
        <p:sp>
          <p:nvSpPr>
            <p:cNvPr id="7896" name="Google Shape;7896;p88"/>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88"/>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88"/>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88"/>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88"/>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88"/>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88"/>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88"/>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88"/>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5" name="Google Shape;7905;p88"/>
          <p:cNvGrpSpPr/>
          <p:nvPr/>
        </p:nvGrpSpPr>
        <p:grpSpPr>
          <a:xfrm>
            <a:off x="6859931" y="1689001"/>
            <a:ext cx="396937" cy="450470"/>
            <a:chOff x="-17149475" y="3309200"/>
            <a:chExt cx="268600" cy="304825"/>
          </a:xfrm>
        </p:grpSpPr>
        <p:sp>
          <p:nvSpPr>
            <p:cNvPr id="7906" name="Google Shape;7906;p88"/>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88"/>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8" name="Google Shape;7908;p88"/>
          <p:cNvGrpSpPr/>
          <p:nvPr/>
        </p:nvGrpSpPr>
        <p:grpSpPr>
          <a:xfrm>
            <a:off x="6833737" y="2258120"/>
            <a:ext cx="449325" cy="420249"/>
            <a:chOff x="-17168375" y="3692750"/>
            <a:chExt cx="304050" cy="284375"/>
          </a:xfrm>
        </p:grpSpPr>
        <p:sp>
          <p:nvSpPr>
            <p:cNvPr id="7909" name="Google Shape;7909;p88"/>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88"/>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88"/>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88"/>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88"/>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88"/>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88"/>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6" name="Google Shape;7916;p88"/>
          <p:cNvGrpSpPr/>
          <p:nvPr/>
        </p:nvGrpSpPr>
        <p:grpSpPr>
          <a:xfrm>
            <a:off x="6830246" y="2796852"/>
            <a:ext cx="456308" cy="449325"/>
            <a:chOff x="-17170750" y="4058800"/>
            <a:chExt cx="308775" cy="304050"/>
          </a:xfrm>
        </p:grpSpPr>
        <p:sp>
          <p:nvSpPr>
            <p:cNvPr id="7917" name="Google Shape;7917;p88"/>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88"/>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88"/>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88"/>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88"/>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88"/>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88"/>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88"/>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88"/>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88"/>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88"/>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88"/>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88"/>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88"/>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88"/>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88"/>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88"/>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4" name="Google Shape;7934;p88"/>
          <p:cNvGrpSpPr/>
          <p:nvPr/>
        </p:nvGrpSpPr>
        <p:grpSpPr>
          <a:xfrm>
            <a:off x="5692143" y="3343358"/>
            <a:ext cx="450470" cy="446998"/>
            <a:chOff x="-15688425" y="3707725"/>
            <a:chExt cx="304825" cy="302475"/>
          </a:xfrm>
        </p:grpSpPr>
        <p:sp>
          <p:nvSpPr>
            <p:cNvPr id="7935" name="Google Shape;7935;p88"/>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88"/>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88"/>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88"/>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88"/>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88"/>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1" name="Google Shape;7941;p88"/>
          <p:cNvGrpSpPr/>
          <p:nvPr/>
        </p:nvGrpSpPr>
        <p:grpSpPr>
          <a:xfrm>
            <a:off x="1836300" y="1690441"/>
            <a:ext cx="451653" cy="447589"/>
            <a:chOff x="-20572500" y="3319025"/>
            <a:chExt cx="305625" cy="302875"/>
          </a:xfrm>
        </p:grpSpPr>
        <p:sp>
          <p:nvSpPr>
            <p:cNvPr id="7942" name="Google Shape;7942;p88"/>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88"/>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4" name="Google Shape;7944;p88"/>
          <p:cNvGrpSpPr/>
          <p:nvPr/>
        </p:nvGrpSpPr>
        <p:grpSpPr>
          <a:xfrm>
            <a:off x="1837463" y="2305410"/>
            <a:ext cx="449325" cy="325670"/>
            <a:chOff x="-20571700" y="3722875"/>
            <a:chExt cx="304050" cy="220375"/>
          </a:xfrm>
        </p:grpSpPr>
        <p:sp>
          <p:nvSpPr>
            <p:cNvPr id="7945" name="Google Shape;7945;p88"/>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88"/>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88"/>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88"/>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88"/>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88"/>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88"/>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2" name="Google Shape;7952;p88"/>
          <p:cNvGrpSpPr/>
          <p:nvPr/>
        </p:nvGrpSpPr>
        <p:grpSpPr>
          <a:xfrm>
            <a:off x="1836891" y="2796278"/>
            <a:ext cx="450470" cy="450470"/>
            <a:chOff x="-20571700" y="4066875"/>
            <a:chExt cx="304825" cy="304825"/>
          </a:xfrm>
        </p:grpSpPr>
        <p:sp>
          <p:nvSpPr>
            <p:cNvPr id="7953" name="Google Shape;7953;p88"/>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88"/>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88"/>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88"/>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88"/>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88"/>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9" name="Google Shape;7959;p88"/>
          <p:cNvGrpSpPr/>
          <p:nvPr/>
        </p:nvGrpSpPr>
        <p:grpSpPr>
          <a:xfrm>
            <a:off x="4603593" y="1688259"/>
            <a:ext cx="453980" cy="451948"/>
            <a:chOff x="-18645175" y="3334200"/>
            <a:chExt cx="307200" cy="305825"/>
          </a:xfrm>
        </p:grpSpPr>
        <p:sp>
          <p:nvSpPr>
            <p:cNvPr id="7960" name="Google Shape;7960;p88"/>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88"/>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88"/>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88"/>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88"/>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5" name="Google Shape;7965;p88"/>
          <p:cNvGrpSpPr/>
          <p:nvPr/>
        </p:nvGrpSpPr>
        <p:grpSpPr>
          <a:xfrm>
            <a:off x="4604184" y="2242989"/>
            <a:ext cx="452798" cy="450507"/>
            <a:chOff x="-18645175" y="3708500"/>
            <a:chExt cx="306400" cy="304850"/>
          </a:xfrm>
        </p:grpSpPr>
        <p:sp>
          <p:nvSpPr>
            <p:cNvPr id="7966" name="Google Shape;7966;p88"/>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88"/>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88"/>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88"/>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88"/>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88"/>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88"/>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3" name="Google Shape;7973;p88"/>
          <p:cNvGrpSpPr/>
          <p:nvPr/>
        </p:nvGrpSpPr>
        <p:grpSpPr>
          <a:xfrm>
            <a:off x="4601857" y="2795630"/>
            <a:ext cx="457453" cy="451763"/>
            <a:chOff x="-18647525" y="4082625"/>
            <a:chExt cx="309550" cy="305700"/>
          </a:xfrm>
        </p:grpSpPr>
        <p:sp>
          <p:nvSpPr>
            <p:cNvPr id="7974" name="Google Shape;7974;p88"/>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88"/>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88"/>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88"/>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8" name="Google Shape;7978;p88"/>
          <p:cNvGrpSpPr/>
          <p:nvPr/>
        </p:nvGrpSpPr>
        <p:grpSpPr>
          <a:xfrm>
            <a:off x="7412241" y="1689592"/>
            <a:ext cx="395755" cy="449288"/>
            <a:chOff x="-16775350" y="3309200"/>
            <a:chExt cx="267800" cy="304025"/>
          </a:xfrm>
        </p:grpSpPr>
        <p:sp>
          <p:nvSpPr>
            <p:cNvPr id="7979" name="Google Shape;7979;p88"/>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88"/>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88"/>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2" name="Google Shape;7982;p88"/>
          <p:cNvGrpSpPr/>
          <p:nvPr/>
        </p:nvGrpSpPr>
        <p:grpSpPr>
          <a:xfrm>
            <a:off x="7412241" y="2241827"/>
            <a:ext cx="395755" cy="452835"/>
            <a:chOff x="-16775350" y="3683300"/>
            <a:chExt cx="267800" cy="306425"/>
          </a:xfrm>
        </p:grpSpPr>
        <p:sp>
          <p:nvSpPr>
            <p:cNvPr id="7983" name="Google Shape;7983;p88"/>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88"/>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88"/>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6" name="Google Shape;7986;p88"/>
          <p:cNvGrpSpPr/>
          <p:nvPr/>
        </p:nvGrpSpPr>
        <p:grpSpPr>
          <a:xfrm>
            <a:off x="7384292" y="2796870"/>
            <a:ext cx="451653" cy="449288"/>
            <a:chOff x="-16794250" y="4058225"/>
            <a:chExt cx="305625" cy="304025"/>
          </a:xfrm>
        </p:grpSpPr>
        <p:sp>
          <p:nvSpPr>
            <p:cNvPr id="7987" name="Google Shape;7987;p88"/>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88"/>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88"/>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88"/>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88"/>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88"/>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88"/>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88"/>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88"/>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96" name="Google Shape;7996;p88"/>
          <p:cNvSpPr/>
          <p:nvPr/>
        </p:nvSpPr>
        <p:spPr>
          <a:xfrm>
            <a:off x="7962960" y="1689084"/>
            <a:ext cx="452798" cy="450470"/>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97" name="Google Shape;7997;p88"/>
          <p:cNvGrpSpPr/>
          <p:nvPr/>
        </p:nvGrpSpPr>
        <p:grpSpPr>
          <a:xfrm>
            <a:off x="2385709" y="1689573"/>
            <a:ext cx="457453" cy="449325"/>
            <a:chOff x="-20199150" y="3317850"/>
            <a:chExt cx="309550" cy="304050"/>
          </a:xfrm>
        </p:grpSpPr>
        <p:sp>
          <p:nvSpPr>
            <p:cNvPr id="7998" name="Google Shape;7998;p88"/>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88"/>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88"/>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88"/>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88"/>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88"/>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88"/>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5" name="Google Shape;8005;p88"/>
          <p:cNvGrpSpPr/>
          <p:nvPr/>
        </p:nvGrpSpPr>
        <p:grpSpPr>
          <a:xfrm>
            <a:off x="2388036" y="2242861"/>
            <a:ext cx="452798" cy="450766"/>
            <a:chOff x="-20199150" y="3693150"/>
            <a:chExt cx="306400" cy="305025"/>
          </a:xfrm>
        </p:grpSpPr>
        <p:sp>
          <p:nvSpPr>
            <p:cNvPr id="8006" name="Google Shape;8006;p88"/>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88"/>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88"/>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88"/>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88"/>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88"/>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2" name="Google Shape;8012;p88"/>
          <p:cNvGrpSpPr/>
          <p:nvPr/>
        </p:nvGrpSpPr>
        <p:grpSpPr>
          <a:xfrm>
            <a:off x="2388609" y="2795687"/>
            <a:ext cx="451653" cy="451653"/>
            <a:chOff x="-20197575" y="4066875"/>
            <a:chExt cx="305625" cy="305625"/>
          </a:xfrm>
        </p:grpSpPr>
        <p:sp>
          <p:nvSpPr>
            <p:cNvPr id="8013" name="Google Shape;8013;p88"/>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88"/>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88"/>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88"/>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88"/>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88"/>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88"/>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88"/>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1" name="Google Shape;8021;p88"/>
          <p:cNvGrpSpPr/>
          <p:nvPr/>
        </p:nvGrpSpPr>
        <p:grpSpPr>
          <a:xfrm>
            <a:off x="5170827" y="1687520"/>
            <a:ext cx="449325" cy="453426"/>
            <a:chOff x="-18271050" y="3333200"/>
            <a:chExt cx="304050" cy="306825"/>
          </a:xfrm>
        </p:grpSpPr>
        <p:sp>
          <p:nvSpPr>
            <p:cNvPr id="8022" name="Google Shape;8022;p88"/>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88"/>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88"/>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88"/>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88"/>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7" name="Google Shape;8027;p88"/>
          <p:cNvGrpSpPr/>
          <p:nvPr/>
        </p:nvGrpSpPr>
        <p:grpSpPr>
          <a:xfrm>
            <a:off x="5171399" y="2244171"/>
            <a:ext cx="448180" cy="448143"/>
            <a:chOff x="-18270275" y="3710875"/>
            <a:chExt cx="303275" cy="303250"/>
          </a:xfrm>
        </p:grpSpPr>
        <p:sp>
          <p:nvSpPr>
            <p:cNvPr id="8028" name="Google Shape;8028;p88"/>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88"/>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88"/>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88"/>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88"/>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88"/>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4" name="Google Shape;8034;p88"/>
          <p:cNvGrpSpPr/>
          <p:nvPr/>
        </p:nvGrpSpPr>
        <p:grpSpPr>
          <a:xfrm>
            <a:off x="5224951" y="2797422"/>
            <a:ext cx="341076" cy="448180"/>
            <a:chOff x="-18234025" y="4084200"/>
            <a:chExt cx="230800" cy="303275"/>
          </a:xfrm>
        </p:grpSpPr>
        <p:sp>
          <p:nvSpPr>
            <p:cNvPr id="8035" name="Google Shape;8035;p88"/>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88"/>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88"/>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8" name="Google Shape;8038;p88"/>
          <p:cNvGrpSpPr/>
          <p:nvPr/>
        </p:nvGrpSpPr>
        <p:grpSpPr>
          <a:xfrm>
            <a:off x="2337506" y="3341641"/>
            <a:ext cx="449325" cy="450470"/>
            <a:chOff x="-16419350" y="3308400"/>
            <a:chExt cx="304050" cy="304825"/>
          </a:xfrm>
        </p:grpSpPr>
        <p:sp>
          <p:nvSpPr>
            <p:cNvPr id="8039" name="Google Shape;8039;p88"/>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88"/>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88"/>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88"/>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88"/>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88"/>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88"/>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6" name="Google Shape;8046;p88"/>
          <p:cNvGrpSpPr/>
          <p:nvPr/>
        </p:nvGrpSpPr>
        <p:grpSpPr>
          <a:xfrm>
            <a:off x="4609062" y="3340423"/>
            <a:ext cx="395755" cy="452872"/>
            <a:chOff x="-16401225" y="3683275"/>
            <a:chExt cx="267800" cy="306450"/>
          </a:xfrm>
        </p:grpSpPr>
        <p:sp>
          <p:nvSpPr>
            <p:cNvPr id="8047" name="Google Shape;8047;p88"/>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88"/>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88"/>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88"/>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88"/>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88"/>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88"/>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4" name="Google Shape;8054;p88"/>
          <p:cNvGrpSpPr/>
          <p:nvPr/>
        </p:nvGrpSpPr>
        <p:grpSpPr>
          <a:xfrm>
            <a:off x="7974511" y="2797062"/>
            <a:ext cx="450470" cy="448180"/>
            <a:chOff x="-16419350" y="4058200"/>
            <a:chExt cx="304825" cy="303275"/>
          </a:xfrm>
        </p:grpSpPr>
        <p:sp>
          <p:nvSpPr>
            <p:cNvPr id="8055" name="Google Shape;8055;p88"/>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88"/>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88"/>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88"/>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88"/>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88"/>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88"/>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2" name="Google Shape;8062;p88"/>
          <p:cNvGrpSpPr/>
          <p:nvPr/>
        </p:nvGrpSpPr>
        <p:grpSpPr>
          <a:xfrm>
            <a:off x="4001398" y="3343080"/>
            <a:ext cx="450507" cy="447589"/>
            <a:chOff x="-15296200" y="3326900"/>
            <a:chExt cx="304850" cy="302875"/>
          </a:xfrm>
        </p:grpSpPr>
        <p:sp>
          <p:nvSpPr>
            <p:cNvPr id="8063" name="Google Shape;8063;p88"/>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88"/>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88"/>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88"/>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88"/>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8" name="Google Shape;8068;p88"/>
          <p:cNvGrpSpPr/>
          <p:nvPr/>
        </p:nvGrpSpPr>
        <p:grpSpPr>
          <a:xfrm>
            <a:off x="2917051" y="1706881"/>
            <a:ext cx="486566" cy="414708"/>
            <a:chOff x="-19835275" y="3330250"/>
            <a:chExt cx="329250" cy="280625"/>
          </a:xfrm>
        </p:grpSpPr>
        <p:sp>
          <p:nvSpPr>
            <p:cNvPr id="8069" name="Google Shape;8069;p88"/>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88"/>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88"/>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2" name="Google Shape;8072;p88"/>
          <p:cNvGrpSpPr/>
          <p:nvPr/>
        </p:nvGrpSpPr>
        <p:grpSpPr>
          <a:xfrm>
            <a:off x="2935080" y="2243470"/>
            <a:ext cx="450507" cy="449547"/>
            <a:chOff x="-19822675" y="3692750"/>
            <a:chExt cx="304850" cy="304200"/>
          </a:xfrm>
        </p:grpSpPr>
        <p:sp>
          <p:nvSpPr>
            <p:cNvPr id="8073" name="Google Shape;8073;p88"/>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88"/>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88"/>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88"/>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88"/>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8" name="Google Shape;8078;p88"/>
          <p:cNvGrpSpPr/>
          <p:nvPr/>
        </p:nvGrpSpPr>
        <p:grpSpPr>
          <a:xfrm>
            <a:off x="2935672" y="2796278"/>
            <a:ext cx="449325" cy="450470"/>
            <a:chOff x="-19822675" y="4066875"/>
            <a:chExt cx="304050" cy="304825"/>
          </a:xfrm>
        </p:grpSpPr>
        <p:sp>
          <p:nvSpPr>
            <p:cNvPr id="8079" name="Google Shape;8079;p88"/>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88"/>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88"/>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88"/>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88"/>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88"/>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5" name="Google Shape;8085;p88"/>
          <p:cNvGrpSpPr/>
          <p:nvPr/>
        </p:nvGrpSpPr>
        <p:grpSpPr>
          <a:xfrm>
            <a:off x="5744740" y="1689571"/>
            <a:ext cx="399302" cy="449325"/>
            <a:chOff x="-17878825" y="3334400"/>
            <a:chExt cx="270200" cy="304050"/>
          </a:xfrm>
        </p:grpSpPr>
        <p:sp>
          <p:nvSpPr>
            <p:cNvPr id="8086" name="Google Shape;8086;p88"/>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88"/>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88"/>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88"/>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88"/>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88"/>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88"/>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3" name="Google Shape;8093;p88"/>
          <p:cNvGrpSpPr/>
          <p:nvPr/>
        </p:nvGrpSpPr>
        <p:grpSpPr>
          <a:xfrm>
            <a:off x="5718565" y="2242416"/>
            <a:ext cx="451653" cy="451653"/>
            <a:chOff x="-17896150" y="3709300"/>
            <a:chExt cx="305625" cy="305625"/>
          </a:xfrm>
        </p:grpSpPr>
        <p:sp>
          <p:nvSpPr>
            <p:cNvPr id="8094" name="Google Shape;8094;p88"/>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88"/>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88"/>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88"/>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8" name="Google Shape;8098;p88"/>
          <p:cNvGrpSpPr/>
          <p:nvPr/>
        </p:nvGrpSpPr>
        <p:grpSpPr>
          <a:xfrm>
            <a:off x="5746495" y="2795686"/>
            <a:ext cx="395792" cy="451653"/>
            <a:chOff x="-17878025" y="4082625"/>
            <a:chExt cx="267825" cy="305625"/>
          </a:xfrm>
        </p:grpSpPr>
        <p:sp>
          <p:nvSpPr>
            <p:cNvPr id="8099" name="Google Shape;8099;p88"/>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88"/>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88"/>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88"/>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88"/>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88"/>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88"/>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6" name="Google Shape;8106;p88"/>
          <p:cNvGrpSpPr/>
          <p:nvPr/>
        </p:nvGrpSpPr>
        <p:grpSpPr>
          <a:xfrm>
            <a:off x="2890388" y="3355015"/>
            <a:ext cx="450507" cy="423722"/>
            <a:chOff x="-16044450" y="3317850"/>
            <a:chExt cx="304850" cy="286725"/>
          </a:xfrm>
        </p:grpSpPr>
        <p:sp>
          <p:nvSpPr>
            <p:cNvPr id="8107" name="Google Shape;8107;p88"/>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88"/>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88"/>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88"/>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1" name="Google Shape;8111;p88"/>
          <p:cNvSpPr/>
          <p:nvPr/>
        </p:nvSpPr>
        <p:spPr>
          <a:xfrm>
            <a:off x="5135108" y="3341975"/>
            <a:ext cx="448180" cy="450507"/>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12" name="Google Shape;8112;p88"/>
          <p:cNvGrpSpPr/>
          <p:nvPr/>
        </p:nvGrpSpPr>
        <p:grpSpPr>
          <a:xfrm>
            <a:off x="8012905" y="2243724"/>
            <a:ext cx="373662" cy="449030"/>
            <a:chOff x="-16018450" y="4058400"/>
            <a:chExt cx="252850" cy="303850"/>
          </a:xfrm>
        </p:grpSpPr>
        <p:sp>
          <p:nvSpPr>
            <p:cNvPr id="8113" name="Google Shape;8113;p88"/>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88"/>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88"/>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88"/>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7" name="Google Shape;8117;p88"/>
          <p:cNvSpPr/>
          <p:nvPr/>
        </p:nvSpPr>
        <p:spPr>
          <a:xfrm>
            <a:off x="6245621" y="3343157"/>
            <a:ext cx="449288" cy="448143"/>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88"/>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Nature Icons</a:t>
            </a:r>
            <a:endParaRP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122"/>
        <p:cNvGrpSpPr/>
        <p:nvPr/>
      </p:nvGrpSpPr>
      <p:grpSpPr>
        <a:xfrm>
          <a:off x="0" y="0"/>
          <a:ext cx="0" cy="0"/>
          <a:chOff x="0" y="0"/>
          <a:chExt cx="0" cy="0"/>
        </a:xfrm>
      </p:grpSpPr>
      <p:grpSp>
        <p:nvGrpSpPr>
          <p:cNvPr id="8123" name="Google Shape;8123;p89"/>
          <p:cNvGrpSpPr/>
          <p:nvPr/>
        </p:nvGrpSpPr>
        <p:grpSpPr>
          <a:xfrm>
            <a:off x="829817" y="1689241"/>
            <a:ext cx="442337" cy="419623"/>
            <a:chOff x="-6696925" y="3272575"/>
            <a:chExt cx="307200" cy="291425"/>
          </a:xfrm>
        </p:grpSpPr>
        <p:sp>
          <p:nvSpPr>
            <p:cNvPr id="8124" name="Google Shape;8124;p89"/>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89"/>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6" name="Google Shape;8126;p89"/>
          <p:cNvGrpSpPr/>
          <p:nvPr/>
        </p:nvGrpSpPr>
        <p:grpSpPr>
          <a:xfrm>
            <a:off x="829799" y="2204636"/>
            <a:ext cx="442373" cy="420775"/>
            <a:chOff x="-6690625" y="3631325"/>
            <a:chExt cx="307225" cy="292225"/>
          </a:xfrm>
        </p:grpSpPr>
        <p:sp>
          <p:nvSpPr>
            <p:cNvPr id="8127" name="Google Shape;8127;p89"/>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89"/>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89"/>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89"/>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89"/>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2" name="Google Shape;8132;p89"/>
          <p:cNvGrpSpPr/>
          <p:nvPr/>
        </p:nvGrpSpPr>
        <p:grpSpPr>
          <a:xfrm>
            <a:off x="851921" y="2756972"/>
            <a:ext cx="421927" cy="419371"/>
            <a:chOff x="-6689825" y="3992050"/>
            <a:chExt cx="293025" cy="291250"/>
          </a:xfrm>
        </p:grpSpPr>
        <p:sp>
          <p:nvSpPr>
            <p:cNvPr id="8133" name="Google Shape;8133;p89"/>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89"/>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89"/>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89"/>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89"/>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89"/>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89"/>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89"/>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89"/>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89"/>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89"/>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89"/>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45" name="Google Shape;8145;p89"/>
          <p:cNvSpPr/>
          <p:nvPr/>
        </p:nvSpPr>
        <p:spPr>
          <a:xfrm>
            <a:off x="3529770" y="1689199"/>
            <a:ext cx="434634" cy="419227"/>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46" name="Google Shape;8146;p89"/>
          <p:cNvGrpSpPr/>
          <p:nvPr/>
        </p:nvGrpSpPr>
        <p:grpSpPr>
          <a:xfrm>
            <a:off x="3535232" y="2205192"/>
            <a:ext cx="423043" cy="419659"/>
            <a:chOff x="-4837325" y="3612425"/>
            <a:chExt cx="293800" cy="291450"/>
          </a:xfrm>
        </p:grpSpPr>
        <p:sp>
          <p:nvSpPr>
            <p:cNvPr id="8147" name="Google Shape;8147;p89"/>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89"/>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89"/>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0" name="Google Shape;8150;p89"/>
          <p:cNvGrpSpPr/>
          <p:nvPr/>
        </p:nvGrpSpPr>
        <p:grpSpPr>
          <a:xfrm>
            <a:off x="3548265" y="2756826"/>
            <a:ext cx="420775" cy="419659"/>
            <a:chOff x="-4837325" y="3971575"/>
            <a:chExt cx="292225" cy="291450"/>
          </a:xfrm>
        </p:grpSpPr>
        <p:sp>
          <p:nvSpPr>
            <p:cNvPr id="8151" name="Google Shape;8151;p89"/>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89"/>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89"/>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89"/>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89"/>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89"/>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7" name="Google Shape;8157;p89"/>
          <p:cNvGrpSpPr/>
          <p:nvPr/>
        </p:nvGrpSpPr>
        <p:grpSpPr>
          <a:xfrm>
            <a:off x="6240279" y="1714185"/>
            <a:ext cx="430998" cy="369730"/>
            <a:chOff x="-3037625" y="3254850"/>
            <a:chExt cx="299325" cy="256775"/>
          </a:xfrm>
        </p:grpSpPr>
        <p:sp>
          <p:nvSpPr>
            <p:cNvPr id="8158" name="Google Shape;8158;p89"/>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89"/>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89"/>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89"/>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2" name="Google Shape;8162;p89"/>
          <p:cNvGrpSpPr/>
          <p:nvPr/>
        </p:nvGrpSpPr>
        <p:grpSpPr>
          <a:xfrm>
            <a:off x="6244239" y="2204615"/>
            <a:ext cx="423079" cy="420811"/>
            <a:chOff x="-3031325" y="3597450"/>
            <a:chExt cx="293825" cy="292250"/>
          </a:xfrm>
        </p:grpSpPr>
        <p:sp>
          <p:nvSpPr>
            <p:cNvPr id="8163" name="Google Shape;8163;p89"/>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89"/>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89"/>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89"/>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7" name="Google Shape;8167;p89"/>
          <p:cNvGrpSpPr/>
          <p:nvPr/>
        </p:nvGrpSpPr>
        <p:grpSpPr>
          <a:xfrm>
            <a:off x="6256714" y="2781214"/>
            <a:ext cx="421927" cy="370882"/>
            <a:chOff x="-3030525" y="3973150"/>
            <a:chExt cx="293025" cy="257575"/>
          </a:xfrm>
        </p:grpSpPr>
        <p:sp>
          <p:nvSpPr>
            <p:cNvPr id="8168" name="Google Shape;8168;p89"/>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89"/>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0" name="Google Shape;8170;p89"/>
          <p:cNvGrpSpPr/>
          <p:nvPr/>
        </p:nvGrpSpPr>
        <p:grpSpPr>
          <a:xfrm>
            <a:off x="1358307" y="3369426"/>
            <a:ext cx="421927" cy="297195"/>
            <a:chOff x="-1199300" y="3279250"/>
            <a:chExt cx="293025" cy="206400"/>
          </a:xfrm>
        </p:grpSpPr>
        <p:sp>
          <p:nvSpPr>
            <p:cNvPr id="8171" name="Google Shape;8171;p89"/>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89"/>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89"/>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89"/>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5" name="Google Shape;8175;p89"/>
          <p:cNvGrpSpPr/>
          <p:nvPr/>
        </p:nvGrpSpPr>
        <p:grpSpPr>
          <a:xfrm>
            <a:off x="1365393" y="1688773"/>
            <a:ext cx="444605" cy="420559"/>
            <a:chOff x="-6338550" y="3272950"/>
            <a:chExt cx="308775" cy="292075"/>
          </a:xfrm>
        </p:grpSpPr>
        <p:sp>
          <p:nvSpPr>
            <p:cNvPr id="8176" name="Google Shape;8176;p89"/>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89"/>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89"/>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9" name="Google Shape;8179;p89"/>
          <p:cNvGrpSpPr/>
          <p:nvPr/>
        </p:nvGrpSpPr>
        <p:grpSpPr>
          <a:xfrm>
            <a:off x="1376732" y="2205194"/>
            <a:ext cx="421927" cy="419659"/>
            <a:chOff x="-6329100" y="3632100"/>
            <a:chExt cx="293025" cy="291450"/>
          </a:xfrm>
        </p:grpSpPr>
        <p:sp>
          <p:nvSpPr>
            <p:cNvPr id="8180" name="Google Shape;8180;p89"/>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89"/>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89"/>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3" name="Google Shape;8183;p89"/>
          <p:cNvGrpSpPr/>
          <p:nvPr/>
        </p:nvGrpSpPr>
        <p:grpSpPr>
          <a:xfrm>
            <a:off x="1389783" y="2756828"/>
            <a:ext cx="419623" cy="419659"/>
            <a:chOff x="-6329875" y="3992050"/>
            <a:chExt cx="291425" cy="291450"/>
          </a:xfrm>
        </p:grpSpPr>
        <p:sp>
          <p:nvSpPr>
            <p:cNvPr id="8184" name="Google Shape;8184;p89"/>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89"/>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89"/>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89"/>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8" name="Google Shape;8188;p89"/>
          <p:cNvGrpSpPr/>
          <p:nvPr/>
        </p:nvGrpSpPr>
        <p:grpSpPr>
          <a:xfrm>
            <a:off x="4075920" y="1687530"/>
            <a:ext cx="423079" cy="423043"/>
            <a:chOff x="-4478975" y="3251700"/>
            <a:chExt cx="293825" cy="293800"/>
          </a:xfrm>
        </p:grpSpPr>
        <p:sp>
          <p:nvSpPr>
            <p:cNvPr id="8189" name="Google Shape;8189;p89"/>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89"/>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89"/>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2" name="Google Shape;8192;p89"/>
          <p:cNvGrpSpPr/>
          <p:nvPr/>
        </p:nvGrpSpPr>
        <p:grpSpPr>
          <a:xfrm>
            <a:off x="4075920" y="2205192"/>
            <a:ext cx="423079" cy="419659"/>
            <a:chOff x="-4475825" y="3612425"/>
            <a:chExt cx="293825" cy="291450"/>
          </a:xfrm>
        </p:grpSpPr>
        <p:sp>
          <p:nvSpPr>
            <p:cNvPr id="8193" name="Google Shape;8193;p89"/>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89"/>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89"/>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6" name="Google Shape;8196;p89"/>
          <p:cNvGrpSpPr/>
          <p:nvPr/>
        </p:nvGrpSpPr>
        <p:grpSpPr>
          <a:xfrm>
            <a:off x="4084992" y="2756844"/>
            <a:ext cx="428730" cy="419623"/>
            <a:chOff x="-4480550" y="3970800"/>
            <a:chExt cx="297750" cy="291425"/>
          </a:xfrm>
        </p:grpSpPr>
        <p:sp>
          <p:nvSpPr>
            <p:cNvPr id="8197" name="Google Shape;8197;p89"/>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89"/>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9" name="Google Shape;8199;p89"/>
          <p:cNvGrpSpPr/>
          <p:nvPr/>
        </p:nvGrpSpPr>
        <p:grpSpPr>
          <a:xfrm>
            <a:off x="6788826" y="1689221"/>
            <a:ext cx="415123" cy="419659"/>
            <a:chOff x="-2668225" y="3239075"/>
            <a:chExt cx="288300" cy="291450"/>
          </a:xfrm>
        </p:grpSpPr>
        <p:sp>
          <p:nvSpPr>
            <p:cNvPr id="8200" name="Google Shape;8200;p89"/>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89"/>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89"/>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89"/>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89"/>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5" name="Google Shape;8205;p89"/>
          <p:cNvGrpSpPr/>
          <p:nvPr/>
        </p:nvGrpSpPr>
        <p:grpSpPr>
          <a:xfrm>
            <a:off x="6785982" y="2205191"/>
            <a:ext cx="420811" cy="419659"/>
            <a:chOff x="-2671375" y="3597450"/>
            <a:chExt cx="292250" cy="291450"/>
          </a:xfrm>
        </p:grpSpPr>
        <p:sp>
          <p:nvSpPr>
            <p:cNvPr id="8206" name="Google Shape;8206;p89"/>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89"/>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8" name="Google Shape;8208;p89"/>
          <p:cNvGrpSpPr/>
          <p:nvPr/>
        </p:nvGrpSpPr>
        <p:grpSpPr>
          <a:xfrm>
            <a:off x="6796765" y="2755691"/>
            <a:ext cx="423043" cy="421927"/>
            <a:chOff x="-2670575" y="3956600"/>
            <a:chExt cx="293800" cy="293025"/>
          </a:xfrm>
        </p:grpSpPr>
        <p:sp>
          <p:nvSpPr>
            <p:cNvPr id="8209" name="Google Shape;8209;p89"/>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89"/>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89"/>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89"/>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3" name="Google Shape;8213;p89"/>
          <p:cNvGrpSpPr/>
          <p:nvPr/>
        </p:nvGrpSpPr>
        <p:grpSpPr>
          <a:xfrm>
            <a:off x="3054285" y="3311947"/>
            <a:ext cx="426462" cy="418363"/>
            <a:chOff x="-1183550" y="3586525"/>
            <a:chExt cx="296175" cy="290550"/>
          </a:xfrm>
        </p:grpSpPr>
        <p:sp>
          <p:nvSpPr>
            <p:cNvPr id="8214" name="Google Shape;8214;p89"/>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89"/>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89"/>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89"/>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89"/>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89"/>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89"/>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89"/>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89"/>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3" name="Google Shape;8223;p89"/>
          <p:cNvGrpSpPr/>
          <p:nvPr/>
        </p:nvGrpSpPr>
        <p:grpSpPr>
          <a:xfrm>
            <a:off x="1917896" y="1689799"/>
            <a:ext cx="420811" cy="418507"/>
            <a:chOff x="-5971525" y="3273750"/>
            <a:chExt cx="292250" cy="290650"/>
          </a:xfrm>
        </p:grpSpPr>
        <p:sp>
          <p:nvSpPr>
            <p:cNvPr id="8224" name="Google Shape;8224;p89"/>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89"/>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6" name="Google Shape;8226;p89"/>
          <p:cNvGrpSpPr/>
          <p:nvPr/>
        </p:nvGrpSpPr>
        <p:grpSpPr>
          <a:xfrm>
            <a:off x="1912226" y="2203826"/>
            <a:ext cx="432150" cy="422395"/>
            <a:chOff x="-5974675" y="3632100"/>
            <a:chExt cx="300125" cy="293350"/>
          </a:xfrm>
        </p:grpSpPr>
        <p:sp>
          <p:nvSpPr>
            <p:cNvPr id="8227" name="Google Shape;8227;p89"/>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89"/>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89"/>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0" name="Google Shape;8230;p89"/>
          <p:cNvGrpSpPr/>
          <p:nvPr/>
        </p:nvGrpSpPr>
        <p:grpSpPr>
          <a:xfrm>
            <a:off x="1942267" y="2755694"/>
            <a:ext cx="395865" cy="421927"/>
            <a:chOff x="-5971525" y="3990475"/>
            <a:chExt cx="274925" cy="293025"/>
          </a:xfrm>
        </p:grpSpPr>
        <p:sp>
          <p:nvSpPr>
            <p:cNvPr id="8231" name="Google Shape;8231;p89"/>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89"/>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89"/>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89"/>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5" name="Google Shape;8235;p89"/>
          <p:cNvGrpSpPr/>
          <p:nvPr/>
        </p:nvGrpSpPr>
        <p:grpSpPr>
          <a:xfrm>
            <a:off x="4615473" y="1689798"/>
            <a:ext cx="420775" cy="418507"/>
            <a:chOff x="-4118225" y="3253275"/>
            <a:chExt cx="292225" cy="290650"/>
          </a:xfrm>
        </p:grpSpPr>
        <p:sp>
          <p:nvSpPr>
            <p:cNvPr id="8236" name="Google Shape;8236;p89"/>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89"/>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8" name="Google Shape;8238;p89"/>
          <p:cNvGrpSpPr/>
          <p:nvPr/>
        </p:nvGrpSpPr>
        <p:grpSpPr>
          <a:xfrm>
            <a:off x="4665924" y="2204922"/>
            <a:ext cx="319874" cy="420199"/>
            <a:chOff x="-4082800" y="3612425"/>
            <a:chExt cx="222150" cy="291825"/>
          </a:xfrm>
        </p:grpSpPr>
        <p:sp>
          <p:nvSpPr>
            <p:cNvPr id="8239" name="Google Shape;8239;p89"/>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89"/>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89"/>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2" name="Google Shape;8242;p89"/>
          <p:cNvGrpSpPr/>
          <p:nvPr/>
        </p:nvGrpSpPr>
        <p:grpSpPr>
          <a:xfrm>
            <a:off x="4627372" y="2769876"/>
            <a:ext cx="420775" cy="393561"/>
            <a:chOff x="-4118225" y="3990475"/>
            <a:chExt cx="292225" cy="273325"/>
          </a:xfrm>
        </p:grpSpPr>
        <p:sp>
          <p:nvSpPr>
            <p:cNvPr id="8243" name="Google Shape;8243;p89"/>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89"/>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89"/>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89"/>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7" name="Google Shape;8247;p89"/>
          <p:cNvGrpSpPr/>
          <p:nvPr/>
        </p:nvGrpSpPr>
        <p:grpSpPr>
          <a:xfrm>
            <a:off x="7338026" y="1688087"/>
            <a:ext cx="394713" cy="421927"/>
            <a:chOff x="-2312225" y="3238300"/>
            <a:chExt cx="274125" cy="293025"/>
          </a:xfrm>
        </p:grpSpPr>
        <p:sp>
          <p:nvSpPr>
            <p:cNvPr id="8248" name="Google Shape;8248;p89"/>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89"/>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0" name="Google Shape;8250;p89"/>
          <p:cNvGrpSpPr/>
          <p:nvPr/>
        </p:nvGrpSpPr>
        <p:grpSpPr>
          <a:xfrm>
            <a:off x="7335742" y="2756825"/>
            <a:ext cx="423079" cy="419659"/>
            <a:chOff x="-2310650" y="3958175"/>
            <a:chExt cx="293825" cy="291450"/>
          </a:xfrm>
        </p:grpSpPr>
        <p:sp>
          <p:nvSpPr>
            <p:cNvPr id="8251" name="Google Shape;8251;p89"/>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89"/>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3" name="Google Shape;8253;p89"/>
          <p:cNvGrpSpPr/>
          <p:nvPr/>
        </p:nvGrpSpPr>
        <p:grpSpPr>
          <a:xfrm>
            <a:off x="4702603" y="3308459"/>
            <a:ext cx="424159" cy="419659"/>
            <a:chOff x="-1182750" y="3962900"/>
            <a:chExt cx="294575" cy="291450"/>
          </a:xfrm>
        </p:grpSpPr>
        <p:sp>
          <p:nvSpPr>
            <p:cNvPr id="8254" name="Google Shape;8254;p89"/>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89"/>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89"/>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89"/>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89"/>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89"/>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89"/>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1" name="Google Shape;8261;p89"/>
          <p:cNvGrpSpPr/>
          <p:nvPr/>
        </p:nvGrpSpPr>
        <p:grpSpPr>
          <a:xfrm>
            <a:off x="2455739" y="1689223"/>
            <a:ext cx="424195" cy="419659"/>
            <a:chOff x="-5611575" y="3272950"/>
            <a:chExt cx="294600" cy="291450"/>
          </a:xfrm>
        </p:grpSpPr>
        <p:sp>
          <p:nvSpPr>
            <p:cNvPr id="8262" name="Google Shape;8262;p89"/>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89"/>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89"/>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89"/>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89"/>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7" name="Google Shape;8267;p89"/>
          <p:cNvGrpSpPr/>
          <p:nvPr/>
        </p:nvGrpSpPr>
        <p:grpSpPr>
          <a:xfrm>
            <a:off x="2455739" y="2205770"/>
            <a:ext cx="424195" cy="418507"/>
            <a:chOff x="-5613150" y="3632900"/>
            <a:chExt cx="294600" cy="290650"/>
          </a:xfrm>
        </p:grpSpPr>
        <p:sp>
          <p:nvSpPr>
            <p:cNvPr id="8268" name="Google Shape;8268;p89"/>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89"/>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0" name="Google Shape;8270;p89"/>
          <p:cNvGrpSpPr/>
          <p:nvPr/>
        </p:nvGrpSpPr>
        <p:grpSpPr>
          <a:xfrm>
            <a:off x="7324977" y="2153586"/>
            <a:ext cx="420811" cy="522864"/>
            <a:chOff x="-2310650" y="3525775"/>
            <a:chExt cx="292250" cy="363125"/>
          </a:xfrm>
        </p:grpSpPr>
        <p:sp>
          <p:nvSpPr>
            <p:cNvPr id="8271" name="Google Shape;8271;p89"/>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89"/>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89"/>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89"/>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5" name="Google Shape;8275;p89"/>
          <p:cNvGrpSpPr/>
          <p:nvPr/>
        </p:nvGrpSpPr>
        <p:grpSpPr>
          <a:xfrm>
            <a:off x="2467638" y="2756270"/>
            <a:ext cx="424195" cy="420775"/>
            <a:chOff x="-5613150" y="3991275"/>
            <a:chExt cx="294600" cy="292225"/>
          </a:xfrm>
        </p:grpSpPr>
        <p:sp>
          <p:nvSpPr>
            <p:cNvPr id="8276" name="Google Shape;8276;p89"/>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89"/>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89"/>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89"/>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89"/>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89"/>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89"/>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89"/>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89"/>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5" name="Google Shape;8285;p89"/>
          <p:cNvGrpSpPr/>
          <p:nvPr/>
        </p:nvGrpSpPr>
        <p:grpSpPr>
          <a:xfrm>
            <a:off x="5139126" y="1689438"/>
            <a:ext cx="434634" cy="419227"/>
            <a:chOff x="-3768700" y="3253275"/>
            <a:chExt cx="301850" cy="291150"/>
          </a:xfrm>
        </p:grpSpPr>
        <p:sp>
          <p:nvSpPr>
            <p:cNvPr id="8286" name="Google Shape;8286;p89"/>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89"/>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89"/>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9" name="Google Shape;8289;p89"/>
          <p:cNvGrpSpPr/>
          <p:nvPr/>
        </p:nvGrpSpPr>
        <p:grpSpPr>
          <a:xfrm>
            <a:off x="5143209" y="2217090"/>
            <a:ext cx="426462" cy="395865"/>
            <a:chOff x="-3808700" y="3628950"/>
            <a:chExt cx="296175" cy="274925"/>
          </a:xfrm>
        </p:grpSpPr>
        <p:sp>
          <p:nvSpPr>
            <p:cNvPr id="8290" name="Google Shape;8290;p89"/>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89"/>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89"/>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3" name="Google Shape;8293;p89"/>
          <p:cNvGrpSpPr/>
          <p:nvPr/>
        </p:nvGrpSpPr>
        <p:grpSpPr>
          <a:xfrm>
            <a:off x="5208420" y="2756412"/>
            <a:ext cx="419443" cy="420487"/>
            <a:chOff x="-3771675" y="3971775"/>
            <a:chExt cx="291300" cy="292025"/>
          </a:xfrm>
        </p:grpSpPr>
        <p:sp>
          <p:nvSpPr>
            <p:cNvPr id="8294" name="Google Shape;8294;p89"/>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89"/>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89"/>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89"/>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89"/>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9" name="Google Shape;8299;p89"/>
          <p:cNvGrpSpPr/>
          <p:nvPr/>
        </p:nvGrpSpPr>
        <p:grpSpPr>
          <a:xfrm>
            <a:off x="7869864" y="1716461"/>
            <a:ext cx="420271" cy="320774"/>
            <a:chOff x="-1951475" y="3273100"/>
            <a:chExt cx="291875" cy="222775"/>
          </a:xfrm>
        </p:grpSpPr>
        <p:sp>
          <p:nvSpPr>
            <p:cNvPr id="8300" name="Google Shape;8300;p89"/>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89"/>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89"/>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3" name="Google Shape;8303;p89"/>
          <p:cNvGrpSpPr/>
          <p:nvPr/>
        </p:nvGrpSpPr>
        <p:grpSpPr>
          <a:xfrm>
            <a:off x="7867344" y="2205191"/>
            <a:ext cx="425310" cy="419659"/>
            <a:chOff x="-1951475" y="3597450"/>
            <a:chExt cx="295375" cy="291450"/>
          </a:xfrm>
        </p:grpSpPr>
        <p:sp>
          <p:nvSpPr>
            <p:cNvPr id="8304" name="Google Shape;8304;p89"/>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89"/>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89"/>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89"/>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8" name="Google Shape;8308;p89"/>
          <p:cNvGrpSpPr/>
          <p:nvPr/>
        </p:nvGrpSpPr>
        <p:grpSpPr>
          <a:xfrm>
            <a:off x="7869595" y="2756825"/>
            <a:ext cx="444605" cy="419659"/>
            <a:chOff x="-1960150" y="3956600"/>
            <a:chExt cx="308775" cy="291450"/>
          </a:xfrm>
        </p:grpSpPr>
        <p:sp>
          <p:nvSpPr>
            <p:cNvPr id="8309" name="Google Shape;8309;p89"/>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89"/>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1" name="Google Shape;8311;p89"/>
          <p:cNvGrpSpPr/>
          <p:nvPr/>
        </p:nvGrpSpPr>
        <p:grpSpPr>
          <a:xfrm>
            <a:off x="1923633" y="3307636"/>
            <a:ext cx="420775" cy="420775"/>
            <a:chOff x="-804700" y="3226500"/>
            <a:chExt cx="292225" cy="292225"/>
          </a:xfrm>
        </p:grpSpPr>
        <p:sp>
          <p:nvSpPr>
            <p:cNvPr id="8312" name="Google Shape;8312;p89"/>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89"/>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89"/>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89"/>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89"/>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89"/>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89"/>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9" name="Google Shape;8319;p89"/>
          <p:cNvGrpSpPr/>
          <p:nvPr/>
        </p:nvGrpSpPr>
        <p:grpSpPr>
          <a:xfrm>
            <a:off x="3003724" y="1688647"/>
            <a:ext cx="420775" cy="420811"/>
            <a:chOff x="-5251625" y="3272950"/>
            <a:chExt cx="292225" cy="292250"/>
          </a:xfrm>
        </p:grpSpPr>
        <p:sp>
          <p:nvSpPr>
            <p:cNvPr id="8320" name="Google Shape;8320;p89"/>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89"/>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89"/>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3" name="Google Shape;8323;p89"/>
          <p:cNvGrpSpPr/>
          <p:nvPr/>
        </p:nvGrpSpPr>
        <p:grpSpPr>
          <a:xfrm>
            <a:off x="3000322" y="2204348"/>
            <a:ext cx="427578" cy="421351"/>
            <a:chOff x="-5254775" y="3631325"/>
            <a:chExt cx="296950" cy="292625"/>
          </a:xfrm>
        </p:grpSpPr>
        <p:sp>
          <p:nvSpPr>
            <p:cNvPr id="8324" name="Google Shape;8324;p89"/>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89"/>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89"/>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89"/>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89"/>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89"/>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89"/>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1" name="Google Shape;8331;p89"/>
          <p:cNvGrpSpPr/>
          <p:nvPr/>
        </p:nvGrpSpPr>
        <p:grpSpPr>
          <a:xfrm>
            <a:off x="3016181" y="2756270"/>
            <a:ext cx="419659" cy="420775"/>
            <a:chOff x="-5251625" y="3991275"/>
            <a:chExt cx="291450" cy="292225"/>
          </a:xfrm>
        </p:grpSpPr>
        <p:sp>
          <p:nvSpPr>
            <p:cNvPr id="8332" name="Google Shape;8332;p89"/>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89"/>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89"/>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89"/>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89"/>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7" name="Google Shape;8337;p89"/>
          <p:cNvGrpSpPr/>
          <p:nvPr/>
        </p:nvGrpSpPr>
        <p:grpSpPr>
          <a:xfrm>
            <a:off x="5756763" y="1689240"/>
            <a:ext cx="319874" cy="419623"/>
            <a:chOff x="-3365275" y="3253275"/>
            <a:chExt cx="222150" cy="291425"/>
          </a:xfrm>
        </p:grpSpPr>
        <p:sp>
          <p:nvSpPr>
            <p:cNvPr id="8338" name="Google Shape;8338;p89"/>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89"/>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0" name="Google Shape;8340;p89"/>
          <p:cNvGrpSpPr/>
          <p:nvPr/>
        </p:nvGrpSpPr>
        <p:grpSpPr>
          <a:xfrm>
            <a:off x="5730701" y="2204058"/>
            <a:ext cx="371998" cy="421927"/>
            <a:chOff x="-3383375" y="3611625"/>
            <a:chExt cx="258350" cy="293025"/>
          </a:xfrm>
        </p:grpSpPr>
        <p:sp>
          <p:nvSpPr>
            <p:cNvPr id="8341" name="Google Shape;8341;p89"/>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89"/>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3" name="Google Shape;8343;p89"/>
          <p:cNvGrpSpPr/>
          <p:nvPr/>
        </p:nvGrpSpPr>
        <p:grpSpPr>
          <a:xfrm>
            <a:off x="5793050" y="2756826"/>
            <a:ext cx="271097" cy="419659"/>
            <a:chOff x="-3347950" y="3971575"/>
            <a:chExt cx="188275" cy="291450"/>
          </a:xfrm>
        </p:grpSpPr>
        <p:sp>
          <p:nvSpPr>
            <p:cNvPr id="8344" name="Google Shape;8344;p89"/>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89"/>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89"/>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7" name="Google Shape;8347;p89"/>
          <p:cNvGrpSpPr/>
          <p:nvPr/>
        </p:nvGrpSpPr>
        <p:grpSpPr>
          <a:xfrm>
            <a:off x="842909" y="3307061"/>
            <a:ext cx="371998" cy="421927"/>
            <a:chOff x="-1575775" y="3238300"/>
            <a:chExt cx="258350" cy="293025"/>
          </a:xfrm>
        </p:grpSpPr>
        <p:sp>
          <p:nvSpPr>
            <p:cNvPr id="8348" name="Google Shape;8348;p89"/>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89"/>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89"/>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89"/>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89"/>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3" name="Google Shape;8353;p89"/>
          <p:cNvGrpSpPr/>
          <p:nvPr/>
        </p:nvGrpSpPr>
        <p:grpSpPr>
          <a:xfrm>
            <a:off x="2487807" y="3309051"/>
            <a:ext cx="423079" cy="424159"/>
            <a:chOff x="-1591550" y="3597475"/>
            <a:chExt cx="293825" cy="294575"/>
          </a:xfrm>
        </p:grpSpPr>
        <p:sp>
          <p:nvSpPr>
            <p:cNvPr id="8354" name="Google Shape;8354;p89"/>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89"/>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89"/>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7" name="Google Shape;8357;p89"/>
          <p:cNvGrpSpPr/>
          <p:nvPr/>
        </p:nvGrpSpPr>
        <p:grpSpPr>
          <a:xfrm>
            <a:off x="4137277" y="3318663"/>
            <a:ext cx="421927" cy="399248"/>
            <a:chOff x="-1592325" y="3957400"/>
            <a:chExt cx="293025" cy="277275"/>
          </a:xfrm>
        </p:grpSpPr>
        <p:sp>
          <p:nvSpPr>
            <p:cNvPr id="8358" name="Google Shape;8358;p89"/>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89"/>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89"/>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89"/>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2" name="Google Shape;8362;p89"/>
          <p:cNvGrpSpPr/>
          <p:nvPr/>
        </p:nvGrpSpPr>
        <p:grpSpPr>
          <a:xfrm>
            <a:off x="3624147" y="3310744"/>
            <a:ext cx="369730" cy="420775"/>
            <a:chOff x="-778700" y="3612425"/>
            <a:chExt cx="256775" cy="292225"/>
          </a:xfrm>
        </p:grpSpPr>
        <p:sp>
          <p:nvSpPr>
            <p:cNvPr id="8363" name="Google Shape;8363;p89"/>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89"/>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89"/>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89"/>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89"/>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89"/>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9" name="Google Shape;8369;p89"/>
          <p:cNvGrpSpPr/>
          <p:nvPr/>
        </p:nvGrpSpPr>
        <p:grpSpPr>
          <a:xfrm>
            <a:off x="6095649" y="3828305"/>
            <a:ext cx="340731" cy="387641"/>
            <a:chOff x="7728464" y="1561258"/>
            <a:chExt cx="349719" cy="397866"/>
          </a:xfrm>
        </p:grpSpPr>
        <p:sp>
          <p:nvSpPr>
            <p:cNvPr id="8370" name="Google Shape;8370;p89"/>
            <p:cNvSpPr/>
            <p:nvPr/>
          </p:nvSpPr>
          <p:spPr>
            <a:xfrm>
              <a:off x="7891642" y="1678585"/>
              <a:ext cx="23354" cy="23333"/>
            </a:xfrm>
            <a:custGeom>
              <a:avLst/>
              <a:gdLst/>
              <a:ahLst/>
              <a:cxnLst/>
              <a:rect l="l" t="t" r="r" b="b"/>
              <a:pathLst>
                <a:path w="1119" h="1118" extrusionOk="0">
                  <a:moveTo>
                    <a:pt x="0" y="1"/>
                  </a:moveTo>
                  <a:lnTo>
                    <a:pt x="0" y="1117"/>
                  </a:lnTo>
                  <a:lnTo>
                    <a:pt x="1118" y="1117"/>
                  </a:lnTo>
                  <a:lnTo>
                    <a:pt x="11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89"/>
            <p:cNvSpPr/>
            <p:nvPr/>
          </p:nvSpPr>
          <p:spPr>
            <a:xfrm>
              <a:off x="7728464" y="1561258"/>
              <a:ext cx="349719" cy="397866"/>
            </a:xfrm>
            <a:custGeom>
              <a:avLst/>
              <a:gdLst/>
              <a:ahLst/>
              <a:cxnLst/>
              <a:rect l="l" t="t" r="r" b="b"/>
              <a:pathLst>
                <a:path w="16757" h="19064" extrusionOk="0">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2" name="Google Shape;8372;p89"/>
          <p:cNvGrpSpPr/>
          <p:nvPr/>
        </p:nvGrpSpPr>
        <p:grpSpPr>
          <a:xfrm>
            <a:off x="4018617" y="3828305"/>
            <a:ext cx="387681" cy="387641"/>
            <a:chOff x="5611350" y="1561258"/>
            <a:chExt cx="397907" cy="397866"/>
          </a:xfrm>
        </p:grpSpPr>
        <p:sp>
          <p:nvSpPr>
            <p:cNvPr id="8373" name="Google Shape;8373;p89"/>
            <p:cNvSpPr/>
            <p:nvPr/>
          </p:nvSpPr>
          <p:spPr>
            <a:xfrm>
              <a:off x="5713589" y="1812337"/>
              <a:ext cx="38443" cy="39653"/>
            </a:xfrm>
            <a:custGeom>
              <a:avLst/>
              <a:gdLst/>
              <a:ahLst/>
              <a:cxnLst/>
              <a:rect l="l" t="t" r="r" b="b"/>
              <a:pathLst>
                <a:path w="1842" h="1900" extrusionOk="0">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89"/>
            <p:cNvSpPr/>
            <p:nvPr/>
          </p:nvSpPr>
          <p:spPr>
            <a:xfrm>
              <a:off x="5830124" y="1789047"/>
              <a:ext cx="38505" cy="39653"/>
            </a:xfrm>
            <a:custGeom>
              <a:avLst/>
              <a:gdLst/>
              <a:ahLst/>
              <a:cxnLst/>
              <a:rect l="l" t="t" r="r" b="b"/>
              <a:pathLst>
                <a:path w="1845" h="1900" extrusionOk="0">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89"/>
            <p:cNvSpPr/>
            <p:nvPr/>
          </p:nvSpPr>
          <p:spPr>
            <a:xfrm>
              <a:off x="5611350" y="1561258"/>
              <a:ext cx="397907" cy="397866"/>
            </a:xfrm>
            <a:custGeom>
              <a:avLst/>
              <a:gdLst/>
              <a:ahLst/>
              <a:cxnLst/>
              <a:rect l="l" t="t" r="r" b="b"/>
              <a:pathLst>
                <a:path w="19066" h="19064" extrusionOk="0">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89"/>
            <p:cNvSpPr/>
            <p:nvPr/>
          </p:nvSpPr>
          <p:spPr>
            <a:xfrm>
              <a:off x="5775341" y="1669507"/>
              <a:ext cx="93247" cy="41531"/>
            </a:xfrm>
            <a:custGeom>
              <a:avLst/>
              <a:gdLst/>
              <a:ahLst/>
              <a:cxnLst/>
              <a:rect l="l" t="t" r="r" b="b"/>
              <a:pathLst>
                <a:path w="4468" h="1990" extrusionOk="0">
                  <a:moveTo>
                    <a:pt x="4467" y="1"/>
                  </a:moveTo>
                  <a:lnTo>
                    <a:pt x="1" y="894"/>
                  </a:lnTo>
                  <a:lnTo>
                    <a:pt x="1" y="1989"/>
                  </a:lnTo>
                  <a:lnTo>
                    <a:pt x="4467" y="1096"/>
                  </a:lnTo>
                  <a:lnTo>
                    <a:pt x="44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7" name="Google Shape;8377;p89"/>
          <p:cNvGrpSpPr/>
          <p:nvPr/>
        </p:nvGrpSpPr>
        <p:grpSpPr>
          <a:xfrm>
            <a:off x="4537903" y="3925571"/>
            <a:ext cx="387610" cy="193109"/>
            <a:chOff x="6140660" y="1661097"/>
            <a:chExt cx="397835" cy="198202"/>
          </a:xfrm>
        </p:grpSpPr>
        <p:sp>
          <p:nvSpPr>
            <p:cNvPr id="8378" name="Google Shape;8378;p89"/>
            <p:cNvSpPr/>
            <p:nvPr/>
          </p:nvSpPr>
          <p:spPr>
            <a:xfrm>
              <a:off x="6281298" y="1707719"/>
              <a:ext cx="58290" cy="151579"/>
            </a:xfrm>
            <a:custGeom>
              <a:avLst/>
              <a:gdLst/>
              <a:ahLst/>
              <a:cxnLst/>
              <a:rect l="l" t="t" r="r" b="b"/>
              <a:pathLst>
                <a:path w="2793" h="7263" extrusionOk="0">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89"/>
            <p:cNvSpPr/>
            <p:nvPr/>
          </p:nvSpPr>
          <p:spPr>
            <a:xfrm>
              <a:off x="6480225" y="1742675"/>
              <a:ext cx="58269" cy="58332"/>
            </a:xfrm>
            <a:custGeom>
              <a:avLst/>
              <a:gdLst/>
              <a:ahLst/>
              <a:cxnLst/>
              <a:rect l="l" t="t" r="r" b="b"/>
              <a:pathLst>
                <a:path w="2792" h="2795" extrusionOk="0">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89"/>
            <p:cNvSpPr/>
            <p:nvPr/>
          </p:nvSpPr>
          <p:spPr>
            <a:xfrm>
              <a:off x="6352004" y="1661097"/>
              <a:ext cx="129206" cy="198202"/>
            </a:xfrm>
            <a:custGeom>
              <a:avLst/>
              <a:gdLst/>
              <a:ahLst/>
              <a:cxnLst/>
              <a:rect l="l" t="t" r="r" b="b"/>
              <a:pathLst>
                <a:path w="6191" h="9497" extrusionOk="0">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89"/>
            <p:cNvSpPr/>
            <p:nvPr/>
          </p:nvSpPr>
          <p:spPr>
            <a:xfrm>
              <a:off x="6140660" y="1661097"/>
              <a:ext cx="129185" cy="198202"/>
            </a:xfrm>
            <a:custGeom>
              <a:avLst/>
              <a:gdLst/>
              <a:ahLst/>
              <a:cxnLst/>
              <a:rect l="l" t="t" r="r" b="b"/>
              <a:pathLst>
                <a:path w="6190" h="9497" extrusionOk="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2" name="Google Shape;8382;p89"/>
          <p:cNvGrpSpPr/>
          <p:nvPr/>
        </p:nvGrpSpPr>
        <p:grpSpPr>
          <a:xfrm>
            <a:off x="5057118" y="3828305"/>
            <a:ext cx="387681" cy="387641"/>
            <a:chOff x="6669907" y="1561258"/>
            <a:chExt cx="397907" cy="397866"/>
          </a:xfrm>
        </p:grpSpPr>
        <p:sp>
          <p:nvSpPr>
            <p:cNvPr id="8383" name="Google Shape;8383;p89"/>
            <p:cNvSpPr/>
            <p:nvPr/>
          </p:nvSpPr>
          <p:spPr>
            <a:xfrm>
              <a:off x="6950454" y="1655253"/>
              <a:ext cx="23312" cy="23354"/>
            </a:xfrm>
            <a:custGeom>
              <a:avLst/>
              <a:gdLst/>
              <a:ahLst/>
              <a:cxnLst/>
              <a:rect l="l" t="t" r="r" b="b"/>
              <a:pathLst>
                <a:path w="1117" h="1119" extrusionOk="0">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89"/>
            <p:cNvSpPr/>
            <p:nvPr/>
          </p:nvSpPr>
          <p:spPr>
            <a:xfrm>
              <a:off x="6740633" y="1725228"/>
              <a:ext cx="36919" cy="39632"/>
            </a:xfrm>
            <a:custGeom>
              <a:avLst/>
              <a:gdLst/>
              <a:ahLst/>
              <a:cxnLst/>
              <a:rect l="l" t="t" r="r" b="b"/>
              <a:pathLst>
                <a:path w="1769" h="1899" extrusionOk="0">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89"/>
            <p:cNvSpPr/>
            <p:nvPr/>
          </p:nvSpPr>
          <p:spPr>
            <a:xfrm>
              <a:off x="6763944" y="1725228"/>
              <a:ext cx="209827" cy="139892"/>
            </a:xfrm>
            <a:custGeom>
              <a:avLst/>
              <a:gdLst/>
              <a:ahLst/>
              <a:cxnLst/>
              <a:rect l="l" t="t" r="r" b="b"/>
              <a:pathLst>
                <a:path w="10054" h="6703" extrusionOk="0">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89"/>
            <p:cNvSpPr/>
            <p:nvPr/>
          </p:nvSpPr>
          <p:spPr>
            <a:xfrm>
              <a:off x="6669907" y="1561258"/>
              <a:ext cx="397907" cy="397866"/>
            </a:xfrm>
            <a:custGeom>
              <a:avLst/>
              <a:gdLst/>
              <a:ahLst/>
              <a:cxnLst/>
              <a:rect l="l" t="t" r="r" b="b"/>
              <a:pathLst>
                <a:path w="19066" h="19064" extrusionOk="0">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89"/>
            <p:cNvSpPr/>
            <p:nvPr/>
          </p:nvSpPr>
          <p:spPr>
            <a:xfrm>
              <a:off x="6960158" y="1725228"/>
              <a:ext cx="36940" cy="39632"/>
            </a:xfrm>
            <a:custGeom>
              <a:avLst/>
              <a:gdLst/>
              <a:ahLst/>
              <a:cxnLst/>
              <a:rect l="l" t="t" r="r" b="b"/>
              <a:pathLst>
                <a:path w="1770" h="1899" extrusionOk="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8" name="Google Shape;8388;p89"/>
          <p:cNvGrpSpPr/>
          <p:nvPr/>
        </p:nvGrpSpPr>
        <p:grpSpPr>
          <a:xfrm>
            <a:off x="1942348" y="3885842"/>
            <a:ext cx="387681" cy="272572"/>
            <a:chOff x="3386036" y="1746339"/>
            <a:chExt cx="397907" cy="279762"/>
          </a:xfrm>
        </p:grpSpPr>
        <p:sp>
          <p:nvSpPr>
            <p:cNvPr id="8389" name="Google Shape;8389;p89"/>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89"/>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1" name="Google Shape;8391;p89"/>
          <p:cNvGrpSpPr/>
          <p:nvPr/>
        </p:nvGrpSpPr>
        <p:grpSpPr>
          <a:xfrm>
            <a:off x="2980045" y="3828288"/>
            <a:ext cx="387681" cy="387681"/>
            <a:chOff x="4417380" y="1687279"/>
            <a:chExt cx="397907" cy="397907"/>
          </a:xfrm>
        </p:grpSpPr>
        <p:sp>
          <p:nvSpPr>
            <p:cNvPr id="8392" name="Google Shape;8392;p89"/>
            <p:cNvSpPr/>
            <p:nvPr/>
          </p:nvSpPr>
          <p:spPr>
            <a:xfrm>
              <a:off x="4417380" y="1687279"/>
              <a:ext cx="397907" cy="397907"/>
            </a:xfrm>
            <a:custGeom>
              <a:avLst/>
              <a:gdLst/>
              <a:ahLst/>
              <a:cxnLst/>
              <a:rect l="l" t="t" r="r" b="b"/>
              <a:pathLst>
                <a:path w="19066" h="19066" extrusionOk="0">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89"/>
            <p:cNvSpPr/>
            <p:nvPr/>
          </p:nvSpPr>
          <p:spPr>
            <a:xfrm>
              <a:off x="4492363" y="1768878"/>
              <a:ext cx="248270" cy="234704"/>
            </a:xfrm>
            <a:custGeom>
              <a:avLst/>
              <a:gdLst/>
              <a:ahLst/>
              <a:cxnLst/>
              <a:rect l="l" t="t" r="r" b="b"/>
              <a:pathLst>
                <a:path w="11896" h="11246" extrusionOk="0">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4" name="Google Shape;8394;p89"/>
          <p:cNvGrpSpPr/>
          <p:nvPr/>
        </p:nvGrpSpPr>
        <p:grpSpPr>
          <a:xfrm>
            <a:off x="7926526" y="3308537"/>
            <a:ext cx="387661" cy="387661"/>
            <a:chOff x="2869999" y="1687279"/>
            <a:chExt cx="397887" cy="397887"/>
          </a:xfrm>
        </p:grpSpPr>
        <p:sp>
          <p:nvSpPr>
            <p:cNvPr id="8395" name="Google Shape;8395;p89"/>
            <p:cNvSpPr/>
            <p:nvPr/>
          </p:nvSpPr>
          <p:spPr>
            <a:xfrm>
              <a:off x="2994590" y="1833740"/>
              <a:ext cx="148657" cy="81685"/>
            </a:xfrm>
            <a:custGeom>
              <a:avLst/>
              <a:gdLst/>
              <a:ahLst/>
              <a:cxnLst/>
              <a:rect l="l" t="t" r="r" b="b"/>
              <a:pathLst>
                <a:path w="7123" h="3914" extrusionOk="0">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89"/>
            <p:cNvSpPr/>
            <p:nvPr/>
          </p:nvSpPr>
          <p:spPr>
            <a:xfrm>
              <a:off x="2869999" y="1687279"/>
              <a:ext cx="397887" cy="397887"/>
            </a:xfrm>
            <a:custGeom>
              <a:avLst/>
              <a:gdLst/>
              <a:ahLst/>
              <a:cxnLst/>
              <a:rect l="l" t="t" r="r" b="b"/>
              <a:pathLst>
                <a:path w="19065" h="19065" extrusionOk="0">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7" name="Google Shape;8397;p89"/>
          <p:cNvGrpSpPr/>
          <p:nvPr/>
        </p:nvGrpSpPr>
        <p:grpSpPr>
          <a:xfrm>
            <a:off x="2461634" y="3828664"/>
            <a:ext cx="386807" cy="386929"/>
            <a:chOff x="3902887" y="1687655"/>
            <a:chExt cx="397010" cy="397135"/>
          </a:xfrm>
        </p:grpSpPr>
        <p:sp>
          <p:nvSpPr>
            <p:cNvPr id="8398" name="Google Shape;8398;p89"/>
            <p:cNvSpPr/>
            <p:nvPr/>
          </p:nvSpPr>
          <p:spPr>
            <a:xfrm>
              <a:off x="4023345" y="1785845"/>
              <a:ext cx="156275" cy="200269"/>
            </a:xfrm>
            <a:custGeom>
              <a:avLst/>
              <a:gdLst/>
              <a:ahLst/>
              <a:cxnLst/>
              <a:rect l="l" t="t" r="r" b="b"/>
              <a:pathLst>
                <a:path w="7488" h="9596" extrusionOk="0">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89"/>
            <p:cNvSpPr/>
            <p:nvPr/>
          </p:nvSpPr>
          <p:spPr>
            <a:xfrm>
              <a:off x="3902887" y="1687655"/>
              <a:ext cx="397010" cy="397135"/>
            </a:xfrm>
            <a:custGeom>
              <a:avLst/>
              <a:gdLst/>
              <a:ahLst/>
              <a:cxnLst/>
              <a:rect l="l" t="t" r="r" b="b"/>
              <a:pathLst>
                <a:path w="19023" h="19029" extrusionOk="0">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0" name="Google Shape;8400;p89"/>
          <p:cNvGrpSpPr/>
          <p:nvPr/>
        </p:nvGrpSpPr>
        <p:grpSpPr>
          <a:xfrm>
            <a:off x="3499331" y="3828344"/>
            <a:ext cx="387681" cy="387681"/>
            <a:chOff x="4933458" y="1687279"/>
            <a:chExt cx="397907" cy="397907"/>
          </a:xfrm>
        </p:grpSpPr>
        <p:sp>
          <p:nvSpPr>
            <p:cNvPr id="8401" name="Google Shape;8401;p89"/>
            <p:cNvSpPr/>
            <p:nvPr/>
          </p:nvSpPr>
          <p:spPr>
            <a:xfrm>
              <a:off x="5071801" y="1766541"/>
              <a:ext cx="125867" cy="241215"/>
            </a:xfrm>
            <a:custGeom>
              <a:avLst/>
              <a:gdLst/>
              <a:ahLst/>
              <a:cxnLst/>
              <a:rect l="l" t="t" r="r" b="b"/>
              <a:pathLst>
                <a:path w="6031" h="11558" extrusionOk="0">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89"/>
            <p:cNvSpPr/>
            <p:nvPr/>
          </p:nvSpPr>
          <p:spPr>
            <a:xfrm>
              <a:off x="4933458" y="1687279"/>
              <a:ext cx="397907" cy="397907"/>
            </a:xfrm>
            <a:custGeom>
              <a:avLst/>
              <a:gdLst/>
              <a:ahLst/>
              <a:cxnLst/>
              <a:rect l="l" t="t" r="r" b="b"/>
              <a:pathLst>
                <a:path w="19066" h="19066" extrusionOk="0">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3" name="Google Shape;8403;p89"/>
          <p:cNvGrpSpPr/>
          <p:nvPr/>
        </p:nvGrpSpPr>
        <p:grpSpPr>
          <a:xfrm>
            <a:off x="5273586" y="3308775"/>
            <a:ext cx="387681" cy="387661"/>
            <a:chOff x="266768" y="1721375"/>
            <a:chExt cx="397907" cy="397887"/>
          </a:xfrm>
        </p:grpSpPr>
        <p:sp>
          <p:nvSpPr>
            <p:cNvPr id="8404" name="Google Shape;8404;p89"/>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89"/>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6" name="Google Shape;8406;p89"/>
          <p:cNvGrpSpPr/>
          <p:nvPr/>
        </p:nvGrpSpPr>
        <p:grpSpPr>
          <a:xfrm>
            <a:off x="7395588" y="3308924"/>
            <a:ext cx="387539" cy="386888"/>
            <a:chOff x="2408992" y="1722875"/>
            <a:chExt cx="397761" cy="397093"/>
          </a:xfrm>
        </p:grpSpPr>
        <p:sp>
          <p:nvSpPr>
            <p:cNvPr id="8407" name="Google Shape;8407;p89"/>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89"/>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9" name="Google Shape;8409;p89"/>
          <p:cNvGrpSpPr/>
          <p:nvPr/>
        </p:nvGrpSpPr>
        <p:grpSpPr>
          <a:xfrm>
            <a:off x="5576404" y="3828305"/>
            <a:ext cx="387641" cy="387641"/>
            <a:chOff x="7199196" y="1561258"/>
            <a:chExt cx="397866" cy="397866"/>
          </a:xfrm>
        </p:grpSpPr>
        <p:sp>
          <p:nvSpPr>
            <p:cNvPr id="8410" name="Google Shape;8410;p89"/>
            <p:cNvSpPr/>
            <p:nvPr/>
          </p:nvSpPr>
          <p:spPr>
            <a:xfrm>
              <a:off x="7316523" y="1655253"/>
              <a:ext cx="163203" cy="209869"/>
            </a:xfrm>
            <a:custGeom>
              <a:avLst/>
              <a:gdLst/>
              <a:ahLst/>
              <a:cxnLst/>
              <a:rect l="l" t="t" r="r" b="b"/>
              <a:pathLst>
                <a:path w="7820" h="10056" extrusionOk="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89"/>
            <p:cNvSpPr/>
            <p:nvPr/>
          </p:nvSpPr>
          <p:spPr>
            <a:xfrm>
              <a:off x="7199196" y="1561258"/>
              <a:ext cx="397866" cy="397866"/>
            </a:xfrm>
            <a:custGeom>
              <a:avLst/>
              <a:gdLst/>
              <a:ahLst/>
              <a:cxnLst/>
              <a:rect l="l" t="t" r="r" b="b"/>
              <a:pathLst>
                <a:path w="19064" h="19064" extrusionOk="0">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89"/>
            <p:cNvSpPr/>
            <p:nvPr/>
          </p:nvSpPr>
          <p:spPr>
            <a:xfrm>
              <a:off x="7363167" y="1701896"/>
              <a:ext cx="69935" cy="69977"/>
            </a:xfrm>
            <a:custGeom>
              <a:avLst/>
              <a:gdLst/>
              <a:ahLst/>
              <a:cxnLst/>
              <a:rect l="l" t="t" r="r" b="b"/>
              <a:pathLst>
                <a:path w="3351" h="3353" extrusionOk="0">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3" name="Google Shape;8413;p89"/>
          <p:cNvGrpSpPr/>
          <p:nvPr/>
        </p:nvGrpSpPr>
        <p:grpSpPr>
          <a:xfrm>
            <a:off x="6332282" y="3308537"/>
            <a:ext cx="387661" cy="387661"/>
            <a:chOff x="1379798" y="1723250"/>
            <a:chExt cx="397887" cy="397887"/>
          </a:xfrm>
        </p:grpSpPr>
        <p:sp>
          <p:nvSpPr>
            <p:cNvPr id="8414" name="Google Shape;8414;p89"/>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89"/>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89"/>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89"/>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8" name="Google Shape;8418;p89"/>
          <p:cNvGrpSpPr/>
          <p:nvPr/>
        </p:nvGrpSpPr>
        <p:grpSpPr>
          <a:xfrm>
            <a:off x="5801242" y="3308537"/>
            <a:ext cx="387641" cy="387661"/>
            <a:chOff x="864491" y="1723250"/>
            <a:chExt cx="397866" cy="397887"/>
          </a:xfrm>
        </p:grpSpPr>
        <p:sp>
          <p:nvSpPr>
            <p:cNvPr id="8419" name="Google Shape;8419;p89"/>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89"/>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89"/>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22" name="Google Shape;8422;p89"/>
          <p:cNvSpPr/>
          <p:nvPr/>
        </p:nvSpPr>
        <p:spPr>
          <a:xfrm>
            <a:off x="6863342" y="3343765"/>
            <a:ext cx="388846" cy="317145"/>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23" name="Google Shape;8423;p89"/>
          <p:cNvGrpSpPr/>
          <p:nvPr/>
        </p:nvGrpSpPr>
        <p:grpSpPr>
          <a:xfrm>
            <a:off x="6568070" y="3827060"/>
            <a:ext cx="388966" cy="388966"/>
            <a:chOff x="1190625" y="238125"/>
            <a:chExt cx="5235075" cy="5235075"/>
          </a:xfrm>
        </p:grpSpPr>
        <p:sp>
          <p:nvSpPr>
            <p:cNvPr id="8424" name="Google Shape;8424;p89"/>
            <p:cNvSpPr/>
            <p:nvPr/>
          </p:nvSpPr>
          <p:spPr>
            <a:xfrm>
              <a:off x="2315100" y="1168900"/>
              <a:ext cx="2952100" cy="3373700"/>
            </a:xfrm>
            <a:custGeom>
              <a:avLst/>
              <a:gdLst/>
              <a:ahLst/>
              <a:cxnLst/>
              <a:rect l="l" t="t" r="r" b="b"/>
              <a:pathLst>
                <a:path w="118084" h="134948" extrusionOk="0">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89"/>
            <p:cNvSpPr/>
            <p:nvPr/>
          </p:nvSpPr>
          <p:spPr>
            <a:xfrm>
              <a:off x="1190625" y="238125"/>
              <a:ext cx="5235075" cy="5235075"/>
            </a:xfrm>
            <a:custGeom>
              <a:avLst/>
              <a:gdLst/>
              <a:ahLst/>
              <a:cxnLst/>
              <a:rect l="l" t="t" r="r" b="b"/>
              <a:pathLst>
                <a:path w="209403" h="209403" extrusionOk="0">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26" name="Google Shape;8426;p89"/>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SEO &amp; Marketing Icons</a:t>
            </a:r>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66"/>
        <p:cNvGrpSpPr/>
        <p:nvPr/>
      </p:nvGrpSpPr>
      <p:grpSpPr>
        <a:xfrm>
          <a:off x="0" y="0"/>
          <a:ext cx="0" cy="0"/>
          <a:chOff x="0" y="0"/>
          <a:chExt cx="0" cy="0"/>
        </a:xfrm>
      </p:grpSpPr>
      <p:sp>
        <p:nvSpPr>
          <p:cNvPr id="367" name="Google Shape;367;p4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Do you need longer text?</a:t>
            </a:r>
            <a:endParaRPr/>
          </a:p>
        </p:txBody>
      </p:sp>
      <p:sp>
        <p:nvSpPr>
          <p:cNvPr id="368" name="Google Shape;368;p40"/>
          <p:cNvSpPr txBox="1">
            <a:spLocks noGrp="1"/>
          </p:cNvSpPr>
          <p:nvPr>
            <p:ph type="subTitle" idx="1"/>
          </p:nvPr>
        </p:nvSpPr>
        <p:spPr>
          <a:xfrm>
            <a:off x="4618290" y="1401900"/>
            <a:ext cx="3809100" cy="2490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Speaking of craters, many of them were named after artists or authors who made significant contributions to their respective fields. Mercury takes a little more than 58 days to complete its rotation, so try to imagine how long days must be there! Since the temperatures are so extreme, albeit not as extreme as on Venus, and the solar radiation is so high, Mercury has been deemed to be non-habitable for humans</a:t>
            </a:r>
            <a:endParaRPr/>
          </a:p>
        </p:txBody>
      </p:sp>
      <p:sp>
        <p:nvSpPr>
          <p:cNvPr id="369" name="Google Shape;369;p40"/>
          <p:cNvSpPr txBox="1">
            <a:spLocks noGrp="1"/>
          </p:cNvSpPr>
          <p:nvPr>
            <p:ph type="subTitle" idx="2"/>
          </p:nvPr>
        </p:nvSpPr>
        <p:spPr>
          <a:xfrm>
            <a:off x="716610" y="1401900"/>
            <a:ext cx="3809100" cy="2490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 and the smallest one in the entire Solar System. This planet’s name has nothing to do with the liquid metal, since Mercury was named after the Roman messenger god. Despite being closer to the Sun than Venus, its temperatures aren’t as terribly hot as that planet’s. Its surface is quite similar to that of Earth’s Moon, which means there are a lot of craters and plains</a:t>
            </a:r>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73"/>
        <p:cNvGrpSpPr/>
        <p:nvPr/>
      </p:nvGrpSpPr>
      <p:grpSpPr>
        <a:xfrm>
          <a:off x="0" y="0"/>
          <a:ext cx="0" cy="0"/>
          <a:chOff x="0" y="0"/>
          <a:chExt cx="0" cy="0"/>
        </a:xfrm>
      </p:grpSpPr>
      <p:sp>
        <p:nvSpPr>
          <p:cNvPr id="374" name="Google Shape;374;p41"/>
          <p:cNvSpPr txBox="1">
            <a:spLocks noGrp="1"/>
          </p:cNvSpPr>
          <p:nvPr>
            <p:ph type="title"/>
          </p:nvPr>
        </p:nvSpPr>
        <p:spPr>
          <a:xfrm>
            <a:off x="720000" y="445025"/>
            <a:ext cx="7710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 slide title goes here!</a:t>
            </a:r>
            <a:endParaRPr/>
          </a:p>
        </p:txBody>
      </p:sp>
      <p:sp>
        <p:nvSpPr>
          <p:cNvPr id="375" name="Google Shape;375;p41"/>
          <p:cNvSpPr txBox="1">
            <a:spLocks noGrp="1"/>
          </p:cNvSpPr>
          <p:nvPr>
            <p:ph type="subTitle" idx="1"/>
          </p:nvPr>
        </p:nvSpPr>
        <p:spPr>
          <a:xfrm>
            <a:off x="3458850" y="1585250"/>
            <a:ext cx="4968600" cy="2203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Do you know what helps you make your point crystal clear? Lists like this one:</a:t>
            </a:r>
            <a:endParaRPr/>
          </a:p>
          <a:p>
            <a:pPr marL="457200" lvl="0" indent="-330200" algn="l" rtl="0">
              <a:spcBef>
                <a:spcPts val="1000"/>
              </a:spcBef>
              <a:spcAft>
                <a:spcPts val="0"/>
              </a:spcAft>
              <a:buSzPts val="1600"/>
              <a:buChar char="●"/>
            </a:pPr>
            <a:r>
              <a:rPr lang="en"/>
              <a:t>They’re simple </a:t>
            </a:r>
            <a:endParaRPr/>
          </a:p>
          <a:p>
            <a:pPr marL="457200" lvl="0" indent="-330200" algn="l" rtl="0">
              <a:spcBef>
                <a:spcPts val="0"/>
              </a:spcBef>
              <a:spcAft>
                <a:spcPts val="0"/>
              </a:spcAft>
              <a:buSzPts val="1600"/>
              <a:buChar char="●"/>
            </a:pPr>
            <a:r>
              <a:rPr lang="en"/>
              <a:t>You can organize your ideas clearly</a:t>
            </a:r>
            <a:endParaRPr/>
          </a:p>
          <a:p>
            <a:pPr marL="457200" lvl="0" indent="-330200" algn="l" rtl="0">
              <a:spcBef>
                <a:spcPts val="0"/>
              </a:spcBef>
              <a:spcAft>
                <a:spcPts val="0"/>
              </a:spcAft>
              <a:buSzPts val="1600"/>
              <a:buChar char="●"/>
            </a:pPr>
            <a:r>
              <a:rPr lang="en"/>
              <a:t>You’ll never forget to buy milk!</a:t>
            </a:r>
            <a:endParaRPr/>
          </a:p>
          <a:p>
            <a:pPr marL="0" lvl="0" indent="0" algn="l" rtl="0">
              <a:spcBef>
                <a:spcPts val="1000"/>
              </a:spcBef>
              <a:spcAft>
                <a:spcPts val="0"/>
              </a:spcAft>
              <a:buNone/>
            </a:pPr>
            <a:r>
              <a:rPr lang="en"/>
              <a:t>And the most important thing: the audience won’t miss the point of your presentation</a:t>
            </a:r>
            <a:endParaRPr/>
          </a:p>
        </p:txBody>
      </p:sp>
      <p:pic>
        <p:nvPicPr>
          <p:cNvPr id="376" name="Google Shape;376;p41"/>
          <p:cNvPicPr preferRelativeResize="0">
            <a:picLocks noGrp="1"/>
          </p:cNvPicPr>
          <p:nvPr>
            <p:ph type="pic" idx="2"/>
          </p:nvPr>
        </p:nvPicPr>
        <p:blipFill rotWithShape="1">
          <a:blip r:embed="rId3">
            <a:alphaModFix/>
          </a:blip>
          <a:srcRect l="14373" r="28496"/>
          <a:stretch/>
        </p:blipFill>
        <p:spPr>
          <a:xfrm>
            <a:off x="716550" y="1454300"/>
            <a:ext cx="2465400" cy="2465400"/>
          </a:xfrm>
          <a:prstGeom prst="ellipse">
            <a:avLst/>
          </a:prstGeom>
        </p:spPr>
      </p:pic>
      <p:grpSp>
        <p:nvGrpSpPr>
          <p:cNvPr id="377" name="Google Shape;377;p41"/>
          <p:cNvGrpSpPr/>
          <p:nvPr/>
        </p:nvGrpSpPr>
        <p:grpSpPr>
          <a:xfrm>
            <a:off x="173800" y="3043424"/>
            <a:ext cx="8845445" cy="2100075"/>
            <a:chOff x="173800" y="3043424"/>
            <a:chExt cx="8845445" cy="2100075"/>
          </a:xfrm>
        </p:grpSpPr>
        <p:pic>
          <p:nvPicPr>
            <p:cNvPr id="378" name="Google Shape;378;p41"/>
            <p:cNvPicPr preferRelativeResize="0"/>
            <p:nvPr/>
          </p:nvPicPr>
          <p:blipFill rotWithShape="1">
            <a:blip r:embed="rId4">
              <a:alphaModFix/>
            </a:blip>
            <a:srcRect b="60084"/>
            <a:stretch/>
          </p:blipFill>
          <p:spPr>
            <a:xfrm>
              <a:off x="6622200" y="3963000"/>
              <a:ext cx="1511226" cy="1180499"/>
            </a:xfrm>
            <a:prstGeom prst="rect">
              <a:avLst/>
            </a:prstGeom>
            <a:noFill/>
            <a:ln>
              <a:noFill/>
            </a:ln>
          </p:spPr>
        </p:pic>
        <p:pic>
          <p:nvPicPr>
            <p:cNvPr id="379" name="Google Shape;379;p41"/>
            <p:cNvPicPr preferRelativeResize="0"/>
            <p:nvPr/>
          </p:nvPicPr>
          <p:blipFill rotWithShape="1">
            <a:blip r:embed="rId5">
              <a:alphaModFix/>
            </a:blip>
            <a:srcRect b="6638"/>
            <a:stretch/>
          </p:blipFill>
          <p:spPr>
            <a:xfrm flipH="1">
              <a:off x="8185775" y="3043431"/>
              <a:ext cx="833470" cy="2100068"/>
            </a:xfrm>
            <a:prstGeom prst="rect">
              <a:avLst/>
            </a:prstGeom>
            <a:noFill/>
            <a:ln>
              <a:noFill/>
            </a:ln>
          </p:spPr>
        </p:pic>
        <p:pic>
          <p:nvPicPr>
            <p:cNvPr id="380" name="Google Shape;380;p41"/>
            <p:cNvPicPr preferRelativeResize="0"/>
            <p:nvPr/>
          </p:nvPicPr>
          <p:blipFill rotWithShape="1">
            <a:blip r:embed="rId6">
              <a:alphaModFix/>
            </a:blip>
            <a:srcRect b="4205"/>
            <a:stretch/>
          </p:blipFill>
          <p:spPr>
            <a:xfrm>
              <a:off x="173800" y="3043424"/>
              <a:ext cx="1511225" cy="2100075"/>
            </a:xfrm>
            <a:prstGeom prst="rect">
              <a:avLst/>
            </a:prstGeom>
            <a:noFill/>
            <a:ln>
              <a:noFill/>
            </a:ln>
          </p:spPr>
        </p:pic>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384"/>
        <p:cNvGrpSpPr/>
        <p:nvPr/>
      </p:nvGrpSpPr>
      <p:grpSpPr>
        <a:xfrm>
          <a:off x="0" y="0"/>
          <a:ext cx="0" cy="0"/>
          <a:chOff x="0" y="0"/>
          <a:chExt cx="0" cy="0"/>
        </a:xfrm>
      </p:grpSpPr>
      <p:sp>
        <p:nvSpPr>
          <p:cNvPr id="385" name="Google Shape;385;p4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Maybe you need to divide the content</a:t>
            </a:r>
            <a:endParaRPr/>
          </a:p>
        </p:txBody>
      </p:sp>
      <p:sp>
        <p:nvSpPr>
          <p:cNvPr id="386" name="Google Shape;386;p42"/>
          <p:cNvSpPr txBox="1">
            <a:spLocks noGrp="1"/>
          </p:cNvSpPr>
          <p:nvPr>
            <p:ph type="subTitle" idx="1"/>
          </p:nvPr>
        </p:nvSpPr>
        <p:spPr>
          <a:xfrm>
            <a:off x="4996357" y="2758824"/>
            <a:ext cx="3029400" cy="1010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 It’s hot and has a poisonous atmosphere</a:t>
            </a:r>
            <a:endParaRPr/>
          </a:p>
        </p:txBody>
      </p:sp>
      <p:sp>
        <p:nvSpPr>
          <p:cNvPr id="387" name="Google Shape;387;p42"/>
          <p:cNvSpPr txBox="1">
            <a:spLocks noGrp="1"/>
          </p:cNvSpPr>
          <p:nvPr>
            <p:ph type="subTitle" idx="2"/>
          </p:nvPr>
        </p:nvSpPr>
        <p:spPr>
          <a:xfrm>
            <a:off x="1118243" y="2758824"/>
            <a:ext cx="3029400" cy="1010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 in the Solar System—it’s only a bit larger than the Moon</a:t>
            </a:r>
            <a:endParaRPr/>
          </a:p>
        </p:txBody>
      </p:sp>
      <p:sp>
        <p:nvSpPr>
          <p:cNvPr id="388" name="Google Shape;388;p42"/>
          <p:cNvSpPr txBox="1">
            <a:spLocks noGrp="1"/>
          </p:cNvSpPr>
          <p:nvPr>
            <p:ph type="subTitle" idx="3"/>
          </p:nvPr>
        </p:nvSpPr>
        <p:spPr>
          <a:xfrm>
            <a:off x="1118243" y="2276125"/>
            <a:ext cx="3029400" cy="558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389" name="Google Shape;389;p42"/>
          <p:cNvSpPr txBox="1">
            <a:spLocks noGrp="1"/>
          </p:cNvSpPr>
          <p:nvPr>
            <p:ph type="subTitle" idx="4"/>
          </p:nvPr>
        </p:nvSpPr>
        <p:spPr>
          <a:xfrm>
            <a:off x="4996357" y="2276125"/>
            <a:ext cx="3029400" cy="558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390" name="Google Shape;390;p42"/>
          <p:cNvSpPr/>
          <p:nvPr/>
        </p:nvSpPr>
        <p:spPr>
          <a:xfrm>
            <a:off x="1118243" y="1770725"/>
            <a:ext cx="3029400" cy="447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a:ea typeface="Montserrat"/>
              <a:cs typeface="Montserrat"/>
              <a:sym typeface="Montserrat"/>
            </a:endParaRPr>
          </a:p>
        </p:txBody>
      </p:sp>
      <p:sp>
        <p:nvSpPr>
          <p:cNvPr id="391" name="Google Shape;391;p42"/>
          <p:cNvSpPr/>
          <p:nvPr/>
        </p:nvSpPr>
        <p:spPr>
          <a:xfrm>
            <a:off x="4996357" y="1770725"/>
            <a:ext cx="3029400" cy="447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a:ea typeface="Montserrat"/>
              <a:cs typeface="Montserrat"/>
              <a:sym typeface="Montserrat"/>
            </a:endParaRPr>
          </a:p>
        </p:txBody>
      </p:sp>
      <p:grpSp>
        <p:nvGrpSpPr>
          <p:cNvPr id="392" name="Google Shape;392;p42"/>
          <p:cNvGrpSpPr/>
          <p:nvPr/>
        </p:nvGrpSpPr>
        <p:grpSpPr>
          <a:xfrm>
            <a:off x="6374753" y="1810200"/>
            <a:ext cx="272607" cy="368651"/>
            <a:chOff x="2228496" y="2736721"/>
            <a:chExt cx="285183" cy="385658"/>
          </a:xfrm>
        </p:grpSpPr>
        <p:sp>
          <p:nvSpPr>
            <p:cNvPr id="393" name="Google Shape;393;p42"/>
            <p:cNvSpPr/>
            <p:nvPr/>
          </p:nvSpPr>
          <p:spPr>
            <a:xfrm>
              <a:off x="2233260" y="2912335"/>
              <a:ext cx="280419" cy="210044"/>
            </a:xfrm>
            <a:custGeom>
              <a:avLst/>
              <a:gdLst/>
              <a:ahLst/>
              <a:cxnLst/>
              <a:rect l="l" t="t" r="r" b="b"/>
              <a:pathLst>
                <a:path w="1295" h="970" extrusionOk="0">
                  <a:moveTo>
                    <a:pt x="1175" y="399"/>
                  </a:moveTo>
                  <a:lnTo>
                    <a:pt x="1294" y="340"/>
                  </a:lnTo>
                  <a:lnTo>
                    <a:pt x="1175" y="115"/>
                  </a:lnTo>
                  <a:lnTo>
                    <a:pt x="1175" y="0"/>
                  </a:lnTo>
                  <a:lnTo>
                    <a:pt x="22" y="0"/>
                  </a:lnTo>
                  <a:cubicBezTo>
                    <a:pt x="22" y="0"/>
                    <a:pt x="0" y="279"/>
                    <a:pt x="215" y="458"/>
                  </a:cubicBezTo>
                  <a:lnTo>
                    <a:pt x="244" y="969"/>
                  </a:lnTo>
                  <a:lnTo>
                    <a:pt x="872" y="969"/>
                  </a:lnTo>
                  <a:lnTo>
                    <a:pt x="888" y="853"/>
                  </a:lnTo>
                  <a:lnTo>
                    <a:pt x="786" y="853"/>
                  </a:lnTo>
                  <a:lnTo>
                    <a:pt x="685" y="721"/>
                  </a:lnTo>
                  <a:lnTo>
                    <a:pt x="768" y="658"/>
                  </a:lnTo>
                  <a:lnTo>
                    <a:pt x="838" y="749"/>
                  </a:lnTo>
                  <a:lnTo>
                    <a:pt x="1175" y="749"/>
                  </a:lnTo>
                  <a:lnTo>
                    <a:pt x="1234" y="616"/>
                  </a:lnTo>
                  <a:lnTo>
                    <a:pt x="1175" y="561"/>
                  </a:lnTo>
                  <a:lnTo>
                    <a:pt x="1175" y="39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42"/>
            <p:cNvSpPr/>
            <p:nvPr/>
          </p:nvSpPr>
          <p:spPr>
            <a:xfrm>
              <a:off x="2417319" y="2736721"/>
              <a:ext cx="65828" cy="61714"/>
            </a:xfrm>
            <a:custGeom>
              <a:avLst/>
              <a:gdLst/>
              <a:ahLst/>
              <a:cxnLst/>
              <a:rect l="l" t="t" r="r" b="b"/>
              <a:pathLst>
                <a:path w="304" h="285" extrusionOk="0">
                  <a:moveTo>
                    <a:pt x="235" y="0"/>
                  </a:moveTo>
                  <a:lnTo>
                    <a:pt x="0" y="173"/>
                  </a:lnTo>
                  <a:lnTo>
                    <a:pt x="303" y="284"/>
                  </a:lnTo>
                  <a:lnTo>
                    <a:pt x="235" y="0"/>
                  </a:lnTo>
                  <a:close/>
                </a:path>
              </a:pathLst>
            </a:custGeom>
            <a:solidFill>
              <a:schemeClr val="dk1"/>
            </a:solidFill>
            <a:ln>
              <a:noFill/>
            </a:ln>
          </p:spPr>
        </p:sp>
        <p:sp>
          <p:nvSpPr>
            <p:cNvPr id="395" name="Google Shape;395;p42"/>
            <p:cNvSpPr/>
            <p:nvPr/>
          </p:nvSpPr>
          <p:spPr>
            <a:xfrm>
              <a:off x="2424681" y="2811211"/>
              <a:ext cx="58466" cy="78604"/>
            </a:xfrm>
            <a:custGeom>
              <a:avLst/>
              <a:gdLst/>
              <a:ahLst/>
              <a:cxnLst/>
              <a:rect l="l" t="t" r="r" b="b"/>
              <a:pathLst>
                <a:path w="270" h="363" extrusionOk="0">
                  <a:moveTo>
                    <a:pt x="156" y="362"/>
                  </a:moveTo>
                  <a:lnTo>
                    <a:pt x="269" y="51"/>
                  </a:lnTo>
                  <a:lnTo>
                    <a:pt x="131" y="0"/>
                  </a:lnTo>
                  <a:lnTo>
                    <a:pt x="0" y="362"/>
                  </a:lnTo>
                  <a:lnTo>
                    <a:pt x="156" y="362"/>
                  </a:lnTo>
                  <a:close/>
                </a:path>
              </a:pathLst>
            </a:custGeom>
            <a:solidFill>
              <a:schemeClr val="dk1"/>
            </a:solidFill>
            <a:ln>
              <a:noFill/>
            </a:ln>
          </p:spPr>
        </p:sp>
        <p:sp>
          <p:nvSpPr>
            <p:cNvPr id="396" name="Google Shape;396;p42"/>
            <p:cNvSpPr/>
            <p:nvPr/>
          </p:nvSpPr>
          <p:spPr>
            <a:xfrm>
              <a:off x="2366865" y="2792589"/>
              <a:ext cx="65179" cy="97226"/>
            </a:xfrm>
            <a:custGeom>
              <a:avLst/>
              <a:gdLst/>
              <a:ahLst/>
              <a:cxnLst/>
              <a:rect l="l" t="t" r="r" b="b"/>
              <a:pathLst>
                <a:path w="301" h="449" extrusionOk="0">
                  <a:moveTo>
                    <a:pt x="300" y="51"/>
                  </a:moveTo>
                  <a:lnTo>
                    <a:pt x="162" y="0"/>
                  </a:lnTo>
                  <a:lnTo>
                    <a:pt x="0" y="448"/>
                  </a:lnTo>
                  <a:lnTo>
                    <a:pt x="156" y="448"/>
                  </a:lnTo>
                  <a:lnTo>
                    <a:pt x="300" y="51"/>
                  </a:lnTo>
                  <a:close/>
                </a:path>
              </a:pathLst>
            </a:custGeom>
            <a:solidFill>
              <a:schemeClr val="dk1"/>
            </a:solidFill>
            <a:ln>
              <a:noFill/>
            </a:ln>
          </p:spPr>
        </p:sp>
        <p:sp>
          <p:nvSpPr>
            <p:cNvPr id="397" name="Google Shape;397;p42"/>
            <p:cNvSpPr/>
            <p:nvPr/>
          </p:nvSpPr>
          <p:spPr>
            <a:xfrm>
              <a:off x="2228496" y="2736721"/>
              <a:ext cx="120613" cy="153094"/>
            </a:xfrm>
            <a:custGeom>
              <a:avLst/>
              <a:gdLst/>
              <a:ahLst/>
              <a:cxnLst/>
              <a:rect l="l" t="t" r="r" b="b"/>
              <a:pathLst>
                <a:path w="557" h="707" extrusionOk="0">
                  <a:moveTo>
                    <a:pt x="528" y="706"/>
                  </a:moveTo>
                  <a:lnTo>
                    <a:pt x="556" y="630"/>
                  </a:lnTo>
                  <a:lnTo>
                    <a:pt x="499" y="475"/>
                  </a:lnTo>
                  <a:lnTo>
                    <a:pt x="344" y="532"/>
                  </a:lnTo>
                  <a:lnTo>
                    <a:pt x="308" y="434"/>
                  </a:lnTo>
                  <a:lnTo>
                    <a:pt x="464" y="377"/>
                  </a:lnTo>
                  <a:lnTo>
                    <a:pt x="422" y="263"/>
                  </a:lnTo>
                  <a:lnTo>
                    <a:pt x="267" y="320"/>
                  </a:lnTo>
                  <a:lnTo>
                    <a:pt x="231" y="222"/>
                  </a:lnTo>
                  <a:lnTo>
                    <a:pt x="387" y="165"/>
                  </a:lnTo>
                  <a:lnTo>
                    <a:pt x="327" y="0"/>
                  </a:lnTo>
                  <a:lnTo>
                    <a:pt x="0" y="119"/>
                  </a:lnTo>
                  <a:lnTo>
                    <a:pt x="213" y="706"/>
                  </a:lnTo>
                  <a:lnTo>
                    <a:pt x="528" y="706"/>
                  </a:lnTo>
                  <a:close/>
                </a:path>
              </a:pathLst>
            </a:custGeom>
            <a:solidFill>
              <a:schemeClr val="dk1"/>
            </a:solidFill>
            <a:ln>
              <a:noFill/>
            </a:ln>
          </p:spPr>
        </p:sp>
      </p:grpSp>
      <p:grpSp>
        <p:nvGrpSpPr>
          <p:cNvPr id="398" name="Google Shape;398;p42"/>
          <p:cNvGrpSpPr/>
          <p:nvPr/>
        </p:nvGrpSpPr>
        <p:grpSpPr>
          <a:xfrm>
            <a:off x="2448411" y="1810200"/>
            <a:ext cx="369064" cy="368651"/>
            <a:chOff x="3434407" y="2736721"/>
            <a:chExt cx="386091" cy="385658"/>
          </a:xfrm>
        </p:grpSpPr>
        <p:sp>
          <p:nvSpPr>
            <p:cNvPr id="399" name="Google Shape;399;p42"/>
            <p:cNvSpPr/>
            <p:nvPr/>
          </p:nvSpPr>
          <p:spPr>
            <a:xfrm>
              <a:off x="3434407" y="2944816"/>
              <a:ext cx="386091" cy="177563"/>
            </a:xfrm>
            <a:custGeom>
              <a:avLst/>
              <a:gdLst/>
              <a:ahLst/>
              <a:cxnLst/>
              <a:rect l="l" t="t" r="r" b="b"/>
              <a:pathLst>
                <a:path w="1783" h="820" extrusionOk="0">
                  <a:moveTo>
                    <a:pt x="0" y="0"/>
                  </a:moveTo>
                  <a:lnTo>
                    <a:pt x="0" y="104"/>
                  </a:lnTo>
                  <a:lnTo>
                    <a:pt x="87" y="104"/>
                  </a:lnTo>
                  <a:lnTo>
                    <a:pt x="87" y="312"/>
                  </a:lnTo>
                  <a:lnTo>
                    <a:pt x="192" y="312"/>
                  </a:lnTo>
                  <a:lnTo>
                    <a:pt x="192" y="819"/>
                  </a:lnTo>
                  <a:lnTo>
                    <a:pt x="296" y="819"/>
                  </a:lnTo>
                  <a:lnTo>
                    <a:pt x="296" y="312"/>
                  </a:lnTo>
                  <a:lnTo>
                    <a:pt x="400" y="312"/>
                  </a:lnTo>
                  <a:lnTo>
                    <a:pt x="400" y="819"/>
                  </a:lnTo>
                  <a:lnTo>
                    <a:pt x="505" y="819"/>
                  </a:lnTo>
                  <a:lnTo>
                    <a:pt x="505" y="312"/>
                  </a:lnTo>
                  <a:lnTo>
                    <a:pt x="1277" y="312"/>
                  </a:lnTo>
                  <a:lnTo>
                    <a:pt x="1277" y="819"/>
                  </a:lnTo>
                  <a:lnTo>
                    <a:pt x="1381" y="819"/>
                  </a:lnTo>
                  <a:lnTo>
                    <a:pt x="1381" y="312"/>
                  </a:lnTo>
                  <a:lnTo>
                    <a:pt x="1486" y="312"/>
                  </a:lnTo>
                  <a:lnTo>
                    <a:pt x="1486" y="819"/>
                  </a:lnTo>
                  <a:lnTo>
                    <a:pt x="1590" y="819"/>
                  </a:lnTo>
                  <a:lnTo>
                    <a:pt x="1590" y="312"/>
                  </a:lnTo>
                  <a:lnTo>
                    <a:pt x="1695" y="312"/>
                  </a:lnTo>
                  <a:lnTo>
                    <a:pt x="1695" y="104"/>
                  </a:lnTo>
                  <a:lnTo>
                    <a:pt x="1782" y="104"/>
                  </a:lnTo>
                  <a:lnTo>
                    <a:pt x="1782" y="0"/>
                  </a:lnTo>
                  <a:lnTo>
                    <a:pt x="0" y="0"/>
                  </a:lnTo>
                  <a:close/>
                </a:path>
              </a:pathLst>
            </a:custGeom>
            <a:solidFill>
              <a:schemeClr val="dk1"/>
            </a:solidFill>
            <a:ln>
              <a:noFill/>
            </a:ln>
          </p:spPr>
        </p:sp>
        <p:sp>
          <p:nvSpPr>
            <p:cNvPr id="400" name="Google Shape;400;p42"/>
            <p:cNvSpPr/>
            <p:nvPr/>
          </p:nvSpPr>
          <p:spPr>
            <a:xfrm>
              <a:off x="3490923" y="2736938"/>
              <a:ext cx="173449" cy="121262"/>
            </a:xfrm>
            <a:custGeom>
              <a:avLst/>
              <a:gdLst/>
              <a:ahLst/>
              <a:cxnLst/>
              <a:rect l="l" t="t" r="r" b="b"/>
              <a:pathLst>
                <a:path w="801" h="560" extrusionOk="0">
                  <a:moveTo>
                    <a:pt x="347" y="488"/>
                  </a:moveTo>
                  <a:lnTo>
                    <a:pt x="525" y="376"/>
                  </a:lnTo>
                  <a:lnTo>
                    <a:pt x="799" y="554"/>
                  </a:lnTo>
                  <a:lnTo>
                    <a:pt x="800" y="0"/>
                  </a:lnTo>
                  <a:lnTo>
                    <a:pt x="1" y="0"/>
                  </a:lnTo>
                  <a:lnTo>
                    <a:pt x="0" y="559"/>
                  </a:lnTo>
                  <a:lnTo>
                    <a:pt x="247" y="421"/>
                  </a:lnTo>
                  <a:lnTo>
                    <a:pt x="347" y="488"/>
                  </a:lnTo>
                  <a:moveTo>
                    <a:pt x="210" y="186"/>
                  </a:moveTo>
                  <a:lnTo>
                    <a:pt x="314" y="186"/>
                  </a:lnTo>
                  <a:lnTo>
                    <a:pt x="314" y="290"/>
                  </a:lnTo>
                  <a:lnTo>
                    <a:pt x="210" y="290"/>
                  </a:lnTo>
                  <a:lnTo>
                    <a:pt x="210" y="186"/>
                  </a:lnTo>
                  <a:close/>
                </a:path>
              </a:pathLst>
            </a:custGeom>
            <a:solidFill>
              <a:schemeClr val="dk1"/>
            </a:solidFill>
            <a:ln>
              <a:noFill/>
            </a:ln>
          </p:spPr>
        </p:sp>
        <p:sp>
          <p:nvSpPr>
            <p:cNvPr id="401" name="Google Shape;401;p42"/>
            <p:cNvSpPr/>
            <p:nvPr/>
          </p:nvSpPr>
          <p:spPr>
            <a:xfrm>
              <a:off x="3490707" y="2845208"/>
              <a:ext cx="173449" cy="69293"/>
            </a:xfrm>
            <a:custGeom>
              <a:avLst/>
              <a:gdLst/>
              <a:ahLst/>
              <a:cxnLst/>
              <a:rect l="l" t="t" r="r" b="b"/>
              <a:pathLst>
                <a:path w="801" h="320" extrusionOk="0">
                  <a:moveTo>
                    <a:pt x="800" y="179"/>
                  </a:moveTo>
                  <a:lnTo>
                    <a:pt x="525" y="0"/>
                  </a:lnTo>
                  <a:lnTo>
                    <a:pt x="346" y="113"/>
                  </a:lnTo>
                  <a:lnTo>
                    <a:pt x="243" y="44"/>
                  </a:lnTo>
                  <a:lnTo>
                    <a:pt x="1" y="179"/>
                  </a:lnTo>
                  <a:lnTo>
                    <a:pt x="0" y="319"/>
                  </a:lnTo>
                  <a:lnTo>
                    <a:pt x="799" y="319"/>
                  </a:lnTo>
                  <a:lnTo>
                    <a:pt x="800" y="179"/>
                  </a:lnTo>
                  <a:close/>
                </a:path>
              </a:pathLst>
            </a:custGeom>
            <a:solidFill>
              <a:schemeClr val="dk1"/>
            </a:solidFill>
            <a:ln>
              <a:noFill/>
            </a:ln>
          </p:spPr>
        </p:sp>
        <p:sp>
          <p:nvSpPr>
            <p:cNvPr id="402" name="Google Shape;402;p42"/>
            <p:cNvSpPr/>
            <p:nvPr/>
          </p:nvSpPr>
          <p:spPr>
            <a:xfrm>
              <a:off x="3686675" y="2736721"/>
              <a:ext cx="77305" cy="77521"/>
            </a:xfrm>
            <a:custGeom>
              <a:avLst/>
              <a:gdLst/>
              <a:ahLst/>
              <a:cxnLst/>
              <a:rect l="l" t="t" r="r" b="b"/>
              <a:pathLst>
                <a:path w="357" h="358" extrusionOk="0">
                  <a:moveTo>
                    <a:pt x="0" y="0"/>
                  </a:moveTo>
                  <a:lnTo>
                    <a:pt x="356" y="0"/>
                  </a:lnTo>
                  <a:lnTo>
                    <a:pt x="356" y="357"/>
                  </a:lnTo>
                  <a:lnTo>
                    <a:pt x="0" y="357"/>
                  </a:lnTo>
                  <a:lnTo>
                    <a:pt x="0" y="0"/>
                  </a:lnTo>
                  <a:close/>
                </a:path>
              </a:pathLst>
            </a:custGeom>
            <a:solidFill>
              <a:schemeClr val="dk1"/>
            </a:solidFill>
            <a:ln>
              <a:noFill/>
            </a:ln>
          </p:spPr>
        </p:sp>
        <p:sp>
          <p:nvSpPr>
            <p:cNvPr id="403" name="Google Shape;403;p42"/>
            <p:cNvSpPr/>
            <p:nvPr/>
          </p:nvSpPr>
          <p:spPr>
            <a:xfrm>
              <a:off x="3686675" y="2837196"/>
              <a:ext cx="77305" cy="77305"/>
            </a:xfrm>
            <a:custGeom>
              <a:avLst/>
              <a:gdLst/>
              <a:ahLst/>
              <a:cxnLst/>
              <a:rect l="l" t="t" r="r" b="b"/>
              <a:pathLst>
                <a:path w="357" h="357" extrusionOk="0">
                  <a:moveTo>
                    <a:pt x="0" y="0"/>
                  </a:moveTo>
                  <a:lnTo>
                    <a:pt x="356" y="0"/>
                  </a:lnTo>
                  <a:lnTo>
                    <a:pt x="356" y="356"/>
                  </a:lnTo>
                  <a:lnTo>
                    <a:pt x="0" y="356"/>
                  </a:lnTo>
                  <a:lnTo>
                    <a:pt x="0" y="0"/>
                  </a:lnTo>
                  <a:close/>
                </a:path>
              </a:pathLst>
            </a:custGeom>
            <a:solidFill>
              <a:schemeClr val="dk1"/>
            </a:solidFill>
            <a:ln>
              <a:noFill/>
            </a:ln>
          </p:spPr>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07"/>
        <p:cNvGrpSpPr/>
        <p:nvPr/>
      </p:nvGrpSpPr>
      <p:grpSpPr>
        <a:xfrm>
          <a:off x="0" y="0"/>
          <a:ext cx="0" cy="0"/>
          <a:chOff x="0" y="0"/>
          <a:chExt cx="0" cy="0"/>
        </a:xfrm>
      </p:grpSpPr>
      <p:sp>
        <p:nvSpPr>
          <p:cNvPr id="408" name="Google Shape;408;p4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are three important ideas</a:t>
            </a:r>
            <a:endParaRPr/>
          </a:p>
        </p:txBody>
      </p:sp>
      <p:sp>
        <p:nvSpPr>
          <p:cNvPr id="409" name="Google Shape;409;p43"/>
          <p:cNvSpPr txBox="1">
            <a:spLocks noGrp="1"/>
          </p:cNvSpPr>
          <p:nvPr>
            <p:ph type="subTitle" idx="1"/>
          </p:nvPr>
        </p:nvSpPr>
        <p:spPr>
          <a:xfrm>
            <a:off x="714938" y="2763138"/>
            <a:ext cx="2376600" cy="8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of them all</a:t>
            </a:r>
            <a:endParaRPr/>
          </a:p>
        </p:txBody>
      </p:sp>
      <p:sp>
        <p:nvSpPr>
          <p:cNvPr id="410" name="Google Shape;410;p43"/>
          <p:cNvSpPr txBox="1">
            <a:spLocks noGrp="1"/>
          </p:cNvSpPr>
          <p:nvPr>
            <p:ph type="subTitle" idx="2"/>
          </p:nvPr>
        </p:nvSpPr>
        <p:spPr>
          <a:xfrm>
            <a:off x="3383700" y="2763138"/>
            <a:ext cx="2376600" cy="8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a:t>
            </a:r>
            <a:endParaRPr/>
          </a:p>
        </p:txBody>
      </p:sp>
      <p:sp>
        <p:nvSpPr>
          <p:cNvPr id="411" name="Google Shape;411;p43"/>
          <p:cNvSpPr txBox="1">
            <a:spLocks noGrp="1"/>
          </p:cNvSpPr>
          <p:nvPr>
            <p:ph type="subTitle" idx="3"/>
          </p:nvPr>
        </p:nvSpPr>
        <p:spPr>
          <a:xfrm>
            <a:off x="6052462" y="2763138"/>
            <a:ext cx="2376600" cy="8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 It’s full of iron oxide dust</a:t>
            </a:r>
            <a:endParaRPr/>
          </a:p>
        </p:txBody>
      </p:sp>
      <p:sp>
        <p:nvSpPr>
          <p:cNvPr id="412" name="Google Shape;412;p43"/>
          <p:cNvSpPr txBox="1">
            <a:spLocks noGrp="1"/>
          </p:cNvSpPr>
          <p:nvPr>
            <p:ph type="subTitle" idx="4"/>
          </p:nvPr>
        </p:nvSpPr>
        <p:spPr>
          <a:xfrm>
            <a:off x="714938" y="2308563"/>
            <a:ext cx="23766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413" name="Google Shape;413;p43"/>
          <p:cNvSpPr txBox="1">
            <a:spLocks noGrp="1"/>
          </p:cNvSpPr>
          <p:nvPr>
            <p:ph type="subTitle" idx="5"/>
          </p:nvPr>
        </p:nvSpPr>
        <p:spPr>
          <a:xfrm>
            <a:off x="3383700" y="2308563"/>
            <a:ext cx="23766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414" name="Google Shape;414;p43"/>
          <p:cNvSpPr txBox="1">
            <a:spLocks noGrp="1"/>
          </p:cNvSpPr>
          <p:nvPr>
            <p:ph type="subTitle" idx="6"/>
          </p:nvPr>
        </p:nvSpPr>
        <p:spPr>
          <a:xfrm>
            <a:off x="6052462" y="2308563"/>
            <a:ext cx="23766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415" name="Google Shape;415;p43"/>
          <p:cNvSpPr/>
          <p:nvPr/>
        </p:nvSpPr>
        <p:spPr>
          <a:xfrm>
            <a:off x="3383250" y="1769413"/>
            <a:ext cx="2377500" cy="447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a:ea typeface="Montserrat"/>
              <a:cs typeface="Montserrat"/>
              <a:sym typeface="Montserrat"/>
            </a:endParaRPr>
          </a:p>
        </p:txBody>
      </p:sp>
      <p:sp>
        <p:nvSpPr>
          <p:cNvPr id="416" name="Google Shape;416;p43"/>
          <p:cNvSpPr/>
          <p:nvPr/>
        </p:nvSpPr>
        <p:spPr>
          <a:xfrm>
            <a:off x="6052012" y="1769413"/>
            <a:ext cx="2377500" cy="447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a:ea typeface="Montserrat"/>
              <a:cs typeface="Montserrat"/>
              <a:sym typeface="Montserrat"/>
            </a:endParaRPr>
          </a:p>
        </p:txBody>
      </p:sp>
      <p:sp>
        <p:nvSpPr>
          <p:cNvPr id="417" name="Google Shape;417;p43"/>
          <p:cNvSpPr/>
          <p:nvPr/>
        </p:nvSpPr>
        <p:spPr>
          <a:xfrm>
            <a:off x="714488" y="1769413"/>
            <a:ext cx="2377500" cy="447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a:ea typeface="Montserrat"/>
              <a:cs typeface="Montserrat"/>
              <a:sym typeface="Montserrat"/>
            </a:endParaRPr>
          </a:p>
        </p:txBody>
      </p:sp>
      <p:grpSp>
        <p:nvGrpSpPr>
          <p:cNvPr id="418" name="Google Shape;418;p43"/>
          <p:cNvGrpSpPr/>
          <p:nvPr/>
        </p:nvGrpSpPr>
        <p:grpSpPr>
          <a:xfrm>
            <a:off x="7077955" y="1818564"/>
            <a:ext cx="325615" cy="349336"/>
            <a:chOff x="5836723" y="3867339"/>
            <a:chExt cx="325615" cy="349336"/>
          </a:xfrm>
        </p:grpSpPr>
        <p:sp>
          <p:nvSpPr>
            <p:cNvPr id="419" name="Google Shape;419;p43"/>
            <p:cNvSpPr/>
            <p:nvPr/>
          </p:nvSpPr>
          <p:spPr>
            <a:xfrm>
              <a:off x="5836723" y="3867339"/>
              <a:ext cx="226420" cy="41167"/>
            </a:xfrm>
            <a:custGeom>
              <a:avLst/>
              <a:gdLst/>
              <a:ahLst/>
              <a:cxnLst/>
              <a:rect l="l" t="t" r="r" b="b"/>
              <a:pathLst>
                <a:path w="1155" h="210" extrusionOk="0">
                  <a:moveTo>
                    <a:pt x="43" y="209"/>
                  </a:moveTo>
                  <a:lnTo>
                    <a:pt x="1111" y="209"/>
                  </a:lnTo>
                  <a:lnTo>
                    <a:pt x="1154" y="0"/>
                  </a:lnTo>
                  <a:lnTo>
                    <a:pt x="0" y="0"/>
                  </a:lnTo>
                  <a:lnTo>
                    <a:pt x="43" y="209"/>
                  </a:lnTo>
                  <a:close/>
                </a:path>
              </a:pathLst>
            </a:custGeom>
            <a:solidFill>
              <a:schemeClr val="dk1"/>
            </a:solidFill>
            <a:ln>
              <a:noFill/>
            </a:ln>
          </p:spPr>
        </p:sp>
        <p:sp>
          <p:nvSpPr>
            <p:cNvPr id="420" name="Google Shape;420;p43"/>
            <p:cNvSpPr/>
            <p:nvPr/>
          </p:nvSpPr>
          <p:spPr>
            <a:xfrm>
              <a:off x="5889653" y="4134536"/>
              <a:ext cx="120562" cy="82139"/>
            </a:xfrm>
            <a:custGeom>
              <a:avLst/>
              <a:gdLst/>
              <a:ahLst/>
              <a:cxnLst/>
              <a:rect l="l" t="t" r="r" b="b"/>
              <a:pathLst>
                <a:path w="615" h="419" extrusionOk="0">
                  <a:moveTo>
                    <a:pt x="0" y="209"/>
                  </a:moveTo>
                  <a:lnTo>
                    <a:pt x="150" y="209"/>
                  </a:lnTo>
                  <a:lnTo>
                    <a:pt x="150" y="314"/>
                  </a:lnTo>
                  <a:lnTo>
                    <a:pt x="81" y="314"/>
                  </a:lnTo>
                  <a:lnTo>
                    <a:pt x="81" y="418"/>
                  </a:lnTo>
                  <a:lnTo>
                    <a:pt x="533" y="418"/>
                  </a:lnTo>
                  <a:lnTo>
                    <a:pt x="533" y="314"/>
                  </a:lnTo>
                  <a:lnTo>
                    <a:pt x="463" y="314"/>
                  </a:lnTo>
                  <a:lnTo>
                    <a:pt x="463" y="209"/>
                  </a:lnTo>
                  <a:lnTo>
                    <a:pt x="614" y="209"/>
                  </a:lnTo>
                  <a:lnTo>
                    <a:pt x="614" y="0"/>
                  </a:lnTo>
                  <a:lnTo>
                    <a:pt x="0" y="0"/>
                  </a:lnTo>
                  <a:lnTo>
                    <a:pt x="0" y="209"/>
                  </a:lnTo>
                  <a:close/>
                </a:path>
              </a:pathLst>
            </a:custGeom>
            <a:solidFill>
              <a:schemeClr val="dk1"/>
            </a:solidFill>
            <a:ln>
              <a:noFill/>
            </a:ln>
          </p:spPr>
        </p:sp>
        <p:sp>
          <p:nvSpPr>
            <p:cNvPr id="421" name="Google Shape;421;p43"/>
            <p:cNvSpPr/>
            <p:nvPr/>
          </p:nvSpPr>
          <p:spPr>
            <a:xfrm>
              <a:off x="5938858" y="4008485"/>
              <a:ext cx="21956" cy="32934"/>
            </a:xfrm>
            <a:custGeom>
              <a:avLst/>
              <a:gdLst/>
              <a:ahLst/>
              <a:cxnLst/>
              <a:rect l="l" t="t" r="r" b="b"/>
              <a:pathLst>
                <a:path w="112" h="168" extrusionOk="0">
                  <a:moveTo>
                    <a:pt x="56" y="167"/>
                  </a:moveTo>
                  <a:cubicBezTo>
                    <a:pt x="85" y="167"/>
                    <a:pt x="111" y="142"/>
                    <a:pt x="111" y="115"/>
                  </a:cubicBezTo>
                  <a:cubicBezTo>
                    <a:pt x="111" y="73"/>
                    <a:pt x="82" y="30"/>
                    <a:pt x="56" y="0"/>
                  </a:cubicBezTo>
                  <a:cubicBezTo>
                    <a:pt x="29" y="30"/>
                    <a:pt x="0" y="73"/>
                    <a:pt x="0" y="115"/>
                  </a:cubicBezTo>
                  <a:cubicBezTo>
                    <a:pt x="0" y="142"/>
                    <a:pt x="26" y="167"/>
                    <a:pt x="56" y="16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43"/>
            <p:cNvSpPr/>
            <p:nvPr/>
          </p:nvSpPr>
          <p:spPr>
            <a:xfrm>
              <a:off x="5849270" y="3928698"/>
              <a:ext cx="201328" cy="185645"/>
            </a:xfrm>
            <a:custGeom>
              <a:avLst/>
              <a:gdLst/>
              <a:ahLst/>
              <a:cxnLst/>
              <a:rect l="l" t="t" r="r" b="b"/>
              <a:pathLst>
                <a:path w="1027" h="947" extrusionOk="0">
                  <a:moveTo>
                    <a:pt x="194" y="946"/>
                  </a:moveTo>
                  <a:lnTo>
                    <a:pt x="832" y="946"/>
                  </a:lnTo>
                  <a:lnTo>
                    <a:pt x="1026" y="0"/>
                  </a:lnTo>
                  <a:lnTo>
                    <a:pt x="0" y="0"/>
                  </a:lnTo>
                  <a:lnTo>
                    <a:pt x="194" y="946"/>
                  </a:lnTo>
                  <a:moveTo>
                    <a:pt x="480" y="294"/>
                  </a:moveTo>
                  <a:lnTo>
                    <a:pt x="513" y="268"/>
                  </a:lnTo>
                  <a:lnTo>
                    <a:pt x="545" y="294"/>
                  </a:lnTo>
                  <a:cubicBezTo>
                    <a:pt x="558" y="304"/>
                    <a:pt x="673" y="399"/>
                    <a:pt x="673" y="522"/>
                  </a:cubicBezTo>
                  <a:cubicBezTo>
                    <a:pt x="673" y="548"/>
                    <a:pt x="666" y="575"/>
                    <a:pt x="652" y="598"/>
                  </a:cubicBezTo>
                  <a:cubicBezTo>
                    <a:pt x="645" y="611"/>
                    <a:pt x="635" y="623"/>
                    <a:pt x="624" y="633"/>
                  </a:cubicBezTo>
                  <a:cubicBezTo>
                    <a:pt x="615" y="642"/>
                    <a:pt x="605" y="650"/>
                    <a:pt x="593" y="657"/>
                  </a:cubicBezTo>
                  <a:cubicBezTo>
                    <a:pt x="569" y="671"/>
                    <a:pt x="541" y="678"/>
                    <a:pt x="513" y="678"/>
                  </a:cubicBezTo>
                  <a:cubicBezTo>
                    <a:pt x="485" y="678"/>
                    <a:pt x="457" y="671"/>
                    <a:pt x="432" y="657"/>
                  </a:cubicBezTo>
                  <a:cubicBezTo>
                    <a:pt x="421" y="650"/>
                    <a:pt x="411" y="642"/>
                    <a:pt x="401" y="633"/>
                  </a:cubicBezTo>
                  <a:cubicBezTo>
                    <a:pt x="390" y="623"/>
                    <a:pt x="381" y="611"/>
                    <a:pt x="373" y="598"/>
                  </a:cubicBezTo>
                  <a:cubicBezTo>
                    <a:pt x="360" y="575"/>
                    <a:pt x="353" y="548"/>
                    <a:pt x="353" y="522"/>
                  </a:cubicBezTo>
                  <a:cubicBezTo>
                    <a:pt x="353" y="399"/>
                    <a:pt x="467" y="304"/>
                    <a:pt x="480" y="29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43"/>
            <p:cNvSpPr/>
            <p:nvPr/>
          </p:nvSpPr>
          <p:spPr>
            <a:xfrm>
              <a:off x="6086081" y="3867339"/>
              <a:ext cx="61947" cy="41167"/>
            </a:xfrm>
            <a:custGeom>
              <a:avLst/>
              <a:gdLst/>
              <a:ahLst/>
              <a:cxnLst/>
              <a:rect l="l" t="t" r="r" b="b"/>
              <a:pathLst>
                <a:path w="316" h="210" extrusionOk="0">
                  <a:moveTo>
                    <a:pt x="0" y="0"/>
                  </a:moveTo>
                  <a:lnTo>
                    <a:pt x="315" y="0"/>
                  </a:lnTo>
                  <a:lnTo>
                    <a:pt x="315" y="209"/>
                  </a:lnTo>
                  <a:lnTo>
                    <a:pt x="0" y="209"/>
                  </a:lnTo>
                  <a:lnTo>
                    <a:pt x="0" y="0"/>
                  </a:lnTo>
                  <a:close/>
                </a:path>
              </a:pathLst>
            </a:custGeom>
            <a:solidFill>
              <a:schemeClr val="dk1"/>
            </a:solidFill>
            <a:ln>
              <a:noFill/>
            </a:ln>
          </p:spPr>
        </p:sp>
        <p:sp>
          <p:nvSpPr>
            <p:cNvPr id="424" name="Google Shape;424;p43"/>
            <p:cNvSpPr/>
            <p:nvPr/>
          </p:nvSpPr>
          <p:spPr>
            <a:xfrm>
              <a:off x="6086081" y="3928698"/>
              <a:ext cx="61947" cy="136832"/>
            </a:xfrm>
            <a:custGeom>
              <a:avLst/>
              <a:gdLst/>
              <a:ahLst/>
              <a:cxnLst/>
              <a:rect l="l" t="t" r="r" b="b"/>
              <a:pathLst>
                <a:path w="316" h="698" extrusionOk="0">
                  <a:moveTo>
                    <a:pt x="0" y="0"/>
                  </a:moveTo>
                  <a:lnTo>
                    <a:pt x="315" y="0"/>
                  </a:lnTo>
                  <a:lnTo>
                    <a:pt x="315" y="697"/>
                  </a:lnTo>
                  <a:lnTo>
                    <a:pt x="0" y="697"/>
                  </a:lnTo>
                  <a:lnTo>
                    <a:pt x="0" y="0"/>
                  </a:lnTo>
                  <a:close/>
                </a:path>
              </a:pathLst>
            </a:custGeom>
            <a:solidFill>
              <a:schemeClr val="dk1"/>
            </a:solidFill>
            <a:ln>
              <a:noFill/>
            </a:ln>
          </p:spPr>
        </p:sp>
        <p:sp>
          <p:nvSpPr>
            <p:cNvPr id="425" name="Google Shape;425;p43"/>
            <p:cNvSpPr/>
            <p:nvPr/>
          </p:nvSpPr>
          <p:spPr>
            <a:xfrm>
              <a:off x="6086081" y="4085723"/>
              <a:ext cx="61947" cy="34306"/>
            </a:xfrm>
            <a:custGeom>
              <a:avLst/>
              <a:gdLst/>
              <a:ahLst/>
              <a:cxnLst/>
              <a:rect l="l" t="t" r="r" b="b"/>
              <a:pathLst>
                <a:path w="316" h="175" extrusionOk="0">
                  <a:moveTo>
                    <a:pt x="315" y="174"/>
                  </a:moveTo>
                  <a:lnTo>
                    <a:pt x="315" y="0"/>
                  </a:lnTo>
                  <a:lnTo>
                    <a:pt x="0" y="0"/>
                  </a:lnTo>
                  <a:lnTo>
                    <a:pt x="0" y="174"/>
                  </a:lnTo>
                  <a:cubicBezTo>
                    <a:pt x="49" y="149"/>
                    <a:pt x="103" y="135"/>
                    <a:pt x="157" y="135"/>
                  </a:cubicBezTo>
                  <a:cubicBezTo>
                    <a:pt x="212" y="135"/>
                    <a:pt x="266" y="149"/>
                    <a:pt x="315" y="17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43"/>
            <p:cNvSpPr/>
            <p:nvPr/>
          </p:nvSpPr>
          <p:spPr>
            <a:xfrm>
              <a:off x="6071574" y="4132772"/>
              <a:ext cx="90764" cy="83903"/>
            </a:xfrm>
            <a:custGeom>
              <a:avLst/>
              <a:gdLst/>
              <a:ahLst/>
              <a:cxnLst/>
              <a:rect l="l" t="t" r="r" b="b"/>
              <a:pathLst>
                <a:path w="463" h="428" extrusionOk="0">
                  <a:moveTo>
                    <a:pt x="231" y="0"/>
                  </a:moveTo>
                  <a:lnTo>
                    <a:pt x="231" y="0"/>
                  </a:lnTo>
                  <a:cubicBezTo>
                    <a:pt x="191" y="0"/>
                    <a:pt x="151" y="10"/>
                    <a:pt x="116" y="30"/>
                  </a:cubicBezTo>
                  <a:cubicBezTo>
                    <a:pt x="81" y="51"/>
                    <a:pt x="52" y="80"/>
                    <a:pt x="31" y="115"/>
                  </a:cubicBezTo>
                  <a:cubicBezTo>
                    <a:pt x="11" y="150"/>
                    <a:pt x="0" y="190"/>
                    <a:pt x="0" y="231"/>
                  </a:cubicBezTo>
                  <a:lnTo>
                    <a:pt x="0" y="427"/>
                  </a:lnTo>
                  <a:lnTo>
                    <a:pt x="462" y="427"/>
                  </a:lnTo>
                  <a:lnTo>
                    <a:pt x="462" y="231"/>
                  </a:lnTo>
                  <a:lnTo>
                    <a:pt x="462" y="231"/>
                  </a:lnTo>
                  <a:lnTo>
                    <a:pt x="462" y="231"/>
                  </a:lnTo>
                  <a:cubicBezTo>
                    <a:pt x="462" y="190"/>
                    <a:pt x="453" y="150"/>
                    <a:pt x="432" y="115"/>
                  </a:cubicBezTo>
                  <a:cubicBezTo>
                    <a:pt x="412" y="80"/>
                    <a:pt x="382" y="51"/>
                    <a:pt x="347" y="30"/>
                  </a:cubicBezTo>
                  <a:cubicBezTo>
                    <a:pt x="312" y="10"/>
                    <a:pt x="272" y="0"/>
                    <a:pt x="2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 name="Google Shape;427;p43"/>
          <p:cNvGrpSpPr/>
          <p:nvPr/>
        </p:nvGrpSpPr>
        <p:grpSpPr>
          <a:xfrm>
            <a:off x="1728472" y="1818374"/>
            <a:ext cx="349531" cy="349728"/>
            <a:chOff x="3525072" y="3320986"/>
            <a:chExt cx="349531" cy="349728"/>
          </a:xfrm>
        </p:grpSpPr>
        <p:sp>
          <p:nvSpPr>
            <p:cNvPr id="428" name="Google Shape;428;p43"/>
            <p:cNvSpPr/>
            <p:nvPr/>
          </p:nvSpPr>
          <p:spPr>
            <a:xfrm>
              <a:off x="3662689" y="3639153"/>
              <a:ext cx="74101" cy="31562"/>
            </a:xfrm>
            <a:custGeom>
              <a:avLst/>
              <a:gdLst/>
              <a:ahLst/>
              <a:cxnLst/>
              <a:rect l="l" t="t" r="r" b="b"/>
              <a:pathLst>
                <a:path w="378" h="161" extrusionOk="0">
                  <a:moveTo>
                    <a:pt x="284" y="135"/>
                  </a:moveTo>
                  <a:cubicBezTo>
                    <a:pt x="313" y="118"/>
                    <a:pt x="338" y="94"/>
                    <a:pt x="354" y="64"/>
                  </a:cubicBezTo>
                  <a:cubicBezTo>
                    <a:pt x="366" y="45"/>
                    <a:pt x="374" y="23"/>
                    <a:pt x="377" y="0"/>
                  </a:cubicBezTo>
                  <a:lnTo>
                    <a:pt x="0" y="0"/>
                  </a:lnTo>
                  <a:cubicBezTo>
                    <a:pt x="4" y="23"/>
                    <a:pt x="12" y="45"/>
                    <a:pt x="23" y="64"/>
                  </a:cubicBezTo>
                  <a:cubicBezTo>
                    <a:pt x="40" y="94"/>
                    <a:pt x="64" y="118"/>
                    <a:pt x="93" y="135"/>
                  </a:cubicBezTo>
                  <a:cubicBezTo>
                    <a:pt x="122" y="151"/>
                    <a:pt x="155" y="160"/>
                    <a:pt x="189" y="160"/>
                  </a:cubicBezTo>
                  <a:lnTo>
                    <a:pt x="189" y="160"/>
                  </a:lnTo>
                  <a:cubicBezTo>
                    <a:pt x="222" y="160"/>
                    <a:pt x="255" y="151"/>
                    <a:pt x="284" y="13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43"/>
            <p:cNvSpPr/>
            <p:nvPr/>
          </p:nvSpPr>
          <p:spPr>
            <a:xfrm>
              <a:off x="3621913" y="3577794"/>
              <a:ext cx="155652" cy="41167"/>
            </a:xfrm>
            <a:custGeom>
              <a:avLst/>
              <a:gdLst/>
              <a:ahLst/>
              <a:cxnLst/>
              <a:rect l="l" t="t" r="r" b="b"/>
              <a:pathLst>
                <a:path w="794" h="210" extrusionOk="0">
                  <a:moveTo>
                    <a:pt x="689" y="0"/>
                  </a:moveTo>
                  <a:lnTo>
                    <a:pt x="0" y="0"/>
                  </a:lnTo>
                  <a:lnTo>
                    <a:pt x="0" y="105"/>
                  </a:lnTo>
                  <a:lnTo>
                    <a:pt x="104" y="105"/>
                  </a:lnTo>
                  <a:lnTo>
                    <a:pt x="104" y="209"/>
                  </a:lnTo>
                  <a:lnTo>
                    <a:pt x="689" y="209"/>
                  </a:lnTo>
                  <a:lnTo>
                    <a:pt x="689" y="104"/>
                  </a:lnTo>
                  <a:lnTo>
                    <a:pt x="793" y="104"/>
                  </a:lnTo>
                  <a:lnTo>
                    <a:pt x="793" y="0"/>
                  </a:lnTo>
                  <a:lnTo>
                    <a:pt x="689" y="0"/>
                  </a:lnTo>
                  <a:close/>
                </a:path>
              </a:pathLst>
            </a:custGeom>
            <a:solidFill>
              <a:schemeClr val="dk1"/>
            </a:solidFill>
            <a:ln>
              <a:noFill/>
            </a:ln>
          </p:spPr>
        </p:sp>
        <p:sp>
          <p:nvSpPr>
            <p:cNvPr id="430" name="Google Shape;430;p43"/>
            <p:cNvSpPr/>
            <p:nvPr/>
          </p:nvSpPr>
          <p:spPr>
            <a:xfrm>
              <a:off x="3585843" y="3320986"/>
              <a:ext cx="227793" cy="236614"/>
            </a:xfrm>
            <a:custGeom>
              <a:avLst/>
              <a:gdLst/>
              <a:ahLst/>
              <a:cxnLst/>
              <a:rect l="l" t="t" r="r" b="b"/>
              <a:pathLst>
                <a:path w="1162" h="1207" extrusionOk="0">
                  <a:moveTo>
                    <a:pt x="588" y="2"/>
                  </a:moveTo>
                  <a:cubicBezTo>
                    <a:pt x="433" y="0"/>
                    <a:pt x="286" y="61"/>
                    <a:pt x="174" y="171"/>
                  </a:cubicBezTo>
                  <a:cubicBezTo>
                    <a:pt x="62" y="282"/>
                    <a:pt x="0" y="427"/>
                    <a:pt x="0" y="582"/>
                  </a:cubicBezTo>
                  <a:lnTo>
                    <a:pt x="0" y="582"/>
                  </a:lnTo>
                  <a:cubicBezTo>
                    <a:pt x="0" y="684"/>
                    <a:pt x="27" y="785"/>
                    <a:pt x="78" y="873"/>
                  </a:cubicBezTo>
                  <a:cubicBezTo>
                    <a:pt x="107" y="923"/>
                    <a:pt x="142" y="967"/>
                    <a:pt x="183" y="1006"/>
                  </a:cubicBezTo>
                  <a:cubicBezTo>
                    <a:pt x="206" y="1028"/>
                    <a:pt x="227" y="1054"/>
                    <a:pt x="243" y="1082"/>
                  </a:cubicBezTo>
                  <a:cubicBezTo>
                    <a:pt x="265" y="1120"/>
                    <a:pt x="279" y="1162"/>
                    <a:pt x="285" y="1206"/>
                  </a:cubicBezTo>
                  <a:lnTo>
                    <a:pt x="531" y="1206"/>
                  </a:lnTo>
                  <a:lnTo>
                    <a:pt x="531" y="858"/>
                  </a:lnTo>
                  <a:lnTo>
                    <a:pt x="392" y="858"/>
                  </a:lnTo>
                  <a:lnTo>
                    <a:pt x="340" y="571"/>
                  </a:lnTo>
                  <a:lnTo>
                    <a:pt x="442" y="553"/>
                  </a:lnTo>
                  <a:lnTo>
                    <a:pt x="479" y="754"/>
                  </a:lnTo>
                  <a:lnTo>
                    <a:pt x="688" y="754"/>
                  </a:lnTo>
                  <a:lnTo>
                    <a:pt x="724" y="553"/>
                  </a:lnTo>
                  <a:lnTo>
                    <a:pt x="827" y="571"/>
                  </a:lnTo>
                  <a:lnTo>
                    <a:pt x="775" y="858"/>
                  </a:lnTo>
                  <a:lnTo>
                    <a:pt x="636" y="858"/>
                  </a:lnTo>
                  <a:lnTo>
                    <a:pt x="636" y="1206"/>
                  </a:lnTo>
                  <a:lnTo>
                    <a:pt x="876" y="1206"/>
                  </a:lnTo>
                  <a:cubicBezTo>
                    <a:pt x="883" y="1162"/>
                    <a:pt x="897" y="1120"/>
                    <a:pt x="920" y="1081"/>
                  </a:cubicBezTo>
                  <a:cubicBezTo>
                    <a:pt x="936" y="1052"/>
                    <a:pt x="957" y="1026"/>
                    <a:pt x="981" y="1003"/>
                  </a:cubicBezTo>
                  <a:cubicBezTo>
                    <a:pt x="1021" y="965"/>
                    <a:pt x="1056" y="921"/>
                    <a:pt x="1083" y="873"/>
                  </a:cubicBezTo>
                  <a:cubicBezTo>
                    <a:pt x="1134" y="785"/>
                    <a:pt x="1161" y="685"/>
                    <a:pt x="1161" y="583"/>
                  </a:cubicBezTo>
                  <a:cubicBezTo>
                    <a:pt x="1161" y="481"/>
                    <a:pt x="1134" y="382"/>
                    <a:pt x="1083" y="293"/>
                  </a:cubicBezTo>
                  <a:cubicBezTo>
                    <a:pt x="1032" y="205"/>
                    <a:pt x="959" y="131"/>
                    <a:pt x="871" y="80"/>
                  </a:cubicBezTo>
                  <a:cubicBezTo>
                    <a:pt x="785" y="30"/>
                    <a:pt x="687" y="4"/>
                    <a:pt x="588"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43"/>
            <p:cNvSpPr/>
            <p:nvPr/>
          </p:nvSpPr>
          <p:spPr>
            <a:xfrm>
              <a:off x="3834024" y="3424886"/>
              <a:ext cx="40579" cy="20584"/>
            </a:xfrm>
            <a:custGeom>
              <a:avLst/>
              <a:gdLst/>
              <a:ahLst/>
              <a:cxnLst/>
              <a:rect l="l" t="t" r="r" b="b"/>
              <a:pathLst>
                <a:path w="207" h="105" extrusionOk="0">
                  <a:moveTo>
                    <a:pt x="0" y="0"/>
                  </a:moveTo>
                  <a:lnTo>
                    <a:pt x="206" y="0"/>
                  </a:lnTo>
                  <a:lnTo>
                    <a:pt x="206" y="104"/>
                  </a:lnTo>
                  <a:lnTo>
                    <a:pt x="0" y="104"/>
                  </a:lnTo>
                  <a:lnTo>
                    <a:pt x="0" y="0"/>
                  </a:lnTo>
                  <a:close/>
                </a:path>
              </a:pathLst>
            </a:custGeom>
            <a:solidFill>
              <a:schemeClr val="dk1"/>
            </a:solidFill>
            <a:ln>
              <a:noFill/>
            </a:ln>
          </p:spPr>
        </p:sp>
        <p:sp>
          <p:nvSpPr>
            <p:cNvPr id="432" name="Google Shape;432;p43"/>
            <p:cNvSpPr/>
            <p:nvPr/>
          </p:nvSpPr>
          <p:spPr>
            <a:xfrm>
              <a:off x="3818145" y="3356861"/>
              <a:ext cx="45088" cy="33130"/>
            </a:xfrm>
            <a:custGeom>
              <a:avLst/>
              <a:gdLst/>
              <a:ahLst/>
              <a:cxnLst/>
              <a:rect l="l" t="t" r="r" b="b"/>
              <a:pathLst>
                <a:path w="230" h="169" extrusionOk="0">
                  <a:moveTo>
                    <a:pt x="0" y="70"/>
                  </a:moveTo>
                  <a:lnTo>
                    <a:pt x="193" y="0"/>
                  </a:lnTo>
                  <a:lnTo>
                    <a:pt x="229" y="98"/>
                  </a:lnTo>
                  <a:lnTo>
                    <a:pt x="36" y="168"/>
                  </a:lnTo>
                  <a:lnTo>
                    <a:pt x="0" y="70"/>
                  </a:lnTo>
                  <a:close/>
                </a:path>
              </a:pathLst>
            </a:custGeom>
            <a:solidFill>
              <a:schemeClr val="dk1"/>
            </a:solidFill>
            <a:ln>
              <a:noFill/>
            </a:ln>
          </p:spPr>
        </p:sp>
        <p:sp>
          <p:nvSpPr>
            <p:cNvPr id="433" name="Google Shape;433;p43"/>
            <p:cNvSpPr/>
            <p:nvPr/>
          </p:nvSpPr>
          <p:spPr>
            <a:xfrm>
              <a:off x="3818145" y="3480168"/>
              <a:ext cx="45088" cy="33130"/>
            </a:xfrm>
            <a:custGeom>
              <a:avLst/>
              <a:gdLst/>
              <a:ahLst/>
              <a:cxnLst/>
              <a:rect l="l" t="t" r="r" b="b"/>
              <a:pathLst>
                <a:path w="230" h="169" extrusionOk="0">
                  <a:moveTo>
                    <a:pt x="0" y="98"/>
                  </a:moveTo>
                  <a:lnTo>
                    <a:pt x="36" y="0"/>
                  </a:lnTo>
                  <a:lnTo>
                    <a:pt x="229" y="70"/>
                  </a:lnTo>
                  <a:lnTo>
                    <a:pt x="193" y="168"/>
                  </a:lnTo>
                  <a:lnTo>
                    <a:pt x="0" y="98"/>
                  </a:lnTo>
                  <a:close/>
                </a:path>
              </a:pathLst>
            </a:custGeom>
            <a:solidFill>
              <a:schemeClr val="dk1"/>
            </a:solidFill>
            <a:ln>
              <a:noFill/>
            </a:ln>
          </p:spPr>
        </p:sp>
        <p:sp>
          <p:nvSpPr>
            <p:cNvPr id="434" name="Google Shape;434;p43"/>
            <p:cNvSpPr/>
            <p:nvPr/>
          </p:nvSpPr>
          <p:spPr>
            <a:xfrm>
              <a:off x="3525072" y="3424886"/>
              <a:ext cx="40579" cy="20584"/>
            </a:xfrm>
            <a:custGeom>
              <a:avLst/>
              <a:gdLst/>
              <a:ahLst/>
              <a:cxnLst/>
              <a:rect l="l" t="t" r="r" b="b"/>
              <a:pathLst>
                <a:path w="207" h="105" extrusionOk="0">
                  <a:moveTo>
                    <a:pt x="0" y="0"/>
                  </a:moveTo>
                  <a:lnTo>
                    <a:pt x="206" y="0"/>
                  </a:lnTo>
                  <a:lnTo>
                    <a:pt x="206" y="104"/>
                  </a:lnTo>
                  <a:lnTo>
                    <a:pt x="0" y="104"/>
                  </a:lnTo>
                  <a:lnTo>
                    <a:pt x="0" y="0"/>
                  </a:lnTo>
                  <a:close/>
                </a:path>
              </a:pathLst>
            </a:custGeom>
            <a:solidFill>
              <a:schemeClr val="dk1"/>
            </a:solidFill>
            <a:ln>
              <a:noFill/>
            </a:ln>
          </p:spPr>
        </p:sp>
        <p:sp>
          <p:nvSpPr>
            <p:cNvPr id="435" name="Google Shape;435;p43"/>
            <p:cNvSpPr/>
            <p:nvPr/>
          </p:nvSpPr>
          <p:spPr>
            <a:xfrm>
              <a:off x="3536442" y="3356861"/>
              <a:ext cx="45088" cy="33130"/>
            </a:xfrm>
            <a:custGeom>
              <a:avLst/>
              <a:gdLst/>
              <a:ahLst/>
              <a:cxnLst/>
              <a:rect l="l" t="t" r="r" b="b"/>
              <a:pathLst>
                <a:path w="230" h="169" extrusionOk="0">
                  <a:moveTo>
                    <a:pt x="0" y="98"/>
                  </a:moveTo>
                  <a:lnTo>
                    <a:pt x="36" y="0"/>
                  </a:lnTo>
                  <a:lnTo>
                    <a:pt x="229" y="70"/>
                  </a:lnTo>
                  <a:lnTo>
                    <a:pt x="194" y="168"/>
                  </a:lnTo>
                  <a:lnTo>
                    <a:pt x="0" y="98"/>
                  </a:lnTo>
                  <a:close/>
                </a:path>
              </a:pathLst>
            </a:custGeom>
            <a:solidFill>
              <a:schemeClr val="dk1"/>
            </a:solidFill>
            <a:ln>
              <a:noFill/>
            </a:ln>
          </p:spPr>
        </p:sp>
        <p:sp>
          <p:nvSpPr>
            <p:cNvPr id="436" name="Google Shape;436;p43"/>
            <p:cNvSpPr/>
            <p:nvPr/>
          </p:nvSpPr>
          <p:spPr>
            <a:xfrm>
              <a:off x="3536442" y="3480364"/>
              <a:ext cx="45088" cy="33130"/>
            </a:xfrm>
            <a:custGeom>
              <a:avLst/>
              <a:gdLst/>
              <a:ahLst/>
              <a:cxnLst/>
              <a:rect l="l" t="t" r="r" b="b"/>
              <a:pathLst>
                <a:path w="230" h="169" extrusionOk="0">
                  <a:moveTo>
                    <a:pt x="0" y="70"/>
                  </a:moveTo>
                  <a:lnTo>
                    <a:pt x="193" y="0"/>
                  </a:lnTo>
                  <a:lnTo>
                    <a:pt x="229" y="98"/>
                  </a:lnTo>
                  <a:lnTo>
                    <a:pt x="36" y="168"/>
                  </a:lnTo>
                  <a:lnTo>
                    <a:pt x="0" y="70"/>
                  </a:lnTo>
                  <a:close/>
                </a:path>
              </a:pathLst>
            </a:custGeom>
            <a:solidFill>
              <a:schemeClr val="dk1"/>
            </a:solidFill>
            <a:ln>
              <a:noFill/>
            </a:ln>
          </p:spPr>
        </p:sp>
      </p:grpSp>
      <p:grpSp>
        <p:nvGrpSpPr>
          <p:cNvPr id="437" name="Google Shape;437;p43"/>
          <p:cNvGrpSpPr/>
          <p:nvPr/>
        </p:nvGrpSpPr>
        <p:grpSpPr>
          <a:xfrm>
            <a:off x="4424680" y="1818554"/>
            <a:ext cx="294641" cy="349336"/>
            <a:chOff x="4139251" y="3321379"/>
            <a:chExt cx="294641" cy="349336"/>
          </a:xfrm>
        </p:grpSpPr>
        <p:sp>
          <p:nvSpPr>
            <p:cNvPr id="438" name="Google Shape;438;p43"/>
            <p:cNvSpPr/>
            <p:nvPr/>
          </p:nvSpPr>
          <p:spPr>
            <a:xfrm>
              <a:off x="4221978" y="3375288"/>
              <a:ext cx="20584" cy="20584"/>
            </a:xfrm>
            <a:custGeom>
              <a:avLst/>
              <a:gdLst/>
              <a:ahLst/>
              <a:cxnLst/>
              <a:rect l="l" t="t" r="r" b="b"/>
              <a:pathLst>
                <a:path w="105" h="105" extrusionOk="0">
                  <a:moveTo>
                    <a:pt x="104" y="52"/>
                  </a:moveTo>
                  <a:cubicBezTo>
                    <a:pt x="104" y="61"/>
                    <a:pt x="101" y="70"/>
                    <a:pt x="97" y="78"/>
                  </a:cubicBezTo>
                  <a:cubicBezTo>
                    <a:pt x="92" y="86"/>
                    <a:pt x="86" y="92"/>
                    <a:pt x="78" y="97"/>
                  </a:cubicBezTo>
                  <a:cubicBezTo>
                    <a:pt x="70" y="102"/>
                    <a:pt x="61" y="104"/>
                    <a:pt x="52" y="104"/>
                  </a:cubicBezTo>
                  <a:cubicBezTo>
                    <a:pt x="43" y="104"/>
                    <a:pt x="34" y="102"/>
                    <a:pt x="26" y="97"/>
                  </a:cubicBezTo>
                  <a:cubicBezTo>
                    <a:pt x="18" y="92"/>
                    <a:pt x="12" y="86"/>
                    <a:pt x="7" y="78"/>
                  </a:cubicBezTo>
                  <a:cubicBezTo>
                    <a:pt x="2" y="70"/>
                    <a:pt x="0" y="61"/>
                    <a:pt x="0" y="52"/>
                  </a:cubicBezTo>
                  <a:cubicBezTo>
                    <a:pt x="0" y="43"/>
                    <a:pt x="2" y="34"/>
                    <a:pt x="7" y="26"/>
                  </a:cubicBezTo>
                  <a:cubicBezTo>
                    <a:pt x="12" y="18"/>
                    <a:pt x="18" y="12"/>
                    <a:pt x="26" y="7"/>
                  </a:cubicBezTo>
                  <a:cubicBezTo>
                    <a:pt x="34" y="3"/>
                    <a:pt x="43" y="0"/>
                    <a:pt x="52" y="0"/>
                  </a:cubicBezTo>
                  <a:cubicBezTo>
                    <a:pt x="61" y="0"/>
                    <a:pt x="70" y="3"/>
                    <a:pt x="78" y="7"/>
                  </a:cubicBezTo>
                  <a:cubicBezTo>
                    <a:pt x="86" y="12"/>
                    <a:pt x="93" y="18"/>
                    <a:pt x="97" y="26"/>
                  </a:cubicBezTo>
                  <a:cubicBezTo>
                    <a:pt x="102" y="34"/>
                    <a:pt x="104" y="43"/>
                    <a:pt x="104" y="5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43"/>
            <p:cNvSpPr/>
            <p:nvPr/>
          </p:nvSpPr>
          <p:spPr>
            <a:xfrm>
              <a:off x="4153170" y="3321379"/>
              <a:ext cx="267196" cy="163297"/>
            </a:xfrm>
            <a:custGeom>
              <a:avLst/>
              <a:gdLst/>
              <a:ahLst/>
              <a:cxnLst/>
              <a:rect l="l" t="t" r="r" b="b"/>
              <a:pathLst>
                <a:path w="1363" h="833" extrusionOk="0">
                  <a:moveTo>
                    <a:pt x="561" y="793"/>
                  </a:moveTo>
                  <a:lnTo>
                    <a:pt x="938" y="449"/>
                  </a:lnTo>
                  <a:lnTo>
                    <a:pt x="1359" y="806"/>
                  </a:lnTo>
                  <a:lnTo>
                    <a:pt x="1362" y="0"/>
                  </a:lnTo>
                  <a:lnTo>
                    <a:pt x="2" y="0"/>
                  </a:lnTo>
                  <a:lnTo>
                    <a:pt x="0" y="832"/>
                  </a:lnTo>
                  <a:lnTo>
                    <a:pt x="295" y="639"/>
                  </a:lnTo>
                  <a:lnTo>
                    <a:pt x="561" y="793"/>
                  </a:lnTo>
                  <a:moveTo>
                    <a:pt x="247" y="327"/>
                  </a:moveTo>
                  <a:cubicBezTo>
                    <a:pt x="247" y="299"/>
                    <a:pt x="254" y="273"/>
                    <a:pt x="268" y="249"/>
                  </a:cubicBezTo>
                  <a:cubicBezTo>
                    <a:pt x="281" y="226"/>
                    <a:pt x="301" y="205"/>
                    <a:pt x="325" y="191"/>
                  </a:cubicBezTo>
                  <a:cubicBezTo>
                    <a:pt x="349" y="177"/>
                    <a:pt x="375" y="170"/>
                    <a:pt x="403" y="170"/>
                  </a:cubicBezTo>
                  <a:cubicBezTo>
                    <a:pt x="430" y="170"/>
                    <a:pt x="458" y="177"/>
                    <a:pt x="482" y="191"/>
                  </a:cubicBezTo>
                  <a:cubicBezTo>
                    <a:pt x="505" y="205"/>
                    <a:pt x="525" y="226"/>
                    <a:pt x="539" y="249"/>
                  </a:cubicBezTo>
                  <a:cubicBezTo>
                    <a:pt x="553" y="273"/>
                    <a:pt x="560" y="300"/>
                    <a:pt x="560" y="327"/>
                  </a:cubicBezTo>
                  <a:cubicBezTo>
                    <a:pt x="560" y="355"/>
                    <a:pt x="553" y="381"/>
                    <a:pt x="539" y="405"/>
                  </a:cubicBezTo>
                  <a:cubicBezTo>
                    <a:pt x="525" y="429"/>
                    <a:pt x="505" y="449"/>
                    <a:pt x="482" y="462"/>
                  </a:cubicBezTo>
                  <a:cubicBezTo>
                    <a:pt x="458" y="476"/>
                    <a:pt x="431" y="483"/>
                    <a:pt x="403" y="483"/>
                  </a:cubicBezTo>
                  <a:cubicBezTo>
                    <a:pt x="376" y="483"/>
                    <a:pt x="349" y="476"/>
                    <a:pt x="325" y="462"/>
                  </a:cubicBezTo>
                  <a:cubicBezTo>
                    <a:pt x="301" y="449"/>
                    <a:pt x="281" y="429"/>
                    <a:pt x="268" y="405"/>
                  </a:cubicBezTo>
                  <a:cubicBezTo>
                    <a:pt x="254" y="381"/>
                    <a:pt x="247" y="354"/>
                    <a:pt x="247" y="32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43"/>
            <p:cNvSpPr/>
            <p:nvPr/>
          </p:nvSpPr>
          <p:spPr>
            <a:xfrm>
              <a:off x="4152974" y="3436648"/>
              <a:ext cx="266804" cy="102918"/>
            </a:xfrm>
            <a:custGeom>
              <a:avLst/>
              <a:gdLst/>
              <a:ahLst/>
              <a:cxnLst/>
              <a:rect l="l" t="t" r="r" b="b"/>
              <a:pathLst>
                <a:path w="1361" h="525" extrusionOk="0">
                  <a:moveTo>
                    <a:pt x="1360" y="355"/>
                  </a:moveTo>
                  <a:lnTo>
                    <a:pt x="942" y="0"/>
                  </a:lnTo>
                  <a:lnTo>
                    <a:pt x="576" y="334"/>
                  </a:lnTo>
                  <a:lnTo>
                    <a:pt x="300" y="173"/>
                  </a:lnTo>
                  <a:lnTo>
                    <a:pt x="0" y="369"/>
                  </a:lnTo>
                  <a:lnTo>
                    <a:pt x="0" y="524"/>
                  </a:lnTo>
                  <a:lnTo>
                    <a:pt x="1359" y="524"/>
                  </a:lnTo>
                  <a:lnTo>
                    <a:pt x="1360" y="355"/>
                  </a:lnTo>
                  <a:close/>
                </a:path>
              </a:pathLst>
            </a:custGeom>
            <a:solidFill>
              <a:schemeClr val="dk1"/>
            </a:solidFill>
            <a:ln>
              <a:noFill/>
            </a:ln>
          </p:spPr>
        </p:sp>
        <p:sp>
          <p:nvSpPr>
            <p:cNvPr id="441" name="Google Shape;441;p43"/>
            <p:cNvSpPr/>
            <p:nvPr/>
          </p:nvSpPr>
          <p:spPr>
            <a:xfrm>
              <a:off x="4139251" y="3562111"/>
              <a:ext cx="294641" cy="108603"/>
            </a:xfrm>
            <a:custGeom>
              <a:avLst/>
              <a:gdLst/>
              <a:ahLst/>
              <a:cxnLst/>
              <a:rect l="l" t="t" r="r" b="b"/>
              <a:pathLst>
                <a:path w="1503" h="554" extrusionOk="0">
                  <a:moveTo>
                    <a:pt x="1433" y="449"/>
                  </a:moveTo>
                  <a:lnTo>
                    <a:pt x="1433" y="0"/>
                  </a:lnTo>
                  <a:lnTo>
                    <a:pt x="1328" y="0"/>
                  </a:lnTo>
                  <a:lnTo>
                    <a:pt x="1328" y="104"/>
                  </a:lnTo>
                  <a:cubicBezTo>
                    <a:pt x="1278" y="126"/>
                    <a:pt x="1225" y="137"/>
                    <a:pt x="1171" y="137"/>
                  </a:cubicBezTo>
                  <a:cubicBezTo>
                    <a:pt x="1116" y="137"/>
                    <a:pt x="1063" y="126"/>
                    <a:pt x="1013" y="104"/>
                  </a:cubicBezTo>
                  <a:lnTo>
                    <a:pt x="1013" y="0"/>
                  </a:lnTo>
                  <a:lnTo>
                    <a:pt x="909" y="0"/>
                  </a:lnTo>
                  <a:lnTo>
                    <a:pt x="909" y="104"/>
                  </a:lnTo>
                  <a:cubicBezTo>
                    <a:pt x="859" y="126"/>
                    <a:pt x="805" y="137"/>
                    <a:pt x="751" y="137"/>
                  </a:cubicBezTo>
                  <a:cubicBezTo>
                    <a:pt x="697" y="137"/>
                    <a:pt x="643" y="126"/>
                    <a:pt x="594" y="104"/>
                  </a:cubicBezTo>
                  <a:lnTo>
                    <a:pt x="594" y="0"/>
                  </a:lnTo>
                  <a:lnTo>
                    <a:pt x="489" y="0"/>
                  </a:lnTo>
                  <a:lnTo>
                    <a:pt x="489" y="104"/>
                  </a:lnTo>
                  <a:cubicBezTo>
                    <a:pt x="440" y="126"/>
                    <a:pt x="386" y="137"/>
                    <a:pt x="332" y="137"/>
                  </a:cubicBezTo>
                  <a:cubicBezTo>
                    <a:pt x="278" y="137"/>
                    <a:pt x="224" y="126"/>
                    <a:pt x="174" y="104"/>
                  </a:cubicBezTo>
                  <a:lnTo>
                    <a:pt x="174" y="0"/>
                  </a:lnTo>
                  <a:lnTo>
                    <a:pt x="70" y="0"/>
                  </a:lnTo>
                  <a:lnTo>
                    <a:pt x="70" y="449"/>
                  </a:lnTo>
                  <a:lnTo>
                    <a:pt x="0" y="449"/>
                  </a:lnTo>
                  <a:lnTo>
                    <a:pt x="0" y="553"/>
                  </a:lnTo>
                  <a:lnTo>
                    <a:pt x="244" y="553"/>
                  </a:lnTo>
                  <a:lnTo>
                    <a:pt x="244" y="449"/>
                  </a:lnTo>
                  <a:lnTo>
                    <a:pt x="174" y="449"/>
                  </a:lnTo>
                  <a:lnTo>
                    <a:pt x="174" y="216"/>
                  </a:lnTo>
                  <a:cubicBezTo>
                    <a:pt x="225" y="233"/>
                    <a:pt x="278" y="241"/>
                    <a:pt x="332" y="241"/>
                  </a:cubicBezTo>
                  <a:cubicBezTo>
                    <a:pt x="385" y="241"/>
                    <a:pt x="439" y="233"/>
                    <a:pt x="489" y="216"/>
                  </a:cubicBezTo>
                  <a:lnTo>
                    <a:pt x="489" y="449"/>
                  </a:lnTo>
                  <a:lnTo>
                    <a:pt x="420" y="449"/>
                  </a:lnTo>
                  <a:lnTo>
                    <a:pt x="420" y="553"/>
                  </a:lnTo>
                  <a:lnTo>
                    <a:pt x="663" y="553"/>
                  </a:lnTo>
                  <a:lnTo>
                    <a:pt x="663" y="449"/>
                  </a:lnTo>
                  <a:lnTo>
                    <a:pt x="594" y="449"/>
                  </a:lnTo>
                  <a:lnTo>
                    <a:pt x="594" y="216"/>
                  </a:lnTo>
                  <a:cubicBezTo>
                    <a:pt x="645" y="233"/>
                    <a:pt x="697" y="241"/>
                    <a:pt x="751" y="241"/>
                  </a:cubicBezTo>
                  <a:cubicBezTo>
                    <a:pt x="804" y="241"/>
                    <a:pt x="858" y="233"/>
                    <a:pt x="909" y="216"/>
                  </a:cubicBezTo>
                  <a:lnTo>
                    <a:pt x="909" y="449"/>
                  </a:lnTo>
                  <a:lnTo>
                    <a:pt x="839" y="449"/>
                  </a:lnTo>
                  <a:lnTo>
                    <a:pt x="839" y="553"/>
                  </a:lnTo>
                  <a:lnTo>
                    <a:pt x="1083" y="553"/>
                  </a:lnTo>
                  <a:lnTo>
                    <a:pt x="1083" y="449"/>
                  </a:lnTo>
                  <a:lnTo>
                    <a:pt x="1013" y="449"/>
                  </a:lnTo>
                  <a:lnTo>
                    <a:pt x="1013" y="216"/>
                  </a:lnTo>
                  <a:cubicBezTo>
                    <a:pt x="1064" y="232"/>
                    <a:pt x="1117" y="241"/>
                    <a:pt x="1171" y="241"/>
                  </a:cubicBezTo>
                  <a:cubicBezTo>
                    <a:pt x="1224" y="241"/>
                    <a:pt x="1277" y="232"/>
                    <a:pt x="1328" y="216"/>
                  </a:cubicBezTo>
                  <a:lnTo>
                    <a:pt x="1328" y="449"/>
                  </a:lnTo>
                  <a:lnTo>
                    <a:pt x="1259" y="449"/>
                  </a:lnTo>
                  <a:lnTo>
                    <a:pt x="1259" y="553"/>
                  </a:lnTo>
                  <a:lnTo>
                    <a:pt x="1502" y="553"/>
                  </a:lnTo>
                  <a:lnTo>
                    <a:pt x="1502" y="449"/>
                  </a:lnTo>
                  <a:lnTo>
                    <a:pt x="1433" y="44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theme/theme1.xml><?xml version="1.0" encoding="utf-8"?>
<a:theme xmlns:a="http://schemas.openxmlformats.org/drawingml/2006/main" name="Frida Kahlo by Slidesgo">
  <a:themeElements>
    <a:clrScheme name="Simple Light">
      <a:dk1>
        <a:srgbClr val="FFF6ED"/>
      </a:dk1>
      <a:lt1>
        <a:srgbClr val="30124E"/>
      </a:lt1>
      <a:dk2>
        <a:srgbClr val="005786"/>
      </a:dk2>
      <a:lt2>
        <a:srgbClr val="00B894"/>
      </a:lt2>
      <a:accent1>
        <a:srgbClr val="43A13C"/>
      </a:accent1>
      <a:accent2>
        <a:srgbClr val="3E6027"/>
      </a:accent2>
      <a:accent3>
        <a:srgbClr val="E72A01"/>
      </a:accent3>
      <a:accent4>
        <a:srgbClr val="F75E07"/>
      </a:accent4>
      <a:accent5>
        <a:srgbClr val="F8DC39"/>
      </a:accent5>
      <a:accent6>
        <a:srgbClr val="FFFFFF"/>
      </a:accent6>
      <a:hlink>
        <a:srgbClr val="FFF6ED"/>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2355</Words>
  <Application>Microsoft Office PowerPoint</Application>
  <PresentationFormat>Presentación en pantalla (16:9)</PresentationFormat>
  <Paragraphs>406</Paragraphs>
  <Slides>55</Slides>
  <Notes>55</Notes>
  <HiddenSlides>0</HiddenSlides>
  <MMClips>0</MMClips>
  <ScaleCrop>false</ScaleCrop>
  <HeadingPairs>
    <vt:vector size="6" baseType="variant">
      <vt:variant>
        <vt:lpstr>Fuentes usadas</vt:lpstr>
      </vt:variant>
      <vt:variant>
        <vt:i4>11</vt:i4>
      </vt:variant>
      <vt:variant>
        <vt:lpstr>Tema</vt:lpstr>
      </vt:variant>
      <vt:variant>
        <vt:i4>2</vt:i4>
      </vt:variant>
      <vt:variant>
        <vt:lpstr>Títulos de diapositiva</vt:lpstr>
      </vt:variant>
      <vt:variant>
        <vt:i4>55</vt:i4>
      </vt:variant>
    </vt:vector>
  </HeadingPairs>
  <TitlesOfParts>
    <vt:vector size="68" baseType="lpstr">
      <vt:lpstr>Archivo</vt:lpstr>
      <vt:lpstr>Montserrat</vt:lpstr>
      <vt:lpstr>Proxima Nova</vt:lpstr>
      <vt:lpstr>Proxima Nova Semibold</vt:lpstr>
      <vt:lpstr>Bebas Neue</vt:lpstr>
      <vt:lpstr>Arial</vt:lpstr>
      <vt:lpstr>Amaranth</vt:lpstr>
      <vt:lpstr>Calibri</vt:lpstr>
      <vt:lpstr>Amatic SC</vt:lpstr>
      <vt:lpstr>Roboto Medium</vt:lpstr>
      <vt:lpstr>Nunito Light</vt:lpstr>
      <vt:lpstr>Frida Kahlo by Slidesgo</vt:lpstr>
      <vt:lpstr>Slidesgo Final Pages</vt:lpstr>
      <vt:lpstr>Frida Kahlo</vt:lpstr>
      <vt:lpstr>Contents of this template</vt:lpstr>
      <vt:lpstr>Table of contents</vt:lpstr>
      <vt:lpstr>Whoa!</vt:lpstr>
      <vt:lpstr>Name of the section</vt:lpstr>
      <vt:lpstr>Do you need longer text?</vt:lpstr>
      <vt:lpstr>The slide title goes here!</vt:lpstr>
      <vt:lpstr>Maybe you need to divide the content</vt:lpstr>
      <vt:lpstr>Here are three important ideas</vt:lpstr>
      <vt:lpstr>Divide the content in four ideas</vt:lpstr>
      <vt:lpstr>Reviewing concepts is a good idea</vt:lpstr>
      <vt:lpstr>Awesome words</vt:lpstr>
      <vt:lpstr>—Someone Famous</vt:lpstr>
      <vt:lpstr>A picture is worth a thousand words</vt:lpstr>
      <vt:lpstr>A picture always reinforces  the concept</vt:lpstr>
      <vt:lpstr>8,300,000</vt:lpstr>
      <vt:lpstr>9h 55m 23s</vt:lpstr>
      <vt:lpstr>Let’s use some percentages</vt:lpstr>
      <vt:lpstr>Computer mockup</vt:lpstr>
      <vt:lpstr>Tablet mockup</vt:lpstr>
      <vt:lpstr>Phone mockup</vt:lpstr>
      <vt:lpstr>This is a map</vt:lpstr>
      <vt:lpstr>A timeline always works well</vt:lpstr>
      <vt:lpstr>Infographics are useful</vt:lpstr>
      <vt:lpstr>Use tables to represent data</vt:lpstr>
      <vt:lpstr>You can use this graph</vt:lpstr>
      <vt:lpstr>Our team</vt:lpstr>
      <vt:lpstr>Mexican representation in her art </vt:lpstr>
      <vt:lpstr>Frida’s life</vt:lpstr>
      <vt:lpstr>Contemporary art movements</vt:lpstr>
      <vt:lpstr>Main topics in Frida’s art</vt:lpstr>
      <vt:lpstr>Frida’s most emblematic works</vt:lpstr>
      <vt:lpstr>Why is a feminist icon?</vt:lpstr>
      <vt:lpstr>Frida’s artistic style</vt:lpstr>
      <vt:lpstr>Thanks!</vt:lpstr>
      <vt:lpstr>Icon pack</vt:lpstr>
      <vt:lpstr>Alternative resources</vt:lpstr>
      <vt:lpstr>Resources</vt:lpstr>
      <vt:lpstr>Instructions for use</vt:lpstr>
      <vt:lpstr>Instructions for use (premium users)</vt:lpstr>
      <vt:lpstr>Fonts &amp; colors used</vt:lpstr>
      <vt:lpstr>Storyset</vt:lpstr>
      <vt:lpstr>Use our editable graphic resources...</vt:lpstr>
      <vt:lpstr>Presentación de PowerPoint</vt:lpstr>
      <vt:lpstr>Presentación de PowerPoint</vt:lpstr>
      <vt:lpstr>Presentación de PowerPoint</vt:lpstr>
      <vt:lpstr>Presentación de PowerPoint</vt:lpstr>
      <vt:lpstr>Presentación de PowerPoint</vt:lpstr>
      <vt:lpstr>...and our sets of editable icons</vt:lpstr>
      <vt:lpstr>Presentación de PowerPoint</vt:lpstr>
      <vt:lpstr>Presentación de PowerPoint</vt:lpstr>
      <vt:lpstr>Presentación de PowerPoint</vt:lpstr>
      <vt:lpstr>Presentación de PowerPoint</vt:lpstr>
      <vt:lpstr>Nature Icons</vt:lpstr>
      <vt:lpstr>SEO &amp; Marketing Icons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Frida Kahlo</dc:title>
  <cp:lastModifiedBy>eduardo</cp:lastModifiedBy>
  <cp:revision>1</cp:revision>
  <dcterms:modified xsi:type="dcterms:W3CDTF">2025-11-03T09:08:44Z</dcterms:modified>
</cp:coreProperties>
</file>