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40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6.xml"/><Relationship Id="rId7" Type="http://schemas.openxmlformats.org/officeDocument/2006/relationships/slideLayout" Target="../slideLayouts/slideLayout1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tags" Target="../tags/tag9.xml"/><Relationship Id="rId5" Type="http://schemas.openxmlformats.org/officeDocument/2006/relationships/tags" Target="../tags/tag8.xml"/><Relationship Id="rId10" Type="http://schemas.openxmlformats.org/officeDocument/2006/relationships/image" Target="../media/image2.emf"/><Relationship Id="rId4" Type="http://schemas.openxmlformats.org/officeDocument/2006/relationships/tags" Target="../tags/tag7.xml"/><Relationship Id="rId9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F4B1F2-9DA3-382E-FA7A-0DBE984B79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41">
            <a:extLst>
              <a:ext uri="{FF2B5EF4-FFF2-40B4-BE49-F238E27FC236}">
                <a16:creationId xmlns:a16="http://schemas.microsoft.com/office/drawing/2014/main" id="{F677478D-81E3-6023-E450-7CA69501042B}"/>
              </a:ext>
            </a:extLst>
          </p:cNvPr>
          <p:cNvPicPr>
            <a:picLocks noChangeAspect="1"/>
          </p:cNvPicPr>
          <p:nvPr/>
        </p:nvPicPr>
        <p:blipFill>
          <a:blip r:embed="rId8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63267" y="3773862"/>
            <a:ext cx="3132010" cy="2907924"/>
          </a:xfrm>
          <a:prstGeom prst="rect">
            <a:avLst/>
          </a:prstGeom>
        </p:spPr>
      </p:pic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5493DE1E-FC18-676E-2C0D-9B316A0A46F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425" imgH="426" progId="TCLayout.ActiveDocument.1">
                  <p:embed/>
                </p:oleObj>
              </mc:Choice>
              <mc:Fallback>
                <p:oleObj name="think-cell Slide" r:id="rId9" imgW="425" imgH="426" progId="TCLayout.ActiveDocument.1">
                  <p:embed/>
                  <p:pic>
                    <p:nvPicPr>
                      <p:cNvPr id="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493DE1E-FC18-676E-2C0D-9B316A0A46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446D33B-14A8-2FAB-6320-E5A6E1BFC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C44FE03-1DCF-ECB3-BF0E-6701F142F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5 Semi circle </a:t>
            </a: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B36A8A59-0239-6404-132B-33A53CEBD06F}"/>
              </a:ext>
            </a:extLst>
          </p:cNvPr>
          <p:cNvSpPr/>
          <p:nvPr/>
        </p:nvSpPr>
        <p:spPr>
          <a:xfrm>
            <a:off x="4820523" y="2776997"/>
            <a:ext cx="2571678" cy="1214069"/>
          </a:xfrm>
          <a:custGeom>
            <a:avLst/>
            <a:gdLst>
              <a:gd name="connsiteX0" fmla="*/ 1117792 w 2571678"/>
              <a:gd name="connsiteY0" fmla="*/ 168 h 1531560"/>
              <a:gd name="connsiteX1" fmla="*/ 2551924 w 2571678"/>
              <a:gd name="connsiteY1" fmla="*/ 312111 h 1531560"/>
              <a:gd name="connsiteX2" fmla="*/ 2571678 w 2571678"/>
              <a:gd name="connsiteY2" fmla="*/ 322192 h 1531560"/>
              <a:gd name="connsiteX3" fmla="*/ 2191346 w 2571678"/>
              <a:gd name="connsiteY3" fmla="*/ 1214069 h 1531560"/>
              <a:gd name="connsiteX4" fmla="*/ 2133370 w 2571678"/>
              <a:gd name="connsiteY4" fmla="*/ 1184753 h 1531560"/>
              <a:gd name="connsiteX5" fmla="*/ 1494659 w 2571678"/>
              <a:gd name="connsiteY5" fmla="*/ 993171 h 1531560"/>
              <a:gd name="connsiteX6" fmla="*/ 1413959 w 2571678"/>
              <a:gd name="connsiteY6" fmla="*/ 985054 h 1531560"/>
              <a:gd name="connsiteX7" fmla="*/ 1255335 w 2571678"/>
              <a:gd name="connsiteY7" fmla="*/ 1531560 h 1531560"/>
              <a:gd name="connsiteX8" fmla="*/ 1125921 w 2571678"/>
              <a:gd name="connsiteY8" fmla="*/ 970209 h 1531560"/>
              <a:gd name="connsiteX9" fmla="*/ 1054172 w 2571678"/>
              <a:gd name="connsiteY9" fmla="*/ 969799 h 1531560"/>
              <a:gd name="connsiteX10" fmla="*/ 402935 w 2571678"/>
              <a:gd name="connsiteY10" fmla="*/ 1090947 h 1531560"/>
              <a:gd name="connsiteX11" fmla="*/ 379810 w 2571678"/>
              <a:gd name="connsiteY11" fmla="*/ 1099622 h 1531560"/>
              <a:gd name="connsiteX12" fmla="*/ 0 w 2571678"/>
              <a:gd name="connsiteY12" fmla="*/ 208969 h 1531560"/>
              <a:gd name="connsiteX13" fmla="*/ 84111 w 2571678"/>
              <a:gd name="connsiteY13" fmla="*/ 177139 h 1531560"/>
              <a:gd name="connsiteX14" fmla="*/ 1117792 w 2571678"/>
              <a:gd name="connsiteY14" fmla="*/ 168 h 1531560"/>
              <a:gd name="connsiteX0" fmla="*/ 1117792 w 2571678"/>
              <a:gd name="connsiteY0" fmla="*/ 168 h 1214069"/>
              <a:gd name="connsiteX1" fmla="*/ 2551924 w 2571678"/>
              <a:gd name="connsiteY1" fmla="*/ 312111 h 1214069"/>
              <a:gd name="connsiteX2" fmla="*/ 2571678 w 2571678"/>
              <a:gd name="connsiteY2" fmla="*/ 322192 h 1214069"/>
              <a:gd name="connsiteX3" fmla="*/ 2191346 w 2571678"/>
              <a:gd name="connsiteY3" fmla="*/ 1214069 h 1214069"/>
              <a:gd name="connsiteX4" fmla="*/ 2133370 w 2571678"/>
              <a:gd name="connsiteY4" fmla="*/ 1184753 h 1214069"/>
              <a:gd name="connsiteX5" fmla="*/ 1494659 w 2571678"/>
              <a:gd name="connsiteY5" fmla="*/ 993171 h 1214069"/>
              <a:gd name="connsiteX6" fmla="*/ 1413959 w 2571678"/>
              <a:gd name="connsiteY6" fmla="*/ 985054 h 1214069"/>
              <a:gd name="connsiteX7" fmla="*/ 1125921 w 2571678"/>
              <a:gd name="connsiteY7" fmla="*/ 970209 h 1214069"/>
              <a:gd name="connsiteX8" fmla="*/ 1054172 w 2571678"/>
              <a:gd name="connsiteY8" fmla="*/ 969799 h 1214069"/>
              <a:gd name="connsiteX9" fmla="*/ 402935 w 2571678"/>
              <a:gd name="connsiteY9" fmla="*/ 1090947 h 1214069"/>
              <a:gd name="connsiteX10" fmla="*/ 379810 w 2571678"/>
              <a:gd name="connsiteY10" fmla="*/ 1099622 h 1214069"/>
              <a:gd name="connsiteX11" fmla="*/ 0 w 2571678"/>
              <a:gd name="connsiteY11" fmla="*/ 208969 h 1214069"/>
              <a:gd name="connsiteX12" fmla="*/ 84111 w 2571678"/>
              <a:gd name="connsiteY12" fmla="*/ 177139 h 1214069"/>
              <a:gd name="connsiteX13" fmla="*/ 1117792 w 2571678"/>
              <a:gd name="connsiteY13" fmla="*/ 168 h 1214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571678" h="1214069">
                <a:moveTo>
                  <a:pt x="1117792" y="168"/>
                </a:moveTo>
                <a:cubicBezTo>
                  <a:pt x="1607503" y="-4774"/>
                  <a:pt x="2098336" y="99078"/>
                  <a:pt x="2551924" y="312111"/>
                </a:cubicBezTo>
                <a:lnTo>
                  <a:pt x="2571678" y="322192"/>
                </a:lnTo>
                <a:lnTo>
                  <a:pt x="2191346" y="1214069"/>
                </a:lnTo>
                <a:lnTo>
                  <a:pt x="2133370" y="1184753"/>
                </a:lnTo>
                <a:cubicBezTo>
                  <a:pt x="1928810" y="1089548"/>
                  <a:pt x="1713543" y="1025712"/>
                  <a:pt x="1494659" y="993171"/>
                </a:cubicBezTo>
                <a:lnTo>
                  <a:pt x="1413959" y="985054"/>
                </a:lnTo>
                <a:lnTo>
                  <a:pt x="1125921" y="970209"/>
                </a:lnTo>
                <a:lnTo>
                  <a:pt x="1054172" y="969799"/>
                </a:lnTo>
                <a:cubicBezTo>
                  <a:pt x="833619" y="978956"/>
                  <a:pt x="614176" y="1019362"/>
                  <a:pt x="402935" y="1090947"/>
                </a:cubicBezTo>
                <a:lnTo>
                  <a:pt x="379810" y="1099622"/>
                </a:lnTo>
                <a:lnTo>
                  <a:pt x="0" y="208969"/>
                </a:lnTo>
                <a:lnTo>
                  <a:pt x="84111" y="177139"/>
                </a:lnTo>
                <a:cubicBezTo>
                  <a:pt x="418778" y="62736"/>
                  <a:pt x="767999" y="3698"/>
                  <a:pt x="1117792" y="168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27D7F91E-7C07-CDAA-DEC9-93B08359D692}"/>
              </a:ext>
            </a:extLst>
          </p:cNvPr>
          <p:cNvSpPr/>
          <p:nvPr/>
        </p:nvSpPr>
        <p:spPr>
          <a:xfrm>
            <a:off x="2676220" y="4516585"/>
            <a:ext cx="1279731" cy="1531500"/>
          </a:xfrm>
          <a:custGeom>
            <a:avLst/>
            <a:gdLst>
              <a:gd name="connsiteX0" fmla="*/ 370826 w 1616583"/>
              <a:gd name="connsiteY0" fmla="*/ 0 h 1531500"/>
              <a:gd name="connsiteX1" fmla="*/ 1279731 w 1616583"/>
              <a:gd name="connsiteY1" fmla="*/ 354535 h 1531500"/>
              <a:gd name="connsiteX2" fmla="*/ 1266365 w 1616583"/>
              <a:gd name="connsiteY2" fmla="*/ 376097 h 1531500"/>
              <a:gd name="connsiteX3" fmla="*/ 1083960 w 1616583"/>
              <a:gd name="connsiteY3" fmla="*/ 781028 h 1531500"/>
              <a:gd name="connsiteX4" fmla="*/ 1076326 w 1616583"/>
              <a:gd name="connsiteY4" fmla="*/ 806532 h 1531500"/>
              <a:gd name="connsiteX5" fmla="*/ 1616583 w 1616583"/>
              <a:gd name="connsiteY5" fmla="*/ 1066371 h 1531500"/>
              <a:gd name="connsiteX6" fmla="*/ 1002651 w 1616583"/>
              <a:gd name="connsiteY6" fmla="*/ 1103729 h 1531500"/>
              <a:gd name="connsiteX7" fmla="*/ 984696 w 1616583"/>
              <a:gd name="connsiteY7" fmla="*/ 1217191 h 1531500"/>
              <a:gd name="connsiteX8" fmla="*/ 967964 w 1616583"/>
              <a:gd name="connsiteY8" fmla="*/ 1519661 h 1531500"/>
              <a:gd name="connsiteX9" fmla="*/ 250 w 1616583"/>
              <a:gd name="connsiteY9" fmla="*/ 1531500 h 1531500"/>
              <a:gd name="connsiteX10" fmla="*/ 324105 w 1616583"/>
              <a:gd name="connsiteY10" fmla="*/ 88370 h 1531500"/>
              <a:gd name="connsiteX0" fmla="*/ 370826 w 1279731"/>
              <a:gd name="connsiteY0" fmla="*/ 0 h 1531500"/>
              <a:gd name="connsiteX1" fmla="*/ 1279731 w 1279731"/>
              <a:gd name="connsiteY1" fmla="*/ 354535 h 1531500"/>
              <a:gd name="connsiteX2" fmla="*/ 1266365 w 1279731"/>
              <a:gd name="connsiteY2" fmla="*/ 376097 h 1531500"/>
              <a:gd name="connsiteX3" fmla="*/ 1083960 w 1279731"/>
              <a:gd name="connsiteY3" fmla="*/ 781028 h 1531500"/>
              <a:gd name="connsiteX4" fmla="*/ 1076326 w 1279731"/>
              <a:gd name="connsiteY4" fmla="*/ 806532 h 1531500"/>
              <a:gd name="connsiteX5" fmla="*/ 1002651 w 1279731"/>
              <a:gd name="connsiteY5" fmla="*/ 1103729 h 1531500"/>
              <a:gd name="connsiteX6" fmla="*/ 984696 w 1279731"/>
              <a:gd name="connsiteY6" fmla="*/ 1217191 h 1531500"/>
              <a:gd name="connsiteX7" fmla="*/ 967964 w 1279731"/>
              <a:gd name="connsiteY7" fmla="*/ 1519661 h 1531500"/>
              <a:gd name="connsiteX8" fmla="*/ 250 w 1279731"/>
              <a:gd name="connsiteY8" fmla="*/ 1531500 h 1531500"/>
              <a:gd name="connsiteX9" fmla="*/ 324105 w 1279731"/>
              <a:gd name="connsiteY9" fmla="*/ 88370 h 1531500"/>
              <a:gd name="connsiteX10" fmla="*/ 370826 w 1279731"/>
              <a:gd name="connsiteY10" fmla="*/ 0 h 1531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79731" h="1531500">
                <a:moveTo>
                  <a:pt x="370826" y="0"/>
                </a:moveTo>
                <a:lnTo>
                  <a:pt x="1279731" y="354535"/>
                </a:lnTo>
                <a:lnTo>
                  <a:pt x="1266365" y="376097"/>
                </a:lnTo>
                <a:cubicBezTo>
                  <a:pt x="1192439" y="504596"/>
                  <a:pt x="1131271" y="640210"/>
                  <a:pt x="1083960" y="781028"/>
                </a:cubicBezTo>
                <a:lnTo>
                  <a:pt x="1076326" y="806532"/>
                </a:lnTo>
                <a:lnTo>
                  <a:pt x="1002651" y="1103729"/>
                </a:lnTo>
                <a:lnTo>
                  <a:pt x="984696" y="1217191"/>
                </a:lnTo>
                <a:cubicBezTo>
                  <a:pt x="972364" y="1316738"/>
                  <a:pt x="966678" y="1417750"/>
                  <a:pt x="967964" y="1519661"/>
                </a:cubicBezTo>
                <a:lnTo>
                  <a:pt x="250" y="1531500"/>
                </a:lnTo>
                <a:cubicBezTo>
                  <a:pt x="-6104" y="1023346"/>
                  <a:pt x="108405" y="530825"/>
                  <a:pt x="324105" y="88370"/>
                </a:cubicBezTo>
                <a:lnTo>
                  <a:pt x="370826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11BD7582-A5C4-6874-9E0F-C96A7AE8BD34}"/>
              </a:ext>
            </a:extLst>
          </p:cNvPr>
          <p:cNvSpPr/>
          <p:nvPr/>
        </p:nvSpPr>
        <p:spPr>
          <a:xfrm rot="1996137" flipH="1">
            <a:off x="7842772" y="4580730"/>
            <a:ext cx="1624628" cy="1529536"/>
          </a:xfrm>
          <a:custGeom>
            <a:avLst/>
            <a:gdLst>
              <a:gd name="connsiteX0" fmla="*/ 1059915 w 1653985"/>
              <a:gd name="connsiteY0" fmla="*/ 0 h 1532505"/>
              <a:gd name="connsiteX1" fmla="*/ 903438 w 1653985"/>
              <a:gd name="connsiteY1" fmla="*/ 95632 h 1532505"/>
              <a:gd name="connsiteX2" fmla="*/ 0 w 1653985"/>
              <a:gd name="connsiteY2" fmla="*/ 991951 h 1532505"/>
              <a:gd name="connsiteX3" fmla="*/ 804746 w 1653985"/>
              <a:gd name="connsiteY3" fmla="*/ 1529536 h 1532505"/>
              <a:gd name="connsiteX4" fmla="*/ 964977 w 1653985"/>
              <a:gd name="connsiteY4" fmla="*/ 1318154 h 1532505"/>
              <a:gd name="connsiteX5" fmla="*/ 1026971 w 1653985"/>
              <a:gd name="connsiteY5" fmla="*/ 1253832 h 1532505"/>
              <a:gd name="connsiteX6" fmla="*/ 1653985 w 1653985"/>
              <a:gd name="connsiteY6" fmla="*/ 1532505 h 1532505"/>
              <a:gd name="connsiteX7" fmla="*/ 1273696 w 1653985"/>
              <a:gd name="connsiteY7" fmla="*/ 1025453 h 1532505"/>
              <a:gd name="connsiteX8" fmla="*/ 1348146 w 1653985"/>
              <a:gd name="connsiteY8" fmla="*/ 964419 h 1532505"/>
              <a:gd name="connsiteX9" fmla="*/ 1566359 w 1653985"/>
              <a:gd name="connsiteY9" fmla="*/ 824333 h 1532505"/>
              <a:gd name="connsiteX10" fmla="*/ 1624628 w 1653985"/>
              <a:gd name="connsiteY10" fmla="*/ 793987 h 1532505"/>
              <a:gd name="connsiteX0" fmla="*/ 1059915 w 1624628"/>
              <a:gd name="connsiteY0" fmla="*/ 0 h 1529536"/>
              <a:gd name="connsiteX1" fmla="*/ 903438 w 1624628"/>
              <a:gd name="connsiteY1" fmla="*/ 95632 h 1529536"/>
              <a:gd name="connsiteX2" fmla="*/ 0 w 1624628"/>
              <a:gd name="connsiteY2" fmla="*/ 991951 h 1529536"/>
              <a:gd name="connsiteX3" fmla="*/ 804746 w 1624628"/>
              <a:gd name="connsiteY3" fmla="*/ 1529536 h 1529536"/>
              <a:gd name="connsiteX4" fmla="*/ 964977 w 1624628"/>
              <a:gd name="connsiteY4" fmla="*/ 1318154 h 1529536"/>
              <a:gd name="connsiteX5" fmla="*/ 1026971 w 1624628"/>
              <a:gd name="connsiteY5" fmla="*/ 1253832 h 1529536"/>
              <a:gd name="connsiteX6" fmla="*/ 1273696 w 1624628"/>
              <a:gd name="connsiteY6" fmla="*/ 1025453 h 1529536"/>
              <a:gd name="connsiteX7" fmla="*/ 1348146 w 1624628"/>
              <a:gd name="connsiteY7" fmla="*/ 964419 h 1529536"/>
              <a:gd name="connsiteX8" fmla="*/ 1566359 w 1624628"/>
              <a:gd name="connsiteY8" fmla="*/ 824333 h 1529536"/>
              <a:gd name="connsiteX9" fmla="*/ 1624628 w 1624628"/>
              <a:gd name="connsiteY9" fmla="*/ 793987 h 1529536"/>
              <a:gd name="connsiteX10" fmla="*/ 1059915 w 1624628"/>
              <a:gd name="connsiteY10" fmla="*/ 0 h 152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624628" h="1529536">
                <a:moveTo>
                  <a:pt x="1059915" y="0"/>
                </a:moveTo>
                <a:lnTo>
                  <a:pt x="903438" y="95632"/>
                </a:lnTo>
                <a:cubicBezTo>
                  <a:pt x="550584" y="327514"/>
                  <a:pt x="241948" y="629907"/>
                  <a:pt x="0" y="991951"/>
                </a:cubicBezTo>
                <a:lnTo>
                  <a:pt x="804746" y="1529536"/>
                </a:lnTo>
                <a:cubicBezTo>
                  <a:pt x="854279" y="1455429"/>
                  <a:pt x="907820" y="1384905"/>
                  <a:pt x="964977" y="1318154"/>
                </a:cubicBezTo>
                <a:lnTo>
                  <a:pt x="1026971" y="1253832"/>
                </a:lnTo>
                <a:lnTo>
                  <a:pt x="1273696" y="1025453"/>
                </a:lnTo>
                <a:lnTo>
                  <a:pt x="1348146" y="964419"/>
                </a:lnTo>
                <a:cubicBezTo>
                  <a:pt x="1418187" y="913511"/>
                  <a:pt x="1491056" y="866753"/>
                  <a:pt x="1566359" y="824333"/>
                </a:cubicBezTo>
                <a:lnTo>
                  <a:pt x="1624628" y="793987"/>
                </a:lnTo>
                <a:lnTo>
                  <a:pt x="1059915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805FB6D6-6CBF-BD7F-3C3D-79F4C192D9A0}"/>
              </a:ext>
            </a:extLst>
          </p:cNvPr>
          <p:cNvSpPr/>
          <p:nvPr/>
        </p:nvSpPr>
        <p:spPr>
          <a:xfrm>
            <a:off x="3072856" y="3005403"/>
            <a:ext cx="2047398" cy="1818295"/>
          </a:xfrm>
          <a:custGeom>
            <a:avLst/>
            <a:gdLst>
              <a:gd name="connsiteX0" fmla="*/ 1667650 w 2047398"/>
              <a:gd name="connsiteY0" fmla="*/ 0 h 1818295"/>
              <a:gd name="connsiteX1" fmla="*/ 2047398 w 2047398"/>
              <a:gd name="connsiteY1" fmla="*/ 890506 h 1818295"/>
              <a:gd name="connsiteX2" fmla="*/ 1982408 w 2047398"/>
              <a:gd name="connsiteY2" fmla="*/ 914884 h 1818295"/>
              <a:gd name="connsiteX3" fmla="*/ 1712497 w 2047398"/>
              <a:gd name="connsiteY3" fmla="*/ 1047262 h 1818295"/>
              <a:gd name="connsiteX4" fmla="*/ 1497546 w 2047398"/>
              <a:gd name="connsiteY4" fmla="*/ 1187795 h 1818295"/>
              <a:gd name="connsiteX5" fmla="*/ 1803945 w 2047398"/>
              <a:gd name="connsiteY5" fmla="*/ 1596327 h 1818295"/>
              <a:gd name="connsiteX6" fmla="*/ 1283407 w 2047398"/>
              <a:gd name="connsiteY6" fmla="*/ 1364977 h 1818295"/>
              <a:gd name="connsiteX7" fmla="*/ 1104341 w 2047398"/>
              <a:gd name="connsiteY7" fmla="*/ 1553314 h 1818295"/>
              <a:gd name="connsiteX8" fmla="*/ 947865 w 2047398"/>
              <a:gd name="connsiteY8" fmla="*/ 1761224 h 1818295"/>
              <a:gd name="connsiteX9" fmla="*/ 912489 w 2047398"/>
              <a:gd name="connsiteY9" fmla="*/ 1818295 h 1818295"/>
              <a:gd name="connsiteX10" fmla="*/ 0 w 2047398"/>
              <a:gd name="connsiteY10" fmla="*/ 1462362 h 1818295"/>
              <a:gd name="connsiteX11" fmla="*/ 26047 w 2047398"/>
              <a:gd name="connsiteY11" fmla="*/ 1413096 h 1818295"/>
              <a:gd name="connsiteX12" fmla="*/ 1219459 w 2047398"/>
              <a:gd name="connsiteY12" fmla="*/ 214426 h 1818295"/>
              <a:gd name="connsiteX13" fmla="*/ 1604177 w 2047398"/>
              <a:gd name="connsiteY13" fmla="*/ 24020 h 1818295"/>
              <a:gd name="connsiteX0" fmla="*/ 1667650 w 2047398"/>
              <a:gd name="connsiteY0" fmla="*/ 0 h 1818295"/>
              <a:gd name="connsiteX1" fmla="*/ 2047398 w 2047398"/>
              <a:gd name="connsiteY1" fmla="*/ 890506 h 1818295"/>
              <a:gd name="connsiteX2" fmla="*/ 1982408 w 2047398"/>
              <a:gd name="connsiteY2" fmla="*/ 914884 h 1818295"/>
              <a:gd name="connsiteX3" fmla="*/ 1712497 w 2047398"/>
              <a:gd name="connsiteY3" fmla="*/ 1047262 h 1818295"/>
              <a:gd name="connsiteX4" fmla="*/ 1497546 w 2047398"/>
              <a:gd name="connsiteY4" fmla="*/ 1187795 h 1818295"/>
              <a:gd name="connsiteX5" fmla="*/ 1283407 w 2047398"/>
              <a:gd name="connsiteY5" fmla="*/ 1364977 h 1818295"/>
              <a:gd name="connsiteX6" fmla="*/ 1104341 w 2047398"/>
              <a:gd name="connsiteY6" fmla="*/ 1553314 h 1818295"/>
              <a:gd name="connsiteX7" fmla="*/ 947865 w 2047398"/>
              <a:gd name="connsiteY7" fmla="*/ 1761224 h 1818295"/>
              <a:gd name="connsiteX8" fmla="*/ 912489 w 2047398"/>
              <a:gd name="connsiteY8" fmla="*/ 1818295 h 1818295"/>
              <a:gd name="connsiteX9" fmla="*/ 0 w 2047398"/>
              <a:gd name="connsiteY9" fmla="*/ 1462362 h 1818295"/>
              <a:gd name="connsiteX10" fmla="*/ 26047 w 2047398"/>
              <a:gd name="connsiteY10" fmla="*/ 1413096 h 1818295"/>
              <a:gd name="connsiteX11" fmla="*/ 1219459 w 2047398"/>
              <a:gd name="connsiteY11" fmla="*/ 214426 h 1818295"/>
              <a:gd name="connsiteX12" fmla="*/ 1604177 w 2047398"/>
              <a:gd name="connsiteY12" fmla="*/ 24020 h 1818295"/>
              <a:gd name="connsiteX13" fmla="*/ 1667650 w 2047398"/>
              <a:gd name="connsiteY13" fmla="*/ 0 h 1818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047398" h="1818295">
                <a:moveTo>
                  <a:pt x="1667650" y="0"/>
                </a:moveTo>
                <a:lnTo>
                  <a:pt x="2047398" y="890506"/>
                </a:lnTo>
                <a:lnTo>
                  <a:pt x="1982408" y="914884"/>
                </a:lnTo>
                <a:cubicBezTo>
                  <a:pt x="1890299" y="952857"/>
                  <a:pt x="1800121" y="996985"/>
                  <a:pt x="1712497" y="1047262"/>
                </a:cubicBezTo>
                <a:lnTo>
                  <a:pt x="1497546" y="1187795"/>
                </a:lnTo>
                <a:lnTo>
                  <a:pt x="1283407" y="1364977"/>
                </a:lnTo>
                <a:lnTo>
                  <a:pt x="1104341" y="1553314"/>
                </a:lnTo>
                <a:cubicBezTo>
                  <a:pt x="1048111" y="1619727"/>
                  <a:pt x="995879" y="1689157"/>
                  <a:pt x="947865" y="1761224"/>
                </a:cubicBezTo>
                <a:lnTo>
                  <a:pt x="912489" y="1818295"/>
                </a:lnTo>
                <a:lnTo>
                  <a:pt x="0" y="1462362"/>
                </a:lnTo>
                <a:lnTo>
                  <a:pt x="26047" y="1413096"/>
                </a:lnTo>
                <a:cubicBezTo>
                  <a:pt x="305144" y="924586"/>
                  <a:pt x="712737" y="507896"/>
                  <a:pt x="1219459" y="214426"/>
                </a:cubicBezTo>
                <a:cubicBezTo>
                  <a:pt x="1344326" y="142109"/>
                  <a:pt x="1472864" y="78638"/>
                  <a:pt x="1604177" y="24020"/>
                </a:cubicBezTo>
                <a:lnTo>
                  <a:pt x="166765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CB414FC6-817B-161D-403B-84918E366EAE}"/>
              </a:ext>
            </a:extLst>
          </p:cNvPr>
          <p:cNvSpPr/>
          <p:nvPr/>
        </p:nvSpPr>
        <p:spPr>
          <a:xfrm rot="5634969">
            <a:off x="7098317" y="3099160"/>
            <a:ext cx="1712159" cy="1840414"/>
          </a:xfrm>
          <a:custGeom>
            <a:avLst/>
            <a:gdLst>
              <a:gd name="connsiteX0" fmla="*/ 0 w 1712159"/>
              <a:gd name="connsiteY0" fmla="*/ 1521949 h 1840414"/>
              <a:gd name="connsiteX1" fmla="*/ 54341 w 1712159"/>
              <a:gd name="connsiteY1" fmla="*/ 1394676 h 1840414"/>
              <a:gd name="connsiteX2" fmla="*/ 1142305 w 1712159"/>
              <a:gd name="connsiteY2" fmla="*/ 99739 h 1840414"/>
              <a:gd name="connsiteX3" fmla="*/ 1296074 w 1712159"/>
              <a:gd name="connsiteY3" fmla="*/ 0 h 1840414"/>
              <a:gd name="connsiteX4" fmla="*/ 1712159 w 1712159"/>
              <a:gd name="connsiteY4" fmla="*/ 883211 h 1840414"/>
              <a:gd name="connsiteX5" fmla="*/ 1689496 w 1712159"/>
              <a:gd name="connsiteY5" fmla="*/ 898007 h 1840414"/>
              <a:gd name="connsiteX6" fmla="*/ 1351752 w 1712159"/>
              <a:gd name="connsiteY6" fmla="*/ 1188096 h 1840414"/>
              <a:gd name="connsiteX7" fmla="*/ 1345987 w 1712159"/>
              <a:gd name="connsiteY7" fmla="*/ 1194537 h 1840414"/>
              <a:gd name="connsiteX8" fmla="*/ 1697520 w 1712159"/>
              <a:gd name="connsiteY8" fmla="*/ 1663247 h 1840414"/>
              <a:gd name="connsiteX9" fmla="*/ 1160590 w 1712159"/>
              <a:gd name="connsiteY9" fmla="*/ 1424611 h 1840414"/>
              <a:gd name="connsiteX10" fmla="*/ 1074066 w 1712159"/>
              <a:gd name="connsiteY10" fmla="*/ 1542992 h 1840414"/>
              <a:gd name="connsiteX11" fmla="*/ 927646 w 1712159"/>
              <a:gd name="connsiteY11" fmla="*/ 1811853 h 1840414"/>
              <a:gd name="connsiteX12" fmla="*/ 915577 w 1712159"/>
              <a:gd name="connsiteY12" fmla="*/ 1840414 h 1840414"/>
              <a:gd name="connsiteX0" fmla="*/ 0 w 1712159"/>
              <a:gd name="connsiteY0" fmla="*/ 1521949 h 1840414"/>
              <a:gd name="connsiteX1" fmla="*/ 54341 w 1712159"/>
              <a:gd name="connsiteY1" fmla="*/ 1394676 h 1840414"/>
              <a:gd name="connsiteX2" fmla="*/ 1142305 w 1712159"/>
              <a:gd name="connsiteY2" fmla="*/ 99739 h 1840414"/>
              <a:gd name="connsiteX3" fmla="*/ 1296074 w 1712159"/>
              <a:gd name="connsiteY3" fmla="*/ 0 h 1840414"/>
              <a:gd name="connsiteX4" fmla="*/ 1712159 w 1712159"/>
              <a:gd name="connsiteY4" fmla="*/ 883211 h 1840414"/>
              <a:gd name="connsiteX5" fmla="*/ 1689496 w 1712159"/>
              <a:gd name="connsiteY5" fmla="*/ 898007 h 1840414"/>
              <a:gd name="connsiteX6" fmla="*/ 1351752 w 1712159"/>
              <a:gd name="connsiteY6" fmla="*/ 1188096 h 1840414"/>
              <a:gd name="connsiteX7" fmla="*/ 1345987 w 1712159"/>
              <a:gd name="connsiteY7" fmla="*/ 1194537 h 1840414"/>
              <a:gd name="connsiteX8" fmla="*/ 1160590 w 1712159"/>
              <a:gd name="connsiteY8" fmla="*/ 1424611 h 1840414"/>
              <a:gd name="connsiteX9" fmla="*/ 1074066 w 1712159"/>
              <a:gd name="connsiteY9" fmla="*/ 1542992 h 1840414"/>
              <a:gd name="connsiteX10" fmla="*/ 927646 w 1712159"/>
              <a:gd name="connsiteY10" fmla="*/ 1811853 h 1840414"/>
              <a:gd name="connsiteX11" fmla="*/ 915577 w 1712159"/>
              <a:gd name="connsiteY11" fmla="*/ 1840414 h 1840414"/>
              <a:gd name="connsiteX12" fmla="*/ 0 w 1712159"/>
              <a:gd name="connsiteY12" fmla="*/ 1521949 h 184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712159" h="1840414">
                <a:moveTo>
                  <a:pt x="0" y="1521949"/>
                </a:moveTo>
                <a:lnTo>
                  <a:pt x="54341" y="1394676"/>
                </a:lnTo>
                <a:cubicBezTo>
                  <a:pt x="301764" y="864040"/>
                  <a:pt x="680602" y="421130"/>
                  <a:pt x="1142305" y="99739"/>
                </a:cubicBezTo>
                <a:lnTo>
                  <a:pt x="1296074" y="0"/>
                </a:lnTo>
                <a:lnTo>
                  <a:pt x="1712159" y="883211"/>
                </a:lnTo>
                <a:lnTo>
                  <a:pt x="1689496" y="898007"/>
                </a:lnTo>
                <a:cubicBezTo>
                  <a:pt x="1568106" y="983061"/>
                  <a:pt x="1454924" y="1080178"/>
                  <a:pt x="1351752" y="1188096"/>
                </a:cubicBezTo>
                <a:lnTo>
                  <a:pt x="1345987" y="1194537"/>
                </a:lnTo>
                <a:lnTo>
                  <a:pt x="1160590" y="1424611"/>
                </a:lnTo>
                <a:lnTo>
                  <a:pt x="1074066" y="1542992"/>
                </a:lnTo>
                <a:cubicBezTo>
                  <a:pt x="1019832" y="1628498"/>
                  <a:pt x="970848" y="1718242"/>
                  <a:pt x="927646" y="1811853"/>
                </a:cubicBezTo>
                <a:lnTo>
                  <a:pt x="915577" y="1840414"/>
                </a:lnTo>
                <a:lnTo>
                  <a:pt x="0" y="152194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ZenIcon1">
            <a:extLst>
              <a:ext uri="{FF2B5EF4-FFF2-40B4-BE49-F238E27FC236}">
                <a16:creationId xmlns:a16="http://schemas.microsoft.com/office/drawing/2014/main" id="{22B3E4B3-7BFE-8B87-6286-792D4DD49BE9}"/>
              </a:ext>
            </a:extLst>
          </p:cNvPr>
          <p:cNvGrpSpPr>
            <a:grpSpLocks noChangeAspect="1"/>
          </p:cNvGrpSpPr>
          <p:nvPr>
            <p:custDataLst>
              <p:tags r:id="rId2"/>
            </p:custDataLst>
          </p:nvPr>
        </p:nvGrpSpPr>
        <p:grpSpPr>
          <a:xfrm>
            <a:off x="8411559" y="5183335"/>
            <a:ext cx="452757" cy="452757"/>
            <a:chOff x="5712408" y="975680"/>
            <a:chExt cx="671729" cy="639391"/>
          </a:xfrm>
        </p:grpSpPr>
        <p:sp>
          <p:nvSpPr>
            <p:cNvPr id="11" name="Freeform 26">
              <a:extLst>
                <a:ext uri="{FF2B5EF4-FFF2-40B4-BE49-F238E27FC236}">
                  <a16:creationId xmlns:a16="http://schemas.microsoft.com/office/drawing/2014/main" id="{DCAC675C-CAE7-493A-66D9-B6A90F11378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12408" y="975680"/>
              <a:ext cx="671729" cy="639391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12" name="Freeform 27">
              <a:extLst>
                <a:ext uri="{FF2B5EF4-FFF2-40B4-BE49-F238E27FC236}">
                  <a16:creationId xmlns:a16="http://schemas.microsoft.com/office/drawing/2014/main" id="{6365AB4B-AD2E-E42A-0353-AEA9F677202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96917" y="1058042"/>
              <a:ext cx="502713" cy="338119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13" name="Freeform 28">
              <a:extLst>
                <a:ext uri="{FF2B5EF4-FFF2-40B4-BE49-F238E27FC236}">
                  <a16:creationId xmlns:a16="http://schemas.microsoft.com/office/drawing/2014/main" id="{4139C658-440E-D0A1-2D1A-9A2CFC80C1A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017937" y="1404831"/>
              <a:ext cx="62840" cy="65023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14" name="Freeform 29">
              <a:extLst>
                <a:ext uri="{FF2B5EF4-FFF2-40B4-BE49-F238E27FC236}">
                  <a16:creationId xmlns:a16="http://schemas.microsoft.com/office/drawing/2014/main" id="{B9DB6758-310F-5B44-6C00-F6734BAAD177}"/>
                </a:ext>
              </a:extLst>
            </p:cNvPr>
            <p:cNvSpPr>
              <a:spLocks/>
            </p:cNvSpPr>
            <p:nvPr/>
          </p:nvSpPr>
          <p:spPr bwMode="auto">
            <a:xfrm>
              <a:off x="5933429" y="1190255"/>
              <a:ext cx="84509" cy="88864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15" name="Freeform 30">
              <a:extLst>
                <a:ext uri="{FF2B5EF4-FFF2-40B4-BE49-F238E27FC236}">
                  <a16:creationId xmlns:a16="http://schemas.microsoft.com/office/drawing/2014/main" id="{866B2161-0A73-276B-B672-C6D6AF68C045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6605" y="1175084"/>
              <a:ext cx="43337" cy="119208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16" name="Freeform 31">
              <a:extLst>
                <a:ext uri="{FF2B5EF4-FFF2-40B4-BE49-F238E27FC236}">
                  <a16:creationId xmlns:a16="http://schemas.microsoft.com/office/drawing/2014/main" id="{E977DA06-D2AC-D638-F163-68A42FC0519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0776" y="1190255"/>
              <a:ext cx="82341" cy="88864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</p:grpSp>
      <p:sp>
        <p:nvSpPr>
          <p:cNvPr id="17" name="ZenIcon2">
            <a:extLst>
              <a:ext uri="{FF2B5EF4-FFF2-40B4-BE49-F238E27FC236}">
                <a16:creationId xmlns:a16="http://schemas.microsoft.com/office/drawing/2014/main" id="{B8DEABFA-34AE-F1F1-5FA4-713262BD725B}"/>
              </a:ext>
            </a:extLst>
          </p:cNvPr>
          <p:cNvSpPr>
            <a:spLocks noChangeAspect="1" noEditPoints="1"/>
          </p:cNvSpPr>
          <p:nvPr>
            <p:custDataLst>
              <p:tags r:id="rId3"/>
            </p:custDataLst>
          </p:nvPr>
        </p:nvSpPr>
        <p:spPr bwMode="auto">
          <a:xfrm>
            <a:off x="7587100" y="3774260"/>
            <a:ext cx="452757" cy="452757"/>
          </a:xfrm>
          <a:custGeom>
            <a:avLst/>
            <a:gdLst>
              <a:gd name="T0" fmla="*/ 232 w 256"/>
              <a:gd name="T1" fmla="*/ 84 h 227"/>
              <a:gd name="T2" fmla="*/ 172 w 256"/>
              <a:gd name="T3" fmla="*/ 44 h 227"/>
              <a:gd name="T4" fmla="*/ 120 w 256"/>
              <a:gd name="T5" fmla="*/ 48 h 227"/>
              <a:gd name="T6" fmla="*/ 64 w 256"/>
              <a:gd name="T7" fmla="*/ 107 h 227"/>
              <a:gd name="T8" fmla="*/ 0 w 256"/>
              <a:gd name="T9" fmla="*/ 131 h 227"/>
              <a:gd name="T10" fmla="*/ 32 w 256"/>
              <a:gd name="T11" fmla="*/ 227 h 227"/>
              <a:gd name="T12" fmla="*/ 87 w 256"/>
              <a:gd name="T13" fmla="*/ 212 h 227"/>
              <a:gd name="T14" fmla="*/ 103 w 256"/>
              <a:gd name="T15" fmla="*/ 219 h 227"/>
              <a:gd name="T16" fmla="*/ 232 w 256"/>
              <a:gd name="T17" fmla="*/ 197 h 227"/>
              <a:gd name="T18" fmla="*/ 240 w 256"/>
              <a:gd name="T19" fmla="*/ 169 h 227"/>
              <a:gd name="T20" fmla="*/ 248 w 256"/>
              <a:gd name="T21" fmla="*/ 140 h 227"/>
              <a:gd name="T22" fmla="*/ 256 w 256"/>
              <a:gd name="T23" fmla="*/ 108 h 227"/>
              <a:gd name="T24" fmla="*/ 32 w 256"/>
              <a:gd name="T25" fmla="*/ 211 h 227"/>
              <a:gd name="T26" fmla="*/ 16 w 256"/>
              <a:gd name="T27" fmla="*/ 131 h 227"/>
              <a:gd name="T28" fmla="*/ 64 w 256"/>
              <a:gd name="T29" fmla="*/ 123 h 227"/>
              <a:gd name="T30" fmla="*/ 72 w 256"/>
              <a:gd name="T31" fmla="*/ 198 h 227"/>
              <a:gd name="T32" fmla="*/ 72 w 256"/>
              <a:gd name="T33" fmla="*/ 203 h 227"/>
              <a:gd name="T34" fmla="*/ 210 w 256"/>
              <a:gd name="T35" fmla="*/ 203 h 227"/>
              <a:gd name="T36" fmla="*/ 88 w 256"/>
              <a:gd name="T37" fmla="*/ 194 h 227"/>
              <a:gd name="T38" fmla="*/ 86 w 256"/>
              <a:gd name="T39" fmla="*/ 121 h 227"/>
              <a:gd name="T40" fmla="*/ 140 w 256"/>
              <a:gd name="T41" fmla="*/ 16 h 227"/>
              <a:gd name="T42" fmla="*/ 152 w 256"/>
              <a:gd name="T43" fmla="*/ 90 h 227"/>
              <a:gd name="T44" fmla="*/ 160 w 256"/>
              <a:gd name="T45" fmla="*/ 100 h 227"/>
              <a:gd name="T46" fmla="*/ 240 w 256"/>
              <a:gd name="T47" fmla="*/ 108 h 227"/>
              <a:gd name="T48" fmla="*/ 223 w 256"/>
              <a:gd name="T49" fmla="*/ 116 h 227"/>
              <a:gd name="T50" fmla="*/ 223 w 256"/>
              <a:gd name="T51" fmla="*/ 132 h 227"/>
              <a:gd name="T52" fmla="*/ 224 w 256"/>
              <a:gd name="T53" fmla="*/ 132 h 227"/>
              <a:gd name="T54" fmla="*/ 224 w 256"/>
              <a:gd name="T55" fmla="*/ 148 h 227"/>
              <a:gd name="T56" fmla="*/ 218 w 256"/>
              <a:gd name="T57" fmla="*/ 147 h 227"/>
              <a:gd name="T58" fmla="*/ 215 w 256"/>
              <a:gd name="T59" fmla="*/ 148 h 227"/>
              <a:gd name="T60" fmla="*/ 215 w 256"/>
              <a:gd name="T61" fmla="*/ 164 h 227"/>
              <a:gd name="T62" fmla="*/ 224 w 256"/>
              <a:gd name="T63" fmla="*/ 169 h 227"/>
              <a:gd name="T64" fmla="*/ 210 w 256"/>
              <a:gd name="T65" fmla="*/ 175 h 227"/>
              <a:gd name="T66" fmla="*/ 210 w 256"/>
              <a:gd name="T67" fmla="*/ 175 h 227"/>
              <a:gd name="T68" fmla="*/ 210 w 256"/>
              <a:gd name="T69" fmla="*/ 191 h 227"/>
              <a:gd name="T70" fmla="*/ 210 w 256"/>
              <a:gd name="T71" fmla="*/ 203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56" h="227">
                <a:moveTo>
                  <a:pt x="256" y="108"/>
                </a:moveTo>
                <a:cubicBezTo>
                  <a:pt x="256" y="94"/>
                  <a:pt x="245" y="84"/>
                  <a:pt x="232" y="84"/>
                </a:cubicBezTo>
                <a:cubicBezTo>
                  <a:pt x="169" y="84"/>
                  <a:pt x="169" y="84"/>
                  <a:pt x="169" y="84"/>
                </a:cubicBezTo>
                <a:cubicBezTo>
                  <a:pt x="171" y="74"/>
                  <a:pt x="172" y="59"/>
                  <a:pt x="172" y="44"/>
                </a:cubicBezTo>
                <a:cubicBezTo>
                  <a:pt x="172" y="13"/>
                  <a:pt x="156" y="0"/>
                  <a:pt x="140" y="0"/>
                </a:cubicBezTo>
                <a:cubicBezTo>
                  <a:pt x="120" y="0"/>
                  <a:pt x="120" y="21"/>
                  <a:pt x="120" y="48"/>
                </a:cubicBezTo>
                <a:cubicBezTo>
                  <a:pt x="120" y="67"/>
                  <a:pt x="90" y="97"/>
                  <a:pt x="75" y="110"/>
                </a:cubicBezTo>
                <a:cubicBezTo>
                  <a:pt x="71" y="108"/>
                  <a:pt x="68" y="107"/>
                  <a:pt x="64" y="107"/>
                </a:cubicBezTo>
                <a:cubicBezTo>
                  <a:pt x="24" y="107"/>
                  <a:pt x="24" y="107"/>
                  <a:pt x="24" y="107"/>
                </a:cubicBezTo>
                <a:cubicBezTo>
                  <a:pt x="11" y="107"/>
                  <a:pt x="0" y="118"/>
                  <a:pt x="0" y="131"/>
                </a:cubicBezTo>
                <a:cubicBezTo>
                  <a:pt x="8" y="203"/>
                  <a:pt x="8" y="203"/>
                  <a:pt x="8" y="203"/>
                </a:cubicBezTo>
                <a:cubicBezTo>
                  <a:pt x="10" y="216"/>
                  <a:pt x="19" y="227"/>
                  <a:pt x="32" y="227"/>
                </a:cubicBezTo>
                <a:cubicBezTo>
                  <a:pt x="64" y="227"/>
                  <a:pt x="64" y="227"/>
                  <a:pt x="64" y="227"/>
                </a:cubicBezTo>
                <a:cubicBezTo>
                  <a:pt x="74" y="227"/>
                  <a:pt x="83" y="221"/>
                  <a:pt x="87" y="212"/>
                </a:cubicBezTo>
                <a:cubicBezTo>
                  <a:pt x="100" y="219"/>
                  <a:pt x="100" y="219"/>
                  <a:pt x="100" y="219"/>
                </a:cubicBezTo>
                <a:cubicBezTo>
                  <a:pt x="101" y="219"/>
                  <a:pt x="102" y="219"/>
                  <a:pt x="103" y="219"/>
                </a:cubicBezTo>
                <a:cubicBezTo>
                  <a:pt x="210" y="219"/>
                  <a:pt x="210" y="219"/>
                  <a:pt x="210" y="219"/>
                </a:cubicBezTo>
                <a:cubicBezTo>
                  <a:pt x="222" y="219"/>
                  <a:pt x="232" y="210"/>
                  <a:pt x="232" y="197"/>
                </a:cubicBezTo>
                <a:cubicBezTo>
                  <a:pt x="232" y="194"/>
                  <a:pt x="231" y="191"/>
                  <a:pt x="230" y="188"/>
                </a:cubicBezTo>
                <a:cubicBezTo>
                  <a:pt x="236" y="184"/>
                  <a:pt x="240" y="177"/>
                  <a:pt x="240" y="169"/>
                </a:cubicBezTo>
                <a:cubicBezTo>
                  <a:pt x="240" y="166"/>
                  <a:pt x="239" y="162"/>
                  <a:pt x="238" y="159"/>
                </a:cubicBezTo>
                <a:cubicBezTo>
                  <a:pt x="244" y="155"/>
                  <a:pt x="248" y="148"/>
                  <a:pt x="248" y="140"/>
                </a:cubicBezTo>
                <a:cubicBezTo>
                  <a:pt x="248" y="135"/>
                  <a:pt x="247" y="131"/>
                  <a:pt x="245" y="128"/>
                </a:cubicBezTo>
                <a:cubicBezTo>
                  <a:pt x="252" y="123"/>
                  <a:pt x="256" y="116"/>
                  <a:pt x="256" y="108"/>
                </a:cubicBezTo>
                <a:close/>
                <a:moveTo>
                  <a:pt x="64" y="211"/>
                </a:moveTo>
                <a:cubicBezTo>
                  <a:pt x="32" y="211"/>
                  <a:pt x="32" y="211"/>
                  <a:pt x="32" y="211"/>
                </a:cubicBezTo>
                <a:cubicBezTo>
                  <a:pt x="28" y="211"/>
                  <a:pt x="25" y="206"/>
                  <a:pt x="24" y="202"/>
                </a:cubicBezTo>
                <a:cubicBezTo>
                  <a:pt x="16" y="131"/>
                  <a:pt x="16" y="131"/>
                  <a:pt x="16" y="131"/>
                </a:cubicBezTo>
                <a:cubicBezTo>
                  <a:pt x="17" y="127"/>
                  <a:pt x="20" y="123"/>
                  <a:pt x="24" y="123"/>
                </a:cubicBezTo>
                <a:cubicBezTo>
                  <a:pt x="64" y="123"/>
                  <a:pt x="64" y="123"/>
                  <a:pt x="64" y="123"/>
                </a:cubicBezTo>
                <a:cubicBezTo>
                  <a:pt x="69" y="123"/>
                  <a:pt x="72" y="127"/>
                  <a:pt x="72" y="131"/>
                </a:cubicBezTo>
                <a:cubicBezTo>
                  <a:pt x="72" y="198"/>
                  <a:pt x="72" y="198"/>
                  <a:pt x="72" y="198"/>
                </a:cubicBezTo>
                <a:cubicBezTo>
                  <a:pt x="72" y="199"/>
                  <a:pt x="72" y="200"/>
                  <a:pt x="72" y="201"/>
                </a:cubicBezTo>
                <a:cubicBezTo>
                  <a:pt x="72" y="203"/>
                  <a:pt x="72" y="203"/>
                  <a:pt x="72" y="203"/>
                </a:cubicBezTo>
                <a:cubicBezTo>
                  <a:pt x="72" y="208"/>
                  <a:pt x="69" y="211"/>
                  <a:pt x="64" y="211"/>
                </a:cubicBezTo>
                <a:close/>
                <a:moveTo>
                  <a:pt x="210" y="203"/>
                </a:moveTo>
                <a:cubicBezTo>
                  <a:pt x="105" y="203"/>
                  <a:pt x="105" y="203"/>
                  <a:pt x="105" y="203"/>
                </a:cubicBezTo>
                <a:cubicBezTo>
                  <a:pt x="88" y="194"/>
                  <a:pt x="88" y="194"/>
                  <a:pt x="88" y="194"/>
                </a:cubicBezTo>
                <a:cubicBezTo>
                  <a:pt x="88" y="131"/>
                  <a:pt x="88" y="131"/>
                  <a:pt x="88" y="131"/>
                </a:cubicBezTo>
                <a:cubicBezTo>
                  <a:pt x="88" y="128"/>
                  <a:pt x="87" y="124"/>
                  <a:pt x="86" y="121"/>
                </a:cubicBezTo>
                <a:cubicBezTo>
                  <a:pt x="100" y="109"/>
                  <a:pt x="136" y="75"/>
                  <a:pt x="136" y="48"/>
                </a:cubicBezTo>
                <a:cubicBezTo>
                  <a:pt x="136" y="31"/>
                  <a:pt x="136" y="16"/>
                  <a:pt x="140" y="16"/>
                </a:cubicBezTo>
                <a:cubicBezTo>
                  <a:pt x="148" y="16"/>
                  <a:pt x="156" y="25"/>
                  <a:pt x="156" y="44"/>
                </a:cubicBezTo>
                <a:cubicBezTo>
                  <a:pt x="156" y="67"/>
                  <a:pt x="152" y="90"/>
                  <a:pt x="152" y="90"/>
                </a:cubicBezTo>
                <a:cubicBezTo>
                  <a:pt x="152" y="93"/>
                  <a:pt x="153" y="95"/>
                  <a:pt x="154" y="97"/>
                </a:cubicBezTo>
                <a:cubicBezTo>
                  <a:pt x="156" y="98"/>
                  <a:pt x="158" y="100"/>
                  <a:pt x="160" y="100"/>
                </a:cubicBezTo>
                <a:cubicBezTo>
                  <a:pt x="232" y="100"/>
                  <a:pt x="232" y="100"/>
                  <a:pt x="232" y="100"/>
                </a:cubicBezTo>
                <a:cubicBezTo>
                  <a:pt x="237" y="100"/>
                  <a:pt x="240" y="103"/>
                  <a:pt x="240" y="108"/>
                </a:cubicBezTo>
                <a:cubicBezTo>
                  <a:pt x="240" y="112"/>
                  <a:pt x="237" y="116"/>
                  <a:pt x="232" y="116"/>
                </a:cubicBezTo>
                <a:cubicBezTo>
                  <a:pt x="223" y="116"/>
                  <a:pt x="223" y="116"/>
                  <a:pt x="223" y="116"/>
                </a:cubicBezTo>
                <a:cubicBezTo>
                  <a:pt x="219" y="116"/>
                  <a:pt x="215" y="119"/>
                  <a:pt x="215" y="124"/>
                </a:cubicBezTo>
                <a:cubicBezTo>
                  <a:pt x="215" y="128"/>
                  <a:pt x="219" y="132"/>
                  <a:pt x="223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9" y="132"/>
                  <a:pt x="232" y="135"/>
                  <a:pt x="232" y="140"/>
                </a:cubicBezTo>
                <a:cubicBezTo>
                  <a:pt x="232" y="144"/>
                  <a:pt x="229" y="148"/>
                  <a:pt x="224" y="148"/>
                </a:cubicBezTo>
                <a:cubicBezTo>
                  <a:pt x="219" y="148"/>
                  <a:pt x="219" y="148"/>
                  <a:pt x="219" y="148"/>
                </a:cubicBezTo>
                <a:cubicBezTo>
                  <a:pt x="219" y="148"/>
                  <a:pt x="218" y="147"/>
                  <a:pt x="218" y="147"/>
                </a:cubicBezTo>
                <a:cubicBezTo>
                  <a:pt x="218" y="147"/>
                  <a:pt x="218" y="148"/>
                  <a:pt x="218" y="148"/>
                </a:cubicBezTo>
                <a:cubicBezTo>
                  <a:pt x="215" y="148"/>
                  <a:pt x="215" y="148"/>
                  <a:pt x="215" y="148"/>
                </a:cubicBezTo>
                <a:cubicBezTo>
                  <a:pt x="211" y="148"/>
                  <a:pt x="207" y="151"/>
                  <a:pt x="207" y="156"/>
                </a:cubicBezTo>
                <a:cubicBezTo>
                  <a:pt x="207" y="160"/>
                  <a:pt x="211" y="164"/>
                  <a:pt x="215" y="164"/>
                </a:cubicBezTo>
                <a:cubicBezTo>
                  <a:pt x="218" y="164"/>
                  <a:pt x="218" y="164"/>
                  <a:pt x="218" y="164"/>
                </a:cubicBezTo>
                <a:cubicBezTo>
                  <a:pt x="222" y="164"/>
                  <a:pt x="224" y="166"/>
                  <a:pt x="224" y="169"/>
                </a:cubicBezTo>
                <a:cubicBezTo>
                  <a:pt x="224" y="173"/>
                  <a:pt x="221" y="175"/>
                  <a:pt x="218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06" y="175"/>
                  <a:pt x="202" y="179"/>
                  <a:pt x="202" y="183"/>
                </a:cubicBezTo>
                <a:cubicBezTo>
                  <a:pt x="202" y="188"/>
                  <a:pt x="206" y="191"/>
                  <a:pt x="210" y="191"/>
                </a:cubicBezTo>
                <a:cubicBezTo>
                  <a:pt x="213" y="191"/>
                  <a:pt x="216" y="194"/>
                  <a:pt x="216" y="197"/>
                </a:cubicBezTo>
                <a:cubicBezTo>
                  <a:pt x="216" y="201"/>
                  <a:pt x="213" y="203"/>
                  <a:pt x="210" y="20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840"/>
          </a:p>
        </p:txBody>
      </p:sp>
      <p:sp>
        <p:nvSpPr>
          <p:cNvPr id="18" name="ZenIcon3">
            <a:extLst>
              <a:ext uri="{FF2B5EF4-FFF2-40B4-BE49-F238E27FC236}">
                <a16:creationId xmlns:a16="http://schemas.microsoft.com/office/drawing/2014/main" id="{9B1C1902-6BC6-EF75-EF80-A487E55A861D}"/>
              </a:ext>
            </a:extLst>
          </p:cNvPr>
          <p:cNvSpPr>
            <a:spLocks noChangeAspect="1" noEditPoints="1"/>
          </p:cNvSpPr>
          <p:nvPr>
            <p:custDataLst>
              <p:tags r:id="rId4"/>
            </p:custDataLst>
          </p:nvPr>
        </p:nvSpPr>
        <p:spPr bwMode="auto">
          <a:xfrm>
            <a:off x="5833250" y="3039741"/>
            <a:ext cx="452757" cy="453884"/>
          </a:xfrm>
          <a:custGeom>
            <a:avLst/>
            <a:gdLst>
              <a:gd name="T0" fmla="*/ 1698 w 2448"/>
              <a:gd name="T1" fmla="*/ 97 h 2446"/>
              <a:gd name="T2" fmla="*/ 748 w 2448"/>
              <a:gd name="T3" fmla="*/ 97 h 2446"/>
              <a:gd name="T4" fmla="*/ 0 w 2448"/>
              <a:gd name="T5" fmla="*/ 1222 h 2446"/>
              <a:gd name="T6" fmla="*/ 748 w 2448"/>
              <a:gd name="T7" fmla="*/ 2349 h 2446"/>
              <a:gd name="T8" fmla="*/ 1698 w 2448"/>
              <a:gd name="T9" fmla="*/ 2349 h 2446"/>
              <a:gd name="T10" fmla="*/ 2448 w 2448"/>
              <a:gd name="T11" fmla="*/ 1222 h 2446"/>
              <a:gd name="T12" fmla="*/ 816 w 2448"/>
              <a:gd name="T13" fmla="*/ 227 h 2446"/>
              <a:gd name="T14" fmla="*/ 264 w 2448"/>
              <a:gd name="T15" fmla="*/ 737 h 2446"/>
              <a:gd name="T16" fmla="*/ 149 w 2448"/>
              <a:gd name="T17" fmla="*/ 1222 h 2446"/>
              <a:gd name="T18" fmla="*/ 554 w 2448"/>
              <a:gd name="T19" fmla="*/ 884 h 2446"/>
              <a:gd name="T20" fmla="*/ 554 w 2448"/>
              <a:gd name="T21" fmla="*/ 1556 h 2446"/>
              <a:gd name="T22" fmla="*/ 149 w 2448"/>
              <a:gd name="T23" fmla="*/ 1222 h 2446"/>
              <a:gd name="T24" fmla="*/ 584 w 2448"/>
              <a:gd name="T25" fmla="*/ 1704 h 2446"/>
              <a:gd name="T26" fmla="*/ 264 w 2448"/>
              <a:gd name="T27" fmla="*/ 1704 h 2446"/>
              <a:gd name="T28" fmla="*/ 906 w 2448"/>
              <a:gd name="T29" fmla="*/ 2092 h 2446"/>
              <a:gd name="T30" fmla="*/ 1148 w 2448"/>
              <a:gd name="T31" fmla="*/ 1704 h 2446"/>
              <a:gd name="T32" fmla="*/ 1148 w 2448"/>
              <a:gd name="T33" fmla="*/ 1556 h 2446"/>
              <a:gd name="T34" fmla="*/ 677 w 2448"/>
              <a:gd name="T35" fmla="*/ 1222 h 2446"/>
              <a:gd name="T36" fmla="*/ 1148 w 2448"/>
              <a:gd name="T37" fmla="*/ 884 h 2446"/>
              <a:gd name="T38" fmla="*/ 1148 w 2448"/>
              <a:gd name="T39" fmla="*/ 737 h 2446"/>
              <a:gd name="T40" fmla="*/ 909 w 2448"/>
              <a:gd name="T41" fmla="*/ 353 h 2446"/>
              <a:gd name="T42" fmla="*/ 1148 w 2448"/>
              <a:gd name="T43" fmla="*/ 737 h 2446"/>
              <a:gd name="T44" fmla="*/ 1864 w 2448"/>
              <a:gd name="T45" fmla="*/ 737 h 2446"/>
              <a:gd name="T46" fmla="*/ 2184 w 2448"/>
              <a:gd name="T47" fmla="*/ 737 h 2446"/>
              <a:gd name="T48" fmla="*/ 1539 w 2448"/>
              <a:gd name="T49" fmla="*/ 353 h 2446"/>
              <a:gd name="T50" fmla="*/ 1300 w 2448"/>
              <a:gd name="T51" fmla="*/ 737 h 2446"/>
              <a:gd name="T52" fmla="*/ 1300 w 2448"/>
              <a:gd name="T53" fmla="*/ 884 h 2446"/>
              <a:gd name="T54" fmla="*/ 1771 w 2448"/>
              <a:gd name="T55" fmla="*/ 1222 h 2446"/>
              <a:gd name="T56" fmla="*/ 1300 w 2448"/>
              <a:gd name="T57" fmla="*/ 1556 h 2446"/>
              <a:gd name="T58" fmla="*/ 1300 w 2448"/>
              <a:gd name="T59" fmla="*/ 2286 h 2446"/>
              <a:gd name="T60" fmla="*/ 1711 w 2448"/>
              <a:gd name="T61" fmla="*/ 1704 h 2446"/>
              <a:gd name="T62" fmla="*/ 1300 w 2448"/>
              <a:gd name="T63" fmla="*/ 2286 h 2446"/>
              <a:gd name="T64" fmla="*/ 1864 w 2448"/>
              <a:gd name="T65" fmla="*/ 1704 h 2446"/>
              <a:gd name="T66" fmla="*/ 1632 w 2448"/>
              <a:gd name="T67" fmla="*/ 2219 h 2446"/>
              <a:gd name="T68" fmla="*/ 1894 w 2448"/>
              <a:gd name="T69" fmla="*/ 1556 h 2446"/>
              <a:gd name="T70" fmla="*/ 1894 w 2448"/>
              <a:gd name="T71" fmla="*/ 884 h 2446"/>
              <a:gd name="T72" fmla="*/ 2299 w 2448"/>
              <a:gd name="T73" fmla="*/ 1222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2448" h="2446">
                <a:moveTo>
                  <a:pt x="2350" y="747"/>
                </a:moveTo>
                <a:cubicBezTo>
                  <a:pt x="2221" y="446"/>
                  <a:pt x="2002" y="227"/>
                  <a:pt x="1698" y="97"/>
                </a:cubicBezTo>
                <a:cubicBezTo>
                  <a:pt x="1547" y="33"/>
                  <a:pt x="1389" y="0"/>
                  <a:pt x="1223" y="0"/>
                </a:cubicBezTo>
                <a:cubicBezTo>
                  <a:pt x="1057" y="0"/>
                  <a:pt x="900" y="32"/>
                  <a:pt x="748" y="97"/>
                </a:cubicBezTo>
                <a:cubicBezTo>
                  <a:pt x="447" y="226"/>
                  <a:pt x="226" y="445"/>
                  <a:pt x="96" y="747"/>
                </a:cubicBezTo>
                <a:cubicBezTo>
                  <a:pt x="32" y="898"/>
                  <a:pt x="0" y="1056"/>
                  <a:pt x="0" y="1222"/>
                </a:cubicBezTo>
                <a:cubicBezTo>
                  <a:pt x="0" y="1388"/>
                  <a:pt x="32" y="1547"/>
                  <a:pt x="96" y="1698"/>
                </a:cubicBezTo>
                <a:cubicBezTo>
                  <a:pt x="226" y="2000"/>
                  <a:pt x="447" y="2220"/>
                  <a:pt x="748" y="2349"/>
                </a:cubicBezTo>
                <a:cubicBezTo>
                  <a:pt x="900" y="2414"/>
                  <a:pt x="1057" y="2446"/>
                  <a:pt x="1223" y="2446"/>
                </a:cubicBezTo>
                <a:cubicBezTo>
                  <a:pt x="1389" y="2446"/>
                  <a:pt x="1547" y="2413"/>
                  <a:pt x="1698" y="2349"/>
                </a:cubicBezTo>
                <a:cubicBezTo>
                  <a:pt x="2002" y="2219"/>
                  <a:pt x="2221" y="1999"/>
                  <a:pt x="2350" y="1698"/>
                </a:cubicBezTo>
                <a:cubicBezTo>
                  <a:pt x="2415" y="1547"/>
                  <a:pt x="2448" y="1388"/>
                  <a:pt x="2448" y="1222"/>
                </a:cubicBezTo>
                <a:cubicBezTo>
                  <a:pt x="2448" y="1056"/>
                  <a:pt x="2415" y="898"/>
                  <a:pt x="2350" y="747"/>
                </a:cubicBezTo>
                <a:close/>
                <a:moveTo>
                  <a:pt x="816" y="227"/>
                </a:moveTo>
                <a:cubicBezTo>
                  <a:pt x="711" y="361"/>
                  <a:pt x="633" y="531"/>
                  <a:pt x="584" y="737"/>
                </a:cubicBezTo>
                <a:cubicBezTo>
                  <a:pt x="264" y="737"/>
                  <a:pt x="264" y="737"/>
                  <a:pt x="264" y="737"/>
                </a:cubicBezTo>
                <a:cubicBezTo>
                  <a:pt x="381" y="508"/>
                  <a:pt x="580" y="325"/>
                  <a:pt x="816" y="227"/>
                </a:cubicBezTo>
                <a:close/>
                <a:moveTo>
                  <a:pt x="149" y="1222"/>
                </a:moveTo>
                <a:cubicBezTo>
                  <a:pt x="149" y="1105"/>
                  <a:pt x="167" y="993"/>
                  <a:pt x="203" y="884"/>
                </a:cubicBezTo>
                <a:cubicBezTo>
                  <a:pt x="554" y="884"/>
                  <a:pt x="554" y="884"/>
                  <a:pt x="554" y="884"/>
                </a:cubicBezTo>
                <a:cubicBezTo>
                  <a:pt x="537" y="998"/>
                  <a:pt x="529" y="1111"/>
                  <a:pt x="529" y="1222"/>
                </a:cubicBezTo>
                <a:cubicBezTo>
                  <a:pt x="529" y="1331"/>
                  <a:pt x="537" y="1443"/>
                  <a:pt x="554" y="1556"/>
                </a:cubicBezTo>
                <a:cubicBezTo>
                  <a:pt x="201" y="1556"/>
                  <a:pt x="201" y="1556"/>
                  <a:pt x="201" y="1556"/>
                </a:cubicBezTo>
                <a:cubicBezTo>
                  <a:pt x="166" y="1448"/>
                  <a:pt x="149" y="1335"/>
                  <a:pt x="149" y="1222"/>
                </a:cubicBezTo>
                <a:close/>
                <a:moveTo>
                  <a:pt x="264" y="1704"/>
                </a:moveTo>
                <a:cubicBezTo>
                  <a:pt x="584" y="1704"/>
                  <a:pt x="584" y="1704"/>
                  <a:pt x="584" y="1704"/>
                </a:cubicBezTo>
                <a:cubicBezTo>
                  <a:pt x="633" y="1914"/>
                  <a:pt x="711" y="2086"/>
                  <a:pt x="816" y="2219"/>
                </a:cubicBezTo>
                <a:cubicBezTo>
                  <a:pt x="576" y="2118"/>
                  <a:pt x="377" y="1935"/>
                  <a:pt x="264" y="1704"/>
                </a:cubicBezTo>
                <a:close/>
                <a:moveTo>
                  <a:pt x="1148" y="2286"/>
                </a:moveTo>
                <a:cubicBezTo>
                  <a:pt x="1061" y="2260"/>
                  <a:pt x="980" y="2196"/>
                  <a:pt x="906" y="2092"/>
                </a:cubicBezTo>
                <a:cubicBezTo>
                  <a:pt x="833" y="1987"/>
                  <a:pt x="776" y="1857"/>
                  <a:pt x="737" y="1704"/>
                </a:cubicBezTo>
                <a:cubicBezTo>
                  <a:pt x="1148" y="1704"/>
                  <a:pt x="1148" y="1704"/>
                  <a:pt x="1148" y="1704"/>
                </a:cubicBezTo>
                <a:lnTo>
                  <a:pt x="1148" y="2286"/>
                </a:lnTo>
                <a:close/>
                <a:moveTo>
                  <a:pt x="1148" y="1556"/>
                </a:moveTo>
                <a:cubicBezTo>
                  <a:pt x="704" y="1556"/>
                  <a:pt x="704" y="1556"/>
                  <a:pt x="704" y="1556"/>
                </a:cubicBezTo>
                <a:cubicBezTo>
                  <a:pt x="687" y="1437"/>
                  <a:pt x="677" y="1326"/>
                  <a:pt x="677" y="1222"/>
                </a:cubicBezTo>
                <a:cubicBezTo>
                  <a:pt x="677" y="1109"/>
                  <a:pt x="687" y="997"/>
                  <a:pt x="707" y="884"/>
                </a:cubicBezTo>
                <a:cubicBezTo>
                  <a:pt x="1148" y="884"/>
                  <a:pt x="1148" y="884"/>
                  <a:pt x="1148" y="884"/>
                </a:cubicBezTo>
                <a:cubicBezTo>
                  <a:pt x="1148" y="1556"/>
                  <a:pt x="1148" y="1556"/>
                  <a:pt x="1148" y="1556"/>
                </a:cubicBezTo>
                <a:close/>
                <a:moveTo>
                  <a:pt x="1148" y="737"/>
                </a:moveTo>
                <a:cubicBezTo>
                  <a:pt x="737" y="737"/>
                  <a:pt x="737" y="737"/>
                  <a:pt x="737" y="737"/>
                </a:cubicBezTo>
                <a:cubicBezTo>
                  <a:pt x="779" y="585"/>
                  <a:pt x="836" y="456"/>
                  <a:pt x="909" y="353"/>
                </a:cubicBezTo>
                <a:cubicBezTo>
                  <a:pt x="983" y="249"/>
                  <a:pt x="1061" y="184"/>
                  <a:pt x="1148" y="160"/>
                </a:cubicBezTo>
                <a:cubicBezTo>
                  <a:pt x="1148" y="737"/>
                  <a:pt x="1148" y="737"/>
                  <a:pt x="1148" y="737"/>
                </a:cubicBezTo>
                <a:close/>
                <a:moveTo>
                  <a:pt x="2184" y="737"/>
                </a:moveTo>
                <a:cubicBezTo>
                  <a:pt x="1864" y="737"/>
                  <a:pt x="1864" y="737"/>
                  <a:pt x="1864" y="737"/>
                </a:cubicBezTo>
                <a:cubicBezTo>
                  <a:pt x="1815" y="531"/>
                  <a:pt x="1737" y="361"/>
                  <a:pt x="1632" y="227"/>
                </a:cubicBezTo>
                <a:cubicBezTo>
                  <a:pt x="1868" y="325"/>
                  <a:pt x="2067" y="508"/>
                  <a:pt x="2184" y="737"/>
                </a:cubicBezTo>
                <a:close/>
                <a:moveTo>
                  <a:pt x="1300" y="160"/>
                </a:moveTo>
                <a:cubicBezTo>
                  <a:pt x="1387" y="184"/>
                  <a:pt x="1465" y="249"/>
                  <a:pt x="1539" y="353"/>
                </a:cubicBezTo>
                <a:cubicBezTo>
                  <a:pt x="1613" y="456"/>
                  <a:pt x="1669" y="585"/>
                  <a:pt x="1711" y="737"/>
                </a:cubicBezTo>
                <a:cubicBezTo>
                  <a:pt x="1300" y="737"/>
                  <a:pt x="1300" y="737"/>
                  <a:pt x="1300" y="737"/>
                </a:cubicBezTo>
                <a:lnTo>
                  <a:pt x="1300" y="160"/>
                </a:lnTo>
                <a:close/>
                <a:moveTo>
                  <a:pt x="1300" y="884"/>
                </a:moveTo>
                <a:cubicBezTo>
                  <a:pt x="1741" y="884"/>
                  <a:pt x="1741" y="884"/>
                  <a:pt x="1741" y="884"/>
                </a:cubicBezTo>
                <a:cubicBezTo>
                  <a:pt x="1761" y="997"/>
                  <a:pt x="1771" y="1109"/>
                  <a:pt x="1771" y="1222"/>
                </a:cubicBezTo>
                <a:cubicBezTo>
                  <a:pt x="1771" y="1326"/>
                  <a:pt x="1761" y="1437"/>
                  <a:pt x="1744" y="1556"/>
                </a:cubicBezTo>
                <a:cubicBezTo>
                  <a:pt x="1300" y="1556"/>
                  <a:pt x="1300" y="1556"/>
                  <a:pt x="1300" y="1556"/>
                </a:cubicBezTo>
                <a:lnTo>
                  <a:pt x="1300" y="884"/>
                </a:lnTo>
                <a:close/>
                <a:moveTo>
                  <a:pt x="1300" y="2286"/>
                </a:moveTo>
                <a:cubicBezTo>
                  <a:pt x="1300" y="1704"/>
                  <a:pt x="1300" y="1704"/>
                  <a:pt x="1300" y="1704"/>
                </a:cubicBezTo>
                <a:cubicBezTo>
                  <a:pt x="1711" y="1704"/>
                  <a:pt x="1711" y="1704"/>
                  <a:pt x="1711" y="1704"/>
                </a:cubicBezTo>
                <a:cubicBezTo>
                  <a:pt x="1670" y="1857"/>
                  <a:pt x="1613" y="1987"/>
                  <a:pt x="1541" y="2092"/>
                </a:cubicBezTo>
                <a:cubicBezTo>
                  <a:pt x="1467" y="2197"/>
                  <a:pt x="1388" y="2262"/>
                  <a:pt x="1300" y="2286"/>
                </a:cubicBezTo>
                <a:close/>
                <a:moveTo>
                  <a:pt x="1632" y="2219"/>
                </a:moveTo>
                <a:cubicBezTo>
                  <a:pt x="1737" y="2086"/>
                  <a:pt x="1815" y="1914"/>
                  <a:pt x="1864" y="1704"/>
                </a:cubicBezTo>
                <a:cubicBezTo>
                  <a:pt x="2184" y="1704"/>
                  <a:pt x="2184" y="1704"/>
                  <a:pt x="2184" y="1704"/>
                </a:cubicBezTo>
                <a:cubicBezTo>
                  <a:pt x="2071" y="1935"/>
                  <a:pt x="1872" y="2118"/>
                  <a:pt x="1632" y="2219"/>
                </a:cubicBezTo>
                <a:close/>
                <a:moveTo>
                  <a:pt x="2247" y="1556"/>
                </a:moveTo>
                <a:cubicBezTo>
                  <a:pt x="1894" y="1556"/>
                  <a:pt x="1894" y="1556"/>
                  <a:pt x="1894" y="1556"/>
                </a:cubicBezTo>
                <a:cubicBezTo>
                  <a:pt x="1911" y="1443"/>
                  <a:pt x="1919" y="1331"/>
                  <a:pt x="1919" y="1222"/>
                </a:cubicBezTo>
                <a:cubicBezTo>
                  <a:pt x="1919" y="1111"/>
                  <a:pt x="1911" y="998"/>
                  <a:pt x="1894" y="884"/>
                </a:cubicBezTo>
                <a:cubicBezTo>
                  <a:pt x="2245" y="884"/>
                  <a:pt x="2245" y="884"/>
                  <a:pt x="2245" y="884"/>
                </a:cubicBezTo>
                <a:cubicBezTo>
                  <a:pt x="2281" y="993"/>
                  <a:pt x="2299" y="1105"/>
                  <a:pt x="2299" y="1222"/>
                </a:cubicBezTo>
                <a:cubicBezTo>
                  <a:pt x="2299" y="1335"/>
                  <a:pt x="2282" y="1448"/>
                  <a:pt x="2247" y="15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9" name="ZenIcon4">
            <a:extLst>
              <a:ext uri="{FF2B5EF4-FFF2-40B4-BE49-F238E27FC236}">
                <a16:creationId xmlns:a16="http://schemas.microsoft.com/office/drawing/2014/main" id="{913084BB-0E26-2EE2-0075-2038CC3415E0}"/>
              </a:ext>
            </a:extLst>
          </p:cNvPr>
          <p:cNvGrpSpPr>
            <a:grpSpLocks noChangeAspect="1"/>
          </p:cNvGrpSpPr>
          <p:nvPr>
            <p:custDataLst>
              <p:tags r:id="rId5"/>
            </p:custDataLst>
          </p:nvPr>
        </p:nvGrpSpPr>
        <p:grpSpPr>
          <a:xfrm>
            <a:off x="3839559" y="3759270"/>
            <a:ext cx="452757" cy="452757"/>
            <a:chOff x="-4769427" y="-314325"/>
            <a:chExt cx="4660901" cy="4576762"/>
          </a:xfrm>
        </p:grpSpPr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id="{FD1BEDBE-43C7-B0A7-342B-468EE6C930F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509077" y="-314325"/>
              <a:ext cx="4138613" cy="3956050"/>
            </a:xfrm>
            <a:custGeom>
              <a:avLst/>
              <a:gdLst>
                <a:gd name="T0" fmla="*/ 2128 w 2188"/>
                <a:gd name="T1" fmla="*/ 946 h 2085"/>
                <a:gd name="T2" fmla="*/ 2169 w 2188"/>
                <a:gd name="T3" fmla="*/ 781 h 2085"/>
                <a:gd name="T4" fmla="*/ 2038 w 2188"/>
                <a:gd name="T5" fmla="*/ 671 h 2085"/>
                <a:gd name="T6" fmla="*/ 1503 w 2188"/>
                <a:gd name="T7" fmla="*/ 593 h 2085"/>
                <a:gd name="T8" fmla="*/ 1478 w 2188"/>
                <a:gd name="T9" fmla="*/ 576 h 2085"/>
                <a:gd name="T10" fmla="*/ 1239 w 2188"/>
                <a:gd name="T11" fmla="*/ 90 h 2085"/>
                <a:gd name="T12" fmla="*/ 1094 w 2188"/>
                <a:gd name="T13" fmla="*/ 0 h 2085"/>
                <a:gd name="T14" fmla="*/ 949 w 2188"/>
                <a:gd name="T15" fmla="*/ 90 h 2085"/>
                <a:gd name="T16" fmla="*/ 710 w 2188"/>
                <a:gd name="T17" fmla="*/ 576 h 2085"/>
                <a:gd name="T18" fmla="*/ 685 w 2188"/>
                <a:gd name="T19" fmla="*/ 593 h 2085"/>
                <a:gd name="T20" fmla="*/ 150 w 2188"/>
                <a:gd name="T21" fmla="*/ 671 h 2085"/>
                <a:gd name="T22" fmla="*/ 19 w 2188"/>
                <a:gd name="T23" fmla="*/ 781 h 2085"/>
                <a:gd name="T24" fmla="*/ 60 w 2188"/>
                <a:gd name="T25" fmla="*/ 946 h 2085"/>
                <a:gd name="T26" fmla="*/ 448 w 2188"/>
                <a:gd name="T27" fmla="*/ 1324 h 2085"/>
                <a:gd name="T28" fmla="*/ 457 w 2188"/>
                <a:gd name="T29" fmla="*/ 1353 h 2085"/>
                <a:gd name="T30" fmla="*/ 366 w 2188"/>
                <a:gd name="T31" fmla="*/ 1886 h 2085"/>
                <a:gd name="T32" fmla="*/ 430 w 2188"/>
                <a:gd name="T33" fmla="*/ 2044 h 2085"/>
                <a:gd name="T34" fmla="*/ 600 w 2188"/>
                <a:gd name="T35" fmla="*/ 2056 h 2085"/>
                <a:gd name="T36" fmla="*/ 1079 w 2188"/>
                <a:gd name="T37" fmla="*/ 1805 h 2085"/>
                <a:gd name="T38" fmla="*/ 1109 w 2188"/>
                <a:gd name="T39" fmla="*/ 1805 h 2085"/>
                <a:gd name="T40" fmla="*/ 1588 w 2188"/>
                <a:gd name="T41" fmla="*/ 2056 h 2085"/>
                <a:gd name="T42" fmla="*/ 1663 w 2188"/>
                <a:gd name="T43" fmla="*/ 2075 h 2085"/>
                <a:gd name="T44" fmla="*/ 1758 w 2188"/>
                <a:gd name="T45" fmla="*/ 2044 h 2085"/>
                <a:gd name="T46" fmla="*/ 1822 w 2188"/>
                <a:gd name="T47" fmla="*/ 1886 h 2085"/>
                <a:gd name="T48" fmla="*/ 1731 w 2188"/>
                <a:gd name="T49" fmla="*/ 1353 h 2085"/>
                <a:gd name="T50" fmla="*/ 1740 w 2188"/>
                <a:gd name="T51" fmla="*/ 1324 h 2085"/>
                <a:gd name="T52" fmla="*/ 2128 w 2188"/>
                <a:gd name="T53" fmla="*/ 946 h 2085"/>
                <a:gd name="T54" fmla="*/ 1604 w 2188"/>
                <a:gd name="T55" fmla="*/ 1375 h 2085"/>
                <a:gd name="T56" fmla="*/ 1695 w 2188"/>
                <a:gd name="T57" fmla="*/ 1908 h 2085"/>
                <a:gd name="T58" fmla="*/ 1682 w 2188"/>
                <a:gd name="T59" fmla="*/ 1940 h 2085"/>
                <a:gd name="T60" fmla="*/ 1648 w 2188"/>
                <a:gd name="T61" fmla="*/ 1942 h 2085"/>
                <a:gd name="T62" fmla="*/ 1169 w 2188"/>
                <a:gd name="T63" fmla="*/ 1690 h 2085"/>
                <a:gd name="T64" fmla="*/ 1094 w 2188"/>
                <a:gd name="T65" fmla="*/ 1672 h 2085"/>
                <a:gd name="T66" fmla="*/ 1019 w 2188"/>
                <a:gd name="T67" fmla="*/ 1690 h 2085"/>
                <a:gd name="T68" fmla="*/ 540 w 2188"/>
                <a:gd name="T69" fmla="*/ 1942 h 2085"/>
                <a:gd name="T70" fmla="*/ 506 w 2188"/>
                <a:gd name="T71" fmla="*/ 1940 h 2085"/>
                <a:gd name="T72" fmla="*/ 493 w 2188"/>
                <a:gd name="T73" fmla="*/ 1908 h 2085"/>
                <a:gd name="T74" fmla="*/ 584 w 2188"/>
                <a:gd name="T75" fmla="*/ 1375 h 2085"/>
                <a:gd name="T76" fmla="*/ 538 w 2188"/>
                <a:gd name="T77" fmla="*/ 1232 h 2085"/>
                <a:gd name="T78" fmla="*/ 150 w 2188"/>
                <a:gd name="T79" fmla="*/ 854 h 2085"/>
                <a:gd name="T80" fmla="*/ 142 w 2188"/>
                <a:gd name="T81" fmla="*/ 821 h 2085"/>
                <a:gd name="T82" fmla="*/ 168 w 2188"/>
                <a:gd name="T83" fmla="*/ 799 h 2085"/>
                <a:gd name="T84" fmla="*/ 704 w 2188"/>
                <a:gd name="T85" fmla="*/ 721 h 2085"/>
                <a:gd name="T86" fmla="*/ 826 w 2188"/>
                <a:gd name="T87" fmla="*/ 633 h 2085"/>
                <a:gd name="T88" fmla="*/ 1065 w 2188"/>
                <a:gd name="T89" fmla="*/ 147 h 2085"/>
                <a:gd name="T90" fmla="*/ 1094 w 2188"/>
                <a:gd name="T91" fmla="*/ 129 h 2085"/>
                <a:gd name="T92" fmla="*/ 1123 w 2188"/>
                <a:gd name="T93" fmla="*/ 147 h 2085"/>
                <a:gd name="T94" fmla="*/ 1123 w 2188"/>
                <a:gd name="T95" fmla="*/ 147 h 2085"/>
                <a:gd name="T96" fmla="*/ 1363 w 2188"/>
                <a:gd name="T97" fmla="*/ 633 h 2085"/>
                <a:gd name="T98" fmla="*/ 1484 w 2188"/>
                <a:gd name="T99" fmla="*/ 721 h 2085"/>
                <a:gd name="T100" fmla="*/ 2020 w 2188"/>
                <a:gd name="T101" fmla="*/ 799 h 2085"/>
                <a:gd name="T102" fmla="*/ 2046 w 2188"/>
                <a:gd name="T103" fmla="*/ 821 h 2085"/>
                <a:gd name="T104" fmla="*/ 2038 w 2188"/>
                <a:gd name="T105" fmla="*/ 854 h 2085"/>
                <a:gd name="T106" fmla="*/ 1650 w 2188"/>
                <a:gd name="T107" fmla="*/ 1232 h 2085"/>
                <a:gd name="T108" fmla="*/ 1604 w 2188"/>
                <a:gd name="T109" fmla="*/ 1375 h 2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188" h="2085">
                  <a:moveTo>
                    <a:pt x="2128" y="946"/>
                  </a:moveTo>
                  <a:cubicBezTo>
                    <a:pt x="2172" y="903"/>
                    <a:pt x="2188" y="840"/>
                    <a:pt x="2169" y="781"/>
                  </a:cubicBezTo>
                  <a:cubicBezTo>
                    <a:pt x="2149" y="722"/>
                    <a:pt x="2100" y="680"/>
                    <a:pt x="2038" y="671"/>
                  </a:cubicBezTo>
                  <a:cubicBezTo>
                    <a:pt x="1503" y="593"/>
                    <a:pt x="1503" y="593"/>
                    <a:pt x="1503" y="593"/>
                  </a:cubicBezTo>
                  <a:cubicBezTo>
                    <a:pt x="1492" y="592"/>
                    <a:pt x="1483" y="585"/>
                    <a:pt x="1478" y="576"/>
                  </a:cubicBezTo>
                  <a:cubicBezTo>
                    <a:pt x="1239" y="90"/>
                    <a:pt x="1239" y="90"/>
                    <a:pt x="1239" y="90"/>
                  </a:cubicBezTo>
                  <a:cubicBezTo>
                    <a:pt x="1211" y="35"/>
                    <a:pt x="1156" y="0"/>
                    <a:pt x="1094" y="0"/>
                  </a:cubicBezTo>
                  <a:cubicBezTo>
                    <a:pt x="1032" y="0"/>
                    <a:pt x="977" y="35"/>
                    <a:pt x="949" y="90"/>
                  </a:cubicBezTo>
                  <a:cubicBezTo>
                    <a:pt x="710" y="576"/>
                    <a:pt x="710" y="576"/>
                    <a:pt x="710" y="576"/>
                  </a:cubicBezTo>
                  <a:cubicBezTo>
                    <a:pt x="705" y="585"/>
                    <a:pt x="696" y="592"/>
                    <a:pt x="685" y="593"/>
                  </a:cubicBezTo>
                  <a:cubicBezTo>
                    <a:pt x="150" y="671"/>
                    <a:pt x="150" y="671"/>
                    <a:pt x="150" y="671"/>
                  </a:cubicBezTo>
                  <a:cubicBezTo>
                    <a:pt x="88" y="680"/>
                    <a:pt x="39" y="722"/>
                    <a:pt x="19" y="781"/>
                  </a:cubicBezTo>
                  <a:cubicBezTo>
                    <a:pt x="0" y="840"/>
                    <a:pt x="16" y="903"/>
                    <a:pt x="60" y="946"/>
                  </a:cubicBezTo>
                  <a:cubicBezTo>
                    <a:pt x="448" y="1324"/>
                    <a:pt x="448" y="1324"/>
                    <a:pt x="448" y="1324"/>
                  </a:cubicBezTo>
                  <a:cubicBezTo>
                    <a:pt x="455" y="1332"/>
                    <a:pt x="459" y="1342"/>
                    <a:pt x="457" y="1353"/>
                  </a:cubicBezTo>
                  <a:cubicBezTo>
                    <a:pt x="366" y="1886"/>
                    <a:pt x="366" y="1886"/>
                    <a:pt x="366" y="1886"/>
                  </a:cubicBezTo>
                  <a:cubicBezTo>
                    <a:pt x="355" y="1947"/>
                    <a:pt x="380" y="2008"/>
                    <a:pt x="430" y="2044"/>
                  </a:cubicBezTo>
                  <a:cubicBezTo>
                    <a:pt x="480" y="2081"/>
                    <a:pt x="545" y="2085"/>
                    <a:pt x="600" y="2056"/>
                  </a:cubicBezTo>
                  <a:cubicBezTo>
                    <a:pt x="1079" y="1805"/>
                    <a:pt x="1079" y="1805"/>
                    <a:pt x="1079" y="1805"/>
                  </a:cubicBezTo>
                  <a:cubicBezTo>
                    <a:pt x="1088" y="1800"/>
                    <a:pt x="1100" y="1800"/>
                    <a:pt x="1109" y="1805"/>
                  </a:cubicBezTo>
                  <a:cubicBezTo>
                    <a:pt x="1588" y="2056"/>
                    <a:pt x="1588" y="2056"/>
                    <a:pt x="1588" y="2056"/>
                  </a:cubicBezTo>
                  <a:cubicBezTo>
                    <a:pt x="1612" y="2069"/>
                    <a:pt x="1638" y="2075"/>
                    <a:pt x="1663" y="2075"/>
                  </a:cubicBezTo>
                  <a:cubicBezTo>
                    <a:pt x="1697" y="2075"/>
                    <a:pt x="1730" y="2065"/>
                    <a:pt x="1758" y="2044"/>
                  </a:cubicBezTo>
                  <a:cubicBezTo>
                    <a:pt x="1808" y="2008"/>
                    <a:pt x="1833" y="1947"/>
                    <a:pt x="1822" y="1886"/>
                  </a:cubicBezTo>
                  <a:cubicBezTo>
                    <a:pt x="1731" y="1353"/>
                    <a:pt x="1731" y="1353"/>
                    <a:pt x="1731" y="1353"/>
                  </a:cubicBezTo>
                  <a:cubicBezTo>
                    <a:pt x="1729" y="1342"/>
                    <a:pt x="1733" y="1332"/>
                    <a:pt x="1740" y="1324"/>
                  </a:cubicBezTo>
                  <a:lnTo>
                    <a:pt x="2128" y="946"/>
                  </a:lnTo>
                  <a:close/>
                  <a:moveTo>
                    <a:pt x="1604" y="1375"/>
                  </a:moveTo>
                  <a:cubicBezTo>
                    <a:pt x="1695" y="1908"/>
                    <a:pt x="1695" y="1908"/>
                    <a:pt x="1695" y="1908"/>
                  </a:cubicBezTo>
                  <a:cubicBezTo>
                    <a:pt x="1698" y="1926"/>
                    <a:pt x="1687" y="1936"/>
                    <a:pt x="1682" y="1940"/>
                  </a:cubicBezTo>
                  <a:cubicBezTo>
                    <a:pt x="1677" y="1943"/>
                    <a:pt x="1664" y="1951"/>
                    <a:pt x="1648" y="1942"/>
                  </a:cubicBezTo>
                  <a:cubicBezTo>
                    <a:pt x="1169" y="1690"/>
                    <a:pt x="1169" y="1690"/>
                    <a:pt x="1169" y="1690"/>
                  </a:cubicBezTo>
                  <a:cubicBezTo>
                    <a:pt x="1146" y="1678"/>
                    <a:pt x="1120" y="1672"/>
                    <a:pt x="1094" y="1672"/>
                  </a:cubicBezTo>
                  <a:cubicBezTo>
                    <a:pt x="1068" y="1672"/>
                    <a:pt x="1042" y="1678"/>
                    <a:pt x="1019" y="1690"/>
                  </a:cubicBezTo>
                  <a:cubicBezTo>
                    <a:pt x="540" y="1942"/>
                    <a:pt x="540" y="1942"/>
                    <a:pt x="540" y="1942"/>
                  </a:cubicBezTo>
                  <a:cubicBezTo>
                    <a:pt x="524" y="1951"/>
                    <a:pt x="511" y="1943"/>
                    <a:pt x="506" y="1940"/>
                  </a:cubicBezTo>
                  <a:cubicBezTo>
                    <a:pt x="501" y="1936"/>
                    <a:pt x="490" y="1926"/>
                    <a:pt x="493" y="1908"/>
                  </a:cubicBezTo>
                  <a:cubicBezTo>
                    <a:pt x="584" y="1375"/>
                    <a:pt x="584" y="1375"/>
                    <a:pt x="584" y="1375"/>
                  </a:cubicBezTo>
                  <a:cubicBezTo>
                    <a:pt x="593" y="1322"/>
                    <a:pt x="576" y="1269"/>
                    <a:pt x="538" y="1232"/>
                  </a:cubicBezTo>
                  <a:cubicBezTo>
                    <a:pt x="150" y="854"/>
                    <a:pt x="150" y="854"/>
                    <a:pt x="150" y="854"/>
                  </a:cubicBezTo>
                  <a:cubicBezTo>
                    <a:pt x="137" y="841"/>
                    <a:pt x="140" y="827"/>
                    <a:pt x="142" y="821"/>
                  </a:cubicBezTo>
                  <a:cubicBezTo>
                    <a:pt x="144" y="815"/>
                    <a:pt x="150" y="801"/>
                    <a:pt x="168" y="799"/>
                  </a:cubicBezTo>
                  <a:cubicBezTo>
                    <a:pt x="704" y="721"/>
                    <a:pt x="704" y="721"/>
                    <a:pt x="704" y="721"/>
                  </a:cubicBezTo>
                  <a:cubicBezTo>
                    <a:pt x="757" y="713"/>
                    <a:pt x="802" y="680"/>
                    <a:pt x="826" y="633"/>
                  </a:cubicBezTo>
                  <a:cubicBezTo>
                    <a:pt x="1065" y="147"/>
                    <a:pt x="1065" y="147"/>
                    <a:pt x="1065" y="147"/>
                  </a:cubicBezTo>
                  <a:cubicBezTo>
                    <a:pt x="1073" y="131"/>
                    <a:pt x="1088" y="129"/>
                    <a:pt x="1094" y="129"/>
                  </a:cubicBezTo>
                  <a:cubicBezTo>
                    <a:pt x="1100" y="129"/>
                    <a:pt x="1115" y="131"/>
                    <a:pt x="1123" y="147"/>
                  </a:cubicBezTo>
                  <a:cubicBezTo>
                    <a:pt x="1123" y="147"/>
                    <a:pt x="1123" y="147"/>
                    <a:pt x="1123" y="147"/>
                  </a:cubicBezTo>
                  <a:cubicBezTo>
                    <a:pt x="1363" y="633"/>
                    <a:pt x="1363" y="633"/>
                    <a:pt x="1363" y="633"/>
                  </a:cubicBezTo>
                  <a:cubicBezTo>
                    <a:pt x="1386" y="680"/>
                    <a:pt x="1431" y="713"/>
                    <a:pt x="1484" y="721"/>
                  </a:cubicBezTo>
                  <a:cubicBezTo>
                    <a:pt x="2020" y="799"/>
                    <a:pt x="2020" y="799"/>
                    <a:pt x="2020" y="799"/>
                  </a:cubicBezTo>
                  <a:cubicBezTo>
                    <a:pt x="2038" y="801"/>
                    <a:pt x="2044" y="815"/>
                    <a:pt x="2046" y="821"/>
                  </a:cubicBezTo>
                  <a:cubicBezTo>
                    <a:pt x="2048" y="827"/>
                    <a:pt x="2051" y="841"/>
                    <a:pt x="2038" y="854"/>
                  </a:cubicBezTo>
                  <a:cubicBezTo>
                    <a:pt x="1650" y="1232"/>
                    <a:pt x="1650" y="1232"/>
                    <a:pt x="1650" y="1232"/>
                  </a:cubicBezTo>
                  <a:cubicBezTo>
                    <a:pt x="1612" y="1269"/>
                    <a:pt x="1595" y="1322"/>
                    <a:pt x="1604" y="13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24">
              <a:extLst>
                <a:ext uri="{FF2B5EF4-FFF2-40B4-BE49-F238E27FC236}">
                  <a16:creationId xmlns:a16="http://schemas.microsoft.com/office/drawing/2014/main" id="{D57F202F-DD34-6E65-23A9-579C99052265}"/>
                </a:ext>
              </a:extLst>
            </p:cNvPr>
            <p:cNvSpPr>
              <a:spLocks/>
            </p:cNvSpPr>
            <p:nvPr/>
          </p:nvSpPr>
          <p:spPr bwMode="auto">
            <a:xfrm>
              <a:off x="-1351539" y="-182563"/>
              <a:ext cx="406400" cy="439738"/>
            </a:xfrm>
            <a:custGeom>
              <a:avLst/>
              <a:gdLst>
                <a:gd name="T0" fmla="*/ 179 w 215"/>
                <a:gd name="T1" fmla="*/ 21 h 232"/>
                <a:gd name="T2" fmla="*/ 89 w 215"/>
                <a:gd name="T3" fmla="*/ 35 h 232"/>
                <a:gd name="T4" fmla="*/ 21 w 215"/>
                <a:gd name="T5" fmla="*/ 130 h 232"/>
                <a:gd name="T6" fmla="*/ 35 w 215"/>
                <a:gd name="T7" fmla="*/ 220 h 232"/>
                <a:gd name="T8" fmla="*/ 73 w 215"/>
                <a:gd name="T9" fmla="*/ 232 h 232"/>
                <a:gd name="T10" fmla="*/ 125 w 215"/>
                <a:gd name="T11" fmla="*/ 206 h 232"/>
                <a:gd name="T12" fmla="*/ 194 w 215"/>
                <a:gd name="T13" fmla="*/ 111 h 232"/>
                <a:gd name="T14" fmla="*/ 179 w 215"/>
                <a:gd name="T15" fmla="*/ 21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5" h="232">
                  <a:moveTo>
                    <a:pt x="179" y="21"/>
                  </a:moveTo>
                  <a:cubicBezTo>
                    <a:pt x="151" y="0"/>
                    <a:pt x="110" y="7"/>
                    <a:pt x="89" y="35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0" y="159"/>
                    <a:pt x="6" y="199"/>
                    <a:pt x="35" y="220"/>
                  </a:cubicBezTo>
                  <a:cubicBezTo>
                    <a:pt x="46" y="228"/>
                    <a:pt x="60" y="232"/>
                    <a:pt x="73" y="232"/>
                  </a:cubicBezTo>
                  <a:cubicBezTo>
                    <a:pt x="93" y="232"/>
                    <a:pt x="113" y="223"/>
                    <a:pt x="125" y="206"/>
                  </a:cubicBezTo>
                  <a:cubicBezTo>
                    <a:pt x="194" y="111"/>
                    <a:pt x="194" y="111"/>
                    <a:pt x="194" y="111"/>
                  </a:cubicBezTo>
                  <a:cubicBezTo>
                    <a:pt x="215" y="83"/>
                    <a:pt x="208" y="42"/>
                    <a:pt x="179" y="2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25">
              <a:extLst>
                <a:ext uri="{FF2B5EF4-FFF2-40B4-BE49-F238E27FC236}">
                  <a16:creationId xmlns:a16="http://schemas.microsoft.com/office/drawing/2014/main" id="{B338008B-7F4A-FBFE-C3E1-7B4F97ECEDD8}"/>
                </a:ext>
              </a:extLst>
            </p:cNvPr>
            <p:cNvSpPr>
              <a:spLocks/>
            </p:cNvSpPr>
            <p:nvPr/>
          </p:nvSpPr>
          <p:spPr bwMode="auto">
            <a:xfrm>
              <a:off x="-3934402" y="-182563"/>
              <a:ext cx="407988" cy="439738"/>
            </a:xfrm>
            <a:custGeom>
              <a:avLst/>
              <a:gdLst>
                <a:gd name="T0" fmla="*/ 194 w 215"/>
                <a:gd name="T1" fmla="*/ 129 h 232"/>
                <a:gd name="T2" fmla="*/ 126 w 215"/>
                <a:gd name="T3" fmla="*/ 35 h 232"/>
                <a:gd name="T4" fmla="*/ 35 w 215"/>
                <a:gd name="T5" fmla="*/ 21 h 232"/>
                <a:gd name="T6" fmla="*/ 21 w 215"/>
                <a:gd name="T7" fmla="*/ 111 h 232"/>
                <a:gd name="T8" fmla="*/ 90 w 215"/>
                <a:gd name="T9" fmla="*/ 205 h 232"/>
                <a:gd name="T10" fmla="*/ 142 w 215"/>
                <a:gd name="T11" fmla="*/ 232 h 232"/>
                <a:gd name="T12" fmla="*/ 180 w 215"/>
                <a:gd name="T13" fmla="*/ 220 h 232"/>
                <a:gd name="T14" fmla="*/ 194 w 215"/>
                <a:gd name="T15" fmla="*/ 129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5" h="232">
                  <a:moveTo>
                    <a:pt x="194" y="129"/>
                  </a:moveTo>
                  <a:cubicBezTo>
                    <a:pt x="126" y="35"/>
                    <a:pt x="126" y="35"/>
                    <a:pt x="126" y="35"/>
                  </a:cubicBezTo>
                  <a:cubicBezTo>
                    <a:pt x="105" y="6"/>
                    <a:pt x="64" y="0"/>
                    <a:pt x="35" y="21"/>
                  </a:cubicBezTo>
                  <a:cubicBezTo>
                    <a:pt x="6" y="42"/>
                    <a:pt x="0" y="82"/>
                    <a:pt x="21" y="111"/>
                  </a:cubicBezTo>
                  <a:cubicBezTo>
                    <a:pt x="90" y="205"/>
                    <a:pt x="90" y="205"/>
                    <a:pt x="90" y="205"/>
                  </a:cubicBezTo>
                  <a:cubicBezTo>
                    <a:pt x="102" y="223"/>
                    <a:pt x="122" y="232"/>
                    <a:pt x="142" y="232"/>
                  </a:cubicBezTo>
                  <a:cubicBezTo>
                    <a:pt x="155" y="232"/>
                    <a:pt x="168" y="228"/>
                    <a:pt x="180" y="220"/>
                  </a:cubicBezTo>
                  <a:cubicBezTo>
                    <a:pt x="209" y="199"/>
                    <a:pt x="215" y="158"/>
                    <a:pt x="194" y="12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26">
              <a:extLst>
                <a:ext uri="{FF2B5EF4-FFF2-40B4-BE49-F238E27FC236}">
                  <a16:creationId xmlns:a16="http://schemas.microsoft.com/office/drawing/2014/main" id="{646F9C1A-0929-511E-DFAB-5BB9CD630218}"/>
                </a:ext>
              </a:extLst>
            </p:cNvPr>
            <p:cNvSpPr>
              <a:spLocks/>
            </p:cNvSpPr>
            <p:nvPr/>
          </p:nvSpPr>
          <p:spPr bwMode="auto">
            <a:xfrm>
              <a:off x="-4769427" y="2336800"/>
              <a:ext cx="484188" cy="328613"/>
            </a:xfrm>
            <a:custGeom>
              <a:avLst/>
              <a:gdLst>
                <a:gd name="T0" fmla="*/ 245 w 256"/>
                <a:gd name="T1" fmla="*/ 52 h 173"/>
                <a:gd name="T2" fmla="*/ 164 w 256"/>
                <a:gd name="T3" fmla="*/ 11 h 173"/>
                <a:gd name="T4" fmla="*/ 53 w 256"/>
                <a:gd name="T5" fmla="*/ 47 h 173"/>
                <a:gd name="T6" fmla="*/ 11 w 256"/>
                <a:gd name="T7" fmla="*/ 128 h 173"/>
                <a:gd name="T8" fmla="*/ 73 w 256"/>
                <a:gd name="T9" fmla="*/ 173 h 173"/>
                <a:gd name="T10" fmla="*/ 93 w 256"/>
                <a:gd name="T11" fmla="*/ 169 h 173"/>
                <a:gd name="T12" fmla="*/ 203 w 256"/>
                <a:gd name="T13" fmla="*/ 133 h 173"/>
                <a:gd name="T14" fmla="*/ 245 w 256"/>
                <a:gd name="T15" fmla="*/ 52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6" h="173">
                  <a:moveTo>
                    <a:pt x="245" y="52"/>
                  </a:moveTo>
                  <a:cubicBezTo>
                    <a:pt x="234" y="18"/>
                    <a:pt x="197" y="0"/>
                    <a:pt x="164" y="11"/>
                  </a:cubicBezTo>
                  <a:cubicBezTo>
                    <a:pt x="53" y="47"/>
                    <a:pt x="53" y="47"/>
                    <a:pt x="53" y="47"/>
                  </a:cubicBezTo>
                  <a:cubicBezTo>
                    <a:pt x="19" y="58"/>
                    <a:pt x="0" y="94"/>
                    <a:pt x="11" y="128"/>
                  </a:cubicBezTo>
                  <a:cubicBezTo>
                    <a:pt x="20" y="155"/>
                    <a:pt x="45" y="173"/>
                    <a:pt x="73" y="173"/>
                  </a:cubicBezTo>
                  <a:cubicBezTo>
                    <a:pt x="79" y="173"/>
                    <a:pt x="86" y="172"/>
                    <a:pt x="93" y="169"/>
                  </a:cubicBezTo>
                  <a:cubicBezTo>
                    <a:pt x="203" y="133"/>
                    <a:pt x="203" y="133"/>
                    <a:pt x="203" y="133"/>
                  </a:cubicBezTo>
                  <a:cubicBezTo>
                    <a:pt x="237" y="122"/>
                    <a:pt x="256" y="86"/>
                    <a:pt x="245" y="5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27">
              <a:extLst>
                <a:ext uri="{FF2B5EF4-FFF2-40B4-BE49-F238E27FC236}">
                  <a16:creationId xmlns:a16="http://schemas.microsoft.com/office/drawing/2014/main" id="{E844B6F8-633C-F2A2-77CA-93E1CBD66C05}"/>
                </a:ext>
              </a:extLst>
            </p:cNvPr>
            <p:cNvSpPr>
              <a:spLocks/>
            </p:cNvSpPr>
            <p:nvPr/>
          </p:nvSpPr>
          <p:spPr bwMode="auto">
            <a:xfrm>
              <a:off x="-2562802" y="3795712"/>
              <a:ext cx="246063" cy="466725"/>
            </a:xfrm>
            <a:custGeom>
              <a:avLst/>
              <a:gdLst>
                <a:gd name="T0" fmla="*/ 65 w 130"/>
                <a:gd name="T1" fmla="*/ 0 h 246"/>
                <a:gd name="T2" fmla="*/ 0 w 130"/>
                <a:gd name="T3" fmla="*/ 65 h 246"/>
                <a:gd name="T4" fmla="*/ 0 w 130"/>
                <a:gd name="T5" fmla="*/ 181 h 246"/>
                <a:gd name="T6" fmla="*/ 65 w 130"/>
                <a:gd name="T7" fmla="*/ 246 h 246"/>
                <a:gd name="T8" fmla="*/ 130 w 130"/>
                <a:gd name="T9" fmla="*/ 181 h 246"/>
                <a:gd name="T10" fmla="*/ 130 w 130"/>
                <a:gd name="T11" fmla="*/ 65 h 246"/>
                <a:gd name="T12" fmla="*/ 65 w 130"/>
                <a:gd name="T13" fmla="*/ 0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0" h="246">
                  <a:moveTo>
                    <a:pt x="65" y="0"/>
                  </a:moveTo>
                  <a:cubicBezTo>
                    <a:pt x="29" y="0"/>
                    <a:pt x="0" y="29"/>
                    <a:pt x="0" y="65"/>
                  </a:cubicBezTo>
                  <a:cubicBezTo>
                    <a:pt x="0" y="181"/>
                    <a:pt x="0" y="181"/>
                    <a:pt x="0" y="181"/>
                  </a:cubicBezTo>
                  <a:cubicBezTo>
                    <a:pt x="0" y="217"/>
                    <a:pt x="29" y="246"/>
                    <a:pt x="65" y="246"/>
                  </a:cubicBezTo>
                  <a:cubicBezTo>
                    <a:pt x="101" y="246"/>
                    <a:pt x="130" y="217"/>
                    <a:pt x="130" y="181"/>
                  </a:cubicBezTo>
                  <a:cubicBezTo>
                    <a:pt x="130" y="65"/>
                    <a:pt x="130" y="65"/>
                    <a:pt x="130" y="65"/>
                  </a:cubicBezTo>
                  <a:cubicBezTo>
                    <a:pt x="130" y="29"/>
                    <a:pt x="101" y="0"/>
                    <a:pt x="6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28">
              <a:extLst>
                <a:ext uri="{FF2B5EF4-FFF2-40B4-BE49-F238E27FC236}">
                  <a16:creationId xmlns:a16="http://schemas.microsoft.com/office/drawing/2014/main" id="{71641D91-1A91-7ED4-D5E2-296FEF44F465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2714" y="2336800"/>
              <a:ext cx="484188" cy="328613"/>
            </a:xfrm>
            <a:custGeom>
              <a:avLst/>
              <a:gdLst>
                <a:gd name="T0" fmla="*/ 203 w 256"/>
                <a:gd name="T1" fmla="*/ 47 h 173"/>
                <a:gd name="T2" fmla="*/ 92 w 256"/>
                <a:gd name="T3" fmla="*/ 11 h 173"/>
                <a:gd name="T4" fmla="*/ 11 w 256"/>
                <a:gd name="T5" fmla="*/ 52 h 173"/>
                <a:gd name="T6" fmla="*/ 53 w 256"/>
                <a:gd name="T7" fmla="*/ 133 h 173"/>
                <a:gd name="T8" fmla="*/ 163 w 256"/>
                <a:gd name="T9" fmla="*/ 170 h 173"/>
                <a:gd name="T10" fmla="*/ 183 w 256"/>
                <a:gd name="T11" fmla="*/ 173 h 173"/>
                <a:gd name="T12" fmla="*/ 245 w 256"/>
                <a:gd name="T13" fmla="*/ 128 h 173"/>
                <a:gd name="T14" fmla="*/ 203 w 256"/>
                <a:gd name="T15" fmla="*/ 47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6" h="173">
                  <a:moveTo>
                    <a:pt x="203" y="47"/>
                  </a:moveTo>
                  <a:cubicBezTo>
                    <a:pt x="92" y="11"/>
                    <a:pt x="92" y="11"/>
                    <a:pt x="92" y="11"/>
                  </a:cubicBezTo>
                  <a:cubicBezTo>
                    <a:pt x="59" y="0"/>
                    <a:pt x="22" y="18"/>
                    <a:pt x="11" y="52"/>
                  </a:cubicBezTo>
                  <a:cubicBezTo>
                    <a:pt x="0" y="86"/>
                    <a:pt x="19" y="122"/>
                    <a:pt x="53" y="133"/>
                  </a:cubicBezTo>
                  <a:cubicBezTo>
                    <a:pt x="163" y="170"/>
                    <a:pt x="163" y="170"/>
                    <a:pt x="163" y="170"/>
                  </a:cubicBezTo>
                  <a:cubicBezTo>
                    <a:pt x="170" y="172"/>
                    <a:pt x="177" y="173"/>
                    <a:pt x="183" y="173"/>
                  </a:cubicBezTo>
                  <a:cubicBezTo>
                    <a:pt x="211" y="173"/>
                    <a:pt x="236" y="155"/>
                    <a:pt x="245" y="128"/>
                  </a:cubicBezTo>
                  <a:cubicBezTo>
                    <a:pt x="256" y="94"/>
                    <a:pt x="237" y="58"/>
                    <a:pt x="203" y="4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6" name="ZenIcon1">
            <a:extLst>
              <a:ext uri="{FF2B5EF4-FFF2-40B4-BE49-F238E27FC236}">
                <a16:creationId xmlns:a16="http://schemas.microsoft.com/office/drawing/2014/main" id="{79801E0D-7ACE-EEFD-C2CD-4B44E1D853B3}"/>
              </a:ext>
            </a:extLst>
          </p:cNvPr>
          <p:cNvGrpSpPr>
            <a:grpSpLocks noChangeAspect="1"/>
          </p:cNvGrpSpPr>
          <p:nvPr>
            <p:custDataLst>
              <p:tags r:id="rId6"/>
            </p:custDataLst>
          </p:nvPr>
        </p:nvGrpSpPr>
        <p:grpSpPr>
          <a:xfrm>
            <a:off x="3015100" y="5183335"/>
            <a:ext cx="452757" cy="452757"/>
            <a:chOff x="5712408" y="975680"/>
            <a:chExt cx="671729" cy="639391"/>
          </a:xfrm>
        </p:grpSpPr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8B125F32-09C0-961B-7B0F-91FE838F509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12408" y="975680"/>
              <a:ext cx="671729" cy="639391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B27767C5-E1E5-40B5-BE3B-42F02256426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96917" y="1058042"/>
              <a:ext cx="502713" cy="338119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6EF0394A-B6EF-A95C-5AEB-FFD9A68ACEE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017937" y="1404831"/>
              <a:ext cx="62840" cy="65023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E697542E-B520-A661-9055-8BB0EAE265FD}"/>
                </a:ext>
              </a:extLst>
            </p:cNvPr>
            <p:cNvSpPr>
              <a:spLocks/>
            </p:cNvSpPr>
            <p:nvPr/>
          </p:nvSpPr>
          <p:spPr bwMode="auto">
            <a:xfrm>
              <a:off x="5933429" y="1190255"/>
              <a:ext cx="84509" cy="88864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77626D53-CA10-2915-B377-D438953B08BB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6605" y="1175084"/>
              <a:ext cx="43337" cy="119208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DD79E10E-D8BF-EA72-F592-1C1F2BFA17DD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0776" y="1190255"/>
              <a:ext cx="82341" cy="88864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217ABA95-9B3E-7736-91EC-1C82A1E21F40}"/>
              </a:ext>
            </a:extLst>
          </p:cNvPr>
          <p:cNvGrpSpPr/>
          <p:nvPr/>
        </p:nvGrpSpPr>
        <p:grpSpPr>
          <a:xfrm>
            <a:off x="5101654" y="4614450"/>
            <a:ext cx="1538990" cy="1545630"/>
            <a:chOff x="5326506" y="4614450"/>
            <a:chExt cx="1538990" cy="1545630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33841A98-373B-AC16-7A63-69274AEF7C3F}"/>
                </a:ext>
              </a:extLst>
            </p:cNvPr>
            <p:cNvSpPr/>
            <p:nvPr/>
          </p:nvSpPr>
          <p:spPr>
            <a:xfrm flipV="1">
              <a:off x="5326506" y="4614450"/>
              <a:ext cx="1538990" cy="1545630"/>
            </a:xfrm>
            <a:prstGeom prst="ellipse">
              <a:avLst/>
            </a:prstGeom>
            <a:solidFill>
              <a:schemeClr val="tx1">
                <a:lumMod val="10000"/>
                <a:lumOff val="90000"/>
              </a:schemeClr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itle 1">
              <a:extLst>
                <a:ext uri="{FF2B5EF4-FFF2-40B4-BE49-F238E27FC236}">
                  <a16:creationId xmlns:a16="http://schemas.microsoft.com/office/drawing/2014/main" id="{02325C2A-A0DA-6781-45A7-53208C1AD98D}"/>
                </a:ext>
              </a:extLst>
            </p:cNvPr>
            <p:cNvSpPr txBox="1">
              <a:spLocks/>
            </p:cNvSpPr>
            <p:nvPr/>
          </p:nvSpPr>
          <p:spPr>
            <a:xfrm>
              <a:off x="5445988" y="5093350"/>
              <a:ext cx="1300026" cy="587830"/>
            </a:xfrm>
            <a:prstGeom prst="rect">
              <a:avLst/>
            </a:prstGeom>
          </p:spPr>
          <p:txBody>
            <a:bodyPr/>
            <a:lstStyle>
              <a:lvl1pPr algn="l" defTabSz="1828434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 defTabSz="457152">
                <a:buClr>
                  <a:srgbClr val="0070C0"/>
                </a:buClr>
                <a:defRPr/>
              </a:pPr>
              <a:r>
                <a:rPr lang="en-IN" sz="2000" b="1" dirty="0">
                  <a:solidFill>
                    <a:schemeClr val="tx2"/>
                  </a:solidFill>
                  <a:latin typeface="+mn-lt"/>
                  <a:ea typeface="Open Sans ExtraBold" charset="0"/>
                  <a:cs typeface="Open Sans ExtraBold" charset="0"/>
                </a:rPr>
                <a:t>INSERT</a:t>
              </a:r>
              <a:r>
                <a:rPr lang="en-IN" sz="2000" b="1" dirty="0">
                  <a:solidFill>
                    <a:schemeClr val="tx2"/>
                  </a:solidFill>
                  <a:latin typeface="+mn-lt"/>
                </a:rPr>
                <a:t> </a:t>
              </a:r>
              <a:br>
                <a:rPr lang="en-IN" sz="1200" b="1" dirty="0">
                  <a:solidFill>
                    <a:schemeClr val="tx2"/>
                  </a:solidFill>
                  <a:latin typeface="+mn-lt"/>
                </a:rPr>
              </a:br>
              <a:r>
                <a:rPr lang="en-IN" sz="1100" dirty="0">
                  <a:solidFill>
                    <a:schemeClr val="tx2"/>
                  </a:solidFill>
                  <a:latin typeface="+mn-lt"/>
                </a:rPr>
                <a:t>SUB-HEADING</a:t>
              </a:r>
              <a:endParaRPr lang="en-IN" sz="1000" dirty="0">
                <a:solidFill>
                  <a:schemeClr val="tx2"/>
                </a:solidFill>
                <a:latin typeface="+mn-lt"/>
              </a:endParaRPr>
            </a:p>
          </p:txBody>
        </p: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78E26106-1119-05C1-4E36-D83FDC60D587}"/>
              </a:ext>
            </a:extLst>
          </p:cNvPr>
          <p:cNvSpPr txBox="1"/>
          <p:nvPr/>
        </p:nvSpPr>
        <p:spPr>
          <a:xfrm>
            <a:off x="404274" y="4724760"/>
            <a:ext cx="2238474" cy="939791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1800" b="1" dirty="0">
                <a:solidFill>
                  <a:schemeClr val="accent1"/>
                </a:solidFill>
                <a:latin typeface="+mj-lt"/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accent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27B901B-713E-8ABF-A7F4-D4BBCEDC4C6F}"/>
              </a:ext>
            </a:extLst>
          </p:cNvPr>
          <p:cNvSpPr txBox="1"/>
          <p:nvPr/>
        </p:nvSpPr>
        <p:spPr>
          <a:xfrm>
            <a:off x="1323192" y="2724406"/>
            <a:ext cx="2320982" cy="939791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1800" b="1" dirty="0">
                <a:solidFill>
                  <a:schemeClr val="accent2"/>
                </a:solidFill>
                <a:latin typeface="+mj-lt"/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accent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B8F57B0-B28D-1FCA-D461-5840E4843050}"/>
              </a:ext>
            </a:extLst>
          </p:cNvPr>
          <p:cNvSpPr txBox="1"/>
          <p:nvPr/>
        </p:nvSpPr>
        <p:spPr>
          <a:xfrm>
            <a:off x="4773789" y="1778418"/>
            <a:ext cx="2571678" cy="939791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800" b="1" dirty="0">
                <a:solidFill>
                  <a:schemeClr val="accent3"/>
                </a:solidFill>
                <a:latin typeface="+mj-lt"/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accent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9951046-7E6B-B1AC-9CE0-37FC90C96D53}"/>
              </a:ext>
            </a:extLst>
          </p:cNvPr>
          <p:cNvSpPr txBox="1"/>
          <p:nvPr/>
        </p:nvSpPr>
        <p:spPr>
          <a:xfrm>
            <a:off x="8364690" y="2724406"/>
            <a:ext cx="2101881" cy="1237949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chemeClr val="accent4"/>
                </a:solidFill>
                <a:latin typeface="+mj-lt"/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accent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Insert your text here Insert your text here Insert your text here Insert your text here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BEFC7B2-08DA-CDBE-4666-E94453675583}"/>
              </a:ext>
            </a:extLst>
          </p:cNvPr>
          <p:cNvSpPr txBox="1"/>
          <p:nvPr/>
        </p:nvSpPr>
        <p:spPr>
          <a:xfrm>
            <a:off x="9329266" y="4724760"/>
            <a:ext cx="2101881" cy="1237949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chemeClr val="accent5"/>
                </a:solidFill>
                <a:latin typeface="+mj-lt"/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accent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Insert your text here Insert your text here Insert your text here Insert your text here</a:t>
            </a:r>
          </a:p>
        </p:txBody>
      </p:sp>
    </p:spTree>
    <p:extLst>
      <p:ext uri="{BB962C8B-B14F-4D97-AF65-F5344CB8AC3E}">
        <p14:creationId xmlns:p14="http://schemas.microsoft.com/office/powerpoint/2010/main" val="319218668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1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8582</TotalTime>
  <Words>110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Courier New</vt:lpstr>
      <vt:lpstr>Crimson Pro</vt:lpstr>
      <vt:lpstr>Lato Light</vt:lpstr>
      <vt:lpstr>Open Sans Light</vt:lpstr>
      <vt:lpstr>Wingdings</vt:lpstr>
      <vt:lpstr>Office Theme</vt:lpstr>
      <vt:lpstr>think-cell Slide</vt:lpstr>
      <vt:lpstr>5 Semi circle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446</cp:revision>
  <dcterms:created xsi:type="dcterms:W3CDTF">2021-03-31T02:49:57Z</dcterms:created>
  <dcterms:modified xsi:type="dcterms:W3CDTF">2025-10-15T08:26:07Z</dcterms:modified>
  <cp:category/>
</cp:coreProperties>
</file>