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02-405D-B894-0433916C44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02-405D-B894-0433916C44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02-405D-B894-0433916C44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02-405D-B894-0433916C447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02-405D-B894-0433916C4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1EA55-E3ED-3F75-C3B4-7B4474A3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D855623E-4671-4F11-B59F-8B0CEF40B9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855623E-4671-4F11-B59F-8B0CEF40B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2B788D-1585-AD69-67C8-F85FC15A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C6EE935-D4B9-94FC-C25D-E80E05151B7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2">
            <a:extLst>
              <a:ext uri="{FF2B5EF4-FFF2-40B4-BE49-F238E27FC236}">
                <a16:creationId xmlns:a16="http://schemas.microsoft.com/office/drawing/2014/main" id="{141DE4BA-F0EE-8035-2F2C-C387FACB9D38}"/>
              </a:ext>
            </a:extLst>
          </p:cNvPr>
          <p:cNvGraphicFramePr>
            <a:graphicFrameLocks/>
          </p:cNvGraphicFramePr>
          <p:nvPr/>
        </p:nvGraphicFramePr>
        <p:xfrm>
          <a:off x="-30163" y="1423206"/>
          <a:ext cx="6897688" cy="459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5F03A76-B526-1436-CEF6-85D64634809C}"/>
              </a:ext>
            </a:extLst>
          </p:cNvPr>
          <p:cNvSpPr/>
          <p:nvPr/>
        </p:nvSpPr>
        <p:spPr>
          <a:xfrm>
            <a:off x="3624263" y="2053444"/>
            <a:ext cx="893762" cy="8937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/>
                </a:solidFill>
              </a:rPr>
              <a:t>30%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2B99DF-677A-64BD-9AF9-3187208782B1}"/>
              </a:ext>
            </a:extLst>
          </p:cNvPr>
          <p:cNvSpPr/>
          <p:nvPr/>
        </p:nvSpPr>
        <p:spPr>
          <a:xfrm>
            <a:off x="2349500" y="398860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2"/>
                </a:solidFill>
              </a:rPr>
              <a:t>40%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27CAF9-A11C-F41A-E8C9-72E6CD87ED22}"/>
              </a:ext>
            </a:extLst>
          </p:cNvPr>
          <p:cNvSpPr/>
          <p:nvPr/>
        </p:nvSpPr>
        <p:spPr>
          <a:xfrm>
            <a:off x="4071938" y="3356781"/>
            <a:ext cx="893762" cy="8953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3"/>
                </a:solidFill>
              </a:rPr>
              <a:t>15%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8F2DE1E-9176-FBFF-0C83-AC6F3D8DBE19}"/>
              </a:ext>
            </a:extLst>
          </p:cNvPr>
          <p:cNvSpPr/>
          <p:nvPr/>
        </p:nvSpPr>
        <p:spPr>
          <a:xfrm>
            <a:off x="2178050" y="222965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4"/>
                </a:solidFill>
              </a:rPr>
              <a:t>15%</a:t>
            </a:r>
            <a:endParaRPr lang="en-US" sz="2400" b="1" dirty="0">
              <a:solidFill>
                <a:schemeClr val="accent4"/>
              </a:solidFill>
            </a:endParaRPr>
          </a:p>
        </p:txBody>
      </p:sp>
      <p:sp>
        <p:nvSpPr>
          <p:cNvPr id="9" name="TextBox 86">
            <a:extLst>
              <a:ext uri="{FF2B5EF4-FFF2-40B4-BE49-F238E27FC236}">
                <a16:creationId xmlns:a16="http://schemas.microsoft.com/office/drawing/2014/main" id="{A424E18A-55F8-4FA0-2BFB-0C6014A2C752}"/>
              </a:ext>
            </a:extLst>
          </p:cNvPr>
          <p:cNvSpPr txBox="1"/>
          <p:nvPr/>
        </p:nvSpPr>
        <p:spPr>
          <a:xfrm>
            <a:off x="9055100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BA0C31C1-E7E6-309D-C294-5A2F023F78DB}"/>
              </a:ext>
            </a:extLst>
          </p:cNvPr>
          <p:cNvSpPr/>
          <p:nvPr/>
        </p:nvSpPr>
        <p:spPr>
          <a:xfrm>
            <a:off x="9815513" y="1296206"/>
            <a:ext cx="1135062" cy="113665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02</a:t>
            </a:r>
            <a:endParaRPr lang="en-US" sz="2400" b="1" dirty="0"/>
          </a:p>
        </p:txBody>
      </p:sp>
      <p:sp>
        <p:nvSpPr>
          <p:cNvPr id="11" name="TextBox 86">
            <a:extLst>
              <a:ext uri="{FF2B5EF4-FFF2-40B4-BE49-F238E27FC236}">
                <a16:creationId xmlns:a16="http://schemas.microsoft.com/office/drawing/2014/main" id="{9B12704B-1D8A-6B92-8834-5F62FD849BB5}"/>
              </a:ext>
            </a:extLst>
          </p:cNvPr>
          <p:cNvSpPr txBox="1"/>
          <p:nvPr/>
        </p:nvSpPr>
        <p:spPr>
          <a:xfrm>
            <a:off x="9055100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A4287430-EB86-C914-85BA-DD628FB8EBE6}"/>
              </a:ext>
            </a:extLst>
          </p:cNvPr>
          <p:cNvSpPr/>
          <p:nvPr/>
        </p:nvSpPr>
        <p:spPr>
          <a:xfrm>
            <a:off x="9815513" y="3864781"/>
            <a:ext cx="1135062" cy="113665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04</a:t>
            </a:r>
            <a:endParaRPr lang="en-US" sz="2400" b="1" dirty="0"/>
          </a:p>
        </p:txBody>
      </p:sp>
      <p:sp>
        <p:nvSpPr>
          <p:cNvPr id="13" name="TextBox 86">
            <a:extLst>
              <a:ext uri="{FF2B5EF4-FFF2-40B4-BE49-F238E27FC236}">
                <a16:creationId xmlns:a16="http://schemas.microsoft.com/office/drawing/2014/main" id="{34461FF5-B2AD-8A96-0D24-D042C6FCAA7D}"/>
              </a:ext>
            </a:extLst>
          </p:cNvPr>
          <p:cNvSpPr txBox="1"/>
          <p:nvPr/>
        </p:nvSpPr>
        <p:spPr>
          <a:xfrm>
            <a:off x="5959475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A1D29F53-1F9C-2B9A-E307-69E94F6B4C3E}"/>
              </a:ext>
            </a:extLst>
          </p:cNvPr>
          <p:cNvSpPr/>
          <p:nvPr/>
        </p:nvSpPr>
        <p:spPr>
          <a:xfrm>
            <a:off x="6719888" y="1296206"/>
            <a:ext cx="1136650" cy="1136650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01</a:t>
            </a:r>
            <a:endParaRPr lang="en-US" sz="2400" b="1" dirty="0"/>
          </a:p>
        </p:txBody>
      </p:sp>
      <p:sp>
        <p:nvSpPr>
          <p:cNvPr id="15" name="TextBox 86">
            <a:extLst>
              <a:ext uri="{FF2B5EF4-FFF2-40B4-BE49-F238E27FC236}">
                <a16:creationId xmlns:a16="http://schemas.microsoft.com/office/drawing/2014/main" id="{31AA5381-C075-F410-0408-7DE6FAAAC49E}"/>
              </a:ext>
            </a:extLst>
          </p:cNvPr>
          <p:cNvSpPr txBox="1"/>
          <p:nvPr/>
        </p:nvSpPr>
        <p:spPr>
          <a:xfrm>
            <a:off x="5959475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6" name="Diamond 15">
            <a:extLst>
              <a:ext uri="{FF2B5EF4-FFF2-40B4-BE49-F238E27FC236}">
                <a16:creationId xmlns:a16="http://schemas.microsoft.com/office/drawing/2014/main" id="{4A65252D-376A-4020-B35D-6813AE8A273C}"/>
              </a:ext>
            </a:extLst>
          </p:cNvPr>
          <p:cNvSpPr/>
          <p:nvPr/>
        </p:nvSpPr>
        <p:spPr>
          <a:xfrm>
            <a:off x="6719888" y="3864781"/>
            <a:ext cx="1136650" cy="113665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1777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9721</TotalTime>
  <Words>82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838</cp:revision>
  <dcterms:created xsi:type="dcterms:W3CDTF">2021-03-31T02:49:57Z</dcterms:created>
  <dcterms:modified xsi:type="dcterms:W3CDTF">2025-10-15T03:45:32Z</dcterms:modified>
  <cp:category/>
</cp:coreProperties>
</file>