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2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189BD-8914-03EF-B613-28634C9F4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20E6FB0-6476-EC45-149B-A3D1DBB1D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F47FB1D-C353-5D6D-15FE-50D705EEA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photo</a:t>
            </a:r>
          </a:p>
        </p:txBody>
      </p:sp>
      <p:sp>
        <p:nvSpPr>
          <p:cNvPr id="2" name="Shape1_20220407_143346">
            <a:extLst>
              <a:ext uri="{FF2B5EF4-FFF2-40B4-BE49-F238E27FC236}">
                <a16:creationId xmlns:a16="http://schemas.microsoft.com/office/drawing/2014/main" id="{0F20D5E7-EECE-1F19-E774-F5868CFC221E}"/>
              </a:ext>
            </a:extLst>
          </p:cNvPr>
          <p:cNvSpPr/>
          <p:nvPr/>
        </p:nvSpPr>
        <p:spPr>
          <a:xfrm>
            <a:off x="749361" y="1579119"/>
            <a:ext cx="1588030" cy="1588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5" name="Shape2_20220407_143346">
            <a:extLst>
              <a:ext uri="{FF2B5EF4-FFF2-40B4-BE49-F238E27FC236}">
                <a16:creationId xmlns:a16="http://schemas.microsoft.com/office/drawing/2014/main" id="{C233D3A8-2464-DE7E-8272-C04B30FA84B3}"/>
              </a:ext>
            </a:extLst>
          </p:cNvPr>
          <p:cNvSpPr/>
          <p:nvPr/>
        </p:nvSpPr>
        <p:spPr>
          <a:xfrm>
            <a:off x="4450998" y="1579119"/>
            <a:ext cx="1588030" cy="1588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6" name="Shape3_20220407_143346">
            <a:extLst>
              <a:ext uri="{FF2B5EF4-FFF2-40B4-BE49-F238E27FC236}">
                <a16:creationId xmlns:a16="http://schemas.microsoft.com/office/drawing/2014/main" id="{7C032E5E-B2A0-E352-B7E1-9C3F0064A256}"/>
              </a:ext>
            </a:extLst>
          </p:cNvPr>
          <p:cNvSpPr/>
          <p:nvPr/>
        </p:nvSpPr>
        <p:spPr>
          <a:xfrm>
            <a:off x="8111352" y="1579119"/>
            <a:ext cx="1588030" cy="1588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7" name="Shape0_20220407_143346">
            <a:extLst>
              <a:ext uri="{FF2B5EF4-FFF2-40B4-BE49-F238E27FC236}">
                <a16:creationId xmlns:a16="http://schemas.microsoft.com/office/drawing/2014/main" id="{C26644CF-4BB1-3AED-F82F-BD59AFBB5BBB}"/>
              </a:ext>
            </a:extLst>
          </p:cNvPr>
          <p:cNvSpPr/>
          <p:nvPr/>
        </p:nvSpPr>
        <p:spPr>
          <a:xfrm>
            <a:off x="2492617" y="3305467"/>
            <a:ext cx="1588030" cy="1588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8" name="Shape5_20220407_143346">
            <a:extLst>
              <a:ext uri="{FF2B5EF4-FFF2-40B4-BE49-F238E27FC236}">
                <a16:creationId xmlns:a16="http://schemas.microsoft.com/office/drawing/2014/main" id="{6FA0F80E-1E8B-FEEC-03C3-45919E409256}"/>
              </a:ext>
            </a:extLst>
          </p:cNvPr>
          <p:cNvSpPr/>
          <p:nvPr/>
        </p:nvSpPr>
        <p:spPr>
          <a:xfrm>
            <a:off x="6194254" y="3305467"/>
            <a:ext cx="1588030" cy="1588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9" name="Shape6_20220407_143346">
            <a:extLst>
              <a:ext uri="{FF2B5EF4-FFF2-40B4-BE49-F238E27FC236}">
                <a16:creationId xmlns:a16="http://schemas.microsoft.com/office/drawing/2014/main" id="{0ADF4EDB-57CD-19A0-D53E-794F1DE2BE2B}"/>
              </a:ext>
            </a:extLst>
          </p:cNvPr>
          <p:cNvSpPr/>
          <p:nvPr/>
        </p:nvSpPr>
        <p:spPr>
          <a:xfrm>
            <a:off x="9854608" y="3305467"/>
            <a:ext cx="1588030" cy="158803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/>
          </a:p>
        </p:txBody>
      </p:sp>
      <p:sp>
        <p:nvSpPr>
          <p:cNvPr id="10" name="Google Shape;3352;p36">
            <a:extLst>
              <a:ext uri="{FF2B5EF4-FFF2-40B4-BE49-F238E27FC236}">
                <a16:creationId xmlns:a16="http://schemas.microsoft.com/office/drawing/2014/main" id="{04867164-295D-3358-774E-8AD443E97452}"/>
              </a:ext>
            </a:extLst>
          </p:cNvPr>
          <p:cNvSpPr>
            <a:spLocks/>
          </p:cNvSpPr>
          <p:nvPr/>
        </p:nvSpPr>
        <p:spPr>
          <a:xfrm>
            <a:off x="214769" y="3208510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1600" b="1" dirty="0">
                <a:ea typeface="Arial"/>
                <a:cs typeface="Arial"/>
                <a:sym typeface="Arial"/>
              </a:rPr>
              <a:t>Title</a:t>
            </a:r>
          </a:p>
        </p:txBody>
      </p:sp>
      <p:sp>
        <p:nvSpPr>
          <p:cNvPr id="11" name="Google Shape;3360;p36">
            <a:extLst>
              <a:ext uri="{FF2B5EF4-FFF2-40B4-BE49-F238E27FC236}">
                <a16:creationId xmlns:a16="http://schemas.microsoft.com/office/drawing/2014/main" id="{B887B0B1-F9BE-4AA7-0B8C-6F8C0E7BF506}"/>
              </a:ext>
            </a:extLst>
          </p:cNvPr>
          <p:cNvSpPr>
            <a:spLocks/>
          </p:cNvSpPr>
          <p:nvPr/>
        </p:nvSpPr>
        <p:spPr>
          <a:xfrm>
            <a:off x="214769" y="3543268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2" name="Google Shape;3361;p36">
            <a:extLst>
              <a:ext uri="{FF2B5EF4-FFF2-40B4-BE49-F238E27FC236}">
                <a16:creationId xmlns:a16="http://schemas.microsoft.com/office/drawing/2014/main" id="{0D3FF848-CD86-E0DD-2526-04C7CD274A2B}"/>
              </a:ext>
            </a:extLst>
          </p:cNvPr>
          <p:cNvSpPr>
            <a:spLocks/>
          </p:cNvSpPr>
          <p:nvPr/>
        </p:nvSpPr>
        <p:spPr>
          <a:xfrm>
            <a:off x="3916407" y="3208510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1600" b="1" dirty="0">
                <a:ea typeface="Arial"/>
                <a:cs typeface="Arial"/>
                <a:sym typeface="Arial"/>
              </a:rPr>
              <a:t>Title</a:t>
            </a:r>
          </a:p>
        </p:txBody>
      </p:sp>
      <p:sp>
        <p:nvSpPr>
          <p:cNvPr id="13" name="Google Shape;3369;p36">
            <a:extLst>
              <a:ext uri="{FF2B5EF4-FFF2-40B4-BE49-F238E27FC236}">
                <a16:creationId xmlns:a16="http://schemas.microsoft.com/office/drawing/2014/main" id="{08D51621-27F2-17BC-55CF-5B5A7990BEF7}"/>
              </a:ext>
            </a:extLst>
          </p:cNvPr>
          <p:cNvSpPr>
            <a:spLocks/>
          </p:cNvSpPr>
          <p:nvPr/>
        </p:nvSpPr>
        <p:spPr>
          <a:xfrm>
            <a:off x="3916407" y="3543268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4" name="Google Shape;3370;p36">
            <a:extLst>
              <a:ext uri="{FF2B5EF4-FFF2-40B4-BE49-F238E27FC236}">
                <a16:creationId xmlns:a16="http://schemas.microsoft.com/office/drawing/2014/main" id="{15302FBD-2B94-6A7D-CA84-FE918664DF4D}"/>
              </a:ext>
            </a:extLst>
          </p:cNvPr>
          <p:cNvSpPr>
            <a:spLocks/>
          </p:cNvSpPr>
          <p:nvPr/>
        </p:nvSpPr>
        <p:spPr>
          <a:xfrm>
            <a:off x="7576759" y="3208510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1600" b="1" dirty="0">
                <a:ea typeface="Arial"/>
                <a:cs typeface="Arial"/>
                <a:sym typeface="Arial"/>
              </a:rPr>
              <a:t>Title</a:t>
            </a:r>
          </a:p>
        </p:txBody>
      </p:sp>
      <p:sp>
        <p:nvSpPr>
          <p:cNvPr id="15" name="Google Shape;3378;p36">
            <a:extLst>
              <a:ext uri="{FF2B5EF4-FFF2-40B4-BE49-F238E27FC236}">
                <a16:creationId xmlns:a16="http://schemas.microsoft.com/office/drawing/2014/main" id="{126532F2-09A4-0F96-619B-37859940B4C8}"/>
              </a:ext>
            </a:extLst>
          </p:cNvPr>
          <p:cNvSpPr>
            <a:spLocks/>
          </p:cNvSpPr>
          <p:nvPr/>
        </p:nvSpPr>
        <p:spPr>
          <a:xfrm>
            <a:off x="7576759" y="3543268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6" name="Google Shape;3352;p36">
            <a:extLst>
              <a:ext uri="{FF2B5EF4-FFF2-40B4-BE49-F238E27FC236}">
                <a16:creationId xmlns:a16="http://schemas.microsoft.com/office/drawing/2014/main" id="{2E455088-84B0-467B-4EEA-DA6BE0A71B9D}"/>
              </a:ext>
            </a:extLst>
          </p:cNvPr>
          <p:cNvSpPr>
            <a:spLocks/>
          </p:cNvSpPr>
          <p:nvPr/>
        </p:nvSpPr>
        <p:spPr>
          <a:xfrm>
            <a:off x="1958025" y="4874223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1600" b="1" dirty="0">
                <a:ea typeface="Arial"/>
                <a:cs typeface="Arial"/>
                <a:sym typeface="Arial"/>
              </a:rPr>
              <a:t>Title</a:t>
            </a:r>
          </a:p>
        </p:txBody>
      </p:sp>
      <p:sp>
        <p:nvSpPr>
          <p:cNvPr id="17" name="Google Shape;3360;p36">
            <a:extLst>
              <a:ext uri="{FF2B5EF4-FFF2-40B4-BE49-F238E27FC236}">
                <a16:creationId xmlns:a16="http://schemas.microsoft.com/office/drawing/2014/main" id="{7B385DD1-62B7-7749-7725-63E4939E9E59}"/>
              </a:ext>
            </a:extLst>
          </p:cNvPr>
          <p:cNvSpPr>
            <a:spLocks/>
          </p:cNvSpPr>
          <p:nvPr/>
        </p:nvSpPr>
        <p:spPr>
          <a:xfrm>
            <a:off x="1958025" y="5191773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18" name="Google Shape;3361;p36">
            <a:extLst>
              <a:ext uri="{FF2B5EF4-FFF2-40B4-BE49-F238E27FC236}">
                <a16:creationId xmlns:a16="http://schemas.microsoft.com/office/drawing/2014/main" id="{87D270B7-69B8-A210-2196-37AABF082F01}"/>
              </a:ext>
            </a:extLst>
          </p:cNvPr>
          <p:cNvSpPr>
            <a:spLocks/>
          </p:cNvSpPr>
          <p:nvPr/>
        </p:nvSpPr>
        <p:spPr>
          <a:xfrm>
            <a:off x="5659663" y="4874223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1600" b="1" dirty="0">
                <a:ea typeface="Arial"/>
                <a:cs typeface="Arial"/>
                <a:sym typeface="Arial"/>
              </a:rPr>
              <a:t>Title</a:t>
            </a:r>
          </a:p>
        </p:txBody>
      </p:sp>
      <p:sp>
        <p:nvSpPr>
          <p:cNvPr id="19" name="Google Shape;3369;p36">
            <a:extLst>
              <a:ext uri="{FF2B5EF4-FFF2-40B4-BE49-F238E27FC236}">
                <a16:creationId xmlns:a16="http://schemas.microsoft.com/office/drawing/2014/main" id="{94B819B9-C2C6-E9C5-7422-34076DFDB02F}"/>
              </a:ext>
            </a:extLst>
          </p:cNvPr>
          <p:cNvSpPr>
            <a:spLocks/>
          </p:cNvSpPr>
          <p:nvPr/>
        </p:nvSpPr>
        <p:spPr>
          <a:xfrm>
            <a:off x="5659663" y="5191773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  <p:sp>
        <p:nvSpPr>
          <p:cNvPr id="20" name="Google Shape;3370;p36">
            <a:extLst>
              <a:ext uri="{FF2B5EF4-FFF2-40B4-BE49-F238E27FC236}">
                <a16:creationId xmlns:a16="http://schemas.microsoft.com/office/drawing/2014/main" id="{F2DABC2C-3A15-2242-6E13-D1A4B5AE390E}"/>
              </a:ext>
            </a:extLst>
          </p:cNvPr>
          <p:cNvSpPr>
            <a:spLocks/>
          </p:cNvSpPr>
          <p:nvPr/>
        </p:nvSpPr>
        <p:spPr>
          <a:xfrm>
            <a:off x="9320016" y="4874223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algn="ctr"/>
            <a:r>
              <a:rPr lang="en-US" sz="1600" b="1" dirty="0">
                <a:ea typeface="Arial"/>
                <a:cs typeface="Arial"/>
                <a:sym typeface="Arial"/>
              </a:rPr>
              <a:t>Title</a:t>
            </a:r>
          </a:p>
        </p:txBody>
      </p:sp>
      <p:sp>
        <p:nvSpPr>
          <p:cNvPr id="21" name="Google Shape;3378;p36">
            <a:extLst>
              <a:ext uri="{FF2B5EF4-FFF2-40B4-BE49-F238E27FC236}">
                <a16:creationId xmlns:a16="http://schemas.microsoft.com/office/drawing/2014/main" id="{250D1BC8-06D4-535B-319C-92CE1CF12DAC}"/>
              </a:ext>
            </a:extLst>
          </p:cNvPr>
          <p:cNvSpPr>
            <a:spLocks/>
          </p:cNvSpPr>
          <p:nvPr/>
        </p:nvSpPr>
        <p:spPr>
          <a:xfrm>
            <a:off x="9320016" y="5191773"/>
            <a:ext cx="2657215" cy="278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ctr">
              <a:buClr>
                <a:srgbClr val="000000"/>
              </a:buClr>
              <a:defRPr/>
            </a:pPr>
            <a:r>
              <a:rPr lang="en-US" sz="1600" kern="0" dirty="0">
                <a:cs typeface="Arial" panose="020B0604020202020204" pitchFamily="34" charset="0"/>
                <a:sym typeface="Arial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40535080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8941</TotalTime>
  <Words>27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Team photo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461</cp:revision>
  <dcterms:created xsi:type="dcterms:W3CDTF">2021-03-31T02:49:57Z</dcterms:created>
  <dcterms:modified xsi:type="dcterms:W3CDTF">2025-10-16T11:05:56Z</dcterms:modified>
  <cp:category/>
</cp:coreProperties>
</file>